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300" r:id="rId2"/>
    <p:sldId id="271" r:id="rId3"/>
    <p:sldId id="267" r:id="rId4"/>
    <p:sldId id="309" r:id="rId5"/>
    <p:sldId id="294" r:id="rId6"/>
    <p:sldId id="284" r:id="rId7"/>
    <p:sldId id="299" r:id="rId8"/>
    <p:sldId id="305" r:id="rId9"/>
    <p:sldId id="293" r:id="rId10"/>
    <p:sldId id="291" r:id="rId11"/>
    <p:sldId id="306" r:id="rId12"/>
    <p:sldId id="297" r:id="rId13"/>
    <p:sldId id="264" r:id="rId14"/>
    <p:sldId id="307" r:id="rId15"/>
    <p:sldId id="296" r:id="rId16"/>
    <p:sldId id="295" r:id="rId17"/>
    <p:sldId id="308"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CDA838"/>
    <a:srgbClr val="ED7F34"/>
    <a:srgbClr val="4472C4"/>
    <a:srgbClr val="ED7D31"/>
    <a:srgbClr val="FF4040"/>
    <a:srgbClr val="6087CD"/>
    <a:srgbClr val="00BAFC"/>
    <a:srgbClr val="4E9F42"/>
    <a:srgbClr val="FF8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4" autoAdjust="0"/>
    <p:restoredTop sz="94660"/>
  </p:normalViewPr>
  <p:slideViewPr>
    <p:cSldViewPr snapToGrid="0">
      <p:cViewPr varScale="1">
        <p:scale>
          <a:sx n="114" d="100"/>
          <a:sy n="114" d="100"/>
        </p:scale>
        <p:origin x="4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293065B-312A-4BC2-943A-B207A86498A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CB2B036A-4C9B-43C2-A79C-8468C2A107D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宋体" panose="02010600030101010101" pitchFamily="2" charset="-122"/>
                <a:ea typeface="宋体" panose="02010600030101010101" pitchFamily="2" charset="-122"/>
              </a:defRPr>
            </a:lvl1pPr>
          </a:lstStyle>
          <a:p>
            <a:fld id="{E293065B-312A-4BC2-943A-B207A86498A9}" type="datetimeFigureOut">
              <a:rPr lang="zh-CN" altLang="en-US" smtClean="0"/>
              <a:t>2023-01-10</a:t>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宋体" panose="02010600030101010101" pitchFamily="2" charset="-122"/>
                <a:ea typeface="宋体" panose="02010600030101010101" pitchFamily="2" charset="-122"/>
              </a:defRPr>
            </a:lvl1pPr>
          </a:lstStyle>
          <a:p>
            <a:endParaRPr lang="zh-CN" altLang="en-US" dirty="0"/>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宋体" panose="02010600030101010101" pitchFamily="2" charset="-122"/>
                <a:ea typeface="宋体" panose="02010600030101010101" pitchFamily="2" charset="-122"/>
              </a:defRPr>
            </a:lvl1pPr>
          </a:lstStyle>
          <a:p>
            <a:fld id="{CB2B036A-4C9B-43C2-A79C-8468C2A107D6}"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宋体" panose="02010600030101010101" pitchFamily="2" charset="-122"/>
          <a:ea typeface="宋体" panose="02010600030101010101" pitchFamily="2"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宋体" panose="02010600030101010101" pitchFamily="2" charset="-122"/>
          <a:ea typeface="宋体" panose="02010600030101010101" pitchFamily="2"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宋体" panose="02010600030101010101" pitchFamily="2" charset="-122"/>
          <a:ea typeface="宋体" panose="02010600030101010101" pitchFamily="2"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宋体" panose="02010600030101010101" pitchFamily="2" charset="-122"/>
          <a:ea typeface="宋体" panose="02010600030101010101" pitchFamily="2"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宋体" panose="02010600030101010101" pitchFamily="2" charset="-122"/>
          <a:ea typeface="宋体" panose="02010600030101010101" pitchFamily="2"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svg"/></Relationships>
</file>

<file path=ppt/slides/_rels/slide10.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1.svg"/><Relationship Id="rId7"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6.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5.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3">
            <a:extLst>
              <a:ext uri="{96DAC541-7B7A-43D3-8B79-37D633B846F1}">
                <asvg:svgBlip xmlns:asvg="http://schemas.microsoft.com/office/drawing/2016/SVG/main" xmlns="" r:embed="rId4"/>
              </a:ext>
            </a:extLst>
          </a:blip>
          <a:stretch>
            <a:fillRect/>
          </a:stretch>
        </p:blipFill>
        <p:spPr>
          <a:xfrm>
            <a:off x="-75190" y="-209942"/>
            <a:ext cx="12341575" cy="7143719"/>
          </a:xfrm>
          <a:prstGeom prst="rect">
            <a:avLst/>
          </a:prstGeom>
        </p:spPr>
      </p:pic>
      <p:sp>
        <p:nvSpPr>
          <p:cNvPr id="6" name="任意多边形: 形状 5"/>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708782" y="3159224"/>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4" name="矩形 3"/>
          <p:cNvSpPr/>
          <p:nvPr/>
        </p:nvSpPr>
        <p:spPr>
          <a:xfrm>
            <a:off x="496376" y="4443502"/>
            <a:ext cx="3621827" cy="645160"/>
          </a:xfrm>
          <a:prstGeom prst="rect">
            <a:avLst/>
          </a:prstGeom>
        </p:spPr>
        <p:txBody>
          <a:bodyPr wrap="square">
            <a:spAutoFit/>
          </a:bodyPr>
          <a:lstStyle/>
          <a:p>
            <a:pPr algn="ct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PPT818</a:t>
            </a:r>
          </a:p>
          <a:p>
            <a:pPr algn="ct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 </a:t>
            </a: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:20**.*.*</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7" name="组合 6"/>
          <p:cNvGrpSpPr/>
          <p:nvPr/>
        </p:nvGrpSpPr>
        <p:grpSpPr>
          <a:xfrm>
            <a:off x="708647" y="1861135"/>
            <a:ext cx="6503670" cy="1152860"/>
            <a:chOff x="-83198" y="1860500"/>
            <a:chExt cx="6503670" cy="1152860"/>
          </a:xfrm>
        </p:grpSpPr>
        <p:sp>
          <p:nvSpPr>
            <p:cNvPr id="2" name="矩形 1"/>
            <p:cNvSpPr/>
            <p:nvPr/>
          </p:nvSpPr>
          <p:spPr>
            <a:xfrm>
              <a:off x="-83198" y="1860500"/>
              <a:ext cx="6503670" cy="1106805"/>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r>
                <a:rPr lang="en-US" altLang="zh-CN"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a:t>
              </a: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模板</a:t>
              </a:r>
            </a:p>
          </p:txBody>
        </p:sp>
        <p:sp>
          <p:nvSpPr>
            <p:cNvPr id="12" name="矩形 11"/>
            <p:cNvSpPr/>
            <p:nvPr/>
          </p:nvSpPr>
          <p:spPr>
            <a:xfrm>
              <a:off x="581628" y="2967641"/>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grpSp>
      <p:sp>
        <p:nvSpPr>
          <p:cNvPr id="13" name="云形 12"/>
          <p:cNvSpPr/>
          <p:nvPr/>
        </p:nvSpPr>
        <p:spPr>
          <a:xfrm>
            <a:off x="6261061" y="854929"/>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椭圆 15"/>
          <p:cNvSpPr/>
          <p:nvPr/>
        </p:nvSpPr>
        <p:spPr>
          <a:xfrm>
            <a:off x="7581081" y="5005503"/>
            <a:ext cx="2374085" cy="19294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20" name="图片 1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296720" y="2027382"/>
            <a:ext cx="2589355" cy="3016483"/>
          </a:xfrm>
          <a:prstGeom prst="rect">
            <a:avLst/>
          </a:prstGeom>
        </p:spPr>
      </p:pic>
      <p:grpSp>
        <p:nvGrpSpPr>
          <p:cNvPr id="21" name="组合 20"/>
          <p:cNvGrpSpPr/>
          <p:nvPr/>
        </p:nvGrpSpPr>
        <p:grpSpPr>
          <a:xfrm>
            <a:off x="9253655" y="1048201"/>
            <a:ext cx="1403022" cy="930240"/>
            <a:chOff x="8876904" y="937653"/>
            <a:chExt cx="1403022" cy="930240"/>
          </a:xfrm>
        </p:grpSpPr>
        <p:sp>
          <p:nvSpPr>
            <p:cNvPr id="14" name="思想气泡: 云 13"/>
            <p:cNvSpPr/>
            <p:nvPr/>
          </p:nvSpPr>
          <p:spPr>
            <a:xfrm>
              <a:off x="8876904" y="937653"/>
              <a:ext cx="1403022" cy="930240"/>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文本框 14"/>
            <p:cNvSpPr txBox="1"/>
            <p:nvPr/>
          </p:nvSpPr>
          <p:spPr>
            <a:xfrm>
              <a:off x="9188118" y="1104078"/>
              <a:ext cx="1064631" cy="646331"/>
            </a:xfrm>
            <a:prstGeom prst="rect">
              <a:avLst/>
            </a:prstGeom>
            <a:noFill/>
          </p:spPr>
          <p:txBody>
            <a:bodyPr wrap="squar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About Me</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22" name="图片 21"/>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546098" y="631989"/>
            <a:ext cx="1262808" cy="817356"/>
          </a:xfrm>
          <a:prstGeom prst="rect">
            <a:avLst/>
          </a:prstGeom>
        </p:spPr>
      </p:pic>
      <p:pic>
        <p:nvPicPr>
          <p:cNvPr id="23" name="图片 22"/>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5570841" y="430939"/>
            <a:ext cx="1884051" cy="1219457"/>
          </a:xfrm>
          <a:prstGeom prst="rect">
            <a:avLst/>
          </a:prstGeom>
        </p:spPr>
      </p:pic>
      <p:pic>
        <p:nvPicPr>
          <p:cNvPr id="18" name="图片 17"/>
          <p:cNvPicPr>
            <a:picLocks noChangeAspect="1"/>
          </p:cNvPicPr>
          <p:nvPr/>
        </p:nvPicPr>
        <p:blipFill rotWithShape="1">
          <a:blip r:embed="rId7">
            <a:extLst>
              <a:ext uri="{28A0092B-C50C-407E-A947-70E740481C1C}">
                <a14:useLocalDpi xmlns:a14="http://schemas.microsoft.com/office/drawing/2010/main" val="0"/>
              </a:ext>
            </a:extLst>
          </a:blip>
          <a:srcRect l="46075" t="-5329" b="5329"/>
          <a:stretch>
            <a:fillRect/>
          </a:stretch>
        </p:blipFill>
        <p:spPr>
          <a:xfrm flipH="1">
            <a:off x="4393788" y="472081"/>
            <a:ext cx="1262809" cy="160542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75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1000" fill="hold"/>
                                        <p:tgtEl>
                                          <p:spTgt spid="20"/>
                                        </p:tgtEl>
                                        <p:attrNameLst>
                                          <p:attrName>ppt_x</p:attrName>
                                        </p:attrNameLst>
                                      </p:cBhvr>
                                      <p:tavLst>
                                        <p:tav tm="0">
                                          <p:val>
                                            <p:strVal val="1+#ppt_w/2"/>
                                          </p:val>
                                        </p:tav>
                                        <p:tav tm="100000">
                                          <p:val>
                                            <p:strVal val="#ppt_x"/>
                                          </p:val>
                                        </p:tav>
                                      </p:tavLst>
                                    </p:anim>
                                    <p:anim calcmode="lin" valueType="num">
                                      <p:cBhvr additive="base">
                                        <p:cTn id="26" dur="1000" fill="hold"/>
                                        <p:tgtEl>
                                          <p:spTgt spid="20"/>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par>
                          <p:cTn id="33" fill="hold">
                            <p:stCondLst>
                              <p:cond delay="4000"/>
                            </p:stCondLst>
                            <p:childTnLst>
                              <p:par>
                                <p:cTn id="34" presetID="47" presetClass="entr" presetSubtype="0"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anim calcmode="lin" valueType="num">
                                      <p:cBhvr>
                                        <p:cTn id="37" dur="500" fill="hold"/>
                                        <p:tgtEl>
                                          <p:spTgt spid="22"/>
                                        </p:tgtEl>
                                        <p:attrNameLst>
                                          <p:attrName>ppt_x</p:attrName>
                                        </p:attrNameLst>
                                      </p:cBhvr>
                                      <p:tavLst>
                                        <p:tav tm="0">
                                          <p:val>
                                            <p:strVal val="#ppt_x"/>
                                          </p:val>
                                        </p:tav>
                                        <p:tav tm="100000">
                                          <p:val>
                                            <p:strVal val="#ppt_x"/>
                                          </p:val>
                                        </p:tav>
                                      </p:tavLst>
                                    </p:anim>
                                    <p:anim calcmode="lin" valueType="num">
                                      <p:cBhvr>
                                        <p:cTn id="38" dur="500" fill="hold"/>
                                        <p:tgtEl>
                                          <p:spTgt spid="22"/>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47" presetClass="entr" presetSubtype="0"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strVal val="#ppt_x"/>
                                          </p:val>
                                        </p:tav>
                                        <p:tav tm="100000">
                                          <p:val>
                                            <p:strVal val="#ppt_x"/>
                                          </p:val>
                                        </p:tav>
                                      </p:tavLst>
                                    </p:anim>
                                    <p:anim calcmode="lin" valueType="num">
                                      <p:cBhvr>
                                        <p:cTn id="44" dur="500" fill="hold"/>
                                        <p:tgtEl>
                                          <p:spTgt spid="23"/>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53" presetClass="entr" presetSubtype="16"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5500"/>
                            </p:stCondLst>
                            <p:childTnLst>
                              <p:par>
                                <p:cTn id="52" presetID="10" presetClass="entr" presetSubtype="0" fill="hold" nodeType="after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fade">
                                      <p:cBhvr>
                                        <p:cTn id="54"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animBg="1"/>
      <p:bldP spid="1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4" name="ïślïḓè"/>
          <p:cNvSpPr/>
          <p:nvPr/>
        </p:nvSpPr>
        <p:spPr bwMode="auto">
          <a:xfrm>
            <a:off x="660401" y="2575858"/>
            <a:ext cx="10858499" cy="2112682"/>
          </a:xfrm>
          <a:custGeom>
            <a:avLst/>
            <a:gdLst>
              <a:gd name="connsiteX0" fmla="*/ 1046871 w 10858499"/>
              <a:gd name="connsiteY0" fmla="*/ 0 h 2112682"/>
              <a:gd name="connsiteX1" fmla="*/ 2085811 w 10858499"/>
              <a:gd name="connsiteY1" fmla="*/ 1056341 h 2112682"/>
              <a:gd name="connsiteX2" fmla="*/ 2079702 w 10858499"/>
              <a:gd name="connsiteY2" fmla="*/ 1056341 h 2112682"/>
              <a:gd name="connsiteX3" fmla="*/ 2793477 w 10858499"/>
              <a:gd name="connsiteY3" fmla="*/ 1784576 h 2112682"/>
              <a:gd name="connsiteX4" fmla="*/ 3515184 w 10858499"/>
              <a:gd name="connsiteY4" fmla="*/ 1056341 h 2112682"/>
              <a:gd name="connsiteX5" fmla="*/ 3514157 w 10858499"/>
              <a:gd name="connsiteY5" fmla="*/ 1056341 h 2112682"/>
              <a:gd name="connsiteX6" fmla="*/ 3509076 w 10858499"/>
              <a:gd name="connsiteY6" fmla="*/ 1056341 h 2112682"/>
              <a:gd name="connsiteX7" fmla="*/ 4555946 w 10858499"/>
              <a:gd name="connsiteY7" fmla="*/ 0 h 2112682"/>
              <a:gd name="connsiteX8" fmla="*/ 5594886 w 10858499"/>
              <a:gd name="connsiteY8" fmla="*/ 1056341 h 2112682"/>
              <a:gd name="connsiteX9" fmla="*/ 5588778 w 10858499"/>
              <a:gd name="connsiteY9" fmla="*/ 1056341 h 2112682"/>
              <a:gd name="connsiteX10" fmla="*/ 6302553 w 10858499"/>
              <a:gd name="connsiteY10" fmla="*/ 1784576 h 2112682"/>
              <a:gd name="connsiteX11" fmla="*/ 7024260 w 10858499"/>
              <a:gd name="connsiteY11" fmla="*/ 1056341 h 2112682"/>
              <a:gd name="connsiteX12" fmla="*/ 7023232 w 10858499"/>
              <a:gd name="connsiteY12" fmla="*/ 1056341 h 2112682"/>
              <a:gd name="connsiteX13" fmla="*/ 7018151 w 10858499"/>
              <a:gd name="connsiteY13" fmla="*/ 1056341 h 2112682"/>
              <a:gd name="connsiteX14" fmla="*/ 8065022 w 10858499"/>
              <a:gd name="connsiteY14" fmla="*/ 0 h 2112682"/>
              <a:gd name="connsiteX15" fmla="*/ 9103962 w 10858499"/>
              <a:gd name="connsiteY15" fmla="*/ 1056341 h 2112682"/>
              <a:gd name="connsiteX16" fmla="*/ 9097852 w 10858499"/>
              <a:gd name="connsiteY16" fmla="*/ 1056341 h 2112682"/>
              <a:gd name="connsiteX17" fmla="*/ 9811628 w 10858499"/>
              <a:gd name="connsiteY17" fmla="*/ 1784576 h 2112682"/>
              <a:gd name="connsiteX18" fmla="*/ 10533335 w 10858499"/>
              <a:gd name="connsiteY18" fmla="*/ 1056341 h 2112682"/>
              <a:gd name="connsiteX19" fmla="*/ 10858499 w 10858499"/>
              <a:gd name="connsiteY19" fmla="*/ 1056341 h 2112682"/>
              <a:gd name="connsiteX20" fmla="*/ 9811628 w 10858499"/>
              <a:gd name="connsiteY20" fmla="*/ 2112682 h 2112682"/>
              <a:gd name="connsiteX21" fmla="*/ 8772688 w 10858499"/>
              <a:gd name="connsiteY21" fmla="*/ 1056341 h 2112682"/>
              <a:gd name="connsiteX22" fmla="*/ 8777769 w 10858499"/>
              <a:gd name="connsiteY22" fmla="*/ 1056341 h 2112682"/>
              <a:gd name="connsiteX23" fmla="*/ 8778797 w 10858499"/>
              <a:gd name="connsiteY23" fmla="*/ 1056341 h 2112682"/>
              <a:gd name="connsiteX24" fmla="*/ 8065022 w 10858499"/>
              <a:gd name="connsiteY24" fmla="*/ 330611 h 2112682"/>
              <a:gd name="connsiteX25" fmla="*/ 7343316 w 10858499"/>
              <a:gd name="connsiteY25" fmla="*/ 1056341 h 2112682"/>
              <a:gd name="connsiteX26" fmla="*/ 7349424 w 10858499"/>
              <a:gd name="connsiteY26" fmla="*/ 1056341 h 2112682"/>
              <a:gd name="connsiteX27" fmla="*/ 6302553 w 10858499"/>
              <a:gd name="connsiteY27" fmla="*/ 2112682 h 2112682"/>
              <a:gd name="connsiteX28" fmla="*/ 5263613 w 10858499"/>
              <a:gd name="connsiteY28" fmla="*/ 1056341 h 2112682"/>
              <a:gd name="connsiteX29" fmla="*/ 5268694 w 10858499"/>
              <a:gd name="connsiteY29" fmla="*/ 1056341 h 2112682"/>
              <a:gd name="connsiteX30" fmla="*/ 5269722 w 10858499"/>
              <a:gd name="connsiteY30" fmla="*/ 1056341 h 2112682"/>
              <a:gd name="connsiteX31" fmla="*/ 4555946 w 10858499"/>
              <a:gd name="connsiteY31" fmla="*/ 330611 h 2112682"/>
              <a:gd name="connsiteX32" fmla="*/ 3834240 w 10858499"/>
              <a:gd name="connsiteY32" fmla="*/ 1056341 h 2112682"/>
              <a:gd name="connsiteX33" fmla="*/ 3840348 w 10858499"/>
              <a:gd name="connsiteY33" fmla="*/ 1056341 h 2112682"/>
              <a:gd name="connsiteX34" fmla="*/ 2793477 w 10858499"/>
              <a:gd name="connsiteY34" fmla="*/ 2112682 h 2112682"/>
              <a:gd name="connsiteX35" fmla="*/ 1754538 w 10858499"/>
              <a:gd name="connsiteY35" fmla="*/ 1056341 h 2112682"/>
              <a:gd name="connsiteX36" fmla="*/ 1759618 w 10858499"/>
              <a:gd name="connsiteY36" fmla="*/ 1056341 h 2112682"/>
              <a:gd name="connsiteX37" fmla="*/ 1760646 w 10858499"/>
              <a:gd name="connsiteY37" fmla="*/ 1056341 h 2112682"/>
              <a:gd name="connsiteX38" fmla="*/ 1046871 w 10858499"/>
              <a:gd name="connsiteY38" fmla="*/ 330611 h 2112682"/>
              <a:gd name="connsiteX39" fmla="*/ 325164 w 10858499"/>
              <a:gd name="connsiteY39" fmla="*/ 1056341 h 2112682"/>
              <a:gd name="connsiteX40" fmla="*/ 0 w 10858499"/>
              <a:gd name="connsiteY40" fmla="*/ 1056341 h 2112682"/>
              <a:gd name="connsiteX41" fmla="*/ 1046871 w 10858499"/>
              <a:gd name="connsiteY41" fmla="*/ 0 h 2112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858499" h="2112682">
                <a:moveTo>
                  <a:pt x="1046871" y="0"/>
                </a:moveTo>
                <a:cubicBezTo>
                  <a:pt x="1617891" y="0"/>
                  <a:pt x="2085811" y="475757"/>
                  <a:pt x="2085811" y="1056341"/>
                </a:cubicBezTo>
                <a:lnTo>
                  <a:pt x="2079702" y="1056341"/>
                </a:lnTo>
                <a:cubicBezTo>
                  <a:pt x="2079702" y="1456470"/>
                  <a:pt x="2396936" y="1784576"/>
                  <a:pt x="2793477" y="1784576"/>
                </a:cubicBezTo>
                <a:cubicBezTo>
                  <a:pt x="3190019" y="1784576"/>
                  <a:pt x="3515184" y="1456470"/>
                  <a:pt x="3515184" y="1056341"/>
                </a:cubicBezTo>
                <a:lnTo>
                  <a:pt x="3514157" y="1056341"/>
                </a:lnTo>
                <a:cubicBezTo>
                  <a:pt x="3509076" y="1056341"/>
                  <a:pt x="3509076" y="1056341"/>
                  <a:pt x="3509076" y="1056341"/>
                </a:cubicBezTo>
                <a:cubicBezTo>
                  <a:pt x="3509076" y="475757"/>
                  <a:pt x="3976995" y="0"/>
                  <a:pt x="4555946" y="0"/>
                </a:cubicBezTo>
                <a:cubicBezTo>
                  <a:pt x="5126967" y="0"/>
                  <a:pt x="5594886" y="475757"/>
                  <a:pt x="5594886" y="1056341"/>
                </a:cubicBezTo>
                <a:lnTo>
                  <a:pt x="5588778" y="1056341"/>
                </a:lnTo>
                <a:cubicBezTo>
                  <a:pt x="5588778" y="1456470"/>
                  <a:pt x="5906011" y="1784576"/>
                  <a:pt x="6302553" y="1784576"/>
                </a:cubicBezTo>
                <a:cubicBezTo>
                  <a:pt x="6699095" y="1784576"/>
                  <a:pt x="7024260" y="1456470"/>
                  <a:pt x="7024260" y="1056341"/>
                </a:cubicBezTo>
                <a:lnTo>
                  <a:pt x="7023232" y="1056341"/>
                </a:lnTo>
                <a:cubicBezTo>
                  <a:pt x="7018151" y="1056341"/>
                  <a:pt x="7018151" y="1056341"/>
                  <a:pt x="7018151" y="1056341"/>
                </a:cubicBezTo>
                <a:cubicBezTo>
                  <a:pt x="7018151" y="475757"/>
                  <a:pt x="7486071" y="0"/>
                  <a:pt x="8065022" y="0"/>
                </a:cubicBezTo>
                <a:cubicBezTo>
                  <a:pt x="8636042" y="0"/>
                  <a:pt x="9103962" y="475757"/>
                  <a:pt x="9103962" y="1056341"/>
                </a:cubicBezTo>
                <a:lnTo>
                  <a:pt x="9097852" y="1056341"/>
                </a:lnTo>
                <a:cubicBezTo>
                  <a:pt x="9097852" y="1456470"/>
                  <a:pt x="9415086" y="1784576"/>
                  <a:pt x="9811628" y="1784576"/>
                </a:cubicBezTo>
                <a:cubicBezTo>
                  <a:pt x="10208170" y="1784576"/>
                  <a:pt x="10533335" y="1456470"/>
                  <a:pt x="10533335" y="1056341"/>
                </a:cubicBezTo>
                <a:cubicBezTo>
                  <a:pt x="10533335" y="1056341"/>
                  <a:pt x="10533335" y="1056341"/>
                  <a:pt x="10858499" y="1056341"/>
                </a:cubicBezTo>
                <a:cubicBezTo>
                  <a:pt x="10858499" y="1640530"/>
                  <a:pt x="10390579" y="2112682"/>
                  <a:pt x="9811628" y="2112682"/>
                </a:cubicBezTo>
                <a:cubicBezTo>
                  <a:pt x="9240608" y="2112682"/>
                  <a:pt x="8772688" y="1640530"/>
                  <a:pt x="8772688" y="1056341"/>
                </a:cubicBezTo>
                <a:cubicBezTo>
                  <a:pt x="8772688" y="1056341"/>
                  <a:pt x="8772688" y="1056341"/>
                  <a:pt x="8777769" y="1056341"/>
                </a:cubicBezTo>
                <a:lnTo>
                  <a:pt x="8778797" y="1056341"/>
                </a:lnTo>
                <a:cubicBezTo>
                  <a:pt x="8778797" y="653158"/>
                  <a:pt x="8461564" y="330611"/>
                  <a:pt x="8065022" y="330611"/>
                </a:cubicBezTo>
                <a:cubicBezTo>
                  <a:pt x="7660549" y="330611"/>
                  <a:pt x="7343316" y="653158"/>
                  <a:pt x="7343316" y="1056341"/>
                </a:cubicBezTo>
                <a:lnTo>
                  <a:pt x="7349424" y="1056341"/>
                </a:lnTo>
                <a:cubicBezTo>
                  <a:pt x="7349424" y="1640530"/>
                  <a:pt x="6881505" y="2112682"/>
                  <a:pt x="6302553" y="2112682"/>
                </a:cubicBezTo>
                <a:cubicBezTo>
                  <a:pt x="5731533" y="2112682"/>
                  <a:pt x="5263613" y="1640530"/>
                  <a:pt x="5263613" y="1056341"/>
                </a:cubicBezTo>
                <a:cubicBezTo>
                  <a:pt x="5263613" y="1056341"/>
                  <a:pt x="5263613" y="1056341"/>
                  <a:pt x="5268694" y="1056341"/>
                </a:cubicBezTo>
                <a:lnTo>
                  <a:pt x="5269722" y="1056341"/>
                </a:lnTo>
                <a:cubicBezTo>
                  <a:pt x="5269722" y="653158"/>
                  <a:pt x="4952488" y="330611"/>
                  <a:pt x="4555946" y="330611"/>
                </a:cubicBezTo>
                <a:cubicBezTo>
                  <a:pt x="4151473" y="330611"/>
                  <a:pt x="3834240" y="653158"/>
                  <a:pt x="3834240" y="1056341"/>
                </a:cubicBezTo>
                <a:lnTo>
                  <a:pt x="3840348" y="1056341"/>
                </a:lnTo>
                <a:cubicBezTo>
                  <a:pt x="3840348" y="1640530"/>
                  <a:pt x="3372429" y="2112682"/>
                  <a:pt x="2793477" y="2112682"/>
                </a:cubicBezTo>
                <a:cubicBezTo>
                  <a:pt x="2222457" y="2112682"/>
                  <a:pt x="1754538" y="1640530"/>
                  <a:pt x="1754538" y="1056341"/>
                </a:cubicBezTo>
                <a:cubicBezTo>
                  <a:pt x="1754538" y="1056341"/>
                  <a:pt x="1754538" y="1056341"/>
                  <a:pt x="1759618" y="1056341"/>
                </a:cubicBezTo>
                <a:lnTo>
                  <a:pt x="1760646" y="1056341"/>
                </a:lnTo>
                <a:cubicBezTo>
                  <a:pt x="1760646" y="653158"/>
                  <a:pt x="1443412" y="330611"/>
                  <a:pt x="1046871" y="330611"/>
                </a:cubicBezTo>
                <a:cubicBezTo>
                  <a:pt x="642398" y="330611"/>
                  <a:pt x="325164" y="653158"/>
                  <a:pt x="325164" y="1056341"/>
                </a:cubicBezTo>
                <a:cubicBezTo>
                  <a:pt x="0" y="1056341"/>
                  <a:pt x="0" y="1056341"/>
                  <a:pt x="0" y="1056341"/>
                </a:cubicBezTo>
                <a:cubicBezTo>
                  <a:pt x="0" y="475757"/>
                  <a:pt x="467919" y="0"/>
                  <a:pt x="1046871" y="0"/>
                </a:cubicBezTo>
                <a:close/>
              </a:path>
            </a:pathLst>
          </a:custGeom>
          <a:pattFill prst="pct10">
            <a:fgClr>
              <a:schemeClr val="tx1"/>
            </a:fgClr>
            <a:bgClr>
              <a:schemeClr val="bg1"/>
            </a:bgClr>
          </a:pattFill>
          <a:ln>
            <a:solidFill>
              <a:schemeClr val="bg1">
                <a:lumMod val="95000"/>
              </a:schemeClr>
            </a:solidFill>
          </a:ln>
        </p:spPr>
        <p:txBody>
          <a:bodyPr vert="horz" wrap="square" lIns="91440" tIns="45720" rIns="91440" bIns="45720" numCol="1" anchor="t" anchorCtr="0" compatLnSpc="1">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5" name="íṩḷïdê"/>
          <p:cNvSpPr/>
          <p:nvPr/>
        </p:nvSpPr>
        <p:spPr>
          <a:xfrm>
            <a:off x="3135124"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02</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6" name="ïṩľíḋè"/>
          <p:cNvSpPr/>
          <p:nvPr/>
        </p:nvSpPr>
        <p:spPr>
          <a:xfrm>
            <a:off x="6644200"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04</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7" name="íṥḻîdè"/>
          <p:cNvSpPr/>
          <p:nvPr/>
        </p:nvSpPr>
        <p:spPr>
          <a:xfrm>
            <a:off x="10153275" y="4205194"/>
            <a:ext cx="645438" cy="645438"/>
          </a:xfrm>
          <a:prstGeom prst="ellipse">
            <a:avLst/>
          </a:prstGeom>
          <a:solidFill>
            <a:schemeClr val="tx1">
              <a:lumMod val="50000"/>
              <a:lumOff val="50000"/>
            </a:schemeClr>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06</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8" name="îśḻiḋé"/>
          <p:cNvSpPr/>
          <p:nvPr/>
        </p:nvSpPr>
        <p:spPr>
          <a:xfrm>
            <a:off x="1380586" y="2413768"/>
            <a:ext cx="645438" cy="645438"/>
          </a:xfrm>
          <a:prstGeom prst="ellipse">
            <a:avLst/>
          </a:prstGeom>
          <a:solidFill>
            <a:srgbClr val="FFD237"/>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01</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9" name="íṣľiḋe"/>
          <p:cNvSpPr/>
          <p:nvPr/>
        </p:nvSpPr>
        <p:spPr>
          <a:xfrm>
            <a:off x="4889662" y="2413768"/>
            <a:ext cx="645438" cy="645438"/>
          </a:xfrm>
          <a:prstGeom prst="ellipse">
            <a:avLst/>
          </a:prstGeom>
          <a:solidFill>
            <a:srgbClr val="00BAFC"/>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03</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10" name="ïšlíḍè"/>
          <p:cNvSpPr/>
          <p:nvPr/>
        </p:nvSpPr>
        <p:spPr>
          <a:xfrm>
            <a:off x="8398738" y="2413768"/>
            <a:ext cx="645438" cy="645438"/>
          </a:xfrm>
          <a:prstGeom prst="ellipse">
            <a:avLst/>
          </a:prstGeom>
          <a:solidFill>
            <a:srgbClr val="4E9F42"/>
          </a:solidFill>
          <a:ln w="19050">
            <a:solidFill>
              <a:schemeClr val="bg1"/>
            </a:solid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rmAutofit/>
          </a:bodyPr>
          <a:lstStyle/>
          <a:p>
            <a:pPr algn="ctr" defTabSz="914400"/>
            <a:r>
              <a:rPr lang="en-US" altLang="zh-CN" sz="2000" dirty="0">
                <a:solidFill>
                  <a:schemeClr val="bg1"/>
                </a:solidFill>
                <a:latin typeface="宋体" panose="02010600030101010101" pitchFamily="2" charset="-122"/>
                <a:ea typeface="宋体" panose="02010600030101010101" pitchFamily="2" charset="-122"/>
              </a:rPr>
              <a:t>05</a:t>
            </a:r>
            <a:endParaRPr lang="zh-CN" altLang="en-US" sz="2000" dirty="0">
              <a:solidFill>
                <a:schemeClr val="bg1"/>
              </a:solidFill>
              <a:latin typeface="宋体" panose="02010600030101010101" pitchFamily="2" charset="-122"/>
              <a:ea typeface="宋体" panose="02010600030101010101" pitchFamily="2" charset="-122"/>
            </a:endParaRPr>
          </a:p>
        </p:txBody>
      </p:sp>
      <p:sp>
        <p:nvSpPr>
          <p:cNvPr id="27" name="ïṥ1iďé"/>
          <p:cNvSpPr txBox="1"/>
          <p:nvPr/>
        </p:nvSpPr>
        <p:spPr>
          <a:xfrm>
            <a:off x="826037"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8" name="iSļiḓe"/>
          <p:cNvSpPr/>
          <p:nvPr/>
        </p:nvSpPr>
        <p:spPr bwMode="auto">
          <a:xfrm>
            <a:off x="826037"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5" name="îślîḋè"/>
          <p:cNvSpPr txBox="1"/>
          <p:nvPr/>
        </p:nvSpPr>
        <p:spPr>
          <a:xfrm>
            <a:off x="4335113"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íslíḍè"/>
          <p:cNvSpPr/>
          <p:nvPr/>
        </p:nvSpPr>
        <p:spPr bwMode="auto">
          <a:xfrm>
            <a:off x="4335113"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3" name="íŝliḍè"/>
          <p:cNvSpPr txBox="1"/>
          <p:nvPr/>
        </p:nvSpPr>
        <p:spPr>
          <a:xfrm>
            <a:off x="7844189" y="3592325"/>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4" name="işlíḓè"/>
          <p:cNvSpPr/>
          <p:nvPr/>
        </p:nvSpPr>
        <p:spPr bwMode="auto">
          <a:xfrm>
            <a:off x="7844189" y="4039023"/>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21" name="íṩlide"/>
          <p:cNvSpPr txBox="1"/>
          <p:nvPr/>
        </p:nvSpPr>
        <p:spPr>
          <a:xfrm>
            <a:off x="2580575"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2" name="ï$ḻíḍê"/>
          <p:cNvSpPr/>
          <p:nvPr/>
        </p:nvSpPr>
        <p:spPr bwMode="auto">
          <a:xfrm>
            <a:off x="2580575"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9" name="ïsḷîdè"/>
          <p:cNvSpPr txBox="1"/>
          <p:nvPr/>
        </p:nvSpPr>
        <p:spPr>
          <a:xfrm>
            <a:off x="6089651"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0" name="iṥ1îďè"/>
          <p:cNvSpPr/>
          <p:nvPr/>
        </p:nvSpPr>
        <p:spPr bwMode="auto">
          <a:xfrm>
            <a:off x="6089651"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
        <p:nvSpPr>
          <p:cNvPr id="17" name="íşļidê"/>
          <p:cNvSpPr txBox="1"/>
          <p:nvPr/>
        </p:nvSpPr>
        <p:spPr>
          <a:xfrm>
            <a:off x="9598726" y="1954498"/>
            <a:ext cx="1754537" cy="446696"/>
          </a:xfrm>
          <a:prstGeom prst="rect">
            <a:avLst/>
          </a:prstGeom>
          <a:noFill/>
        </p:spPr>
        <p:txBody>
          <a:bodyPr wrap="square" lIns="91440" tIns="45720" rIns="91440" bIns="45720" rtlCol="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ïśļïḋé"/>
          <p:cNvSpPr/>
          <p:nvPr/>
        </p:nvSpPr>
        <p:spPr bwMode="auto">
          <a:xfrm>
            <a:off x="9598726" y="2401196"/>
            <a:ext cx="1754537" cy="1270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gn="ctr">
              <a:lnSpc>
                <a:spcPct val="150000"/>
              </a:lnSpc>
              <a:spcBef>
                <a:spcPct val="0"/>
              </a:spcBef>
            </a:pPr>
            <a:endParaRPr lang="en-US" altLang="zh-CN" sz="1100"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300" fill="hold"/>
                                        <p:tgtEl>
                                          <p:spTgt spid="8"/>
                                        </p:tgtEl>
                                        <p:attrNameLst>
                                          <p:attrName>ppt_x</p:attrName>
                                        </p:attrNameLst>
                                      </p:cBhvr>
                                      <p:tavLst>
                                        <p:tav tm="0">
                                          <p:val>
                                            <p:strVal val="#ppt_x"/>
                                          </p:val>
                                        </p:tav>
                                        <p:tav tm="100000">
                                          <p:val>
                                            <p:strVal val="#ppt_x"/>
                                          </p:val>
                                        </p:tav>
                                      </p:tavLst>
                                    </p:anim>
                                    <p:anim calcmode="lin" valueType="num">
                                      <p:cBhvr additive="base">
                                        <p:cTn id="12" dur="3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1"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300" fill="hold"/>
                                        <p:tgtEl>
                                          <p:spTgt spid="9"/>
                                        </p:tgtEl>
                                        <p:attrNameLst>
                                          <p:attrName>ppt_x</p:attrName>
                                        </p:attrNameLst>
                                      </p:cBhvr>
                                      <p:tavLst>
                                        <p:tav tm="0">
                                          <p:val>
                                            <p:strVal val="#ppt_x"/>
                                          </p:val>
                                        </p:tav>
                                        <p:tav tm="100000">
                                          <p:val>
                                            <p:strVal val="#ppt_x"/>
                                          </p:val>
                                        </p:tav>
                                      </p:tavLst>
                                    </p:anim>
                                    <p:anim calcmode="lin" valueType="num">
                                      <p:cBhvr additive="base">
                                        <p:cTn id="16" dur="300" fill="hold"/>
                                        <p:tgtEl>
                                          <p:spTgt spid="9"/>
                                        </p:tgtEl>
                                        <p:attrNameLst>
                                          <p:attrName>ppt_y</p:attrName>
                                        </p:attrNameLst>
                                      </p:cBhvr>
                                      <p:tavLst>
                                        <p:tav tm="0">
                                          <p:val>
                                            <p:strVal val="0-#ppt_h/2"/>
                                          </p:val>
                                        </p:tav>
                                        <p:tav tm="100000">
                                          <p:val>
                                            <p:strVal val="#ppt_y"/>
                                          </p:val>
                                        </p:tav>
                                      </p:tavLst>
                                    </p:anim>
                                  </p:childTnLst>
                                </p:cTn>
                              </p:par>
                              <p:par>
                                <p:cTn id="17" presetID="2" presetClass="entr" presetSubtype="1"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300" fill="hold"/>
                                        <p:tgtEl>
                                          <p:spTgt spid="10"/>
                                        </p:tgtEl>
                                        <p:attrNameLst>
                                          <p:attrName>ppt_x</p:attrName>
                                        </p:attrNameLst>
                                      </p:cBhvr>
                                      <p:tavLst>
                                        <p:tav tm="0">
                                          <p:val>
                                            <p:strVal val="#ppt_x"/>
                                          </p:val>
                                        </p:tav>
                                        <p:tav tm="100000">
                                          <p:val>
                                            <p:strVal val="#ppt_x"/>
                                          </p:val>
                                        </p:tav>
                                      </p:tavLst>
                                    </p:anim>
                                    <p:anim calcmode="lin" valueType="num">
                                      <p:cBhvr additive="base">
                                        <p:cTn id="20" dur="300" fill="hold"/>
                                        <p:tgtEl>
                                          <p:spTgt spid="10"/>
                                        </p:tgtEl>
                                        <p:attrNameLst>
                                          <p:attrName>ppt_y</p:attrName>
                                        </p:attrNameLst>
                                      </p:cBhvr>
                                      <p:tavLst>
                                        <p:tav tm="0">
                                          <p:val>
                                            <p:strVal val="0-#ppt_h/2"/>
                                          </p:val>
                                        </p:tav>
                                        <p:tav tm="100000">
                                          <p:val>
                                            <p:strVal val="#ppt_y"/>
                                          </p:val>
                                        </p:tav>
                                      </p:tavLst>
                                    </p:anim>
                                  </p:childTnLst>
                                </p:cTn>
                              </p:par>
                            </p:childTnLst>
                          </p:cTn>
                        </p:par>
                        <p:par>
                          <p:cTn id="21" fill="hold">
                            <p:stCondLst>
                              <p:cond delay="1000"/>
                            </p:stCondLst>
                            <p:childTnLst>
                              <p:par>
                                <p:cTn id="22" presetID="2" presetClass="entr" presetSubtype="4"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300" fill="hold"/>
                                        <p:tgtEl>
                                          <p:spTgt spid="5"/>
                                        </p:tgtEl>
                                        <p:attrNameLst>
                                          <p:attrName>ppt_x</p:attrName>
                                        </p:attrNameLst>
                                      </p:cBhvr>
                                      <p:tavLst>
                                        <p:tav tm="0">
                                          <p:val>
                                            <p:strVal val="#ppt_x"/>
                                          </p:val>
                                        </p:tav>
                                        <p:tav tm="100000">
                                          <p:val>
                                            <p:strVal val="#ppt_x"/>
                                          </p:val>
                                        </p:tav>
                                      </p:tavLst>
                                    </p:anim>
                                    <p:anim calcmode="lin" valueType="num">
                                      <p:cBhvr additive="base">
                                        <p:cTn id="25" dur="300" fill="hold"/>
                                        <p:tgtEl>
                                          <p:spTgt spid="5"/>
                                        </p:tgtEl>
                                        <p:attrNameLst>
                                          <p:attrName>ppt_y</p:attrName>
                                        </p:attrNameLst>
                                      </p:cBhvr>
                                      <p:tavLst>
                                        <p:tav tm="0">
                                          <p:val>
                                            <p:strVal val="1+#ppt_h/2"/>
                                          </p:val>
                                        </p:tav>
                                        <p:tav tm="100000">
                                          <p:val>
                                            <p:strVal val="#ppt_y"/>
                                          </p:val>
                                        </p:tav>
                                      </p:tavLst>
                                    </p:anim>
                                  </p:childTnLst>
                                </p:cTn>
                              </p:par>
                              <p:par>
                                <p:cTn id="26" presetID="2" presetClass="entr" presetSubtype="4"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300" fill="hold"/>
                                        <p:tgtEl>
                                          <p:spTgt spid="6"/>
                                        </p:tgtEl>
                                        <p:attrNameLst>
                                          <p:attrName>ppt_x</p:attrName>
                                        </p:attrNameLst>
                                      </p:cBhvr>
                                      <p:tavLst>
                                        <p:tav tm="0">
                                          <p:val>
                                            <p:strVal val="#ppt_x"/>
                                          </p:val>
                                        </p:tav>
                                        <p:tav tm="100000">
                                          <p:val>
                                            <p:strVal val="#ppt_x"/>
                                          </p:val>
                                        </p:tav>
                                      </p:tavLst>
                                    </p:anim>
                                    <p:anim calcmode="lin" valueType="num">
                                      <p:cBhvr additive="base">
                                        <p:cTn id="29" dur="300" fill="hold"/>
                                        <p:tgtEl>
                                          <p:spTgt spid="6"/>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additive="base">
                                        <p:cTn id="32" dur="300" fill="hold"/>
                                        <p:tgtEl>
                                          <p:spTgt spid="7"/>
                                        </p:tgtEl>
                                        <p:attrNameLst>
                                          <p:attrName>ppt_x</p:attrName>
                                        </p:attrNameLst>
                                      </p:cBhvr>
                                      <p:tavLst>
                                        <p:tav tm="0">
                                          <p:val>
                                            <p:strVal val="#ppt_x"/>
                                          </p:val>
                                        </p:tav>
                                        <p:tav tm="100000">
                                          <p:val>
                                            <p:strVal val="#ppt_x"/>
                                          </p:val>
                                        </p:tav>
                                      </p:tavLst>
                                    </p:anim>
                                    <p:anim calcmode="lin" valueType="num">
                                      <p:cBhvr additive="base">
                                        <p:cTn id="33" dur="3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4" name="标题 4"/>
          <p:cNvSpPr txBox="1"/>
          <p:nvPr/>
        </p:nvSpPr>
        <p:spPr>
          <a:xfrm>
            <a:off x="2697359" y="244082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成长记录</a:t>
            </a:r>
          </a:p>
        </p:txBody>
      </p:sp>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4516956" y="2909419"/>
            <a:ext cx="6096000" cy="783997"/>
          </a:xfrm>
          <a:prstGeom prst="rect">
            <a:avLst/>
          </a:prstGeom>
        </p:spPr>
        <p:txBody>
          <a:bodyPr>
            <a:spAutoFit/>
          </a:bodyPr>
          <a:lstStyle/>
          <a:p>
            <a:pPr>
              <a:lnSpc>
                <a:spcPct val="130000"/>
              </a:lnSpc>
            </a:pPr>
            <a:r>
              <a:rPr lang="zh-CN" altLang="en-US"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dirty="0">
              <a:latin typeface="宋体" panose="02010600030101010101" pitchFamily="2" charset="-122"/>
              <a:ea typeface="宋体" panose="02010600030101010101" pitchFamily="2" charset="-122"/>
            </a:endParaRPr>
          </a:p>
        </p:txBody>
      </p: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4043" y="4150331"/>
            <a:ext cx="1978913" cy="2305345"/>
          </a:xfrm>
          <a:prstGeom prst="rect">
            <a:avLst/>
          </a:prstGeom>
        </p:spPr>
      </p:pic>
      <p:grpSp>
        <p:nvGrpSpPr>
          <p:cNvPr id="11" name="组合 10"/>
          <p:cNvGrpSpPr/>
          <p:nvPr/>
        </p:nvGrpSpPr>
        <p:grpSpPr>
          <a:xfrm>
            <a:off x="2608002" y="2440826"/>
            <a:ext cx="1848995" cy="1036596"/>
            <a:chOff x="3405557" y="1276790"/>
            <a:chExt cx="1848995" cy="1036596"/>
          </a:xfrm>
        </p:grpSpPr>
        <p:sp>
          <p:nvSpPr>
            <p:cNvPr id="12" name="思想气泡: 云 11"/>
            <p:cNvSpPr/>
            <p:nvPr/>
          </p:nvSpPr>
          <p:spPr>
            <a:xfrm>
              <a:off x="3405557" y="1276790"/>
              <a:ext cx="1563432" cy="1036596"/>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文本框 12"/>
            <p:cNvSpPr txBox="1"/>
            <p:nvPr/>
          </p:nvSpPr>
          <p:spPr>
            <a:xfrm>
              <a:off x="3781352" y="1379589"/>
              <a:ext cx="1473200" cy="830997"/>
            </a:xfrm>
            <a:prstGeom prst="rect">
              <a:avLst/>
            </a:prstGeom>
            <a:noFill/>
          </p:spPr>
          <p:txBody>
            <a:bodyPr wrap="square" rtlCol="0">
              <a:spAutoFit/>
            </a:bodyPr>
            <a:lstStyle/>
            <a:p>
              <a:r>
                <a:rPr lang="en-US" altLang="zh-CN"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03</a:t>
              </a:r>
              <a:endParaRPr lang="zh-CN" altLang="en-US"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4" name="图片 13"/>
          <p:cNvPicPr>
            <a:picLocks noChangeAspect="1"/>
          </p:cNvPicPr>
          <p:nvPr/>
        </p:nvPicPr>
        <p:blipFill rotWithShape="1">
          <a:blip r:embed="rId5">
            <a:extLst>
              <a:ext uri="{28A0092B-C50C-407E-A947-70E740481C1C}">
                <a14:useLocalDpi xmlns:a14="http://schemas.microsoft.com/office/drawing/2010/main" val="0"/>
              </a:ext>
            </a:extLst>
          </a:blip>
          <a:srcRect l="46075" t="-5329" b="5329"/>
          <a:stretch>
            <a:fillRect/>
          </a:stretch>
        </p:blipFill>
        <p:spPr>
          <a:xfrm flipH="1">
            <a:off x="517336" y="496025"/>
            <a:ext cx="1813132" cy="2305050"/>
          </a:xfrm>
          <a:prstGeom prst="rect">
            <a:avLst/>
          </a:prstGeom>
        </p:spPr>
      </p:pic>
      <p:pic>
        <p:nvPicPr>
          <p:cNvPr id="15" name="图片 14"/>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7449140" y="764454"/>
            <a:ext cx="1262808" cy="817356"/>
          </a:xfrm>
          <a:prstGeom prst="rect">
            <a:avLst/>
          </a:prstGeom>
        </p:spPr>
      </p:pic>
      <p:pic>
        <p:nvPicPr>
          <p:cNvPr id="17" name="图片 16"/>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9126900" y="764454"/>
            <a:ext cx="1884051" cy="121945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1+#ppt_w/2"/>
                                          </p:val>
                                        </p:tav>
                                        <p:tav tm="100000">
                                          <p:val>
                                            <p:strVal val="#ppt_x"/>
                                          </p:val>
                                        </p:tav>
                                      </p:tavLst>
                                    </p:anim>
                                    <p:anim calcmode="lin" valueType="num">
                                      <p:cBhvr additive="base">
                                        <p:cTn id="12" dur="10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47"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7" presetClass="entr" presetSubtype="0"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形 46"/>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48" name="任意多边形: 形状 47"/>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1" name="组合 40"/>
          <p:cNvGrpSpPr/>
          <p:nvPr/>
        </p:nvGrpSpPr>
        <p:grpSpPr>
          <a:xfrm>
            <a:off x="6286401" y="1778558"/>
            <a:ext cx="1994249" cy="1994247"/>
            <a:chOff x="6286401" y="1778558"/>
            <a:chExt cx="1994249" cy="1994247"/>
          </a:xfrm>
        </p:grpSpPr>
        <p:sp>
          <p:nvSpPr>
            <p:cNvPr id="19" name="iśľîdè"/>
            <p:cNvSpPr/>
            <p:nvPr/>
          </p:nvSpPr>
          <p:spPr bwMode="auto">
            <a:xfrm>
              <a:off x="6286401" y="1778558"/>
              <a:ext cx="1994249" cy="1994247"/>
            </a:xfrm>
            <a:prstGeom prst="diamond">
              <a:avLst/>
            </a:prstGeom>
            <a:solidFill>
              <a:srgbClr val="6087CD"/>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1" name="išľíde"/>
            <p:cNvGrpSpPr/>
            <p:nvPr/>
          </p:nvGrpSpPr>
          <p:grpSpPr>
            <a:xfrm>
              <a:off x="7135313" y="2484962"/>
              <a:ext cx="455068" cy="542576"/>
              <a:chOff x="5735638" y="1004888"/>
              <a:chExt cx="371475" cy="442913"/>
            </a:xfrm>
            <a:solidFill>
              <a:schemeClr val="bg1"/>
            </a:solidFill>
          </p:grpSpPr>
          <p:sp>
            <p:nvSpPr>
              <p:cNvPr id="32" name="îşľïḑé"/>
              <p:cNvSpPr/>
              <p:nvPr/>
            </p:nvSpPr>
            <p:spPr bwMode="auto">
              <a:xfrm>
                <a:off x="5859463" y="1389063"/>
                <a:ext cx="22225" cy="25400"/>
              </a:xfrm>
              <a:prstGeom prst="ellipse">
                <a:avLst/>
              </a:pr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3" name="í$ļide"/>
              <p:cNvSpPr/>
              <p:nvPr/>
            </p:nvSpPr>
            <p:spPr bwMode="auto">
              <a:xfrm>
                <a:off x="5919788" y="1169988"/>
                <a:ext cx="98425" cy="98425"/>
              </a:xfrm>
              <a:custGeom>
                <a:avLst/>
                <a:gdLst/>
                <a:ahLst/>
                <a:cxnLst>
                  <a:cxn ang="0">
                    <a:pos x="13" y="0"/>
                  </a:cxn>
                  <a:cxn ang="0">
                    <a:pos x="4" y="4"/>
                  </a:cxn>
                  <a:cxn ang="0">
                    <a:pos x="0" y="13"/>
                  </a:cxn>
                  <a:cxn ang="0">
                    <a:pos x="4" y="22"/>
                  </a:cxn>
                  <a:cxn ang="0">
                    <a:pos x="13" y="26"/>
                  </a:cxn>
                  <a:cxn ang="0">
                    <a:pos x="22" y="22"/>
                  </a:cxn>
                  <a:cxn ang="0">
                    <a:pos x="26" y="13"/>
                  </a:cxn>
                  <a:cxn ang="0">
                    <a:pos x="22" y="4"/>
                  </a:cxn>
                  <a:cxn ang="0">
                    <a:pos x="13" y="0"/>
                  </a:cxn>
                  <a:cxn ang="0">
                    <a:pos x="18" y="19"/>
                  </a:cxn>
                  <a:cxn ang="0">
                    <a:pos x="13" y="21"/>
                  </a:cxn>
                  <a:cxn ang="0">
                    <a:pos x="7" y="19"/>
                  </a:cxn>
                  <a:cxn ang="0">
                    <a:pos x="5" y="13"/>
                  </a:cxn>
                  <a:cxn ang="0">
                    <a:pos x="7" y="8"/>
                  </a:cxn>
                  <a:cxn ang="0">
                    <a:pos x="13" y="6"/>
                  </a:cxn>
                  <a:cxn ang="0">
                    <a:pos x="18" y="8"/>
                  </a:cxn>
                  <a:cxn ang="0">
                    <a:pos x="20" y="13"/>
                  </a:cxn>
                  <a:cxn ang="0">
                    <a:pos x="18" y="19"/>
                  </a:cxn>
                </a:cxnLst>
                <a:rect l="0" t="0" r="r" b="b"/>
                <a:pathLst>
                  <a:path w="26" h="26">
                    <a:moveTo>
                      <a:pt x="13" y="0"/>
                    </a:moveTo>
                    <a:cubicBezTo>
                      <a:pt x="9" y="0"/>
                      <a:pt x="6" y="2"/>
                      <a:pt x="4" y="4"/>
                    </a:cubicBezTo>
                    <a:cubicBezTo>
                      <a:pt x="1" y="6"/>
                      <a:pt x="0" y="10"/>
                      <a:pt x="0" y="13"/>
                    </a:cubicBezTo>
                    <a:cubicBezTo>
                      <a:pt x="0" y="17"/>
                      <a:pt x="1" y="20"/>
                      <a:pt x="4" y="22"/>
                    </a:cubicBezTo>
                    <a:cubicBezTo>
                      <a:pt x="6" y="25"/>
                      <a:pt x="9" y="26"/>
                      <a:pt x="13" y="26"/>
                    </a:cubicBezTo>
                    <a:cubicBezTo>
                      <a:pt x="16" y="26"/>
                      <a:pt x="20" y="25"/>
                      <a:pt x="22" y="22"/>
                    </a:cubicBezTo>
                    <a:cubicBezTo>
                      <a:pt x="24" y="20"/>
                      <a:pt x="26" y="17"/>
                      <a:pt x="26" y="13"/>
                    </a:cubicBezTo>
                    <a:cubicBezTo>
                      <a:pt x="26" y="10"/>
                      <a:pt x="24" y="6"/>
                      <a:pt x="22" y="4"/>
                    </a:cubicBezTo>
                    <a:cubicBezTo>
                      <a:pt x="20" y="2"/>
                      <a:pt x="16" y="0"/>
                      <a:pt x="13" y="0"/>
                    </a:cubicBezTo>
                    <a:close/>
                    <a:moveTo>
                      <a:pt x="18" y="19"/>
                    </a:moveTo>
                    <a:cubicBezTo>
                      <a:pt x="17" y="20"/>
                      <a:pt x="15" y="21"/>
                      <a:pt x="13" y="21"/>
                    </a:cubicBezTo>
                    <a:cubicBezTo>
                      <a:pt x="11" y="21"/>
                      <a:pt x="9" y="20"/>
                      <a:pt x="7" y="19"/>
                    </a:cubicBezTo>
                    <a:cubicBezTo>
                      <a:pt x="6" y="17"/>
                      <a:pt x="5" y="15"/>
                      <a:pt x="5" y="13"/>
                    </a:cubicBezTo>
                    <a:cubicBezTo>
                      <a:pt x="5" y="11"/>
                      <a:pt x="6" y="9"/>
                      <a:pt x="7" y="8"/>
                    </a:cubicBezTo>
                    <a:cubicBezTo>
                      <a:pt x="9" y="6"/>
                      <a:pt x="11" y="6"/>
                      <a:pt x="13" y="6"/>
                    </a:cubicBezTo>
                    <a:cubicBezTo>
                      <a:pt x="15" y="6"/>
                      <a:pt x="17" y="6"/>
                      <a:pt x="18" y="8"/>
                    </a:cubicBezTo>
                    <a:cubicBezTo>
                      <a:pt x="20" y="9"/>
                      <a:pt x="20" y="11"/>
                      <a:pt x="20" y="13"/>
                    </a:cubicBezTo>
                    <a:cubicBezTo>
                      <a:pt x="20" y="15"/>
                      <a:pt x="20" y="17"/>
                      <a:pt x="18" y="19"/>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4" name="íṩļïḑé"/>
              <p:cNvSpPr/>
              <p:nvPr/>
            </p:nvSpPr>
            <p:spPr bwMode="auto">
              <a:xfrm>
                <a:off x="5735638" y="1004888"/>
                <a:ext cx="371475" cy="442913"/>
              </a:xfrm>
              <a:custGeom>
                <a:avLst/>
                <a:gdLst/>
                <a:ahLst/>
                <a:cxnLst>
                  <a:cxn ang="0">
                    <a:pos x="69" y="116"/>
                  </a:cxn>
                  <a:cxn ang="0">
                    <a:pos x="60" y="20"/>
                  </a:cxn>
                  <a:cxn ang="0">
                    <a:pos x="27" y="46"/>
                  </a:cxn>
                  <a:cxn ang="0">
                    <a:pos x="26" y="47"/>
                  </a:cxn>
                  <a:cxn ang="0">
                    <a:pos x="25" y="48"/>
                  </a:cxn>
                  <a:cxn ang="0">
                    <a:pos x="25" y="66"/>
                  </a:cxn>
                  <a:cxn ang="0">
                    <a:pos x="25" y="67"/>
                  </a:cxn>
                  <a:cxn ang="0">
                    <a:pos x="26" y="68"/>
                  </a:cxn>
                  <a:cxn ang="0">
                    <a:pos x="30" y="74"/>
                  </a:cxn>
                  <a:cxn ang="0">
                    <a:pos x="29" y="75"/>
                  </a:cxn>
                  <a:cxn ang="0">
                    <a:pos x="44" y="90"/>
                  </a:cxn>
                  <a:cxn ang="0">
                    <a:pos x="45" y="89"/>
                  </a:cxn>
                  <a:cxn ang="0">
                    <a:pos x="53" y="20"/>
                  </a:cxn>
                  <a:cxn ang="0">
                    <a:pos x="52" y="21"/>
                  </a:cxn>
                  <a:cxn ang="0">
                    <a:pos x="44" y="25"/>
                  </a:cxn>
                  <a:cxn ang="0">
                    <a:pos x="43" y="25"/>
                  </a:cxn>
                  <a:cxn ang="0">
                    <a:pos x="42" y="25"/>
                  </a:cxn>
                  <a:cxn ang="0">
                    <a:pos x="29" y="38"/>
                  </a:cxn>
                  <a:cxn ang="0">
                    <a:pos x="93" y="63"/>
                  </a:cxn>
                  <a:cxn ang="0">
                    <a:pos x="56" y="82"/>
                  </a:cxn>
                  <a:cxn ang="0">
                    <a:pos x="55" y="80"/>
                  </a:cxn>
                  <a:cxn ang="0">
                    <a:pos x="54" y="79"/>
                  </a:cxn>
                  <a:cxn ang="0">
                    <a:pos x="54" y="79"/>
                  </a:cxn>
                  <a:cxn ang="0">
                    <a:pos x="54" y="79"/>
                  </a:cxn>
                  <a:cxn ang="0">
                    <a:pos x="53" y="79"/>
                  </a:cxn>
                  <a:cxn ang="0">
                    <a:pos x="53" y="79"/>
                  </a:cxn>
                  <a:cxn ang="0">
                    <a:pos x="52" y="78"/>
                  </a:cxn>
                  <a:cxn ang="0">
                    <a:pos x="51" y="78"/>
                  </a:cxn>
                  <a:cxn ang="0">
                    <a:pos x="51" y="78"/>
                  </a:cxn>
                  <a:cxn ang="0">
                    <a:pos x="43" y="84"/>
                  </a:cxn>
                  <a:cxn ang="0">
                    <a:pos x="41" y="68"/>
                  </a:cxn>
                  <a:cxn ang="0">
                    <a:pos x="41" y="68"/>
                  </a:cxn>
                  <a:cxn ang="0">
                    <a:pos x="41" y="67"/>
                  </a:cxn>
                  <a:cxn ang="0">
                    <a:pos x="40" y="66"/>
                  </a:cxn>
                  <a:cxn ang="0">
                    <a:pos x="40" y="65"/>
                  </a:cxn>
                  <a:cxn ang="0">
                    <a:pos x="39" y="64"/>
                  </a:cxn>
                  <a:cxn ang="0">
                    <a:pos x="39" y="63"/>
                  </a:cxn>
                  <a:cxn ang="0">
                    <a:pos x="38" y="63"/>
                  </a:cxn>
                  <a:cxn ang="0">
                    <a:pos x="37" y="63"/>
                  </a:cxn>
                  <a:cxn ang="0">
                    <a:pos x="38" y="52"/>
                  </a:cxn>
                  <a:cxn ang="0">
                    <a:pos x="39" y="51"/>
                  </a:cxn>
                  <a:cxn ang="0">
                    <a:pos x="39" y="50"/>
                  </a:cxn>
                  <a:cxn ang="0">
                    <a:pos x="40" y="49"/>
                  </a:cxn>
                  <a:cxn ang="0">
                    <a:pos x="40" y="49"/>
                  </a:cxn>
                  <a:cxn ang="0">
                    <a:pos x="40" y="49"/>
                  </a:cxn>
                  <a:cxn ang="0">
                    <a:pos x="40" y="48"/>
                  </a:cxn>
                  <a:cxn ang="0">
                    <a:pos x="40" y="48"/>
                  </a:cxn>
                  <a:cxn ang="0">
                    <a:pos x="41" y="47"/>
                  </a:cxn>
                  <a:cxn ang="0">
                    <a:pos x="41" y="44"/>
                  </a:cxn>
                  <a:cxn ang="0">
                    <a:pos x="51" y="36"/>
                  </a:cxn>
                  <a:cxn ang="0">
                    <a:pos x="52" y="36"/>
                  </a:cxn>
                  <a:cxn ang="0">
                    <a:pos x="52" y="36"/>
                  </a:cxn>
                  <a:cxn ang="0">
                    <a:pos x="53" y="36"/>
                  </a:cxn>
                  <a:cxn ang="0">
                    <a:pos x="53" y="36"/>
                  </a:cxn>
                  <a:cxn ang="0">
                    <a:pos x="53" y="36"/>
                  </a:cxn>
                  <a:cxn ang="0">
                    <a:pos x="54" y="35"/>
                  </a:cxn>
                  <a:cxn ang="0">
                    <a:pos x="54" y="35"/>
                  </a:cxn>
                  <a:cxn ang="0">
                    <a:pos x="54" y="35"/>
                  </a:cxn>
                  <a:cxn ang="0">
                    <a:pos x="55" y="35"/>
                  </a:cxn>
                  <a:cxn ang="0">
                    <a:pos x="55" y="34"/>
                  </a:cxn>
                  <a:cxn ang="0">
                    <a:pos x="69" y="35"/>
                  </a:cxn>
                </a:cxnLst>
                <a:rect l="0" t="0" r="r" b="b"/>
                <a:pathLst>
                  <a:path w="99" h="118">
                    <a:moveTo>
                      <a:pt x="96" y="46"/>
                    </a:move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88" y="46"/>
                      <a:pt x="88" y="46"/>
                      <a:pt x="88" y="46"/>
                    </a:cubicBezTo>
                    <a:cubicBezTo>
                      <a:pt x="94" y="41"/>
                      <a:pt x="94" y="41"/>
                      <a:pt x="94" y="41"/>
                    </a:cubicBezTo>
                    <a:cubicBezTo>
                      <a:pt x="95" y="40"/>
                      <a:pt x="95" y="38"/>
                      <a:pt x="94" y="37"/>
                    </a:cubicBezTo>
                    <a:cubicBezTo>
                      <a:pt x="82" y="25"/>
                      <a:pt x="82" y="25"/>
                      <a:pt x="82" y="25"/>
                    </a:cubicBezTo>
                    <a:cubicBezTo>
                      <a:pt x="81" y="24"/>
                      <a:pt x="79" y="24"/>
                      <a:pt x="78" y="25"/>
                    </a:cubicBezTo>
                    <a:cubicBezTo>
                      <a:pt x="73" y="31"/>
                      <a:pt x="73" y="31"/>
                      <a:pt x="73" y="31"/>
                    </a:cubicBezTo>
                    <a:cubicBezTo>
                      <a:pt x="73" y="31"/>
                      <a:pt x="73" y="31"/>
                      <a:pt x="73" y="31"/>
                    </a:cubicBezTo>
                    <a:cubicBezTo>
                      <a:pt x="73" y="31"/>
                      <a:pt x="73" y="31"/>
                      <a:pt x="73" y="31"/>
                    </a:cubicBezTo>
                    <a:cubicBezTo>
                      <a:pt x="73" y="23"/>
                      <a:pt x="73" y="23"/>
                      <a:pt x="73" y="23"/>
                    </a:cubicBezTo>
                    <a:cubicBezTo>
                      <a:pt x="73" y="22"/>
                      <a:pt x="71" y="20"/>
                      <a:pt x="70" y="20"/>
                    </a:cubicBezTo>
                    <a:cubicBezTo>
                      <a:pt x="69" y="20"/>
                      <a:pt x="69" y="20"/>
                      <a:pt x="69" y="20"/>
                    </a:cubicBezTo>
                    <a:cubicBezTo>
                      <a:pt x="69" y="2"/>
                      <a:pt x="69" y="2"/>
                      <a:pt x="69" y="2"/>
                    </a:cubicBezTo>
                    <a:cubicBezTo>
                      <a:pt x="69" y="1"/>
                      <a:pt x="68" y="0"/>
                      <a:pt x="67" y="0"/>
                    </a:cubicBezTo>
                    <a:cubicBezTo>
                      <a:pt x="3" y="0"/>
                      <a:pt x="3" y="0"/>
                      <a:pt x="3" y="0"/>
                    </a:cubicBezTo>
                    <a:cubicBezTo>
                      <a:pt x="1" y="0"/>
                      <a:pt x="0" y="1"/>
                      <a:pt x="0" y="2"/>
                    </a:cubicBezTo>
                    <a:cubicBezTo>
                      <a:pt x="0" y="116"/>
                      <a:pt x="0" y="116"/>
                      <a:pt x="0" y="116"/>
                    </a:cubicBezTo>
                    <a:cubicBezTo>
                      <a:pt x="0" y="117"/>
                      <a:pt x="1" y="118"/>
                      <a:pt x="3" y="118"/>
                    </a:cubicBezTo>
                    <a:cubicBezTo>
                      <a:pt x="67" y="118"/>
                      <a:pt x="67" y="118"/>
                      <a:pt x="67" y="118"/>
                    </a:cubicBezTo>
                    <a:cubicBezTo>
                      <a:pt x="68" y="118"/>
                      <a:pt x="69" y="117"/>
                      <a:pt x="69" y="116"/>
                    </a:cubicBezTo>
                    <a:cubicBezTo>
                      <a:pt x="69" y="94"/>
                      <a:pt x="69" y="94"/>
                      <a:pt x="69" y="94"/>
                    </a:cubicBezTo>
                    <a:cubicBezTo>
                      <a:pt x="70" y="94"/>
                      <a:pt x="70" y="94"/>
                      <a:pt x="70" y="94"/>
                    </a:cubicBezTo>
                    <a:cubicBezTo>
                      <a:pt x="71" y="94"/>
                      <a:pt x="73" y="93"/>
                      <a:pt x="73" y="92"/>
                    </a:cubicBezTo>
                    <a:cubicBezTo>
                      <a:pt x="73" y="84"/>
                      <a:pt x="73" y="84"/>
                      <a:pt x="73" y="84"/>
                    </a:cubicBezTo>
                    <a:cubicBezTo>
                      <a:pt x="73" y="84"/>
                      <a:pt x="73" y="84"/>
                      <a:pt x="73" y="84"/>
                    </a:cubicBezTo>
                    <a:cubicBezTo>
                      <a:pt x="73" y="84"/>
                      <a:pt x="73" y="84"/>
                      <a:pt x="73" y="84"/>
                    </a:cubicBezTo>
                    <a:cubicBezTo>
                      <a:pt x="78" y="89"/>
                      <a:pt x="78" y="89"/>
                      <a:pt x="78" y="89"/>
                    </a:cubicBezTo>
                    <a:cubicBezTo>
                      <a:pt x="79" y="90"/>
                      <a:pt x="81" y="90"/>
                      <a:pt x="82" y="89"/>
                    </a:cubicBezTo>
                    <a:cubicBezTo>
                      <a:pt x="94" y="78"/>
                      <a:pt x="94" y="78"/>
                      <a:pt x="94" y="78"/>
                    </a:cubicBezTo>
                    <a:cubicBezTo>
                      <a:pt x="95" y="77"/>
                      <a:pt x="95" y="75"/>
                      <a:pt x="94" y="74"/>
                    </a:cubicBezTo>
                    <a:cubicBezTo>
                      <a:pt x="88" y="68"/>
                      <a:pt x="88" y="68"/>
                      <a:pt x="88" y="68"/>
                    </a:cubicBezTo>
                    <a:cubicBezTo>
                      <a:pt x="88" y="68"/>
                      <a:pt x="88" y="68"/>
                      <a:pt x="88" y="68"/>
                    </a:cubicBezTo>
                    <a:cubicBezTo>
                      <a:pt x="88" y="68"/>
                      <a:pt x="88" y="68"/>
                      <a:pt x="88" y="68"/>
                    </a:cubicBezTo>
                    <a:cubicBezTo>
                      <a:pt x="88" y="68"/>
                      <a:pt x="88" y="68"/>
                      <a:pt x="88" y="68"/>
                    </a:cubicBezTo>
                    <a:cubicBezTo>
                      <a:pt x="88" y="68"/>
                      <a:pt x="88" y="68"/>
                      <a:pt x="88" y="68"/>
                    </a:cubicBezTo>
                    <a:cubicBezTo>
                      <a:pt x="96" y="68"/>
                      <a:pt x="96" y="68"/>
                      <a:pt x="96" y="68"/>
                    </a:cubicBezTo>
                    <a:cubicBezTo>
                      <a:pt x="97" y="68"/>
                      <a:pt x="99" y="67"/>
                      <a:pt x="99" y="65"/>
                    </a:cubicBezTo>
                    <a:cubicBezTo>
                      <a:pt x="99" y="49"/>
                      <a:pt x="99" y="49"/>
                      <a:pt x="99" y="49"/>
                    </a:cubicBezTo>
                    <a:cubicBezTo>
                      <a:pt x="99" y="48"/>
                      <a:pt x="97" y="46"/>
                      <a:pt x="96" y="46"/>
                    </a:cubicBezTo>
                    <a:close/>
                    <a:moveTo>
                      <a:pt x="64" y="113"/>
                    </a:moveTo>
                    <a:cubicBezTo>
                      <a:pt x="5" y="113"/>
                      <a:pt x="5" y="113"/>
                      <a:pt x="5" y="113"/>
                    </a:cubicBezTo>
                    <a:cubicBezTo>
                      <a:pt x="5" y="5"/>
                      <a:pt x="5" y="5"/>
                      <a:pt x="5" y="5"/>
                    </a:cubicBezTo>
                    <a:cubicBezTo>
                      <a:pt x="64" y="5"/>
                      <a:pt x="64" y="5"/>
                      <a:pt x="64" y="5"/>
                    </a:cubicBezTo>
                    <a:cubicBezTo>
                      <a:pt x="64" y="20"/>
                      <a:pt x="64" y="20"/>
                      <a:pt x="64" y="20"/>
                    </a:cubicBezTo>
                    <a:cubicBezTo>
                      <a:pt x="60" y="20"/>
                      <a:pt x="60" y="20"/>
                      <a:pt x="60" y="20"/>
                    </a:cubicBezTo>
                    <a:cubicBezTo>
                      <a:pt x="60" y="13"/>
                      <a:pt x="60" y="13"/>
                      <a:pt x="60" y="13"/>
                    </a:cubicBezTo>
                    <a:cubicBezTo>
                      <a:pt x="60" y="12"/>
                      <a:pt x="59" y="10"/>
                      <a:pt x="58" y="10"/>
                    </a:cubicBezTo>
                    <a:cubicBezTo>
                      <a:pt x="12" y="10"/>
                      <a:pt x="12" y="10"/>
                      <a:pt x="12" y="10"/>
                    </a:cubicBezTo>
                    <a:cubicBezTo>
                      <a:pt x="11" y="10"/>
                      <a:pt x="10" y="12"/>
                      <a:pt x="10" y="13"/>
                    </a:cubicBezTo>
                    <a:cubicBezTo>
                      <a:pt x="10" y="94"/>
                      <a:pt x="10" y="94"/>
                      <a:pt x="10" y="94"/>
                    </a:cubicBezTo>
                    <a:cubicBezTo>
                      <a:pt x="10" y="96"/>
                      <a:pt x="11" y="97"/>
                      <a:pt x="12" y="97"/>
                    </a:cubicBezTo>
                    <a:cubicBezTo>
                      <a:pt x="58" y="97"/>
                      <a:pt x="58" y="97"/>
                      <a:pt x="58" y="97"/>
                    </a:cubicBezTo>
                    <a:cubicBezTo>
                      <a:pt x="59" y="97"/>
                      <a:pt x="60" y="96"/>
                      <a:pt x="60" y="94"/>
                    </a:cubicBezTo>
                    <a:cubicBezTo>
                      <a:pt x="60" y="94"/>
                      <a:pt x="60" y="94"/>
                      <a:pt x="60" y="94"/>
                    </a:cubicBezTo>
                    <a:cubicBezTo>
                      <a:pt x="64" y="94"/>
                      <a:pt x="64" y="94"/>
                      <a:pt x="64" y="94"/>
                    </a:cubicBezTo>
                    <a:lnTo>
                      <a:pt x="64" y="113"/>
                    </a:lnTo>
                    <a:close/>
                    <a:moveTo>
                      <a:pt x="30" y="41"/>
                    </a:move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35" y="46"/>
                      <a:pt x="35" y="46"/>
                      <a:pt x="35"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6"/>
                      <a:pt x="27" y="46"/>
                      <a:pt x="27" y="46"/>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7" y="47"/>
                      <a:pt x="27" y="47"/>
                      <a:pt x="27"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6" y="47"/>
                      <a:pt x="26" y="47"/>
                      <a:pt x="26" y="47"/>
                    </a:cubicBezTo>
                    <a:cubicBezTo>
                      <a:pt x="25" y="47"/>
                      <a:pt x="25" y="47"/>
                      <a:pt x="25" y="47"/>
                    </a:cubicBezTo>
                    <a:cubicBezTo>
                      <a:pt x="25" y="47"/>
                      <a:pt x="25" y="47"/>
                      <a:pt x="25" y="47"/>
                    </a:cubicBezTo>
                    <a:cubicBezTo>
                      <a:pt x="25" y="47"/>
                      <a:pt x="25" y="47"/>
                      <a:pt x="25" y="47"/>
                    </a:cubicBezTo>
                    <a:cubicBezTo>
                      <a:pt x="25" y="47"/>
                      <a:pt x="25" y="47"/>
                      <a:pt x="25" y="47"/>
                    </a:cubicBezTo>
                    <a:cubicBezTo>
                      <a:pt x="25" y="47"/>
                      <a:pt x="25" y="47"/>
                      <a:pt x="25" y="47"/>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8"/>
                      <a:pt x="25" y="48"/>
                      <a:pt x="25" y="48"/>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49"/>
                      <a:pt x="25" y="49"/>
                      <a:pt x="25" y="49"/>
                    </a:cubicBezTo>
                    <a:cubicBezTo>
                      <a:pt x="25" y="65"/>
                      <a:pt x="25" y="65"/>
                      <a:pt x="25" y="65"/>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6"/>
                      <a:pt x="25" y="66"/>
                      <a:pt x="25" y="66"/>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5" y="67"/>
                      <a:pt x="25" y="67"/>
                      <a:pt x="25" y="67"/>
                    </a:cubicBezTo>
                    <a:cubicBezTo>
                      <a:pt x="26" y="67"/>
                      <a:pt x="26" y="67"/>
                      <a:pt x="26" y="67"/>
                    </a:cubicBezTo>
                    <a:cubicBezTo>
                      <a:pt x="26" y="67"/>
                      <a:pt x="26" y="67"/>
                      <a:pt x="26" y="67"/>
                    </a:cubicBezTo>
                    <a:cubicBezTo>
                      <a:pt x="26" y="67"/>
                      <a:pt x="26" y="67"/>
                      <a:pt x="26" y="67"/>
                    </a:cubicBezTo>
                    <a:cubicBezTo>
                      <a:pt x="26" y="67"/>
                      <a:pt x="26" y="67"/>
                      <a:pt x="26" y="67"/>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6" y="68"/>
                      <a:pt x="26" y="68"/>
                      <a:pt x="26"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27" y="68"/>
                      <a:pt x="27" y="68"/>
                      <a:pt x="27" y="68"/>
                    </a:cubicBezTo>
                    <a:cubicBezTo>
                      <a:pt x="35" y="68"/>
                      <a:pt x="35" y="68"/>
                      <a:pt x="35" y="68"/>
                    </a:cubicBezTo>
                    <a:cubicBezTo>
                      <a:pt x="35" y="68"/>
                      <a:pt x="35" y="68"/>
                      <a:pt x="35" y="68"/>
                    </a:cubicBezTo>
                    <a:cubicBezTo>
                      <a:pt x="35" y="68"/>
                      <a:pt x="35" y="68"/>
                      <a:pt x="35" y="68"/>
                    </a:cubicBezTo>
                    <a:cubicBezTo>
                      <a:pt x="35" y="68"/>
                      <a:pt x="35" y="68"/>
                      <a:pt x="35" y="68"/>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30" y="74"/>
                      <a:pt x="30" y="74"/>
                      <a:pt x="30"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4"/>
                      <a:pt x="29" y="74"/>
                      <a:pt x="29" y="74"/>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5"/>
                      <a:pt x="29" y="75"/>
                      <a:pt x="29" y="75"/>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6"/>
                      <a:pt x="29" y="76"/>
                    </a:cubicBezTo>
                    <a:cubicBezTo>
                      <a:pt x="29" y="76"/>
                      <a:pt x="29" y="77"/>
                      <a:pt x="30" y="78"/>
                    </a:cubicBezTo>
                    <a:cubicBezTo>
                      <a:pt x="41" y="89"/>
                      <a:pt x="41" y="89"/>
                      <a:pt x="41" y="89"/>
                    </a:cubicBezTo>
                    <a:cubicBezTo>
                      <a:pt x="42"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3" y="90"/>
                      <a:pt x="43" y="90"/>
                      <a:pt x="43"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4" y="90"/>
                      <a:pt x="44" y="90"/>
                      <a:pt x="44"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90"/>
                      <a:pt x="45" y="90"/>
                      <a:pt x="45" y="90"/>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45" y="89"/>
                      <a:pt x="45" y="89"/>
                      <a:pt x="45" y="89"/>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84"/>
                      <a:pt x="51" y="84"/>
                      <a:pt x="51" y="84"/>
                    </a:cubicBezTo>
                    <a:cubicBezTo>
                      <a:pt x="51" y="92"/>
                      <a:pt x="51" y="92"/>
                      <a:pt x="51" y="92"/>
                    </a:cubicBezTo>
                    <a:cubicBezTo>
                      <a:pt x="51" y="92"/>
                      <a:pt x="51" y="92"/>
                      <a:pt x="51" y="92"/>
                    </a:cubicBezTo>
                    <a:cubicBezTo>
                      <a:pt x="15" y="92"/>
                      <a:pt x="15" y="92"/>
                      <a:pt x="15" y="92"/>
                    </a:cubicBezTo>
                    <a:cubicBezTo>
                      <a:pt x="15" y="16"/>
                      <a:pt x="15" y="16"/>
                      <a:pt x="15" y="16"/>
                    </a:cubicBezTo>
                    <a:cubicBezTo>
                      <a:pt x="55" y="16"/>
                      <a:pt x="55" y="16"/>
                      <a:pt x="55" y="16"/>
                    </a:cubicBezTo>
                    <a:cubicBezTo>
                      <a:pt x="55" y="20"/>
                      <a:pt x="55" y="20"/>
                      <a:pt x="55"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0"/>
                      <a:pt x="53" y="20"/>
                      <a:pt x="53" y="20"/>
                    </a:cubicBezTo>
                    <a:cubicBezTo>
                      <a:pt x="53" y="21"/>
                      <a:pt x="53" y="21"/>
                      <a:pt x="53"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2" y="21"/>
                      <a:pt x="52" y="21"/>
                      <a:pt x="52" y="21"/>
                    </a:cubicBezTo>
                    <a:cubicBezTo>
                      <a:pt x="51" y="21"/>
                      <a:pt x="51" y="22"/>
                      <a:pt x="51" y="23"/>
                    </a:cubicBezTo>
                    <a:cubicBezTo>
                      <a:pt x="51" y="31"/>
                      <a:pt x="51" y="31"/>
                      <a:pt x="51" y="31"/>
                    </a:cubicBezTo>
                    <a:cubicBezTo>
                      <a:pt x="51" y="31"/>
                      <a:pt x="51" y="31"/>
                      <a:pt x="51" y="31"/>
                    </a:cubicBezTo>
                    <a:cubicBezTo>
                      <a:pt x="51" y="31"/>
                      <a:pt x="51" y="31"/>
                      <a:pt x="51" y="31"/>
                    </a:cubicBezTo>
                    <a:cubicBezTo>
                      <a:pt x="51" y="31"/>
                      <a:pt x="51" y="31"/>
                      <a:pt x="51" y="31"/>
                    </a:cubicBezTo>
                    <a:cubicBezTo>
                      <a:pt x="51" y="31"/>
                      <a:pt x="51" y="31"/>
                      <a:pt x="51" y="31"/>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5" y="25"/>
                      <a:pt x="45" y="25"/>
                      <a:pt x="45"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4" y="25"/>
                      <a:pt x="44" y="25"/>
                      <a:pt x="44"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3" y="25"/>
                      <a:pt x="43" y="25"/>
                      <a:pt x="43"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2" y="25"/>
                      <a:pt x="42" y="25"/>
                      <a:pt x="42" y="25"/>
                    </a:cubicBezTo>
                    <a:cubicBezTo>
                      <a:pt x="41" y="25"/>
                      <a:pt x="41" y="25"/>
                      <a:pt x="41" y="25"/>
                    </a:cubicBezTo>
                    <a:cubicBezTo>
                      <a:pt x="41" y="25"/>
                      <a:pt x="41" y="25"/>
                      <a:pt x="41" y="25"/>
                    </a:cubicBezTo>
                    <a:cubicBezTo>
                      <a:pt x="41" y="25"/>
                      <a:pt x="41" y="25"/>
                      <a:pt x="41" y="25"/>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30" y="37"/>
                      <a:pt x="30" y="37"/>
                      <a:pt x="30"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7"/>
                      <a:pt x="29" y="37"/>
                      <a:pt x="29" y="37"/>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8"/>
                      <a:pt x="29" y="38"/>
                      <a:pt x="29" y="38"/>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39"/>
                      <a:pt x="29" y="39"/>
                    </a:cubicBezTo>
                    <a:cubicBezTo>
                      <a:pt x="29" y="39"/>
                      <a:pt x="29" y="40"/>
                      <a:pt x="30" y="41"/>
                    </a:cubicBezTo>
                    <a:close/>
                    <a:moveTo>
                      <a:pt x="93" y="63"/>
                    </a:moveTo>
                    <a:cubicBezTo>
                      <a:pt x="86" y="63"/>
                      <a:pt x="86" y="63"/>
                      <a:pt x="86" y="63"/>
                    </a:cubicBezTo>
                    <a:cubicBezTo>
                      <a:pt x="85" y="63"/>
                      <a:pt x="84" y="64"/>
                      <a:pt x="84" y="65"/>
                    </a:cubicBezTo>
                    <a:cubicBezTo>
                      <a:pt x="84" y="65"/>
                      <a:pt x="84" y="65"/>
                      <a:pt x="84" y="65"/>
                    </a:cubicBezTo>
                    <a:cubicBezTo>
                      <a:pt x="84" y="65"/>
                      <a:pt x="84" y="65"/>
                      <a:pt x="84" y="65"/>
                    </a:cubicBezTo>
                    <a:cubicBezTo>
                      <a:pt x="84" y="65"/>
                      <a:pt x="84" y="65"/>
                      <a:pt x="84" y="65"/>
                    </a:cubicBezTo>
                    <a:cubicBezTo>
                      <a:pt x="84" y="65"/>
                      <a:pt x="84" y="66"/>
                      <a:pt x="83" y="66"/>
                    </a:cubicBezTo>
                    <a:cubicBezTo>
                      <a:pt x="83" y="66"/>
                      <a:pt x="83" y="66"/>
                      <a:pt x="83" y="66"/>
                    </a:cubicBezTo>
                    <a:cubicBezTo>
                      <a:pt x="84" y="66"/>
                      <a:pt x="84" y="66"/>
                      <a:pt x="84" y="66"/>
                    </a:cubicBezTo>
                    <a:cubicBezTo>
                      <a:pt x="84" y="66"/>
                      <a:pt x="84" y="66"/>
                      <a:pt x="84" y="66"/>
                    </a:cubicBezTo>
                    <a:cubicBezTo>
                      <a:pt x="83" y="66"/>
                      <a:pt x="83" y="66"/>
                      <a:pt x="83" y="66"/>
                    </a:cubicBezTo>
                    <a:cubicBezTo>
                      <a:pt x="83" y="67"/>
                      <a:pt x="83" y="67"/>
                      <a:pt x="83" y="68"/>
                    </a:cubicBezTo>
                    <a:cubicBezTo>
                      <a:pt x="82" y="69"/>
                      <a:pt x="82" y="70"/>
                      <a:pt x="83" y="71"/>
                    </a:cubicBezTo>
                    <a:cubicBezTo>
                      <a:pt x="88" y="76"/>
                      <a:pt x="88" y="76"/>
                      <a:pt x="88" y="76"/>
                    </a:cubicBezTo>
                    <a:cubicBezTo>
                      <a:pt x="80" y="84"/>
                      <a:pt x="80" y="84"/>
                      <a:pt x="80" y="84"/>
                    </a:cubicBezTo>
                    <a:cubicBezTo>
                      <a:pt x="75" y="79"/>
                      <a:pt x="75" y="79"/>
                      <a:pt x="75" y="79"/>
                    </a:cubicBezTo>
                    <a:cubicBezTo>
                      <a:pt x="74" y="78"/>
                      <a:pt x="73" y="78"/>
                      <a:pt x="72" y="78"/>
                    </a:cubicBezTo>
                    <a:cubicBezTo>
                      <a:pt x="72" y="78"/>
                      <a:pt x="72" y="78"/>
                      <a:pt x="72" y="78"/>
                    </a:cubicBezTo>
                    <a:cubicBezTo>
                      <a:pt x="72" y="78"/>
                      <a:pt x="71" y="79"/>
                      <a:pt x="71" y="79"/>
                    </a:cubicBezTo>
                    <a:cubicBezTo>
                      <a:pt x="70" y="79"/>
                      <a:pt x="70" y="79"/>
                      <a:pt x="69" y="79"/>
                    </a:cubicBezTo>
                    <a:cubicBezTo>
                      <a:pt x="68" y="80"/>
                      <a:pt x="67" y="81"/>
                      <a:pt x="67" y="82"/>
                    </a:cubicBezTo>
                    <a:cubicBezTo>
                      <a:pt x="67" y="89"/>
                      <a:pt x="67" y="89"/>
                      <a:pt x="67" y="89"/>
                    </a:cubicBezTo>
                    <a:cubicBezTo>
                      <a:pt x="67" y="89"/>
                      <a:pt x="67" y="89"/>
                      <a:pt x="67" y="89"/>
                    </a:cubicBezTo>
                    <a:cubicBezTo>
                      <a:pt x="58" y="89"/>
                      <a:pt x="58" y="89"/>
                      <a:pt x="58" y="89"/>
                    </a:cubicBezTo>
                    <a:cubicBezTo>
                      <a:pt x="56" y="89"/>
                      <a:pt x="56" y="89"/>
                      <a:pt x="56" y="89"/>
                    </a:cubicBezTo>
                    <a:cubicBezTo>
                      <a:pt x="56" y="82"/>
                      <a:pt x="56" y="82"/>
                      <a:pt x="56" y="82"/>
                    </a:cubicBezTo>
                    <a:cubicBezTo>
                      <a:pt x="56" y="82"/>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1"/>
                      <a:pt x="56" y="81"/>
                      <a:pt x="56" y="81"/>
                    </a:cubicBezTo>
                    <a:cubicBezTo>
                      <a:pt x="56" y="80"/>
                      <a:pt x="56" y="80"/>
                      <a:pt x="56" y="80"/>
                    </a:cubicBezTo>
                    <a:cubicBezTo>
                      <a:pt x="56" y="80"/>
                      <a:pt x="56" y="80"/>
                      <a:pt x="56" y="80"/>
                    </a:cubicBezTo>
                    <a:cubicBezTo>
                      <a:pt x="56" y="80"/>
                      <a:pt x="56"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5" y="80"/>
                      <a:pt x="55" y="80"/>
                      <a:pt x="55"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80"/>
                      <a:pt x="54" y="80"/>
                      <a:pt x="54" y="80"/>
                    </a:cubicBezTo>
                    <a:cubicBezTo>
                      <a:pt x="54" y="80"/>
                      <a:pt x="54" y="80"/>
                      <a:pt x="54" y="80"/>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4" y="79"/>
                      <a:pt x="54" y="79"/>
                      <a:pt x="54"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3" y="79"/>
                      <a:pt x="53" y="79"/>
                      <a:pt x="53" y="79"/>
                    </a:cubicBezTo>
                    <a:cubicBezTo>
                      <a:pt x="52" y="79"/>
                      <a:pt x="52" y="79"/>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2" y="78"/>
                      <a:pt x="52" y="78"/>
                      <a:pt x="52"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1" y="78"/>
                      <a:pt x="51" y="78"/>
                      <a:pt x="51"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50" y="78"/>
                      <a:pt x="50" y="78"/>
                      <a:pt x="50" y="78"/>
                    </a:cubicBezTo>
                    <a:cubicBezTo>
                      <a:pt x="49" y="78"/>
                      <a:pt x="49" y="78"/>
                      <a:pt x="48" y="79"/>
                    </a:cubicBezTo>
                    <a:cubicBezTo>
                      <a:pt x="43" y="84"/>
                      <a:pt x="43" y="84"/>
                      <a:pt x="43" y="84"/>
                    </a:cubicBezTo>
                    <a:cubicBezTo>
                      <a:pt x="35" y="76"/>
                      <a:pt x="35" y="76"/>
                      <a:pt x="35" y="76"/>
                    </a:cubicBezTo>
                    <a:cubicBezTo>
                      <a:pt x="40" y="71"/>
                      <a:pt x="40" y="71"/>
                      <a:pt x="40" y="71"/>
                    </a:cubicBezTo>
                    <a:cubicBezTo>
                      <a:pt x="41" y="70"/>
                      <a:pt x="41" y="70"/>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9"/>
                      <a:pt x="41" y="69"/>
                      <a:pt x="41" y="69"/>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8"/>
                      <a:pt x="41" y="68"/>
                      <a:pt x="41" y="68"/>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1" y="67"/>
                      <a:pt x="41" y="67"/>
                      <a:pt x="41" y="67"/>
                    </a:cubicBezTo>
                    <a:cubicBezTo>
                      <a:pt x="40" y="67"/>
                      <a:pt x="40" y="67"/>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6"/>
                      <a:pt x="40" y="66"/>
                      <a:pt x="40" y="66"/>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40" y="65"/>
                      <a:pt x="40" y="65"/>
                      <a:pt x="40" y="65"/>
                    </a:cubicBezTo>
                    <a:cubicBezTo>
                      <a:pt x="39" y="65"/>
                      <a:pt x="39" y="65"/>
                      <a:pt x="39" y="65"/>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4"/>
                      <a:pt x="39" y="64"/>
                      <a:pt x="39" y="64"/>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9" y="63"/>
                      <a:pt x="39" y="63"/>
                      <a:pt x="39"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8" y="63"/>
                      <a:pt x="38" y="63"/>
                      <a:pt x="38"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7" y="63"/>
                      <a:pt x="37" y="63"/>
                      <a:pt x="37" y="63"/>
                    </a:cubicBezTo>
                    <a:cubicBezTo>
                      <a:pt x="30" y="63"/>
                      <a:pt x="30" y="63"/>
                      <a:pt x="30" y="63"/>
                    </a:cubicBezTo>
                    <a:cubicBezTo>
                      <a:pt x="30" y="52"/>
                      <a:pt x="30" y="52"/>
                      <a:pt x="30"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7" y="52"/>
                      <a:pt x="37" y="52"/>
                      <a:pt x="37"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2"/>
                      <a:pt x="38" y="52"/>
                      <a:pt x="38" y="52"/>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8" y="51"/>
                      <a:pt x="38" y="51"/>
                      <a:pt x="38"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1"/>
                      <a:pt x="39" y="51"/>
                      <a:pt x="39" y="51"/>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39" y="50"/>
                      <a:pt x="39" y="50"/>
                      <a:pt x="39" y="50"/>
                    </a:cubicBezTo>
                    <a:cubicBezTo>
                      <a:pt x="39" y="50"/>
                      <a:pt x="39" y="50"/>
                      <a:pt x="39"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50"/>
                      <a:pt x="40" y="50"/>
                      <a:pt x="40" y="50"/>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9"/>
                      <a:pt x="40" y="49"/>
                      <a:pt x="40" y="49"/>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39" y="48"/>
                      <a:pt x="39" y="48"/>
                      <a:pt x="39"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0" y="48"/>
                      <a:pt x="40" y="48"/>
                      <a:pt x="40" y="48"/>
                    </a:cubicBezTo>
                    <a:cubicBezTo>
                      <a:pt x="41" y="47"/>
                      <a:pt x="41" y="47"/>
                      <a:pt x="41" y="47"/>
                    </a:cubicBezTo>
                    <a:cubicBezTo>
                      <a:pt x="41" y="47"/>
                      <a:pt x="41" y="47"/>
                      <a:pt x="41" y="47"/>
                    </a:cubicBezTo>
                    <a:cubicBezTo>
                      <a:pt x="41" y="47"/>
                      <a:pt x="41" y="47"/>
                      <a:pt x="41" y="47"/>
                    </a:cubicBezTo>
                    <a:cubicBezTo>
                      <a:pt x="41" y="47"/>
                      <a:pt x="41" y="47"/>
                      <a:pt x="41" y="47"/>
                    </a:cubicBezTo>
                    <a:cubicBezTo>
                      <a:pt x="41" y="47"/>
                      <a:pt x="41" y="46"/>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5"/>
                      <a:pt x="41" y="45"/>
                      <a:pt x="41" y="45"/>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1" y="44"/>
                      <a:pt x="41" y="44"/>
                      <a:pt x="41" y="44"/>
                    </a:cubicBezTo>
                    <a:cubicBezTo>
                      <a:pt x="40" y="44"/>
                      <a:pt x="40" y="44"/>
                      <a:pt x="40" y="44"/>
                    </a:cubicBezTo>
                    <a:cubicBezTo>
                      <a:pt x="40" y="44"/>
                      <a:pt x="40" y="44"/>
                      <a:pt x="40" y="44"/>
                    </a:cubicBezTo>
                    <a:cubicBezTo>
                      <a:pt x="40" y="44"/>
                      <a:pt x="40" y="44"/>
                      <a:pt x="40" y="44"/>
                    </a:cubicBezTo>
                    <a:cubicBezTo>
                      <a:pt x="40" y="44"/>
                      <a:pt x="40" y="44"/>
                      <a:pt x="40" y="44"/>
                    </a:cubicBezTo>
                    <a:cubicBezTo>
                      <a:pt x="40" y="44"/>
                      <a:pt x="40" y="44"/>
                      <a:pt x="40" y="44"/>
                    </a:cubicBezTo>
                    <a:cubicBezTo>
                      <a:pt x="35" y="39"/>
                      <a:pt x="35" y="39"/>
                      <a:pt x="35" y="39"/>
                    </a:cubicBezTo>
                    <a:cubicBezTo>
                      <a:pt x="43" y="31"/>
                      <a:pt x="43" y="31"/>
                      <a:pt x="43" y="31"/>
                    </a:cubicBezTo>
                    <a:cubicBezTo>
                      <a:pt x="48" y="36"/>
                      <a:pt x="48" y="36"/>
                      <a:pt x="48" y="36"/>
                    </a:cubicBezTo>
                    <a:cubicBezTo>
                      <a:pt x="49" y="37"/>
                      <a:pt x="50" y="37"/>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6"/>
                      <a:pt x="53" y="36"/>
                      <a:pt x="53" y="36"/>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3" y="35"/>
                      <a:pt x="53" y="35"/>
                      <a:pt x="53"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4" y="35"/>
                      <a:pt x="54" y="35"/>
                      <a:pt x="54"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5"/>
                      <a:pt x="55" y="35"/>
                      <a:pt x="55" y="35"/>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4"/>
                      <a:pt x="56" y="34"/>
                      <a:pt x="56" y="34"/>
                    </a:cubicBezTo>
                    <a:cubicBezTo>
                      <a:pt x="56" y="33"/>
                      <a:pt x="56" y="33"/>
                      <a:pt x="56" y="33"/>
                    </a:cubicBezTo>
                    <a:cubicBezTo>
                      <a:pt x="56" y="26"/>
                      <a:pt x="56" y="26"/>
                      <a:pt x="56" y="26"/>
                    </a:cubicBezTo>
                    <a:cubicBezTo>
                      <a:pt x="58" y="26"/>
                      <a:pt x="58" y="26"/>
                      <a:pt x="58" y="26"/>
                    </a:cubicBezTo>
                    <a:cubicBezTo>
                      <a:pt x="67" y="26"/>
                      <a:pt x="67" y="26"/>
                      <a:pt x="67" y="26"/>
                    </a:cubicBezTo>
                    <a:cubicBezTo>
                      <a:pt x="67" y="26"/>
                      <a:pt x="67" y="26"/>
                      <a:pt x="67" y="26"/>
                    </a:cubicBezTo>
                    <a:cubicBezTo>
                      <a:pt x="67" y="33"/>
                      <a:pt x="67" y="33"/>
                      <a:pt x="67" y="33"/>
                    </a:cubicBezTo>
                    <a:cubicBezTo>
                      <a:pt x="67" y="34"/>
                      <a:pt x="68" y="35"/>
                      <a:pt x="69" y="35"/>
                    </a:cubicBezTo>
                    <a:cubicBezTo>
                      <a:pt x="70" y="33"/>
                      <a:pt x="70" y="33"/>
                      <a:pt x="70" y="33"/>
                    </a:cubicBezTo>
                    <a:cubicBezTo>
                      <a:pt x="69" y="35"/>
                      <a:pt x="69" y="35"/>
                      <a:pt x="69" y="35"/>
                    </a:cubicBezTo>
                    <a:cubicBezTo>
                      <a:pt x="70" y="35"/>
                      <a:pt x="70" y="35"/>
                      <a:pt x="71" y="36"/>
                    </a:cubicBezTo>
                    <a:cubicBezTo>
                      <a:pt x="71" y="36"/>
                      <a:pt x="72" y="36"/>
                      <a:pt x="72" y="36"/>
                    </a:cubicBezTo>
                    <a:cubicBezTo>
                      <a:pt x="73" y="37"/>
                      <a:pt x="74" y="37"/>
                      <a:pt x="75" y="36"/>
                    </a:cubicBezTo>
                    <a:cubicBezTo>
                      <a:pt x="80" y="31"/>
                      <a:pt x="80" y="31"/>
                      <a:pt x="80" y="31"/>
                    </a:cubicBezTo>
                    <a:cubicBezTo>
                      <a:pt x="88" y="39"/>
                      <a:pt x="88" y="39"/>
                      <a:pt x="88" y="39"/>
                    </a:cubicBezTo>
                    <a:cubicBezTo>
                      <a:pt x="83" y="44"/>
                      <a:pt x="83" y="44"/>
                      <a:pt x="83" y="44"/>
                    </a:cubicBezTo>
                    <a:cubicBezTo>
                      <a:pt x="82" y="45"/>
                      <a:pt x="82" y="46"/>
                      <a:pt x="83" y="47"/>
                    </a:cubicBezTo>
                    <a:cubicBezTo>
                      <a:pt x="83" y="47"/>
                      <a:pt x="83" y="47"/>
                      <a:pt x="83" y="47"/>
                    </a:cubicBezTo>
                    <a:cubicBezTo>
                      <a:pt x="83" y="47"/>
                      <a:pt x="83" y="48"/>
                      <a:pt x="83" y="48"/>
                    </a:cubicBezTo>
                    <a:cubicBezTo>
                      <a:pt x="83" y="48"/>
                      <a:pt x="83" y="48"/>
                      <a:pt x="83" y="48"/>
                    </a:cubicBezTo>
                    <a:cubicBezTo>
                      <a:pt x="83" y="48"/>
                      <a:pt x="83" y="48"/>
                      <a:pt x="83" y="48"/>
                    </a:cubicBezTo>
                    <a:cubicBezTo>
                      <a:pt x="83" y="48"/>
                      <a:pt x="83" y="48"/>
                      <a:pt x="83" y="48"/>
                    </a:cubicBezTo>
                    <a:cubicBezTo>
                      <a:pt x="83" y="49"/>
                      <a:pt x="84" y="49"/>
                      <a:pt x="84" y="50"/>
                    </a:cubicBezTo>
                    <a:cubicBezTo>
                      <a:pt x="84" y="51"/>
                      <a:pt x="85" y="52"/>
                      <a:pt x="86" y="52"/>
                    </a:cubicBezTo>
                    <a:cubicBezTo>
                      <a:pt x="93" y="52"/>
                      <a:pt x="93" y="52"/>
                      <a:pt x="93" y="52"/>
                    </a:cubicBezTo>
                    <a:lnTo>
                      <a:pt x="93" y="63"/>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grpSp>
        <p:nvGrpSpPr>
          <p:cNvPr id="38" name="组合 37"/>
          <p:cNvGrpSpPr/>
          <p:nvPr/>
        </p:nvGrpSpPr>
        <p:grpSpPr>
          <a:xfrm>
            <a:off x="1512923" y="1778558"/>
            <a:ext cx="1994249" cy="1994247"/>
            <a:chOff x="1708865" y="1465798"/>
            <a:chExt cx="2558218" cy="2558216"/>
          </a:xfrm>
        </p:grpSpPr>
        <p:sp>
          <p:nvSpPr>
            <p:cNvPr id="17" name="íSḻîde"/>
            <p:cNvSpPr/>
            <p:nvPr/>
          </p:nvSpPr>
          <p:spPr bwMode="auto">
            <a:xfrm>
              <a:off x="1708865" y="1465798"/>
              <a:ext cx="2558218" cy="2558216"/>
            </a:xfrm>
            <a:prstGeom prst="diamond">
              <a:avLst/>
            </a:prstGeom>
            <a:solidFill>
              <a:schemeClr val="accent1">
                <a:alpha val="85000"/>
              </a:schemeClr>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2" name="iŝlíďe"/>
            <p:cNvGrpSpPr/>
            <p:nvPr/>
          </p:nvGrpSpPr>
          <p:grpSpPr>
            <a:xfrm>
              <a:off x="2606951" y="2384225"/>
              <a:ext cx="686046" cy="643636"/>
              <a:chOff x="3919538" y="1693863"/>
              <a:chExt cx="436563" cy="409575"/>
            </a:xfrm>
            <a:solidFill>
              <a:schemeClr val="bg1"/>
            </a:solidFill>
          </p:grpSpPr>
          <p:sp>
            <p:nvSpPr>
              <p:cNvPr id="29" name="î$1ïḋé"/>
              <p:cNvSpPr/>
              <p:nvPr/>
            </p:nvSpPr>
            <p:spPr bwMode="auto">
              <a:xfrm>
                <a:off x="3919538" y="1693863"/>
                <a:ext cx="436563" cy="409575"/>
              </a:xfrm>
              <a:custGeom>
                <a:avLst/>
                <a:gdLst/>
                <a:ahLst/>
                <a:cxnLst>
                  <a:cxn ang="0">
                    <a:pos x="107" y="24"/>
                  </a:cxn>
                  <a:cxn ang="0">
                    <a:pos x="112" y="19"/>
                  </a:cxn>
                  <a:cxn ang="0">
                    <a:pos x="93" y="10"/>
                  </a:cxn>
                  <a:cxn ang="0">
                    <a:pos x="90" y="0"/>
                  </a:cxn>
                  <a:cxn ang="0">
                    <a:pos x="73" y="10"/>
                  </a:cxn>
                  <a:cxn ang="0">
                    <a:pos x="56" y="13"/>
                  </a:cxn>
                  <a:cxn ang="0">
                    <a:pos x="14" y="95"/>
                  </a:cxn>
                  <a:cxn ang="0">
                    <a:pos x="98" y="63"/>
                  </a:cxn>
                  <a:cxn ang="0">
                    <a:pos x="107" y="44"/>
                  </a:cxn>
                  <a:cxn ang="0">
                    <a:pos x="107" y="44"/>
                  </a:cxn>
                  <a:cxn ang="0">
                    <a:pos x="116" y="26"/>
                  </a:cxn>
                  <a:cxn ang="0">
                    <a:pos x="27" y="80"/>
                  </a:cxn>
                  <a:cxn ang="0">
                    <a:pos x="28" y="39"/>
                  </a:cxn>
                  <a:cxn ang="0">
                    <a:pos x="46" y="38"/>
                  </a:cxn>
                  <a:cxn ang="0">
                    <a:pos x="17" y="30"/>
                  </a:cxn>
                  <a:cxn ang="0">
                    <a:pos x="14" y="34"/>
                  </a:cxn>
                  <a:cxn ang="0">
                    <a:pos x="14" y="34"/>
                  </a:cxn>
                  <a:cxn ang="0">
                    <a:pos x="22" y="82"/>
                  </a:cxn>
                  <a:cxn ang="0">
                    <a:pos x="24" y="86"/>
                  </a:cxn>
                  <a:cxn ang="0">
                    <a:pos x="46" y="81"/>
                  </a:cxn>
                  <a:cxn ang="0">
                    <a:pos x="51" y="18"/>
                  </a:cxn>
                  <a:cxn ang="0">
                    <a:pos x="51" y="18"/>
                  </a:cxn>
                  <a:cxn ang="0">
                    <a:pos x="59" y="44"/>
                  </a:cxn>
                  <a:cxn ang="0">
                    <a:pos x="54" y="52"/>
                  </a:cxn>
                  <a:cxn ang="0">
                    <a:pos x="50" y="61"/>
                  </a:cxn>
                  <a:cxn ang="0">
                    <a:pos x="69" y="61"/>
                  </a:cxn>
                  <a:cxn ang="0">
                    <a:pos x="70" y="80"/>
                  </a:cxn>
                  <a:cxn ang="0">
                    <a:pos x="51" y="81"/>
                  </a:cxn>
                  <a:cxn ang="0">
                    <a:pos x="79" y="92"/>
                  </a:cxn>
                  <a:cxn ang="0">
                    <a:pos x="79" y="92"/>
                  </a:cxn>
                  <a:cxn ang="0">
                    <a:pos x="90" y="67"/>
                  </a:cxn>
                  <a:cxn ang="0">
                    <a:pos x="105" y="39"/>
                  </a:cxn>
                  <a:cxn ang="0">
                    <a:pos x="103" y="40"/>
                  </a:cxn>
                  <a:cxn ang="0">
                    <a:pos x="103" y="42"/>
                  </a:cxn>
                  <a:cxn ang="0">
                    <a:pos x="107" y="50"/>
                  </a:cxn>
                  <a:cxn ang="0">
                    <a:pos x="92" y="53"/>
                  </a:cxn>
                  <a:cxn ang="0">
                    <a:pos x="88" y="63"/>
                  </a:cxn>
                  <a:cxn ang="0">
                    <a:pos x="75" y="56"/>
                  </a:cxn>
                  <a:cxn ang="0">
                    <a:pos x="70" y="53"/>
                  </a:cxn>
                  <a:cxn ang="0">
                    <a:pos x="64" y="43"/>
                  </a:cxn>
                  <a:cxn ang="0">
                    <a:pos x="63" y="42"/>
                  </a:cxn>
                  <a:cxn ang="0">
                    <a:pos x="54" y="39"/>
                  </a:cxn>
                  <a:cxn ang="0">
                    <a:pos x="63" y="27"/>
                  </a:cxn>
                  <a:cxn ang="0">
                    <a:pos x="62" y="27"/>
                  </a:cxn>
                  <a:cxn ang="0">
                    <a:pos x="63" y="26"/>
                  </a:cxn>
                  <a:cxn ang="0">
                    <a:pos x="64" y="24"/>
                  </a:cxn>
                  <a:cxn ang="0">
                    <a:pos x="70" y="14"/>
                  </a:cxn>
                  <a:cxn ang="0">
                    <a:pos x="75" y="14"/>
                  </a:cxn>
                  <a:cxn ang="0">
                    <a:pos x="88" y="5"/>
                  </a:cxn>
                  <a:cxn ang="0">
                    <a:pos x="89" y="13"/>
                  </a:cxn>
                  <a:cxn ang="0">
                    <a:pos x="100" y="10"/>
                  </a:cxn>
                  <a:cxn ang="0">
                    <a:pos x="102" y="24"/>
                  </a:cxn>
                  <a:cxn ang="0">
                    <a:pos x="102" y="26"/>
                  </a:cxn>
                  <a:cxn ang="0">
                    <a:pos x="112" y="39"/>
                  </a:cxn>
                </a:cxnLst>
                <a:rect l="0" t="0" r="r" b="b"/>
                <a:pathLst>
                  <a:path w="116" h="109">
                    <a:moveTo>
                      <a:pt x="114" y="24"/>
                    </a:move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07" y="24"/>
                      <a:pt x="107" y="24"/>
                      <a:pt x="107" y="24"/>
                    </a:cubicBezTo>
                    <a:cubicBezTo>
                      <a:pt x="112" y="19"/>
                      <a:pt x="112" y="19"/>
                      <a:pt x="112" y="19"/>
                    </a:cubicBezTo>
                    <a:cubicBezTo>
                      <a:pt x="113" y="18"/>
                      <a:pt x="113" y="16"/>
                      <a:pt x="112" y="15"/>
                    </a:cubicBezTo>
                    <a:cubicBezTo>
                      <a:pt x="101" y="5"/>
                      <a:pt x="101" y="5"/>
                      <a:pt x="101" y="5"/>
                    </a:cubicBezTo>
                    <a:cubicBezTo>
                      <a:pt x="100" y="4"/>
                      <a:pt x="99" y="4"/>
                      <a:pt x="98" y="5"/>
                    </a:cubicBezTo>
                    <a:cubicBezTo>
                      <a:pt x="93" y="10"/>
                      <a:pt x="93" y="10"/>
                      <a:pt x="93" y="10"/>
                    </a:cubicBezTo>
                    <a:cubicBezTo>
                      <a:pt x="93" y="10"/>
                      <a:pt x="93" y="10"/>
                      <a:pt x="93" y="10"/>
                    </a:cubicBezTo>
                    <a:cubicBezTo>
                      <a:pt x="93" y="10"/>
                      <a:pt x="93" y="10"/>
                      <a:pt x="93" y="10"/>
                    </a:cubicBezTo>
                    <a:cubicBezTo>
                      <a:pt x="93" y="2"/>
                      <a:pt x="93" y="2"/>
                      <a:pt x="93" y="2"/>
                    </a:cubicBezTo>
                    <a:cubicBezTo>
                      <a:pt x="93" y="1"/>
                      <a:pt x="92" y="0"/>
                      <a:pt x="90" y="0"/>
                    </a:cubicBezTo>
                    <a:cubicBezTo>
                      <a:pt x="75" y="0"/>
                      <a:pt x="75" y="0"/>
                      <a:pt x="75" y="0"/>
                    </a:cubicBezTo>
                    <a:cubicBezTo>
                      <a:pt x="74" y="0"/>
                      <a:pt x="73" y="1"/>
                      <a:pt x="73" y="2"/>
                    </a:cubicBezTo>
                    <a:cubicBezTo>
                      <a:pt x="73" y="10"/>
                      <a:pt x="73" y="10"/>
                      <a:pt x="73" y="10"/>
                    </a:cubicBezTo>
                    <a:cubicBezTo>
                      <a:pt x="73" y="10"/>
                      <a:pt x="73" y="10"/>
                      <a:pt x="73" y="10"/>
                    </a:cubicBezTo>
                    <a:cubicBezTo>
                      <a:pt x="73" y="10"/>
                      <a:pt x="73" y="10"/>
                      <a:pt x="73" y="10"/>
                    </a:cubicBezTo>
                    <a:cubicBezTo>
                      <a:pt x="68" y="5"/>
                      <a:pt x="68" y="5"/>
                      <a:pt x="68" y="5"/>
                    </a:cubicBezTo>
                    <a:cubicBezTo>
                      <a:pt x="67" y="4"/>
                      <a:pt x="65" y="4"/>
                      <a:pt x="64" y="5"/>
                    </a:cubicBezTo>
                    <a:cubicBezTo>
                      <a:pt x="56" y="13"/>
                      <a:pt x="56" y="13"/>
                      <a:pt x="56" y="13"/>
                    </a:cubicBezTo>
                    <a:cubicBezTo>
                      <a:pt x="54" y="12"/>
                      <a:pt x="51" y="12"/>
                      <a:pt x="48" y="12"/>
                    </a:cubicBezTo>
                    <a:cubicBezTo>
                      <a:pt x="35" y="12"/>
                      <a:pt x="23" y="18"/>
                      <a:pt x="14" y="26"/>
                    </a:cubicBezTo>
                    <a:cubicBezTo>
                      <a:pt x="5" y="35"/>
                      <a:pt x="0" y="47"/>
                      <a:pt x="0" y="61"/>
                    </a:cubicBezTo>
                    <a:cubicBezTo>
                      <a:pt x="0" y="74"/>
                      <a:pt x="5" y="86"/>
                      <a:pt x="14" y="95"/>
                    </a:cubicBezTo>
                    <a:cubicBezTo>
                      <a:pt x="23" y="104"/>
                      <a:pt x="35" y="109"/>
                      <a:pt x="48" y="109"/>
                    </a:cubicBezTo>
                    <a:cubicBezTo>
                      <a:pt x="62" y="109"/>
                      <a:pt x="74" y="104"/>
                      <a:pt x="83" y="95"/>
                    </a:cubicBezTo>
                    <a:cubicBezTo>
                      <a:pt x="91" y="87"/>
                      <a:pt x="97" y="75"/>
                      <a:pt x="97" y="62"/>
                    </a:cubicBezTo>
                    <a:cubicBezTo>
                      <a:pt x="98" y="63"/>
                      <a:pt x="98" y="63"/>
                      <a:pt x="98" y="63"/>
                    </a:cubicBezTo>
                    <a:cubicBezTo>
                      <a:pt x="99" y="64"/>
                      <a:pt x="100" y="64"/>
                      <a:pt x="101" y="63"/>
                    </a:cubicBezTo>
                    <a:cubicBezTo>
                      <a:pt x="112" y="52"/>
                      <a:pt x="112" y="52"/>
                      <a:pt x="112" y="52"/>
                    </a:cubicBezTo>
                    <a:cubicBezTo>
                      <a:pt x="113" y="51"/>
                      <a:pt x="113" y="50"/>
                      <a:pt x="112" y="49"/>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07" y="44"/>
                      <a:pt x="107" y="44"/>
                      <a:pt x="107" y="44"/>
                    </a:cubicBezTo>
                    <a:cubicBezTo>
                      <a:pt x="114" y="44"/>
                      <a:pt x="114" y="44"/>
                      <a:pt x="114" y="44"/>
                    </a:cubicBezTo>
                    <a:cubicBezTo>
                      <a:pt x="115" y="44"/>
                      <a:pt x="116" y="42"/>
                      <a:pt x="116" y="41"/>
                    </a:cubicBezTo>
                    <a:cubicBezTo>
                      <a:pt x="116" y="26"/>
                      <a:pt x="116" y="26"/>
                      <a:pt x="116" y="26"/>
                    </a:cubicBezTo>
                    <a:cubicBezTo>
                      <a:pt x="116" y="25"/>
                      <a:pt x="115" y="24"/>
                      <a:pt x="114" y="24"/>
                    </a:cubicBezTo>
                    <a:close/>
                    <a:moveTo>
                      <a:pt x="46" y="61"/>
                    </a:moveTo>
                    <a:cubicBezTo>
                      <a:pt x="46" y="66"/>
                      <a:pt x="46" y="71"/>
                      <a:pt x="46" y="76"/>
                    </a:cubicBezTo>
                    <a:cubicBezTo>
                      <a:pt x="40" y="77"/>
                      <a:pt x="33" y="78"/>
                      <a:pt x="27" y="80"/>
                    </a:cubicBezTo>
                    <a:cubicBezTo>
                      <a:pt x="24" y="74"/>
                      <a:pt x="23" y="68"/>
                      <a:pt x="24" y="62"/>
                    </a:cubicBezTo>
                    <a:cubicBezTo>
                      <a:pt x="31" y="61"/>
                      <a:pt x="38" y="61"/>
                      <a:pt x="46" y="61"/>
                    </a:cubicBezTo>
                    <a:close/>
                    <a:moveTo>
                      <a:pt x="24" y="57"/>
                    </a:moveTo>
                    <a:cubicBezTo>
                      <a:pt x="24" y="51"/>
                      <a:pt x="26" y="45"/>
                      <a:pt x="28" y="39"/>
                    </a:cubicBezTo>
                    <a:cubicBezTo>
                      <a:pt x="34" y="41"/>
                      <a:pt x="40" y="42"/>
                      <a:pt x="46" y="43"/>
                    </a:cubicBezTo>
                    <a:cubicBezTo>
                      <a:pt x="46" y="47"/>
                      <a:pt x="46" y="52"/>
                      <a:pt x="46" y="56"/>
                    </a:cubicBezTo>
                    <a:cubicBezTo>
                      <a:pt x="38" y="56"/>
                      <a:pt x="31" y="56"/>
                      <a:pt x="24" y="57"/>
                    </a:cubicBezTo>
                    <a:close/>
                    <a:moveTo>
                      <a:pt x="46" y="38"/>
                    </a:moveTo>
                    <a:cubicBezTo>
                      <a:pt x="41" y="38"/>
                      <a:pt x="36" y="37"/>
                      <a:pt x="30" y="35"/>
                    </a:cubicBezTo>
                    <a:cubicBezTo>
                      <a:pt x="34" y="28"/>
                      <a:pt x="40" y="22"/>
                      <a:pt x="46" y="19"/>
                    </a:cubicBezTo>
                    <a:cubicBezTo>
                      <a:pt x="46" y="25"/>
                      <a:pt x="46" y="31"/>
                      <a:pt x="46" y="38"/>
                    </a:cubicBezTo>
                    <a:close/>
                    <a:moveTo>
                      <a:pt x="17" y="30"/>
                    </a:moveTo>
                    <a:cubicBezTo>
                      <a:pt x="23" y="24"/>
                      <a:pt x="30" y="20"/>
                      <a:pt x="38" y="18"/>
                    </a:cubicBezTo>
                    <a:cubicBezTo>
                      <a:pt x="33" y="22"/>
                      <a:pt x="29" y="28"/>
                      <a:pt x="26" y="34"/>
                    </a:cubicBezTo>
                    <a:cubicBezTo>
                      <a:pt x="23" y="32"/>
                      <a:pt x="20" y="31"/>
                      <a:pt x="17" y="30"/>
                    </a:cubicBezTo>
                    <a:close/>
                    <a:moveTo>
                      <a:pt x="14" y="34"/>
                    </a:moveTo>
                    <a:cubicBezTo>
                      <a:pt x="17" y="35"/>
                      <a:pt x="21" y="37"/>
                      <a:pt x="24" y="38"/>
                    </a:cubicBezTo>
                    <a:cubicBezTo>
                      <a:pt x="21" y="44"/>
                      <a:pt x="19" y="50"/>
                      <a:pt x="19" y="57"/>
                    </a:cubicBezTo>
                    <a:cubicBezTo>
                      <a:pt x="14" y="57"/>
                      <a:pt x="9" y="58"/>
                      <a:pt x="5" y="58"/>
                    </a:cubicBezTo>
                    <a:cubicBezTo>
                      <a:pt x="5" y="49"/>
                      <a:pt x="9" y="40"/>
                      <a:pt x="14" y="34"/>
                    </a:cubicBezTo>
                    <a:close/>
                    <a:moveTo>
                      <a:pt x="13" y="86"/>
                    </a:moveTo>
                    <a:cubicBezTo>
                      <a:pt x="8" y="80"/>
                      <a:pt x="5" y="72"/>
                      <a:pt x="5" y="63"/>
                    </a:cubicBezTo>
                    <a:cubicBezTo>
                      <a:pt x="9" y="63"/>
                      <a:pt x="14" y="62"/>
                      <a:pt x="19" y="62"/>
                    </a:cubicBezTo>
                    <a:cubicBezTo>
                      <a:pt x="19" y="69"/>
                      <a:pt x="20" y="75"/>
                      <a:pt x="22" y="82"/>
                    </a:cubicBezTo>
                    <a:cubicBezTo>
                      <a:pt x="19" y="83"/>
                      <a:pt x="16" y="85"/>
                      <a:pt x="13" y="86"/>
                    </a:cubicBezTo>
                    <a:close/>
                    <a:moveTo>
                      <a:pt x="17" y="92"/>
                    </a:moveTo>
                    <a:cubicBezTo>
                      <a:pt x="17" y="91"/>
                      <a:pt x="16" y="91"/>
                      <a:pt x="16" y="90"/>
                    </a:cubicBezTo>
                    <a:cubicBezTo>
                      <a:pt x="19" y="89"/>
                      <a:pt x="21" y="87"/>
                      <a:pt x="24" y="86"/>
                    </a:cubicBezTo>
                    <a:cubicBezTo>
                      <a:pt x="27" y="93"/>
                      <a:pt x="32" y="99"/>
                      <a:pt x="38" y="103"/>
                    </a:cubicBezTo>
                    <a:cubicBezTo>
                      <a:pt x="30" y="101"/>
                      <a:pt x="23" y="97"/>
                      <a:pt x="17" y="92"/>
                    </a:cubicBezTo>
                    <a:close/>
                    <a:moveTo>
                      <a:pt x="29" y="85"/>
                    </a:moveTo>
                    <a:cubicBezTo>
                      <a:pt x="35" y="83"/>
                      <a:pt x="40" y="82"/>
                      <a:pt x="46" y="81"/>
                    </a:cubicBezTo>
                    <a:cubicBezTo>
                      <a:pt x="46" y="83"/>
                      <a:pt x="46" y="83"/>
                      <a:pt x="46" y="83"/>
                    </a:cubicBezTo>
                    <a:cubicBezTo>
                      <a:pt x="46" y="89"/>
                      <a:pt x="46" y="96"/>
                      <a:pt x="46" y="103"/>
                    </a:cubicBezTo>
                    <a:cubicBezTo>
                      <a:pt x="38" y="98"/>
                      <a:pt x="32" y="92"/>
                      <a:pt x="29" y="85"/>
                    </a:cubicBezTo>
                    <a:close/>
                    <a:moveTo>
                      <a:pt x="51" y="18"/>
                    </a:moveTo>
                    <a:cubicBezTo>
                      <a:pt x="53" y="20"/>
                      <a:pt x="56" y="22"/>
                      <a:pt x="58" y="24"/>
                    </a:cubicBezTo>
                    <a:cubicBezTo>
                      <a:pt x="51" y="24"/>
                      <a:pt x="51" y="24"/>
                      <a:pt x="51" y="24"/>
                    </a:cubicBezTo>
                    <a:cubicBezTo>
                      <a:pt x="51" y="24"/>
                      <a:pt x="51" y="24"/>
                      <a:pt x="51" y="24"/>
                    </a:cubicBezTo>
                    <a:cubicBezTo>
                      <a:pt x="51" y="22"/>
                      <a:pt x="51" y="20"/>
                      <a:pt x="51" y="18"/>
                    </a:cubicBezTo>
                    <a:close/>
                    <a:moveTo>
                      <a:pt x="50" y="43"/>
                    </a:moveTo>
                    <a:cubicBezTo>
                      <a:pt x="51" y="43"/>
                      <a:pt x="51" y="44"/>
                      <a:pt x="51" y="44"/>
                    </a:cubicBezTo>
                    <a:cubicBezTo>
                      <a:pt x="59" y="44"/>
                      <a:pt x="59" y="44"/>
                      <a:pt x="59" y="44"/>
                    </a:cubicBezTo>
                    <a:cubicBezTo>
                      <a:pt x="59" y="44"/>
                      <a:pt x="59" y="44"/>
                      <a:pt x="59" y="44"/>
                    </a:cubicBezTo>
                    <a:cubicBezTo>
                      <a:pt x="59" y="44"/>
                      <a:pt x="59" y="44"/>
                      <a:pt x="59" y="44"/>
                    </a:cubicBezTo>
                    <a:cubicBezTo>
                      <a:pt x="59" y="44"/>
                      <a:pt x="59" y="44"/>
                      <a:pt x="59" y="44"/>
                    </a:cubicBezTo>
                    <a:cubicBezTo>
                      <a:pt x="54" y="49"/>
                      <a:pt x="54" y="49"/>
                      <a:pt x="54" y="49"/>
                    </a:cubicBezTo>
                    <a:cubicBezTo>
                      <a:pt x="53" y="50"/>
                      <a:pt x="53" y="51"/>
                      <a:pt x="54" y="52"/>
                    </a:cubicBezTo>
                    <a:cubicBezTo>
                      <a:pt x="58" y="56"/>
                      <a:pt x="58" y="56"/>
                      <a:pt x="58" y="56"/>
                    </a:cubicBezTo>
                    <a:cubicBezTo>
                      <a:pt x="55" y="56"/>
                      <a:pt x="53" y="56"/>
                      <a:pt x="50" y="56"/>
                    </a:cubicBezTo>
                    <a:cubicBezTo>
                      <a:pt x="50" y="52"/>
                      <a:pt x="50" y="48"/>
                      <a:pt x="50" y="43"/>
                    </a:cubicBezTo>
                    <a:close/>
                    <a:moveTo>
                      <a:pt x="50" y="61"/>
                    </a:moveTo>
                    <a:cubicBezTo>
                      <a:pt x="55" y="61"/>
                      <a:pt x="59" y="61"/>
                      <a:pt x="63" y="61"/>
                    </a:cubicBezTo>
                    <a:cubicBezTo>
                      <a:pt x="64" y="63"/>
                      <a:pt x="64" y="63"/>
                      <a:pt x="64" y="63"/>
                    </a:cubicBezTo>
                    <a:cubicBezTo>
                      <a:pt x="65" y="64"/>
                      <a:pt x="67" y="64"/>
                      <a:pt x="68" y="63"/>
                    </a:cubicBezTo>
                    <a:cubicBezTo>
                      <a:pt x="69" y="61"/>
                      <a:pt x="69" y="61"/>
                      <a:pt x="69" y="61"/>
                    </a:cubicBezTo>
                    <a:cubicBezTo>
                      <a:pt x="70" y="62"/>
                      <a:pt x="72" y="62"/>
                      <a:pt x="73" y="62"/>
                    </a:cubicBezTo>
                    <a:cubicBezTo>
                      <a:pt x="73" y="65"/>
                      <a:pt x="73" y="65"/>
                      <a:pt x="73" y="65"/>
                    </a:cubicBezTo>
                    <a:cubicBezTo>
                      <a:pt x="73" y="65"/>
                      <a:pt x="73" y="66"/>
                      <a:pt x="73" y="66"/>
                    </a:cubicBezTo>
                    <a:cubicBezTo>
                      <a:pt x="73" y="71"/>
                      <a:pt x="72" y="75"/>
                      <a:pt x="70" y="80"/>
                    </a:cubicBezTo>
                    <a:cubicBezTo>
                      <a:pt x="64" y="78"/>
                      <a:pt x="57" y="77"/>
                      <a:pt x="51" y="76"/>
                    </a:cubicBezTo>
                    <a:cubicBezTo>
                      <a:pt x="51" y="71"/>
                      <a:pt x="50" y="66"/>
                      <a:pt x="50" y="61"/>
                    </a:cubicBezTo>
                    <a:close/>
                    <a:moveTo>
                      <a:pt x="51" y="83"/>
                    </a:moveTo>
                    <a:cubicBezTo>
                      <a:pt x="51" y="81"/>
                      <a:pt x="51" y="81"/>
                      <a:pt x="51" y="81"/>
                    </a:cubicBezTo>
                    <a:cubicBezTo>
                      <a:pt x="57" y="81"/>
                      <a:pt x="62" y="82"/>
                      <a:pt x="68" y="84"/>
                    </a:cubicBezTo>
                    <a:cubicBezTo>
                      <a:pt x="65" y="92"/>
                      <a:pt x="59" y="98"/>
                      <a:pt x="51" y="103"/>
                    </a:cubicBezTo>
                    <a:cubicBezTo>
                      <a:pt x="51" y="96"/>
                      <a:pt x="51" y="89"/>
                      <a:pt x="51" y="83"/>
                    </a:cubicBezTo>
                    <a:close/>
                    <a:moveTo>
                      <a:pt x="79" y="92"/>
                    </a:moveTo>
                    <a:cubicBezTo>
                      <a:pt x="74" y="97"/>
                      <a:pt x="67" y="101"/>
                      <a:pt x="59" y="103"/>
                    </a:cubicBezTo>
                    <a:cubicBezTo>
                      <a:pt x="65" y="98"/>
                      <a:pt x="70" y="92"/>
                      <a:pt x="73" y="86"/>
                    </a:cubicBezTo>
                    <a:cubicBezTo>
                      <a:pt x="76" y="87"/>
                      <a:pt x="78" y="88"/>
                      <a:pt x="81" y="90"/>
                    </a:cubicBezTo>
                    <a:cubicBezTo>
                      <a:pt x="80" y="91"/>
                      <a:pt x="80" y="91"/>
                      <a:pt x="79" y="92"/>
                    </a:cubicBezTo>
                    <a:close/>
                    <a:moveTo>
                      <a:pt x="84" y="86"/>
                    </a:moveTo>
                    <a:cubicBezTo>
                      <a:pt x="81" y="84"/>
                      <a:pt x="78" y="83"/>
                      <a:pt x="75" y="82"/>
                    </a:cubicBezTo>
                    <a:cubicBezTo>
                      <a:pt x="76" y="77"/>
                      <a:pt x="77" y="72"/>
                      <a:pt x="78" y="67"/>
                    </a:cubicBezTo>
                    <a:cubicBezTo>
                      <a:pt x="90" y="67"/>
                      <a:pt x="90" y="67"/>
                      <a:pt x="90" y="67"/>
                    </a:cubicBezTo>
                    <a:cubicBezTo>
                      <a:pt x="91" y="67"/>
                      <a:pt x="91" y="67"/>
                      <a:pt x="92" y="67"/>
                    </a:cubicBezTo>
                    <a:cubicBezTo>
                      <a:pt x="91" y="74"/>
                      <a:pt x="88" y="81"/>
                      <a:pt x="84" y="86"/>
                    </a:cubicBezTo>
                    <a:close/>
                    <a:moveTo>
                      <a:pt x="112" y="39"/>
                    </a:moveTo>
                    <a:cubicBezTo>
                      <a:pt x="105" y="39"/>
                      <a:pt x="105" y="39"/>
                      <a:pt x="105" y="39"/>
                    </a:cubicBezTo>
                    <a:cubicBezTo>
                      <a:pt x="104" y="39"/>
                      <a:pt x="103" y="39"/>
                      <a:pt x="103" y="40"/>
                    </a:cubicBezTo>
                    <a:cubicBezTo>
                      <a:pt x="103" y="41"/>
                      <a:pt x="103" y="41"/>
                      <a:pt x="103" y="41"/>
                    </a:cubicBezTo>
                    <a:cubicBezTo>
                      <a:pt x="103" y="41"/>
                      <a:pt x="103" y="41"/>
                      <a:pt x="103" y="41"/>
                    </a:cubicBezTo>
                    <a:cubicBezTo>
                      <a:pt x="103" y="40"/>
                      <a:pt x="103" y="40"/>
                      <a:pt x="103" y="40"/>
                    </a:cubicBezTo>
                    <a:cubicBezTo>
                      <a:pt x="103" y="41"/>
                      <a:pt x="103" y="41"/>
                      <a:pt x="102" y="42"/>
                    </a:cubicBezTo>
                    <a:cubicBezTo>
                      <a:pt x="102" y="42"/>
                      <a:pt x="102" y="42"/>
                      <a:pt x="102" y="42"/>
                    </a:cubicBezTo>
                    <a:cubicBezTo>
                      <a:pt x="103" y="42"/>
                      <a:pt x="103" y="42"/>
                      <a:pt x="103" y="42"/>
                    </a:cubicBezTo>
                    <a:cubicBezTo>
                      <a:pt x="103" y="42"/>
                      <a:pt x="103" y="42"/>
                      <a:pt x="103" y="42"/>
                    </a:cubicBezTo>
                    <a:cubicBezTo>
                      <a:pt x="102" y="42"/>
                      <a:pt x="102" y="42"/>
                      <a:pt x="102" y="42"/>
                    </a:cubicBezTo>
                    <a:cubicBezTo>
                      <a:pt x="102" y="42"/>
                      <a:pt x="102" y="43"/>
                      <a:pt x="102" y="43"/>
                    </a:cubicBezTo>
                    <a:cubicBezTo>
                      <a:pt x="101" y="44"/>
                      <a:pt x="101" y="45"/>
                      <a:pt x="102" y="46"/>
                    </a:cubicBezTo>
                    <a:cubicBezTo>
                      <a:pt x="107" y="50"/>
                      <a:pt x="107" y="50"/>
                      <a:pt x="107" y="50"/>
                    </a:cubicBezTo>
                    <a:cubicBezTo>
                      <a:pt x="100" y="58"/>
                      <a:pt x="100" y="58"/>
                      <a:pt x="100" y="58"/>
                    </a:cubicBezTo>
                    <a:cubicBezTo>
                      <a:pt x="95" y="53"/>
                      <a:pt x="95" y="53"/>
                      <a:pt x="95" y="53"/>
                    </a:cubicBezTo>
                    <a:cubicBezTo>
                      <a:pt x="94" y="52"/>
                      <a:pt x="93" y="52"/>
                      <a:pt x="92" y="53"/>
                    </a:cubicBezTo>
                    <a:cubicBezTo>
                      <a:pt x="92" y="53"/>
                      <a:pt x="92" y="53"/>
                      <a:pt x="92" y="53"/>
                    </a:cubicBezTo>
                    <a:cubicBezTo>
                      <a:pt x="92" y="53"/>
                      <a:pt x="91" y="53"/>
                      <a:pt x="91" y="53"/>
                    </a:cubicBezTo>
                    <a:cubicBezTo>
                      <a:pt x="90" y="53"/>
                      <a:pt x="90" y="54"/>
                      <a:pt x="90" y="54"/>
                    </a:cubicBezTo>
                    <a:cubicBezTo>
                      <a:pt x="89" y="54"/>
                      <a:pt x="88" y="55"/>
                      <a:pt x="88" y="56"/>
                    </a:cubicBezTo>
                    <a:cubicBezTo>
                      <a:pt x="88" y="63"/>
                      <a:pt x="88" y="63"/>
                      <a:pt x="88" y="63"/>
                    </a:cubicBezTo>
                    <a:cubicBezTo>
                      <a:pt x="78" y="63"/>
                      <a:pt x="78" y="63"/>
                      <a:pt x="78" y="63"/>
                    </a:cubicBezTo>
                    <a:cubicBezTo>
                      <a:pt x="78" y="56"/>
                      <a:pt x="78" y="56"/>
                      <a:pt x="78" y="56"/>
                    </a:cubicBezTo>
                    <a:cubicBezTo>
                      <a:pt x="78" y="55"/>
                      <a:pt x="77" y="54"/>
                      <a:pt x="76" y="54"/>
                    </a:cubicBezTo>
                    <a:cubicBezTo>
                      <a:pt x="75" y="56"/>
                      <a:pt x="75" y="56"/>
                      <a:pt x="75" y="56"/>
                    </a:cubicBezTo>
                    <a:cubicBezTo>
                      <a:pt x="76" y="54"/>
                      <a:pt x="76" y="54"/>
                      <a:pt x="76" y="54"/>
                    </a:cubicBezTo>
                    <a:cubicBezTo>
                      <a:pt x="76" y="54"/>
                      <a:pt x="75" y="54"/>
                      <a:pt x="75" y="53"/>
                    </a:cubicBezTo>
                    <a:cubicBezTo>
                      <a:pt x="74" y="53"/>
                      <a:pt x="74" y="53"/>
                      <a:pt x="73" y="53"/>
                    </a:cubicBezTo>
                    <a:cubicBezTo>
                      <a:pt x="72" y="52"/>
                      <a:pt x="71" y="52"/>
                      <a:pt x="70" y="53"/>
                    </a:cubicBezTo>
                    <a:cubicBezTo>
                      <a:pt x="66" y="58"/>
                      <a:pt x="66" y="58"/>
                      <a:pt x="66" y="58"/>
                    </a:cubicBezTo>
                    <a:cubicBezTo>
                      <a:pt x="59" y="50"/>
                      <a:pt x="59" y="50"/>
                      <a:pt x="59" y="50"/>
                    </a:cubicBezTo>
                    <a:cubicBezTo>
                      <a:pt x="63" y="46"/>
                      <a:pt x="63" y="46"/>
                      <a:pt x="63" y="46"/>
                    </a:cubicBezTo>
                    <a:cubicBezTo>
                      <a:pt x="64" y="45"/>
                      <a:pt x="64" y="44"/>
                      <a:pt x="64" y="43"/>
                    </a:cubicBezTo>
                    <a:cubicBezTo>
                      <a:pt x="64" y="43"/>
                      <a:pt x="64" y="43"/>
                      <a:pt x="64" y="43"/>
                    </a:cubicBezTo>
                    <a:cubicBezTo>
                      <a:pt x="64" y="43"/>
                      <a:pt x="63" y="42"/>
                      <a:pt x="63" y="42"/>
                    </a:cubicBezTo>
                    <a:cubicBezTo>
                      <a:pt x="63" y="42"/>
                      <a:pt x="63" y="42"/>
                      <a:pt x="63" y="42"/>
                    </a:cubicBezTo>
                    <a:cubicBezTo>
                      <a:pt x="63" y="42"/>
                      <a:pt x="63" y="42"/>
                      <a:pt x="63" y="42"/>
                    </a:cubicBezTo>
                    <a:cubicBezTo>
                      <a:pt x="63" y="42"/>
                      <a:pt x="63" y="42"/>
                      <a:pt x="63" y="42"/>
                    </a:cubicBezTo>
                    <a:cubicBezTo>
                      <a:pt x="63" y="41"/>
                      <a:pt x="63" y="41"/>
                      <a:pt x="63" y="41"/>
                    </a:cubicBezTo>
                    <a:cubicBezTo>
                      <a:pt x="62" y="40"/>
                      <a:pt x="61" y="39"/>
                      <a:pt x="60" y="39"/>
                    </a:cubicBezTo>
                    <a:cubicBezTo>
                      <a:pt x="54" y="39"/>
                      <a:pt x="54" y="39"/>
                      <a:pt x="54" y="39"/>
                    </a:cubicBezTo>
                    <a:cubicBezTo>
                      <a:pt x="54" y="29"/>
                      <a:pt x="54" y="29"/>
                      <a:pt x="54" y="29"/>
                    </a:cubicBezTo>
                    <a:cubicBezTo>
                      <a:pt x="60" y="29"/>
                      <a:pt x="60" y="29"/>
                      <a:pt x="60" y="29"/>
                    </a:cubicBezTo>
                    <a:cubicBezTo>
                      <a:pt x="61" y="29"/>
                      <a:pt x="62" y="28"/>
                      <a:pt x="63" y="27"/>
                    </a:cubicBezTo>
                    <a:cubicBezTo>
                      <a:pt x="63" y="27"/>
                      <a:pt x="63" y="27"/>
                      <a:pt x="63" y="27"/>
                    </a:cubicBezTo>
                    <a:cubicBezTo>
                      <a:pt x="63" y="27"/>
                      <a:pt x="63" y="27"/>
                      <a:pt x="63" y="27"/>
                    </a:cubicBezTo>
                    <a:cubicBezTo>
                      <a:pt x="62" y="27"/>
                      <a:pt x="62" y="27"/>
                      <a:pt x="62" y="27"/>
                    </a:cubicBezTo>
                    <a:cubicBezTo>
                      <a:pt x="62" y="27"/>
                      <a:pt x="62" y="27"/>
                      <a:pt x="62" y="27"/>
                    </a:cubicBezTo>
                    <a:cubicBezTo>
                      <a:pt x="62" y="27"/>
                      <a:pt x="62" y="27"/>
                      <a:pt x="62" y="27"/>
                    </a:cubicBezTo>
                    <a:cubicBezTo>
                      <a:pt x="62" y="27"/>
                      <a:pt x="62" y="27"/>
                      <a:pt x="62" y="27"/>
                    </a:cubicBezTo>
                    <a:cubicBezTo>
                      <a:pt x="63" y="27"/>
                      <a:pt x="63" y="27"/>
                      <a:pt x="63" y="27"/>
                    </a:cubicBezTo>
                    <a:cubicBezTo>
                      <a:pt x="63" y="27"/>
                      <a:pt x="63" y="26"/>
                      <a:pt x="63" y="26"/>
                    </a:cubicBezTo>
                    <a:cubicBezTo>
                      <a:pt x="63" y="26"/>
                      <a:pt x="63" y="26"/>
                      <a:pt x="63" y="26"/>
                    </a:cubicBezTo>
                    <a:cubicBezTo>
                      <a:pt x="63" y="25"/>
                      <a:pt x="63" y="25"/>
                      <a:pt x="63" y="25"/>
                    </a:cubicBezTo>
                    <a:cubicBezTo>
                      <a:pt x="63" y="25"/>
                      <a:pt x="63" y="25"/>
                      <a:pt x="63" y="25"/>
                    </a:cubicBezTo>
                    <a:cubicBezTo>
                      <a:pt x="63" y="26"/>
                      <a:pt x="63" y="26"/>
                      <a:pt x="63" y="26"/>
                    </a:cubicBezTo>
                    <a:cubicBezTo>
                      <a:pt x="63" y="25"/>
                      <a:pt x="63" y="25"/>
                      <a:pt x="64" y="24"/>
                    </a:cubicBezTo>
                    <a:cubicBezTo>
                      <a:pt x="64" y="23"/>
                      <a:pt x="64" y="22"/>
                      <a:pt x="63" y="21"/>
                    </a:cubicBezTo>
                    <a:cubicBezTo>
                      <a:pt x="59" y="17"/>
                      <a:pt x="59" y="17"/>
                      <a:pt x="59" y="17"/>
                    </a:cubicBezTo>
                    <a:cubicBezTo>
                      <a:pt x="66" y="10"/>
                      <a:pt x="66" y="10"/>
                      <a:pt x="66" y="10"/>
                    </a:cubicBezTo>
                    <a:cubicBezTo>
                      <a:pt x="70" y="14"/>
                      <a:pt x="70" y="14"/>
                      <a:pt x="70" y="14"/>
                    </a:cubicBezTo>
                    <a:cubicBezTo>
                      <a:pt x="70" y="14"/>
                      <a:pt x="70" y="14"/>
                      <a:pt x="70" y="14"/>
                    </a:cubicBezTo>
                    <a:cubicBezTo>
                      <a:pt x="71" y="15"/>
                      <a:pt x="72" y="15"/>
                      <a:pt x="73" y="15"/>
                    </a:cubicBezTo>
                    <a:cubicBezTo>
                      <a:pt x="73" y="15"/>
                      <a:pt x="73" y="15"/>
                      <a:pt x="73" y="15"/>
                    </a:cubicBezTo>
                    <a:cubicBezTo>
                      <a:pt x="74" y="14"/>
                      <a:pt x="74" y="14"/>
                      <a:pt x="75" y="14"/>
                    </a:cubicBezTo>
                    <a:cubicBezTo>
                      <a:pt x="75" y="14"/>
                      <a:pt x="75" y="14"/>
                      <a:pt x="76" y="14"/>
                    </a:cubicBezTo>
                    <a:cubicBezTo>
                      <a:pt x="77" y="13"/>
                      <a:pt x="78" y="12"/>
                      <a:pt x="78" y="11"/>
                    </a:cubicBezTo>
                    <a:cubicBezTo>
                      <a:pt x="78" y="5"/>
                      <a:pt x="78" y="5"/>
                      <a:pt x="78" y="5"/>
                    </a:cubicBezTo>
                    <a:cubicBezTo>
                      <a:pt x="88" y="5"/>
                      <a:pt x="88" y="5"/>
                      <a:pt x="88" y="5"/>
                    </a:cubicBezTo>
                    <a:cubicBezTo>
                      <a:pt x="88" y="11"/>
                      <a:pt x="88" y="11"/>
                      <a:pt x="88" y="11"/>
                    </a:cubicBezTo>
                    <a:cubicBezTo>
                      <a:pt x="88" y="12"/>
                      <a:pt x="88" y="13"/>
                      <a:pt x="89" y="13"/>
                    </a:cubicBezTo>
                    <a:cubicBezTo>
                      <a:pt x="90" y="11"/>
                      <a:pt x="90" y="11"/>
                      <a:pt x="90" y="11"/>
                    </a:cubicBezTo>
                    <a:cubicBezTo>
                      <a:pt x="89" y="13"/>
                      <a:pt x="89" y="13"/>
                      <a:pt x="89" y="13"/>
                    </a:cubicBezTo>
                    <a:cubicBezTo>
                      <a:pt x="90" y="14"/>
                      <a:pt x="90" y="14"/>
                      <a:pt x="91" y="14"/>
                    </a:cubicBezTo>
                    <a:cubicBezTo>
                      <a:pt x="91" y="14"/>
                      <a:pt x="92" y="14"/>
                      <a:pt x="92" y="15"/>
                    </a:cubicBezTo>
                    <a:cubicBezTo>
                      <a:pt x="93" y="15"/>
                      <a:pt x="94" y="15"/>
                      <a:pt x="95" y="14"/>
                    </a:cubicBezTo>
                    <a:cubicBezTo>
                      <a:pt x="100" y="10"/>
                      <a:pt x="100" y="10"/>
                      <a:pt x="100" y="10"/>
                    </a:cubicBezTo>
                    <a:cubicBezTo>
                      <a:pt x="107" y="17"/>
                      <a:pt x="107" y="17"/>
                      <a:pt x="107" y="17"/>
                    </a:cubicBezTo>
                    <a:cubicBezTo>
                      <a:pt x="102" y="21"/>
                      <a:pt x="102" y="21"/>
                      <a:pt x="102" y="21"/>
                    </a:cubicBezTo>
                    <a:cubicBezTo>
                      <a:pt x="101" y="22"/>
                      <a:pt x="101" y="23"/>
                      <a:pt x="102" y="24"/>
                    </a:cubicBezTo>
                    <a:cubicBezTo>
                      <a:pt x="102" y="24"/>
                      <a:pt x="102" y="24"/>
                      <a:pt x="102" y="24"/>
                    </a:cubicBezTo>
                    <a:cubicBezTo>
                      <a:pt x="102" y="25"/>
                      <a:pt x="102" y="25"/>
                      <a:pt x="102" y="25"/>
                    </a:cubicBezTo>
                    <a:cubicBezTo>
                      <a:pt x="102" y="26"/>
                      <a:pt x="102" y="26"/>
                      <a:pt x="102" y="26"/>
                    </a:cubicBezTo>
                    <a:cubicBezTo>
                      <a:pt x="102" y="26"/>
                      <a:pt x="102" y="26"/>
                      <a:pt x="102" y="26"/>
                    </a:cubicBezTo>
                    <a:cubicBezTo>
                      <a:pt x="102" y="26"/>
                      <a:pt x="102" y="26"/>
                      <a:pt x="102" y="26"/>
                    </a:cubicBezTo>
                    <a:cubicBezTo>
                      <a:pt x="103" y="26"/>
                      <a:pt x="103" y="26"/>
                      <a:pt x="103" y="27"/>
                    </a:cubicBezTo>
                    <a:cubicBezTo>
                      <a:pt x="103" y="28"/>
                      <a:pt x="104" y="29"/>
                      <a:pt x="105" y="29"/>
                    </a:cubicBezTo>
                    <a:cubicBezTo>
                      <a:pt x="112" y="29"/>
                      <a:pt x="112" y="29"/>
                      <a:pt x="112" y="29"/>
                    </a:cubicBezTo>
                    <a:lnTo>
                      <a:pt x="112" y="39"/>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30" name="iṣḷïḋè"/>
              <p:cNvSpPr/>
              <p:nvPr/>
            </p:nvSpPr>
            <p:spPr bwMode="auto">
              <a:xfrm>
                <a:off x="4186238" y="1776413"/>
                <a:ext cx="90488" cy="85725"/>
              </a:xfrm>
              <a:custGeom>
                <a:avLst/>
                <a:gdLst/>
                <a:ahLst/>
                <a:cxnLst>
                  <a:cxn ang="0">
                    <a:pos x="12" y="0"/>
                  </a:cxn>
                  <a:cxn ang="0">
                    <a:pos x="3" y="3"/>
                  </a:cxn>
                  <a:cxn ang="0">
                    <a:pos x="0" y="12"/>
                  </a:cxn>
                  <a:cxn ang="0">
                    <a:pos x="3" y="20"/>
                  </a:cxn>
                  <a:cxn ang="0">
                    <a:pos x="12" y="23"/>
                  </a:cxn>
                  <a:cxn ang="0">
                    <a:pos x="20" y="20"/>
                  </a:cxn>
                  <a:cxn ang="0">
                    <a:pos x="24" y="12"/>
                  </a:cxn>
                  <a:cxn ang="0">
                    <a:pos x="20" y="3"/>
                  </a:cxn>
                  <a:cxn ang="0">
                    <a:pos x="12" y="0"/>
                  </a:cxn>
                  <a:cxn ang="0">
                    <a:pos x="17" y="17"/>
                  </a:cxn>
                  <a:cxn ang="0">
                    <a:pos x="12" y="19"/>
                  </a:cxn>
                  <a:cxn ang="0">
                    <a:pos x="7" y="17"/>
                  </a:cxn>
                  <a:cxn ang="0">
                    <a:pos x="5" y="12"/>
                  </a:cxn>
                  <a:cxn ang="0">
                    <a:pos x="7" y="7"/>
                  </a:cxn>
                  <a:cxn ang="0">
                    <a:pos x="12" y="5"/>
                  </a:cxn>
                  <a:cxn ang="0">
                    <a:pos x="17" y="7"/>
                  </a:cxn>
                  <a:cxn ang="0">
                    <a:pos x="19" y="12"/>
                  </a:cxn>
                  <a:cxn ang="0">
                    <a:pos x="17" y="17"/>
                  </a:cxn>
                </a:cxnLst>
                <a:rect l="0" t="0" r="r" b="b"/>
                <a:pathLst>
                  <a:path w="24" h="23">
                    <a:moveTo>
                      <a:pt x="12" y="0"/>
                    </a:moveTo>
                    <a:cubicBezTo>
                      <a:pt x="8" y="0"/>
                      <a:pt x="6" y="1"/>
                      <a:pt x="3" y="3"/>
                    </a:cubicBezTo>
                    <a:cubicBezTo>
                      <a:pt x="1" y="5"/>
                      <a:pt x="0" y="8"/>
                      <a:pt x="0" y="12"/>
                    </a:cubicBezTo>
                    <a:cubicBezTo>
                      <a:pt x="0" y="15"/>
                      <a:pt x="1" y="18"/>
                      <a:pt x="3" y="20"/>
                    </a:cubicBezTo>
                    <a:cubicBezTo>
                      <a:pt x="6" y="22"/>
                      <a:pt x="8" y="23"/>
                      <a:pt x="12" y="23"/>
                    </a:cubicBezTo>
                    <a:cubicBezTo>
                      <a:pt x="15" y="23"/>
                      <a:pt x="18" y="22"/>
                      <a:pt x="20" y="20"/>
                    </a:cubicBezTo>
                    <a:cubicBezTo>
                      <a:pt x="22" y="18"/>
                      <a:pt x="24" y="15"/>
                      <a:pt x="24" y="12"/>
                    </a:cubicBezTo>
                    <a:cubicBezTo>
                      <a:pt x="24" y="8"/>
                      <a:pt x="22" y="5"/>
                      <a:pt x="20" y="3"/>
                    </a:cubicBezTo>
                    <a:cubicBezTo>
                      <a:pt x="18" y="1"/>
                      <a:pt x="15" y="0"/>
                      <a:pt x="12" y="0"/>
                    </a:cubicBezTo>
                    <a:close/>
                    <a:moveTo>
                      <a:pt x="17" y="17"/>
                    </a:moveTo>
                    <a:cubicBezTo>
                      <a:pt x="15" y="18"/>
                      <a:pt x="14" y="19"/>
                      <a:pt x="12" y="19"/>
                    </a:cubicBezTo>
                    <a:cubicBezTo>
                      <a:pt x="10" y="19"/>
                      <a:pt x="8" y="18"/>
                      <a:pt x="7" y="17"/>
                    </a:cubicBezTo>
                    <a:cubicBezTo>
                      <a:pt x="6" y="15"/>
                      <a:pt x="5" y="14"/>
                      <a:pt x="5" y="12"/>
                    </a:cubicBezTo>
                    <a:cubicBezTo>
                      <a:pt x="5" y="10"/>
                      <a:pt x="6" y="8"/>
                      <a:pt x="7" y="7"/>
                    </a:cubicBezTo>
                    <a:cubicBezTo>
                      <a:pt x="8" y="5"/>
                      <a:pt x="10" y="5"/>
                      <a:pt x="12" y="5"/>
                    </a:cubicBezTo>
                    <a:cubicBezTo>
                      <a:pt x="14" y="5"/>
                      <a:pt x="15" y="5"/>
                      <a:pt x="17" y="7"/>
                    </a:cubicBezTo>
                    <a:cubicBezTo>
                      <a:pt x="18" y="8"/>
                      <a:pt x="19" y="10"/>
                      <a:pt x="19" y="12"/>
                    </a:cubicBezTo>
                    <a:cubicBezTo>
                      <a:pt x="19" y="14"/>
                      <a:pt x="18" y="15"/>
                      <a:pt x="17" y="17"/>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31" name="ïṣľïďe"/>
              <p:cNvSpPr/>
              <p:nvPr/>
            </p:nvSpPr>
            <p:spPr bwMode="auto">
              <a:xfrm>
                <a:off x="4152901" y="1795463"/>
                <a:ext cx="3175" cy="1588"/>
              </a:xfrm>
              <a:custGeom>
                <a:avLst/>
                <a:gdLst/>
                <a:ahLst/>
                <a:cxnLst>
                  <a:cxn ang="0">
                    <a:pos x="1" y="0"/>
                  </a:cxn>
                  <a:cxn ang="0">
                    <a:pos x="1" y="0"/>
                  </a:cxn>
                  <a:cxn ang="0">
                    <a:pos x="0" y="0"/>
                  </a:cxn>
                  <a:cxn ang="0">
                    <a:pos x="1" y="0"/>
                  </a:cxn>
                </a:cxnLst>
                <a:rect l="0" t="0" r="r" b="b"/>
                <a:pathLst>
                  <a:path w="1">
                    <a:moveTo>
                      <a:pt x="1" y="0"/>
                    </a:moveTo>
                    <a:cubicBezTo>
                      <a:pt x="1" y="0"/>
                      <a:pt x="1" y="0"/>
                      <a:pt x="1" y="0"/>
                    </a:cubicBezTo>
                    <a:cubicBezTo>
                      <a:pt x="0" y="0"/>
                      <a:pt x="0" y="0"/>
                      <a:pt x="0" y="0"/>
                    </a:cubicBezTo>
                    <a:lnTo>
                      <a:pt x="1" y="0"/>
                    </a:ln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40" name="组合 39"/>
          <p:cNvGrpSpPr/>
          <p:nvPr/>
        </p:nvGrpSpPr>
        <p:grpSpPr>
          <a:xfrm>
            <a:off x="3899662" y="1778558"/>
            <a:ext cx="1994249" cy="1994247"/>
            <a:chOff x="3899662" y="1778558"/>
            <a:chExt cx="1994249" cy="1994247"/>
          </a:xfrm>
        </p:grpSpPr>
        <p:sp>
          <p:nvSpPr>
            <p:cNvPr id="18" name="ïSļîḓe"/>
            <p:cNvSpPr/>
            <p:nvPr/>
          </p:nvSpPr>
          <p:spPr bwMode="auto">
            <a:xfrm>
              <a:off x="3899662"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grpSp>
          <p:nvGrpSpPr>
            <p:cNvPr id="23" name="iṧ1îde"/>
            <p:cNvGrpSpPr/>
            <p:nvPr/>
          </p:nvGrpSpPr>
          <p:grpSpPr>
            <a:xfrm>
              <a:off x="4562662" y="2501574"/>
              <a:ext cx="612143" cy="487030"/>
              <a:chOff x="4814888" y="1727201"/>
              <a:chExt cx="434975" cy="346075"/>
            </a:xfrm>
            <a:solidFill>
              <a:schemeClr val="bg1"/>
            </a:solidFill>
          </p:grpSpPr>
          <p:sp>
            <p:nvSpPr>
              <p:cNvPr id="25" name="ïsľiḋé"/>
              <p:cNvSpPr/>
              <p:nvPr/>
            </p:nvSpPr>
            <p:spPr bwMode="auto">
              <a:xfrm>
                <a:off x="4814888" y="1727201"/>
                <a:ext cx="434975" cy="346075"/>
              </a:xfrm>
              <a:custGeom>
                <a:avLst/>
                <a:gdLst/>
                <a:ahLst/>
                <a:cxnLst>
                  <a:cxn ang="0">
                    <a:pos x="78" y="17"/>
                  </a:cxn>
                  <a:cxn ang="0">
                    <a:pos x="0" y="30"/>
                  </a:cxn>
                  <a:cxn ang="0">
                    <a:pos x="5" y="72"/>
                  </a:cxn>
                  <a:cxn ang="0">
                    <a:pos x="38" y="60"/>
                  </a:cxn>
                  <a:cxn ang="0">
                    <a:pos x="77" y="77"/>
                  </a:cxn>
                  <a:cxn ang="0">
                    <a:pos x="108" y="91"/>
                  </a:cxn>
                  <a:cxn ang="0">
                    <a:pos x="106" y="66"/>
                  </a:cxn>
                  <a:cxn ang="0">
                    <a:pos x="34" y="47"/>
                  </a:cxn>
                  <a:cxn ang="0">
                    <a:pos x="34" y="48"/>
                  </a:cxn>
                  <a:cxn ang="0">
                    <a:pos x="34" y="48"/>
                  </a:cxn>
                  <a:cxn ang="0">
                    <a:pos x="13" y="47"/>
                  </a:cxn>
                  <a:cxn ang="0">
                    <a:pos x="4" y="30"/>
                  </a:cxn>
                  <a:cxn ang="0">
                    <a:pos x="72" y="17"/>
                  </a:cxn>
                  <a:cxn ang="0">
                    <a:pos x="71" y="17"/>
                  </a:cxn>
                  <a:cxn ang="0">
                    <a:pos x="71" y="17"/>
                  </a:cxn>
                  <a:cxn ang="0">
                    <a:pos x="70" y="17"/>
                  </a:cxn>
                  <a:cxn ang="0">
                    <a:pos x="69" y="17"/>
                  </a:cxn>
                  <a:cxn ang="0">
                    <a:pos x="68" y="17"/>
                  </a:cxn>
                  <a:cxn ang="0">
                    <a:pos x="67" y="17"/>
                  </a:cxn>
                  <a:cxn ang="0">
                    <a:pos x="66" y="17"/>
                  </a:cxn>
                  <a:cxn ang="0">
                    <a:pos x="65" y="17"/>
                  </a:cxn>
                  <a:cxn ang="0">
                    <a:pos x="64" y="18"/>
                  </a:cxn>
                  <a:cxn ang="0">
                    <a:pos x="64" y="18"/>
                  </a:cxn>
                  <a:cxn ang="0">
                    <a:pos x="63" y="18"/>
                  </a:cxn>
                  <a:cxn ang="0">
                    <a:pos x="62" y="18"/>
                  </a:cxn>
                  <a:cxn ang="0">
                    <a:pos x="61" y="18"/>
                  </a:cxn>
                  <a:cxn ang="0">
                    <a:pos x="60" y="19"/>
                  </a:cxn>
                  <a:cxn ang="0">
                    <a:pos x="59" y="19"/>
                  </a:cxn>
                  <a:cxn ang="0">
                    <a:pos x="58" y="19"/>
                  </a:cxn>
                  <a:cxn ang="0">
                    <a:pos x="58" y="19"/>
                  </a:cxn>
                  <a:cxn ang="0">
                    <a:pos x="57" y="20"/>
                  </a:cxn>
                  <a:cxn ang="0">
                    <a:pos x="56" y="20"/>
                  </a:cxn>
                  <a:cxn ang="0">
                    <a:pos x="56" y="20"/>
                  </a:cxn>
                  <a:cxn ang="0">
                    <a:pos x="55" y="21"/>
                  </a:cxn>
                  <a:cxn ang="0">
                    <a:pos x="54" y="21"/>
                  </a:cxn>
                  <a:cxn ang="0">
                    <a:pos x="53" y="21"/>
                  </a:cxn>
                  <a:cxn ang="0">
                    <a:pos x="52" y="22"/>
                  </a:cxn>
                  <a:cxn ang="0">
                    <a:pos x="52" y="22"/>
                  </a:cxn>
                  <a:cxn ang="0">
                    <a:pos x="51" y="22"/>
                  </a:cxn>
                  <a:cxn ang="0">
                    <a:pos x="50" y="23"/>
                  </a:cxn>
                  <a:cxn ang="0">
                    <a:pos x="49" y="23"/>
                  </a:cxn>
                  <a:cxn ang="0">
                    <a:pos x="49" y="24"/>
                  </a:cxn>
                  <a:cxn ang="0">
                    <a:pos x="48" y="24"/>
                  </a:cxn>
                  <a:cxn ang="0">
                    <a:pos x="48" y="24"/>
                  </a:cxn>
                  <a:cxn ang="0">
                    <a:pos x="47" y="25"/>
                  </a:cxn>
                  <a:cxn ang="0">
                    <a:pos x="46" y="25"/>
                  </a:cxn>
                  <a:cxn ang="0">
                    <a:pos x="102" y="66"/>
                  </a:cxn>
                  <a:cxn ang="0">
                    <a:pos x="77" y="72"/>
                  </a:cxn>
                  <a:cxn ang="0">
                    <a:pos x="49" y="65"/>
                  </a:cxn>
                  <a:cxn ang="0">
                    <a:pos x="41" y="57"/>
                  </a:cxn>
                  <a:cxn ang="0">
                    <a:pos x="38" y="47"/>
                  </a:cxn>
                  <a:cxn ang="0">
                    <a:pos x="75" y="21"/>
                  </a:cxn>
                  <a:cxn ang="0">
                    <a:pos x="76" y="21"/>
                  </a:cxn>
                  <a:cxn ang="0">
                    <a:pos x="76" y="21"/>
                  </a:cxn>
                  <a:cxn ang="0">
                    <a:pos x="76" y="21"/>
                  </a:cxn>
                  <a:cxn ang="0">
                    <a:pos x="76" y="21"/>
                  </a:cxn>
                  <a:cxn ang="0">
                    <a:pos x="109" y="56"/>
                  </a:cxn>
                </a:cxnLst>
                <a:rect l="0" t="0" r="r" b="b"/>
                <a:pathLst>
                  <a:path w="116" h="92">
                    <a:moveTo>
                      <a:pt x="113" y="58"/>
                    </a:moveTo>
                    <a:cubicBezTo>
                      <a:pt x="115" y="54"/>
                      <a:pt x="116" y="51"/>
                      <a:pt x="116" y="47"/>
                    </a:cubicBezTo>
                    <a:cubicBezTo>
                      <a:pt x="116" y="38"/>
                      <a:pt x="111" y="31"/>
                      <a:pt x="104" y="25"/>
                    </a:cubicBezTo>
                    <a:cubicBezTo>
                      <a:pt x="97" y="20"/>
                      <a:pt x="88" y="17"/>
                      <a:pt x="78" y="17"/>
                    </a:cubicBezTo>
                    <a:cubicBezTo>
                      <a:pt x="74" y="12"/>
                      <a:pt x="69" y="8"/>
                      <a:pt x="63" y="5"/>
                    </a:cubicBezTo>
                    <a:cubicBezTo>
                      <a:pt x="57" y="2"/>
                      <a:pt x="49" y="0"/>
                      <a:pt x="41" y="0"/>
                    </a:cubicBezTo>
                    <a:cubicBezTo>
                      <a:pt x="30" y="0"/>
                      <a:pt x="19" y="3"/>
                      <a:pt x="12" y="8"/>
                    </a:cubicBezTo>
                    <a:cubicBezTo>
                      <a:pt x="4" y="14"/>
                      <a:pt x="0" y="22"/>
                      <a:pt x="0" y="30"/>
                    </a:cubicBezTo>
                    <a:cubicBezTo>
                      <a:pt x="0" y="34"/>
                      <a:pt x="1" y="38"/>
                      <a:pt x="2" y="41"/>
                    </a:cubicBezTo>
                    <a:cubicBezTo>
                      <a:pt x="4" y="44"/>
                      <a:pt x="7" y="47"/>
                      <a:pt x="9" y="50"/>
                    </a:cubicBezTo>
                    <a:cubicBezTo>
                      <a:pt x="5" y="72"/>
                      <a:pt x="5" y="72"/>
                      <a:pt x="5" y="72"/>
                    </a:cubicBezTo>
                    <a:cubicBezTo>
                      <a:pt x="5" y="72"/>
                      <a:pt x="5" y="72"/>
                      <a:pt x="5" y="72"/>
                    </a:cubicBezTo>
                    <a:cubicBezTo>
                      <a:pt x="4" y="73"/>
                      <a:pt x="5" y="74"/>
                      <a:pt x="6" y="75"/>
                    </a:cubicBezTo>
                    <a:cubicBezTo>
                      <a:pt x="7" y="75"/>
                      <a:pt x="7" y="75"/>
                      <a:pt x="8" y="74"/>
                    </a:cubicBezTo>
                    <a:cubicBezTo>
                      <a:pt x="37" y="60"/>
                      <a:pt x="37" y="60"/>
                      <a:pt x="37" y="60"/>
                    </a:cubicBezTo>
                    <a:cubicBezTo>
                      <a:pt x="38" y="60"/>
                      <a:pt x="38" y="60"/>
                      <a:pt x="38" y="60"/>
                    </a:cubicBezTo>
                    <a:cubicBezTo>
                      <a:pt x="38" y="60"/>
                      <a:pt x="38" y="60"/>
                      <a:pt x="38" y="60"/>
                    </a:cubicBezTo>
                    <a:cubicBezTo>
                      <a:pt x="40" y="63"/>
                      <a:pt x="43" y="66"/>
                      <a:pt x="46" y="68"/>
                    </a:cubicBezTo>
                    <a:cubicBezTo>
                      <a:pt x="54" y="74"/>
                      <a:pt x="64" y="77"/>
                      <a:pt x="75" y="77"/>
                    </a:cubicBezTo>
                    <a:cubicBezTo>
                      <a:pt x="76" y="77"/>
                      <a:pt x="76" y="77"/>
                      <a:pt x="77" y="77"/>
                    </a:cubicBezTo>
                    <a:cubicBezTo>
                      <a:pt x="77" y="77"/>
                      <a:pt x="77" y="77"/>
                      <a:pt x="77" y="77"/>
                    </a:cubicBezTo>
                    <a:cubicBezTo>
                      <a:pt x="77" y="77"/>
                      <a:pt x="77" y="77"/>
                      <a:pt x="77" y="77"/>
                    </a:cubicBezTo>
                    <a:cubicBezTo>
                      <a:pt x="78" y="77"/>
                      <a:pt x="78" y="77"/>
                      <a:pt x="78" y="77"/>
                    </a:cubicBezTo>
                    <a:cubicBezTo>
                      <a:pt x="108" y="91"/>
                      <a:pt x="108" y="91"/>
                      <a:pt x="108" y="91"/>
                    </a:cubicBezTo>
                    <a:cubicBezTo>
                      <a:pt x="109" y="91"/>
                      <a:pt x="109" y="92"/>
                      <a:pt x="110" y="91"/>
                    </a:cubicBezTo>
                    <a:cubicBezTo>
                      <a:pt x="111" y="91"/>
                      <a:pt x="112" y="90"/>
                      <a:pt x="111" y="89"/>
                    </a:cubicBezTo>
                    <a:cubicBezTo>
                      <a:pt x="111" y="89"/>
                      <a:pt x="111" y="89"/>
                      <a:pt x="111" y="89"/>
                    </a:cubicBezTo>
                    <a:cubicBezTo>
                      <a:pt x="106" y="66"/>
                      <a:pt x="106" y="66"/>
                      <a:pt x="106" y="66"/>
                    </a:cubicBezTo>
                    <a:cubicBezTo>
                      <a:pt x="109" y="64"/>
                      <a:pt x="112" y="61"/>
                      <a:pt x="113" y="58"/>
                    </a:cubicBezTo>
                    <a:close/>
                    <a:moveTo>
                      <a:pt x="34" y="47"/>
                    </a:moveTo>
                    <a:cubicBezTo>
                      <a:pt x="34" y="47"/>
                      <a:pt x="34" y="47"/>
                      <a:pt x="34" y="47"/>
                    </a:cubicBezTo>
                    <a:cubicBezTo>
                      <a:pt x="34" y="47"/>
                      <a:pt x="34" y="47"/>
                      <a:pt x="34" y="47"/>
                    </a:cubicBezTo>
                    <a:cubicBezTo>
                      <a:pt x="34" y="47"/>
                      <a:pt x="34" y="47"/>
                      <a:pt x="34" y="47"/>
                    </a:cubicBezTo>
                    <a:cubicBezTo>
                      <a:pt x="34" y="47"/>
                      <a:pt x="34" y="47"/>
                      <a:pt x="34" y="47"/>
                    </a:cubicBezTo>
                    <a:cubicBezTo>
                      <a:pt x="34" y="47"/>
                      <a:pt x="34" y="47"/>
                      <a:pt x="34" y="47"/>
                    </a:cubicBezTo>
                    <a:cubicBezTo>
                      <a:pt x="34" y="48"/>
                      <a:pt x="34" y="48"/>
                      <a:pt x="34" y="48"/>
                    </a:cubicBezTo>
                    <a:cubicBezTo>
                      <a:pt x="34" y="48"/>
                      <a:pt x="34" y="48"/>
                      <a:pt x="34" y="48"/>
                    </a:cubicBezTo>
                    <a:cubicBezTo>
                      <a:pt x="34" y="48"/>
                      <a:pt x="34" y="48"/>
                      <a:pt x="34" y="48"/>
                    </a:cubicBezTo>
                    <a:cubicBezTo>
                      <a:pt x="34" y="48"/>
                      <a:pt x="34" y="48"/>
                      <a:pt x="34" y="48"/>
                    </a:cubicBezTo>
                    <a:cubicBezTo>
                      <a:pt x="34" y="48"/>
                      <a:pt x="34" y="48"/>
                      <a:pt x="34" y="48"/>
                    </a:cubicBezTo>
                    <a:cubicBezTo>
                      <a:pt x="34" y="51"/>
                      <a:pt x="35" y="53"/>
                      <a:pt x="36" y="56"/>
                    </a:cubicBezTo>
                    <a:cubicBezTo>
                      <a:pt x="10" y="69"/>
                      <a:pt x="10" y="69"/>
                      <a:pt x="10" y="69"/>
                    </a:cubicBezTo>
                    <a:cubicBezTo>
                      <a:pt x="14" y="49"/>
                      <a:pt x="14" y="49"/>
                      <a:pt x="14" y="49"/>
                    </a:cubicBezTo>
                    <a:cubicBezTo>
                      <a:pt x="14" y="48"/>
                      <a:pt x="14" y="48"/>
                      <a:pt x="13" y="47"/>
                    </a:cubicBezTo>
                    <a:cubicBezTo>
                      <a:pt x="12" y="49"/>
                      <a:pt x="12" y="49"/>
                      <a:pt x="12" y="49"/>
                    </a:cubicBezTo>
                    <a:cubicBezTo>
                      <a:pt x="13" y="47"/>
                      <a:pt x="13" y="47"/>
                      <a:pt x="13" y="47"/>
                    </a:cubicBezTo>
                    <a:cubicBezTo>
                      <a:pt x="10" y="45"/>
                      <a:pt x="8" y="42"/>
                      <a:pt x="6" y="39"/>
                    </a:cubicBezTo>
                    <a:cubicBezTo>
                      <a:pt x="5" y="36"/>
                      <a:pt x="4" y="33"/>
                      <a:pt x="4" y="30"/>
                    </a:cubicBezTo>
                    <a:cubicBezTo>
                      <a:pt x="4" y="23"/>
                      <a:pt x="8" y="17"/>
                      <a:pt x="15" y="12"/>
                    </a:cubicBezTo>
                    <a:cubicBezTo>
                      <a:pt x="21" y="7"/>
                      <a:pt x="31" y="4"/>
                      <a:pt x="41" y="4"/>
                    </a:cubicBezTo>
                    <a:cubicBezTo>
                      <a:pt x="48" y="4"/>
                      <a:pt x="55" y="6"/>
                      <a:pt x="61" y="9"/>
                    </a:cubicBezTo>
                    <a:cubicBezTo>
                      <a:pt x="66" y="11"/>
                      <a:pt x="69" y="13"/>
                      <a:pt x="72" y="17"/>
                    </a:cubicBezTo>
                    <a:cubicBezTo>
                      <a:pt x="72" y="17"/>
                      <a:pt x="72" y="17"/>
                      <a:pt x="72" y="17"/>
                    </a:cubicBezTo>
                    <a:cubicBezTo>
                      <a:pt x="72" y="17"/>
                      <a:pt x="72" y="17"/>
                      <a:pt x="72" y="17"/>
                    </a:cubicBezTo>
                    <a:cubicBezTo>
                      <a:pt x="72" y="17"/>
                      <a:pt x="72" y="17"/>
                      <a:pt x="72" y="17"/>
                    </a:cubicBezTo>
                    <a:cubicBezTo>
                      <a:pt x="71" y="17"/>
                      <a:pt x="71" y="17"/>
                      <a:pt x="71" y="17"/>
                    </a:cubicBezTo>
                    <a:cubicBezTo>
                      <a:pt x="71" y="17"/>
                      <a:pt x="71" y="17"/>
                      <a:pt x="71" y="17"/>
                    </a:cubicBezTo>
                    <a:cubicBezTo>
                      <a:pt x="71" y="17"/>
                      <a:pt x="71" y="17"/>
                      <a:pt x="71" y="17"/>
                    </a:cubicBezTo>
                    <a:cubicBezTo>
                      <a:pt x="71" y="17"/>
                      <a:pt x="71" y="17"/>
                      <a:pt x="71" y="17"/>
                    </a:cubicBezTo>
                    <a:cubicBezTo>
                      <a:pt x="71" y="17"/>
                      <a:pt x="71" y="17"/>
                      <a:pt x="71" y="17"/>
                    </a:cubicBezTo>
                    <a:cubicBezTo>
                      <a:pt x="70" y="17"/>
                      <a:pt x="70" y="17"/>
                      <a:pt x="70" y="17"/>
                    </a:cubicBezTo>
                    <a:cubicBezTo>
                      <a:pt x="70" y="17"/>
                      <a:pt x="70" y="17"/>
                      <a:pt x="70" y="17"/>
                    </a:cubicBezTo>
                    <a:cubicBezTo>
                      <a:pt x="70" y="17"/>
                      <a:pt x="70" y="17"/>
                      <a:pt x="70" y="17"/>
                    </a:cubicBezTo>
                    <a:cubicBezTo>
                      <a:pt x="70" y="17"/>
                      <a:pt x="70" y="17"/>
                      <a:pt x="70" y="17"/>
                    </a:cubicBezTo>
                    <a:cubicBezTo>
                      <a:pt x="69" y="17"/>
                      <a:pt x="69" y="17"/>
                      <a:pt x="69" y="17"/>
                    </a:cubicBezTo>
                    <a:cubicBezTo>
                      <a:pt x="69" y="17"/>
                      <a:pt x="69" y="17"/>
                      <a:pt x="69" y="17"/>
                    </a:cubicBezTo>
                    <a:cubicBezTo>
                      <a:pt x="69" y="17"/>
                      <a:pt x="69" y="17"/>
                      <a:pt x="69" y="17"/>
                    </a:cubicBezTo>
                    <a:cubicBezTo>
                      <a:pt x="69" y="17"/>
                      <a:pt x="69" y="17"/>
                      <a:pt x="69"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8" y="17"/>
                      <a:pt x="68" y="17"/>
                      <a:pt x="68" y="17"/>
                    </a:cubicBezTo>
                    <a:cubicBezTo>
                      <a:pt x="67" y="17"/>
                      <a:pt x="67" y="17"/>
                      <a:pt x="67" y="17"/>
                    </a:cubicBezTo>
                    <a:cubicBezTo>
                      <a:pt x="67" y="17"/>
                      <a:pt x="67" y="17"/>
                      <a:pt x="67" y="17"/>
                    </a:cubicBezTo>
                    <a:cubicBezTo>
                      <a:pt x="67" y="17"/>
                      <a:pt x="67" y="17"/>
                      <a:pt x="67" y="17"/>
                    </a:cubicBezTo>
                    <a:cubicBezTo>
                      <a:pt x="66" y="17"/>
                      <a:pt x="66" y="17"/>
                      <a:pt x="66" y="17"/>
                    </a:cubicBezTo>
                    <a:cubicBezTo>
                      <a:pt x="66" y="17"/>
                      <a:pt x="66" y="17"/>
                      <a:pt x="66" y="17"/>
                    </a:cubicBezTo>
                    <a:cubicBezTo>
                      <a:pt x="66" y="17"/>
                      <a:pt x="66" y="17"/>
                      <a:pt x="66" y="17"/>
                    </a:cubicBezTo>
                    <a:cubicBezTo>
                      <a:pt x="66" y="17"/>
                      <a:pt x="66" y="17"/>
                      <a:pt x="66" y="17"/>
                    </a:cubicBezTo>
                    <a:cubicBezTo>
                      <a:pt x="66" y="17"/>
                      <a:pt x="66" y="17"/>
                      <a:pt x="66" y="17"/>
                    </a:cubicBezTo>
                    <a:cubicBezTo>
                      <a:pt x="65" y="17"/>
                      <a:pt x="65" y="17"/>
                      <a:pt x="65" y="17"/>
                    </a:cubicBezTo>
                    <a:cubicBezTo>
                      <a:pt x="65" y="17"/>
                      <a:pt x="65" y="17"/>
                      <a:pt x="65" y="17"/>
                    </a:cubicBezTo>
                    <a:cubicBezTo>
                      <a:pt x="65" y="18"/>
                      <a:pt x="65" y="18"/>
                      <a:pt x="65" y="18"/>
                    </a:cubicBezTo>
                    <a:cubicBezTo>
                      <a:pt x="65" y="18"/>
                      <a:pt x="65" y="18"/>
                      <a:pt x="65" y="18"/>
                    </a:cubicBezTo>
                    <a:cubicBezTo>
                      <a:pt x="64" y="18"/>
                      <a:pt x="64" y="18"/>
                      <a:pt x="64" y="18"/>
                    </a:cubicBezTo>
                    <a:cubicBezTo>
                      <a:pt x="64" y="18"/>
                      <a:pt x="64" y="18"/>
                      <a:pt x="64" y="18"/>
                    </a:cubicBezTo>
                    <a:cubicBezTo>
                      <a:pt x="64" y="18"/>
                      <a:pt x="64" y="18"/>
                      <a:pt x="64" y="18"/>
                    </a:cubicBezTo>
                    <a:cubicBezTo>
                      <a:pt x="64" y="18"/>
                      <a:pt x="64" y="18"/>
                      <a:pt x="64" y="18"/>
                    </a:cubicBezTo>
                    <a:cubicBezTo>
                      <a:pt x="64" y="18"/>
                      <a:pt x="64" y="18"/>
                      <a:pt x="64" y="18"/>
                    </a:cubicBezTo>
                    <a:cubicBezTo>
                      <a:pt x="63" y="18"/>
                      <a:pt x="63" y="18"/>
                      <a:pt x="63" y="18"/>
                    </a:cubicBezTo>
                    <a:cubicBezTo>
                      <a:pt x="63" y="18"/>
                      <a:pt x="63" y="18"/>
                      <a:pt x="63" y="18"/>
                    </a:cubicBezTo>
                    <a:cubicBezTo>
                      <a:pt x="63" y="18"/>
                      <a:pt x="63" y="18"/>
                      <a:pt x="63" y="18"/>
                    </a:cubicBezTo>
                    <a:cubicBezTo>
                      <a:pt x="63" y="18"/>
                      <a:pt x="63" y="18"/>
                      <a:pt x="63" y="18"/>
                    </a:cubicBezTo>
                    <a:cubicBezTo>
                      <a:pt x="63" y="18"/>
                      <a:pt x="63" y="18"/>
                      <a:pt x="63" y="18"/>
                    </a:cubicBezTo>
                    <a:cubicBezTo>
                      <a:pt x="62" y="18"/>
                      <a:pt x="62" y="18"/>
                      <a:pt x="62" y="18"/>
                    </a:cubicBezTo>
                    <a:cubicBezTo>
                      <a:pt x="62" y="18"/>
                      <a:pt x="62" y="18"/>
                      <a:pt x="62" y="18"/>
                    </a:cubicBezTo>
                    <a:cubicBezTo>
                      <a:pt x="62" y="18"/>
                      <a:pt x="62" y="18"/>
                      <a:pt x="62" y="18"/>
                    </a:cubicBezTo>
                    <a:cubicBezTo>
                      <a:pt x="62" y="18"/>
                      <a:pt x="62" y="18"/>
                      <a:pt x="62" y="18"/>
                    </a:cubicBezTo>
                    <a:cubicBezTo>
                      <a:pt x="61" y="18"/>
                      <a:pt x="61" y="18"/>
                      <a:pt x="61" y="18"/>
                    </a:cubicBezTo>
                    <a:cubicBezTo>
                      <a:pt x="61" y="18"/>
                      <a:pt x="61" y="18"/>
                      <a:pt x="61" y="18"/>
                    </a:cubicBezTo>
                    <a:cubicBezTo>
                      <a:pt x="61" y="18"/>
                      <a:pt x="61" y="18"/>
                      <a:pt x="61" y="18"/>
                    </a:cubicBezTo>
                    <a:cubicBezTo>
                      <a:pt x="61" y="18"/>
                      <a:pt x="61" y="18"/>
                      <a:pt x="61" y="18"/>
                    </a:cubicBezTo>
                    <a:cubicBezTo>
                      <a:pt x="61" y="19"/>
                      <a:pt x="61" y="19"/>
                      <a:pt x="61" y="19"/>
                    </a:cubicBezTo>
                    <a:cubicBezTo>
                      <a:pt x="60" y="19"/>
                      <a:pt x="60" y="19"/>
                      <a:pt x="60" y="19"/>
                    </a:cubicBezTo>
                    <a:cubicBezTo>
                      <a:pt x="60" y="19"/>
                      <a:pt x="60" y="19"/>
                      <a:pt x="60" y="19"/>
                    </a:cubicBezTo>
                    <a:cubicBezTo>
                      <a:pt x="60" y="19"/>
                      <a:pt x="60" y="19"/>
                      <a:pt x="60" y="19"/>
                    </a:cubicBezTo>
                    <a:cubicBezTo>
                      <a:pt x="60" y="19"/>
                      <a:pt x="60" y="19"/>
                      <a:pt x="60" y="19"/>
                    </a:cubicBezTo>
                    <a:cubicBezTo>
                      <a:pt x="60" y="19"/>
                      <a:pt x="60" y="19"/>
                      <a:pt x="60" y="19"/>
                    </a:cubicBezTo>
                    <a:cubicBezTo>
                      <a:pt x="59" y="19"/>
                      <a:pt x="59" y="19"/>
                      <a:pt x="59" y="19"/>
                    </a:cubicBezTo>
                    <a:cubicBezTo>
                      <a:pt x="59" y="19"/>
                      <a:pt x="59" y="19"/>
                      <a:pt x="59" y="19"/>
                    </a:cubicBezTo>
                    <a:cubicBezTo>
                      <a:pt x="59" y="19"/>
                      <a:pt x="59" y="19"/>
                      <a:pt x="59" y="19"/>
                    </a:cubicBezTo>
                    <a:cubicBezTo>
                      <a:pt x="59" y="19"/>
                      <a:pt x="59" y="19"/>
                      <a:pt x="59"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8" y="19"/>
                      <a:pt x="58" y="19"/>
                      <a:pt x="58" y="19"/>
                    </a:cubicBezTo>
                    <a:cubicBezTo>
                      <a:pt x="57" y="20"/>
                      <a:pt x="57" y="20"/>
                      <a:pt x="57" y="20"/>
                    </a:cubicBezTo>
                    <a:cubicBezTo>
                      <a:pt x="57" y="20"/>
                      <a:pt x="57" y="20"/>
                      <a:pt x="57" y="20"/>
                    </a:cubicBezTo>
                    <a:cubicBezTo>
                      <a:pt x="57" y="20"/>
                      <a:pt x="57" y="20"/>
                      <a:pt x="57" y="20"/>
                    </a:cubicBezTo>
                    <a:cubicBezTo>
                      <a:pt x="57" y="20"/>
                      <a:pt x="57" y="20"/>
                      <a:pt x="57" y="20"/>
                    </a:cubicBezTo>
                    <a:cubicBezTo>
                      <a:pt x="57" y="20"/>
                      <a:pt x="57" y="20"/>
                      <a:pt x="57"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6" y="20"/>
                      <a:pt x="56" y="20"/>
                      <a:pt x="56" y="20"/>
                    </a:cubicBezTo>
                    <a:cubicBezTo>
                      <a:pt x="55" y="20"/>
                      <a:pt x="55" y="20"/>
                      <a:pt x="55" y="20"/>
                    </a:cubicBezTo>
                    <a:cubicBezTo>
                      <a:pt x="55" y="20"/>
                      <a:pt x="55" y="20"/>
                      <a:pt x="55" y="20"/>
                    </a:cubicBezTo>
                    <a:cubicBezTo>
                      <a:pt x="55" y="21"/>
                      <a:pt x="55" y="21"/>
                      <a:pt x="55" y="21"/>
                    </a:cubicBezTo>
                    <a:cubicBezTo>
                      <a:pt x="55" y="21"/>
                      <a:pt x="55" y="21"/>
                      <a:pt x="55"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4" y="21"/>
                      <a:pt x="54" y="21"/>
                      <a:pt x="54" y="21"/>
                    </a:cubicBezTo>
                    <a:cubicBezTo>
                      <a:pt x="53" y="21"/>
                      <a:pt x="53" y="21"/>
                      <a:pt x="53" y="21"/>
                    </a:cubicBezTo>
                    <a:cubicBezTo>
                      <a:pt x="53" y="21"/>
                      <a:pt x="53" y="21"/>
                      <a:pt x="53" y="21"/>
                    </a:cubicBezTo>
                    <a:cubicBezTo>
                      <a:pt x="53" y="21"/>
                      <a:pt x="53" y="21"/>
                      <a:pt x="53" y="21"/>
                    </a:cubicBezTo>
                    <a:cubicBezTo>
                      <a:pt x="53" y="21"/>
                      <a:pt x="53" y="21"/>
                      <a:pt x="53" y="21"/>
                    </a:cubicBezTo>
                    <a:cubicBezTo>
                      <a:pt x="53" y="21"/>
                      <a:pt x="53" y="21"/>
                      <a:pt x="53" y="21"/>
                    </a:cubicBezTo>
                    <a:cubicBezTo>
                      <a:pt x="52" y="22"/>
                      <a:pt x="52" y="22"/>
                      <a:pt x="52" y="22"/>
                    </a:cubicBezTo>
                    <a:cubicBezTo>
                      <a:pt x="52" y="22"/>
                      <a:pt x="52" y="22"/>
                      <a:pt x="52" y="22"/>
                    </a:cubicBezTo>
                    <a:cubicBezTo>
                      <a:pt x="52" y="22"/>
                      <a:pt x="52" y="22"/>
                      <a:pt x="52" y="22"/>
                    </a:cubicBezTo>
                    <a:cubicBezTo>
                      <a:pt x="52" y="22"/>
                      <a:pt x="52" y="22"/>
                      <a:pt x="52" y="22"/>
                    </a:cubicBezTo>
                    <a:cubicBezTo>
                      <a:pt x="52" y="22"/>
                      <a:pt x="52" y="22"/>
                      <a:pt x="52" y="22"/>
                    </a:cubicBezTo>
                    <a:cubicBezTo>
                      <a:pt x="51" y="22"/>
                      <a:pt x="51" y="22"/>
                      <a:pt x="51" y="22"/>
                    </a:cubicBezTo>
                    <a:cubicBezTo>
                      <a:pt x="51" y="22"/>
                      <a:pt x="51" y="22"/>
                      <a:pt x="51" y="22"/>
                    </a:cubicBezTo>
                    <a:cubicBezTo>
                      <a:pt x="51" y="22"/>
                      <a:pt x="51" y="22"/>
                      <a:pt x="51" y="22"/>
                    </a:cubicBezTo>
                    <a:cubicBezTo>
                      <a:pt x="51" y="22"/>
                      <a:pt x="51" y="22"/>
                      <a:pt x="51" y="22"/>
                    </a:cubicBezTo>
                    <a:cubicBezTo>
                      <a:pt x="51" y="22"/>
                      <a:pt x="51"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50" y="23"/>
                      <a:pt x="50" y="23"/>
                      <a:pt x="50" y="23"/>
                    </a:cubicBezTo>
                    <a:cubicBezTo>
                      <a:pt x="49" y="23"/>
                      <a:pt x="49" y="23"/>
                      <a:pt x="49" y="23"/>
                    </a:cubicBezTo>
                    <a:cubicBezTo>
                      <a:pt x="49" y="23"/>
                      <a:pt x="49" y="23"/>
                      <a:pt x="49" y="23"/>
                    </a:cubicBezTo>
                    <a:cubicBezTo>
                      <a:pt x="49" y="23"/>
                      <a:pt x="49" y="23"/>
                      <a:pt x="49" y="23"/>
                    </a:cubicBezTo>
                    <a:cubicBezTo>
                      <a:pt x="49" y="24"/>
                      <a:pt x="49" y="24"/>
                      <a:pt x="49" y="24"/>
                    </a:cubicBezTo>
                    <a:cubicBezTo>
                      <a:pt x="49" y="24"/>
                      <a:pt x="49" y="24"/>
                      <a:pt x="49" y="24"/>
                    </a:cubicBezTo>
                    <a:cubicBezTo>
                      <a:pt x="49" y="24"/>
                      <a:pt x="49" y="24"/>
                      <a:pt x="49"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8" y="24"/>
                      <a:pt x="48" y="24"/>
                      <a:pt x="48" y="24"/>
                    </a:cubicBezTo>
                    <a:cubicBezTo>
                      <a:pt x="47" y="24"/>
                      <a:pt x="47" y="24"/>
                      <a:pt x="47" y="24"/>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7" y="25"/>
                      <a:pt x="47" y="25"/>
                      <a:pt x="47" y="25"/>
                    </a:cubicBezTo>
                    <a:cubicBezTo>
                      <a:pt x="46" y="25"/>
                      <a:pt x="46" y="25"/>
                      <a:pt x="46" y="25"/>
                    </a:cubicBezTo>
                    <a:cubicBezTo>
                      <a:pt x="39" y="31"/>
                      <a:pt x="34" y="38"/>
                      <a:pt x="34" y="47"/>
                    </a:cubicBezTo>
                    <a:close/>
                    <a:moveTo>
                      <a:pt x="104" y="65"/>
                    </a:moveTo>
                    <a:cubicBezTo>
                      <a:pt x="103" y="64"/>
                      <a:pt x="103" y="64"/>
                      <a:pt x="103" y="64"/>
                    </a:cubicBezTo>
                    <a:cubicBezTo>
                      <a:pt x="102" y="64"/>
                      <a:pt x="102" y="65"/>
                      <a:pt x="102" y="66"/>
                    </a:cubicBezTo>
                    <a:cubicBezTo>
                      <a:pt x="106" y="85"/>
                      <a:pt x="106" y="85"/>
                      <a:pt x="106" y="85"/>
                    </a:cubicBezTo>
                    <a:cubicBezTo>
                      <a:pt x="80" y="73"/>
                      <a:pt x="80" y="73"/>
                      <a:pt x="80" y="73"/>
                    </a:cubicBezTo>
                    <a:cubicBezTo>
                      <a:pt x="80" y="72"/>
                      <a:pt x="79" y="72"/>
                      <a:pt x="79" y="72"/>
                    </a:cubicBezTo>
                    <a:cubicBezTo>
                      <a:pt x="78" y="72"/>
                      <a:pt x="77" y="72"/>
                      <a:pt x="77" y="72"/>
                    </a:cubicBezTo>
                    <a:cubicBezTo>
                      <a:pt x="77" y="72"/>
                      <a:pt x="77" y="72"/>
                      <a:pt x="77" y="72"/>
                    </a:cubicBezTo>
                    <a:cubicBezTo>
                      <a:pt x="77" y="72"/>
                      <a:pt x="77" y="72"/>
                      <a:pt x="77" y="72"/>
                    </a:cubicBezTo>
                    <a:cubicBezTo>
                      <a:pt x="76" y="72"/>
                      <a:pt x="76" y="72"/>
                      <a:pt x="75" y="72"/>
                    </a:cubicBezTo>
                    <a:cubicBezTo>
                      <a:pt x="65" y="72"/>
                      <a:pt x="55" y="69"/>
                      <a:pt x="49" y="65"/>
                    </a:cubicBezTo>
                    <a:cubicBezTo>
                      <a:pt x="46" y="62"/>
                      <a:pt x="43" y="60"/>
                      <a:pt x="41" y="57"/>
                    </a:cubicBezTo>
                    <a:cubicBezTo>
                      <a:pt x="41" y="57"/>
                      <a:pt x="41" y="57"/>
                      <a:pt x="41" y="57"/>
                    </a:cubicBezTo>
                    <a:cubicBezTo>
                      <a:pt x="41" y="57"/>
                      <a:pt x="41" y="57"/>
                      <a:pt x="41" y="57"/>
                    </a:cubicBezTo>
                    <a:cubicBezTo>
                      <a:pt x="41" y="57"/>
                      <a:pt x="41" y="57"/>
                      <a:pt x="41" y="57"/>
                    </a:cubicBezTo>
                    <a:cubicBezTo>
                      <a:pt x="39" y="54"/>
                      <a:pt x="38" y="51"/>
                      <a:pt x="38" y="47"/>
                    </a:cubicBezTo>
                    <a:cubicBezTo>
                      <a:pt x="38" y="47"/>
                      <a:pt x="38" y="47"/>
                      <a:pt x="38" y="47"/>
                    </a:cubicBezTo>
                    <a:cubicBezTo>
                      <a:pt x="38" y="47"/>
                      <a:pt x="38" y="47"/>
                      <a:pt x="38" y="47"/>
                    </a:cubicBezTo>
                    <a:cubicBezTo>
                      <a:pt x="38" y="47"/>
                      <a:pt x="38" y="47"/>
                      <a:pt x="38" y="47"/>
                    </a:cubicBezTo>
                    <a:cubicBezTo>
                      <a:pt x="38" y="40"/>
                      <a:pt x="42" y="33"/>
                      <a:pt x="49" y="29"/>
                    </a:cubicBezTo>
                    <a:cubicBezTo>
                      <a:pt x="55" y="24"/>
                      <a:pt x="65" y="21"/>
                      <a:pt x="75" y="21"/>
                    </a:cubicBezTo>
                    <a:cubicBezTo>
                      <a:pt x="75" y="21"/>
                      <a:pt x="75" y="21"/>
                      <a:pt x="75" y="21"/>
                    </a:cubicBezTo>
                    <a:cubicBezTo>
                      <a:pt x="75" y="21"/>
                      <a:pt x="75" y="21"/>
                      <a:pt x="75" y="21"/>
                    </a:cubicBezTo>
                    <a:cubicBezTo>
                      <a:pt x="75" y="21"/>
                      <a:pt x="75" y="21"/>
                      <a:pt x="75" y="21"/>
                    </a:cubicBezTo>
                    <a:cubicBezTo>
                      <a:pt x="75" y="21"/>
                      <a:pt x="75" y="21"/>
                      <a:pt x="75"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6" y="21"/>
                      <a:pt x="76" y="21"/>
                      <a:pt x="76" y="21"/>
                    </a:cubicBezTo>
                    <a:cubicBezTo>
                      <a:pt x="77" y="21"/>
                      <a:pt x="77" y="21"/>
                      <a:pt x="77" y="21"/>
                    </a:cubicBezTo>
                    <a:cubicBezTo>
                      <a:pt x="86" y="21"/>
                      <a:pt x="95" y="24"/>
                      <a:pt x="101" y="29"/>
                    </a:cubicBezTo>
                    <a:cubicBezTo>
                      <a:pt x="108" y="33"/>
                      <a:pt x="112" y="40"/>
                      <a:pt x="112" y="47"/>
                    </a:cubicBezTo>
                    <a:cubicBezTo>
                      <a:pt x="112" y="50"/>
                      <a:pt x="111" y="53"/>
                      <a:pt x="109" y="56"/>
                    </a:cubicBezTo>
                    <a:cubicBezTo>
                      <a:pt x="108" y="59"/>
                      <a:pt x="106" y="61"/>
                      <a:pt x="103" y="64"/>
                    </a:cubicBezTo>
                    <a:lnTo>
                      <a:pt x="104" y="65"/>
                    </a:lnTo>
                    <a:close/>
                  </a:path>
                </a:pathLst>
              </a:custGeom>
              <a:grp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6" name="íslíḋé"/>
              <p:cNvSpPr/>
              <p:nvPr/>
            </p:nvSpPr>
            <p:spPr bwMode="auto">
              <a:xfrm>
                <a:off x="4999038" y="1873251"/>
                <a:ext cx="60325" cy="57150"/>
              </a:xfrm>
              <a:custGeom>
                <a:avLst/>
                <a:gdLst/>
                <a:ahLst/>
                <a:cxnLst>
                  <a:cxn ang="0">
                    <a:pos x="14" y="2"/>
                  </a:cxn>
                  <a:cxn ang="0">
                    <a:pos x="8" y="0"/>
                  </a:cxn>
                  <a:cxn ang="0">
                    <a:pos x="3" y="2"/>
                  </a:cxn>
                  <a:cxn ang="0">
                    <a:pos x="0" y="8"/>
                  </a:cxn>
                  <a:cxn ang="0">
                    <a:pos x="3" y="13"/>
                  </a:cxn>
                  <a:cxn ang="0">
                    <a:pos x="4" y="12"/>
                  </a:cxn>
                  <a:cxn ang="0">
                    <a:pos x="3" y="13"/>
                  </a:cxn>
                  <a:cxn ang="0">
                    <a:pos x="8" y="15"/>
                  </a:cxn>
                  <a:cxn ang="0">
                    <a:pos x="14" y="13"/>
                  </a:cxn>
                  <a:cxn ang="0">
                    <a:pos x="14" y="13"/>
                  </a:cxn>
                  <a:cxn ang="0">
                    <a:pos x="12" y="12"/>
                  </a:cxn>
                  <a:cxn ang="0">
                    <a:pos x="14" y="13"/>
                  </a:cxn>
                  <a:cxn ang="0">
                    <a:pos x="16" y="8"/>
                  </a:cxn>
                  <a:cxn ang="0">
                    <a:pos x="14" y="2"/>
                  </a:cxn>
                  <a:cxn ang="0">
                    <a:pos x="14" y="2"/>
                  </a:cxn>
                  <a:cxn ang="0">
                    <a:pos x="11" y="10"/>
                  </a:cxn>
                  <a:cxn ang="0">
                    <a:pos x="11" y="10"/>
                  </a:cxn>
                  <a:cxn ang="0">
                    <a:pos x="10" y="10"/>
                  </a:cxn>
                  <a:cxn ang="0">
                    <a:pos x="8" y="11"/>
                  </a:cxn>
                  <a:cxn ang="0">
                    <a:pos x="6" y="10"/>
                  </a:cxn>
                  <a:cxn ang="0">
                    <a:pos x="6" y="10"/>
                  </a:cxn>
                  <a:cxn ang="0">
                    <a:pos x="5" y="8"/>
                  </a:cxn>
                  <a:cxn ang="0">
                    <a:pos x="6" y="5"/>
                  </a:cxn>
                  <a:cxn ang="0">
                    <a:pos x="8" y="4"/>
                  </a:cxn>
                  <a:cxn ang="0">
                    <a:pos x="11" y="5"/>
                  </a:cxn>
                  <a:cxn ang="0">
                    <a:pos x="11" y="5"/>
                  </a:cxn>
                  <a:cxn ang="0">
                    <a:pos x="12" y="8"/>
                  </a:cxn>
                  <a:cxn ang="0">
                    <a:pos x="11" y="10"/>
                  </a:cxn>
                </a:cxnLst>
                <a:rect l="0" t="0" r="r" b="b"/>
                <a:pathLst>
                  <a:path w="16" h="15">
                    <a:moveTo>
                      <a:pt x="14" y="2"/>
                    </a:moveTo>
                    <a:cubicBezTo>
                      <a:pt x="12" y="1"/>
                      <a:pt x="10" y="0"/>
                      <a:pt x="8" y="0"/>
                    </a:cubicBezTo>
                    <a:cubicBezTo>
                      <a:pt x="6" y="0"/>
                      <a:pt x="4" y="1"/>
                      <a:pt x="3" y="2"/>
                    </a:cubicBezTo>
                    <a:cubicBezTo>
                      <a:pt x="1" y="4"/>
                      <a:pt x="0" y="6"/>
                      <a:pt x="0" y="8"/>
                    </a:cubicBezTo>
                    <a:cubicBezTo>
                      <a:pt x="0" y="10"/>
                      <a:pt x="1" y="12"/>
                      <a:pt x="3" y="13"/>
                    </a:cubicBezTo>
                    <a:cubicBezTo>
                      <a:pt x="4" y="12"/>
                      <a:pt x="4" y="12"/>
                      <a:pt x="4" y="12"/>
                    </a:cubicBezTo>
                    <a:cubicBezTo>
                      <a:pt x="3" y="13"/>
                      <a:pt x="3" y="13"/>
                      <a:pt x="3" y="13"/>
                    </a:cubicBezTo>
                    <a:cubicBezTo>
                      <a:pt x="4" y="15"/>
                      <a:pt x="6" y="15"/>
                      <a:pt x="8" y="15"/>
                    </a:cubicBezTo>
                    <a:cubicBezTo>
                      <a:pt x="10" y="15"/>
                      <a:pt x="12" y="15"/>
                      <a:pt x="14" y="13"/>
                    </a:cubicBezTo>
                    <a:cubicBezTo>
                      <a:pt x="14" y="13"/>
                      <a:pt x="14" y="13"/>
                      <a:pt x="14" y="13"/>
                    </a:cubicBezTo>
                    <a:cubicBezTo>
                      <a:pt x="12" y="12"/>
                      <a:pt x="12" y="12"/>
                      <a:pt x="12" y="12"/>
                    </a:cubicBezTo>
                    <a:cubicBezTo>
                      <a:pt x="14" y="13"/>
                      <a:pt x="14" y="13"/>
                      <a:pt x="14" y="13"/>
                    </a:cubicBezTo>
                    <a:cubicBezTo>
                      <a:pt x="15" y="12"/>
                      <a:pt x="16" y="10"/>
                      <a:pt x="16" y="8"/>
                    </a:cubicBezTo>
                    <a:cubicBezTo>
                      <a:pt x="16" y="6"/>
                      <a:pt x="15" y="4"/>
                      <a:pt x="14" y="2"/>
                    </a:cubicBezTo>
                    <a:cubicBezTo>
                      <a:pt x="14" y="2"/>
                      <a:pt x="14" y="2"/>
                      <a:pt x="14" y="2"/>
                    </a:cubicBezTo>
                    <a:close/>
                    <a:moveTo>
                      <a:pt x="11" y="10"/>
                    </a:moveTo>
                    <a:cubicBezTo>
                      <a:pt x="11" y="10"/>
                      <a:pt x="11" y="10"/>
                      <a:pt x="11" y="10"/>
                    </a:cubicBezTo>
                    <a:cubicBezTo>
                      <a:pt x="10" y="10"/>
                      <a:pt x="10" y="10"/>
                      <a:pt x="10" y="10"/>
                    </a:cubicBezTo>
                    <a:cubicBezTo>
                      <a:pt x="10" y="11"/>
                      <a:pt x="9" y="11"/>
                      <a:pt x="8" y="11"/>
                    </a:cubicBezTo>
                    <a:cubicBezTo>
                      <a:pt x="7" y="11"/>
                      <a:pt x="6" y="11"/>
                      <a:pt x="6" y="10"/>
                    </a:cubicBezTo>
                    <a:cubicBezTo>
                      <a:pt x="6" y="10"/>
                      <a:pt x="6" y="10"/>
                      <a:pt x="6" y="10"/>
                    </a:cubicBezTo>
                    <a:cubicBezTo>
                      <a:pt x="5" y="9"/>
                      <a:pt x="5" y="9"/>
                      <a:pt x="5" y="8"/>
                    </a:cubicBezTo>
                    <a:cubicBezTo>
                      <a:pt x="5" y="7"/>
                      <a:pt x="5" y="6"/>
                      <a:pt x="6" y="5"/>
                    </a:cubicBezTo>
                    <a:cubicBezTo>
                      <a:pt x="6" y="5"/>
                      <a:pt x="7" y="4"/>
                      <a:pt x="8" y="4"/>
                    </a:cubicBezTo>
                    <a:cubicBezTo>
                      <a:pt x="9" y="4"/>
                      <a:pt x="10" y="5"/>
                      <a:pt x="11" y="5"/>
                    </a:cubicBezTo>
                    <a:cubicBezTo>
                      <a:pt x="11" y="5"/>
                      <a:pt x="11" y="5"/>
                      <a:pt x="11" y="5"/>
                    </a:cubicBezTo>
                    <a:cubicBezTo>
                      <a:pt x="11" y="6"/>
                      <a:pt x="12" y="7"/>
                      <a:pt x="12" y="8"/>
                    </a:cubicBezTo>
                    <a:cubicBezTo>
                      <a:pt x="12" y="9"/>
                      <a:pt x="11" y="9"/>
                      <a:pt x="11"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7" name="îśḻiḋè"/>
              <p:cNvSpPr/>
              <p:nvPr/>
            </p:nvSpPr>
            <p:spPr bwMode="auto">
              <a:xfrm>
                <a:off x="5133976" y="1873251"/>
                <a:ext cx="57150" cy="57150"/>
              </a:xfrm>
              <a:custGeom>
                <a:avLst/>
                <a:gdLst/>
                <a:ahLst/>
                <a:cxnLst>
                  <a:cxn ang="0">
                    <a:pos x="13" y="2"/>
                  </a:cxn>
                  <a:cxn ang="0">
                    <a:pos x="7" y="0"/>
                  </a:cxn>
                  <a:cxn ang="0">
                    <a:pos x="2" y="2"/>
                  </a:cxn>
                  <a:cxn ang="0">
                    <a:pos x="0" y="8"/>
                  </a:cxn>
                  <a:cxn ang="0">
                    <a:pos x="2" y="13"/>
                  </a:cxn>
                  <a:cxn ang="0">
                    <a:pos x="2" y="13"/>
                  </a:cxn>
                  <a:cxn ang="0">
                    <a:pos x="3" y="12"/>
                  </a:cxn>
                  <a:cxn ang="0">
                    <a:pos x="2" y="13"/>
                  </a:cxn>
                  <a:cxn ang="0">
                    <a:pos x="7" y="15"/>
                  </a:cxn>
                  <a:cxn ang="0">
                    <a:pos x="13" y="13"/>
                  </a:cxn>
                  <a:cxn ang="0">
                    <a:pos x="13" y="13"/>
                  </a:cxn>
                  <a:cxn ang="0">
                    <a:pos x="11" y="12"/>
                  </a:cxn>
                  <a:cxn ang="0">
                    <a:pos x="13" y="13"/>
                  </a:cxn>
                  <a:cxn ang="0">
                    <a:pos x="15" y="8"/>
                  </a:cxn>
                  <a:cxn ang="0">
                    <a:pos x="13" y="2"/>
                  </a:cxn>
                  <a:cxn ang="0">
                    <a:pos x="13" y="2"/>
                  </a:cxn>
                  <a:cxn ang="0">
                    <a:pos x="10" y="10"/>
                  </a:cxn>
                  <a:cxn ang="0">
                    <a:pos x="10" y="10"/>
                  </a:cxn>
                  <a:cxn ang="0">
                    <a:pos x="10" y="10"/>
                  </a:cxn>
                  <a:cxn ang="0">
                    <a:pos x="7" y="11"/>
                  </a:cxn>
                  <a:cxn ang="0">
                    <a:pos x="5" y="10"/>
                  </a:cxn>
                  <a:cxn ang="0">
                    <a:pos x="5" y="10"/>
                  </a:cxn>
                  <a:cxn ang="0">
                    <a:pos x="4" y="8"/>
                  </a:cxn>
                  <a:cxn ang="0">
                    <a:pos x="5" y="5"/>
                  </a:cxn>
                  <a:cxn ang="0">
                    <a:pos x="7" y="4"/>
                  </a:cxn>
                  <a:cxn ang="0">
                    <a:pos x="10" y="5"/>
                  </a:cxn>
                  <a:cxn ang="0">
                    <a:pos x="10" y="5"/>
                  </a:cxn>
                  <a:cxn ang="0">
                    <a:pos x="11" y="8"/>
                  </a:cxn>
                  <a:cxn ang="0">
                    <a:pos x="10" y="10"/>
                  </a:cxn>
                </a:cxnLst>
                <a:rect l="0" t="0" r="r" b="b"/>
                <a:pathLst>
                  <a:path w="15" h="15">
                    <a:moveTo>
                      <a:pt x="13" y="2"/>
                    </a:moveTo>
                    <a:cubicBezTo>
                      <a:pt x="11" y="1"/>
                      <a:pt x="9" y="0"/>
                      <a:pt x="7" y="0"/>
                    </a:cubicBezTo>
                    <a:cubicBezTo>
                      <a:pt x="5" y="0"/>
                      <a:pt x="3" y="1"/>
                      <a:pt x="2" y="2"/>
                    </a:cubicBezTo>
                    <a:cubicBezTo>
                      <a:pt x="0" y="4"/>
                      <a:pt x="0" y="6"/>
                      <a:pt x="0" y="8"/>
                    </a:cubicBezTo>
                    <a:cubicBezTo>
                      <a:pt x="0" y="10"/>
                      <a:pt x="0" y="12"/>
                      <a:pt x="2" y="13"/>
                    </a:cubicBezTo>
                    <a:cubicBezTo>
                      <a:pt x="2" y="13"/>
                      <a:pt x="2" y="13"/>
                      <a:pt x="2" y="13"/>
                    </a:cubicBezTo>
                    <a:cubicBezTo>
                      <a:pt x="3" y="12"/>
                      <a:pt x="3" y="12"/>
                      <a:pt x="3" y="12"/>
                    </a:cubicBezTo>
                    <a:cubicBezTo>
                      <a:pt x="2" y="13"/>
                      <a:pt x="2" y="13"/>
                      <a:pt x="2" y="13"/>
                    </a:cubicBezTo>
                    <a:cubicBezTo>
                      <a:pt x="3" y="15"/>
                      <a:pt x="5" y="15"/>
                      <a:pt x="7" y="15"/>
                    </a:cubicBezTo>
                    <a:cubicBezTo>
                      <a:pt x="9" y="15"/>
                      <a:pt x="11" y="15"/>
                      <a:pt x="13" y="13"/>
                    </a:cubicBezTo>
                    <a:cubicBezTo>
                      <a:pt x="13" y="13"/>
                      <a:pt x="13" y="13"/>
                      <a:pt x="13" y="13"/>
                    </a:cubicBezTo>
                    <a:cubicBezTo>
                      <a:pt x="11" y="12"/>
                      <a:pt x="11" y="12"/>
                      <a:pt x="11" y="12"/>
                    </a:cubicBezTo>
                    <a:cubicBezTo>
                      <a:pt x="13" y="13"/>
                      <a:pt x="13" y="13"/>
                      <a:pt x="13" y="13"/>
                    </a:cubicBezTo>
                    <a:cubicBezTo>
                      <a:pt x="14" y="12"/>
                      <a:pt x="15" y="10"/>
                      <a:pt x="15" y="8"/>
                    </a:cubicBezTo>
                    <a:cubicBezTo>
                      <a:pt x="15" y="6"/>
                      <a:pt x="14" y="4"/>
                      <a:pt x="13" y="2"/>
                    </a:cubicBezTo>
                    <a:cubicBezTo>
                      <a:pt x="13" y="2"/>
                      <a:pt x="13" y="2"/>
                      <a:pt x="13" y="2"/>
                    </a:cubicBezTo>
                    <a:close/>
                    <a:moveTo>
                      <a:pt x="10" y="10"/>
                    </a:moveTo>
                    <a:cubicBezTo>
                      <a:pt x="10" y="10"/>
                      <a:pt x="10" y="10"/>
                      <a:pt x="10" y="10"/>
                    </a:cubicBezTo>
                    <a:cubicBezTo>
                      <a:pt x="10" y="10"/>
                      <a:pt x="10" y="10"/>
                      <a:pt x="10" y="10"/>
                    </a:cubicBezTo>
                    <a:cubicBezTo>
                      <a:pt x="9" y="11"/>
                      <a:pt x="8" y="11"/>
                      <a:pt x="7" y="11"/>
                    </a:cubicBezTo>
                    <a:cubicBezTo>
                      <a:pt x="6" y="11"/>
                      <a:pt x="6" y="11"/>
                      <a:pt x="5" y="10"/>
                    </a:cubicBezTo>
                    <a:cubicBezTo>
                      <a:pt x="5" y="10"/>
                      <a:pt x="5" y="10"/>
                      <a:pt x="5" y="10"/>
                    </a:cubicBezTo>
                    <a:cubicBezTo>
                      <a:pt x="4" y="9"/>
                      <a:pt x="4" y="9"/>
                      <a:pt x="4" y="8"/>
                    </a:cubicBezTo>
                    <a:cubicBezTo>
                      <a:pt x="4" y="7"/>
                      <a:pt x="4" y="6"/>
                      <a:pt x="5" y="5"/>
                    </a:cubicBezTo>
                    <a:cubicBezTo>
                      <a:pt x="6" y="5"/>
                      <a:pt x="6" y="4"/>
                      <a:pt x="7" y="4"/>
                    </a:cubicBezTo>
                    <a:cubicBezTo>
                      <a:pt x="8" y="4"/>
                      <a:pt x="9" y="5"/>
                      <a:pt x="10" y="5"/>
                    </a:cubicBezTo>
                    <a:cubicBezTo>
                      <a:pt x="10" y="5"/>
                      <a:pt x="10" y="5"/>
                      <a:pt x="10" y="5"/>
                    </a:cubicBezTo>
                    <a:cubicBezTo>
                      <a:pt x="10" y="6"/>
                      <a:pt x="11" y="7"/>
                      <a:pt x="11" y="8"/>
                    </a:cubicBezTo>
                    <a:cubicBezTo>
                      <a:pt x="11" y="9"/>
                      <a:pt x="10"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sp>
            <p:nvSpPr>
              <p:cNvPr id="28" name="ïšḷïḓê"/>
              <p:cNvSpPr/>
              <p:nvPr/>
            </p:nvSpPr>
            <p:spPr bwMode="auto">
              <a:xfrm>
                <a:off x="5065713" y="1873251"/>
                <a:ext cx="57150" cy="57150"/>
              </a:xfrm>
              <a:custGeom>
                <a:avLst/>
                <a:gdLst/>
                <a:ahLst/>
                <a:cxnLst>
                  <a:cxn ang="0">
                    <a:pos x="13" y="2"/>
                  </a:cxn>
                  <a:cxn ang="0">
                    <a:pos x="8" y="0"/>
                  </a:cxn>
                  <a:cxn ang="0">
                    <a:pos x="2" y="2"/>
                  </a:cxn>
                  <a:cxn ang="0">
                    <a:pos x="0" y="8"/>
                  </a:cxn>
                  <a:cxn ang="0">
                    <a:pos x="2" y="13"/>
                  </a:cxn>
                  <a:cxn ang="0">
                    <a:pos x="4" y="12"/>
                  </a:cxn>
                  <a:cxn ang="0">
                    <a:pos x="2" y="13"/>
                  </a:cxn>
                  <a:cxn ang="0">
                    <a:pos x="8" y="15"/>
                  </a:cxn>
                  <a:cxn ang="0">
                    <a:pos x="13" y="13"/>
                  </a:cxn>
                  <a:cxn ang="0">
                    <a:pos x="13" y="13"/>
                  </a:cxn>
                  <a:cxn ang="0">
                    <a:pos x="12" y="12"/>
                  </a:cxn>
                  <a:cxn ang="0">
                    <a:pos x="13" y="13"/>
                  </a:cxn>
                  <a:cxn ang="0">
                    <a:pos x="15" y="8"/>
                  </a:cxn>
                  <a:cxn ang="0">
                    <a:pos x="13" y="2"/>
                  </a:cxn>
                  <a:cxn ang="0">
                    <a:pos x="13" y="2"/>
                  </a:cxn>
                  <a:cxn ang="0">
                    <a:pos x="10" y="10"/>
                  </a:cxn>
                  <a:cxn ang="0">
                    <a:pos x="10" y="10"/>
                  </a:cxn>
                  <a:cxn ang="0">
                    <a:pos x="10" y="10"/>
                  </a:cxn>
                  <a:cxn ang="0">
                    <a:pos x="8" y="11"/>
                  </a:cxn>
                  <a:cxn ang="0">
                    <a:pos x="5" y="10"/>
                  </a:cxn>
                  <a:cxn ang="0">
                    <a:pos x="5" y="10"/>
                  </a:cxn>
                  <a:cxn ang="0">
                    <a:pos x="4" y="8"/>
                  </a:cxn>
                  <a:cxn ang="0">
                    <a:pos x="5" y="5"/>
                  </a:cxn>
                  <a:cxn ang="0">
                    <a:pos x="8" y="4"/>
                  </a:cxn>
                  <a:cxn ang="0">
                    <a:pos x="10" y="5"/>
                  </a:cxn>
                  <a:cxn ang="0">
                    <a:pos x="10" y="5"/>
                  </a:cxn>
                  <a:cxn ang="0">
                    <a:pos x="11" y="8"/>
                  </a:cxn>
                  <a:cxn ang="0">
                    <a:pos x="10" y="10"/>
                  </a:cxn>
                </a:cxnLst>
                <a:rect l="0" t="0" r="r" b="b"/>
                <a:pathLst>
                  <a:path w="15" h="15">
                    <a:moveTo>
                      <a:pt x="13" y="2"/>
                    </a:moveTo>
                    <a:cubicBezTo>
                      <a:pt x="12" y="1"/>
                      <a:pt x="10" y="0"/>
                      <a:pt x="8" y="0"/>
                    </a:cubicBezTo>
                    <a:cubicBezTo>
                      <a:pt x="6" y="0"/>
                      <a:pt x="4" y="1"/>
                      <a:pt x="2" y="2"/>
                    </a:cubicBezTo>
                    <a:cubicBezTo>
                      <a:pt x="1" y="4"/>
                      <a:pt x="0" y="6"/>
                      <a:pt x="0" y="8"/>
                    </a:cubicBezTo>
                    <a:cubicBezTo>
                      <a:pt x="0" y="10"/>
                      <a:pt x="1" y="12"/>
                      <a:pt x="2" y="13"/>
                    </a:cubicBezTo>
                    <a:cubicBezTo>
                      <a:pt x="4" y="12"/>
                      <a:pt x="4" y="12"/>
                      <a:pt x="4" y="12"/>
                    </a:cubicBezTo>
                    <a:cubicBezTo>
                      <a:pt x="2" y="13"/>
                      <a:pt x="2" y="13"/>
                      <a:pt x="2" y="13"/>
                    </a:cubicBezTo>
                    <a:cubicBezTo>
                      <a:pt x="4" y="15"/>
                      <a:pt x="6" y="15"/>
                      <a:pt x="8" y="15"/>
                    </a:cubicBezTo>
                    <a:cubicBezTo>
                      <a:pt x="10" y="15"/>
                      <a:pt x="12" y="15"/>
                      <a:pt x="13" y="13"/>
                    </a:cubicBezTo>
                    <a:cubicBezTo>
                      <a:pt x="13" y="13"/>
                      <a:pt x="13" y="13"/>
                      <a:pt x="13" y="13"/>
                    </a:cubicBezTo>
                    <a:cubicBezTo>
                      <a:pt x="12" y="12"/>
                      <a:pt x="12" y="12"/>
                      <a:pt x="12" y="12"/>
                    </a:cubicBezTo>
                    <a:cubicBezTo>
                      <a:pt x="13" y="13"/>
                      <a:pt x="13" y="13"/>
                      <a:pt x="13" y="13"/>
                    </a:cubicBezTo>
                    <a:cubicBezTo>
                      <a:pt x="15" y="12"/>
                      <a:pt x="15" y="10"/>
                      <a:pt x="15" y="8"/>
                    </a:cubicBezTo>
                    <a:cubicBezTo>
                      <a:pt x="15" y="6"/>
                      <a:pt x="15" y="4"/>
                      <a:pt x="13" y="2"/>
                    </a:cubicBezTo>
                    <a:cubicBezTo>
                      <a:pt x="13" y="2"/>
                      <a:pt x="13" y="2"/>
                      <a:pt x="13" y="2"/>
                    </a:cubicBezTo>
                    <a:close/>
                    <a:moveTo>
                      <a:pt x="10" y="10"/>
                    </a:moveTo>
                    <a:cubicBezTo>
                      <a:pt x="10" y="10"/>
                      <a:pt x="10" y="10"/>
                      <a:pt x="10" y="10"/>
                    </a:cubicBezTo>
                    <a:cubicBezTo>
                      <a:pt x="10" y="10"/>
                      <a:pt x="10" y="10"/>
                      <a:pt x="10" y="10"/>
                    </a:cubicBezTo>
                    <a:cubicBezTo>
                      <a:pt x="9" y="11"/>
                      <a:pt x="9" y="11"/>
                      <a:pt x="8" y="11"/>
                    </a:cubicBezTo>
                    <a:cubicBezTo>
                      <a:pt x="7" y="11"/>
                      <a:pt x="6" y="11"/>
                      <a:pt x="5" y="10"/>
                    </a:cubicBezTo>
                    <a:cubicBezTo>
                      <a:pt x="5" y="10"/>
                      <a:pt x="5" y="10"/>
                      <a:pt x="5" y="10"/>
                    </a:cubicBezTo>
                    <a:cubicBezTo>
                      <a:pt x="5" y="9"/>
                      <a:pt x="4" y="9"/>
                      <a:pt x="4" y="8"/>
                    </a:cubicBezTo>
                    <a:cubicBezTo>
                      <a:pt x="4" y="7"/>
                      <a:pt x="5" y="6"/>
                      <a:pt x="5" y="5"/>
                    </a:cubicBezTo>
                    <a:cubicBezTo>
                      <a:pt x="6" y="5"/>
                      <a:pt x="7" y="4"/>
                      <a:pt x="8" y="4"/>
                    </a:cubicBezTo>
                    <a:cubicBezTo>
                      <a:pt x="9" y="4"/>
                      <a:pt x="9" y="5"/>
                      <a:pt x="10" y="5"/>
                    </a:cubicBezTo>
                    <a:cubicBezTo>
                      <a:pt x="10" y="5"/>
                      <a:pt x="10" y="5"/>
                      <a:pt x="10" y="5"/>
                    </a:cubicBezTo>
                    <a:cubicBezTo>
                      <a:pt x="11" y="6"/>
                      <a:pt x="11" y="7"/>
                      <a:pt x="11" y="8"/>
                    </a:cubicBezTo>
                    <a:cubicBezTo>
                      <a:pt x="11" y="9"/>
                      <a:pt x="11" y="9"/>
                      <a:pt x="10" y="10"/>
                    </a:cubicBezTo>
                    <a:close/>
                  </a:path>
                </a:pathLst>
              </a:custGeom>
              <a:grpFill/>
              <a:ln w="9525">
                <a:noFill/>
                <a:round/>
              </a:ln>
            </p:spPr>
            <p:txBody>
              <a:bodyPr wrap="square" lIns="91440" tIns="45720" rIns="91440" bIns="45720" anchor="ctr">
                <a:normAutofit fontScale="25000" lnSpcReduction="20000"/>
              </a:bodyPr>
              <a:lstStyle/>
              <a:p>
                <a:pPr algn="ctr"/>
                <a:endParaRPr dirty="0">
                  <a:latin typeface="宋体" panose="02010600030101010101" pitchFamily="2" charset="-122"/>
                </a:endParaRPr>
              </a:p>
            </p:txBody>
          </p:sp>
        </p:grpSp>
      </p:grpSp>
      <p:grpSp>
        <p:nvGrpSpPr>
          <p:cNvPr id="42" name="组合 41"/>
          <p:cNvGrpSpPr/>
          <p:nvPr/>
        </p:nvGrpSpPr>
        <p:grpSpPr>
          <a:xfrm>
            <a:off x="8673139" y="1778558"/>
            <a:ext cx="1994249" cy="1994247"/>
            <a:chOff x="8673139" y="1778558"/>
            <a:chExt cx="1994249" cy="1994247"/>
          </a:xfrm>
        </p:grpSpPr>
        <p:sp>
          <p:nvSpPr>
            <p:cNvPr id="20" name="iṣḷïḓê"/>
            <p:cNvSpPr/>
            <p:nvPr/>
          </p:nvSpPr>
          <p:spPr bwMode="auto">
            <a:xfrm>
              <a:off x="8673139" y="1778558"/>
              <a:ext cx="1994249" cy="1994247"/>
            </a:xfrm>
            <a:prstGeom prst="diamond">
              <a:avLst/>
            </a:prstGeom>
            <a:solidFill>
              <a:srgbClr val="FFC000"/>
            </a:solidFill>
            <a:ln w="19050">
              <a:noFill/>
              <a:round/>
            </a:ln>
          </p:spPr>
          <p:txBody>
            <a:bodyPr wrap="square" lIns="91440" tIns="45720" rIns="91440" bIns="45720" anchor="ctr">
              <a:normAutofit/>
            </a:bodyPr>
            <a:lstStyle/>
            <a:p>
              <a:pPr algn="ctr"/>
              <a:endParaRPr dirty="0">
                <a:latin typeface="宋体" panose="02010600030101010101" pitchFamily="2" charset="-122"/>
              </a:endParaRPr>
            </a:p>
          </p:txBody>
        </p:sp>
        <p:sp>
          <p:nvSpPr>
            <p:cNvPr id="24" name="ïṩḻídé"/>
            <p:cNvSpPr/>
            <p:nvPr/>
          </p:nvSpPr>
          <p:spPr bwMode="auto">
            <a:xfrm>
              <a:off x="9390963" y="2472126"/>
              <a:ext cx="497856" cy="548418"/>
            </a:xfrm>
            <a:custGeom>
              <a:avLst/>
              <a:gdLst/>
              <a:ahLst/>
              <a:cxnLst>
                <a:cxn ang="0">
                  <a:pos x="82" y="3"/>
                </a:cxn>
                <a:cxn ang="0">
                  <a:pos x="102" y="33"/>
                </a:cxn>
                <a:cxn ang="0">
                  <a:pos x="105" y="38"/>
                </a:cxn>
                <a:cxn ang="0">
                  <a:pos x="104" y="74"/>
                </a:cxn>
                <a:cxn ang="0">
                  <a:pos x="37" y="75"/>
                </a:cxn>
                <a:cxn ang="0">
                  <a:pos x="103" y="88"/>
                </a:cxn>
                <a:cxn ang="0">
                  <a:pos x="35" y="92"/>
                </a:cxn>
                <a:cxn ang="0">
                  <a:pos x="32" y="89"/>
                </a:cxn>
                <a:cxn ang="0">
                  <a:pos x="3" y="19"/>
                </a:cxn>
                <a:cxn ang="0">
                  <a:pos x="25" y="14"/>
                </a:cxn>
                <a:cxn ang="0">
                  <a:pos x="27" y="16"/>
                </a:cxn>
                <a:cxn ang="0">
                  <a:pos x="36" y="33"/>
                </a:cxn>
                <a:cxn ang="0">
                  <a:pos x="57" y="3"/>
                </a:cxn>
                <a:cxn ang="0">
                  <a:pos x="93" y="35"/>
                </a:cxn>
                <a:cxn ang="0">
                  <a:pos x="96" y="38"/>
                </a:cxn>
                <a:cxn ang="0">
                  <a:pos x="78" y="34"/>
                </a:cxn>
                <a:cxn ang="0">
                  <a:pos x="84" y="37"/>
                </a:cxn>
                <a:cxn ang="0">
                  <a:pos x="60" y="34"/>
                </a:cxn>
                <a:cxn ang="0">
                  <a:pos x="66" y="36"/>
                </a:cxn>
                <a:cxn ang="0">
                  <a:pos x="45" y="35"/>
                </a:cxn>
                <a:cxn ang="0">
                  <a:pos x="86" y="96"/>
                </a:cxn>
                <a:cxn ang="0">
                  <a:pos x="95" y="116"/>
                </a:cxn>
                <a:cxn ang="0">
                  <a:pos x="75" y="108"/>
                </a:cxn>
                <a:cxn ang="0">
                  <a:pos x="91" y="103"/>
                </a:cxn>
                <a:cxn ang="0">
                  <a:pos x="80" y="108"/>
                </a:cxn>
                <a:cxn ang="0">
                  <a:pos x="91" y="112"/>
                </a:cxn>
                <a:cxn ang="0">
                  <a:pos x="47" y="96"/>
                </a:cxn>
                <a:cxn ang="0">
                  <a:pos x="55" y="116"/>
                </a:cxn>
                <a:cxn ang="0">
                  <a:pos x="35" y="108"/>
                </a:cxn>
                <a:cxn ang="0">
                  <a:pos x="51" y="103"/>
                </a:cxn>
                <a:cxn ang="0">
                  <a:pos x="41" y="108"/>
                </a:cxn>
                <a:cxn ang="0">
                  <a:pos x="51" y="112"/>
                </a:cxn>
                <a:cxn ang="0">
                  <a:pos x="34" y="40"/>
                </a:cxn>
                <a:cxn ang="0">
                  <a:pos x="102" y="43"/>
                </a:cxn>
                <a:cxn ang="0">
                  <a:pos x="93" y="30"/>
                </a:cxn>
                <a:cxn ang="0">
                  <a:pos x="91" y="17"/>
                </a:cxn>
                <a:cxn ang="0">
                  <a:pos x="88" y="24"/>
                </a:cxn>
                <a:cxn ang="0">
                  <a:pos x="93" y="30"/>
                </a:cxn>
                <a:cxn ang="0">
                  <a:pos x="87" y="13"/>
                </a:cxn>
                <a:cxn ang="0">
                  <a:pos x="81" y="9"/>
                </a:cxn>
                <a:cxn ang="0">
                  <a:pos x="57" y="9"/>
                </a:cxn>
                <a:cxn ang="0">
                  <a:pos x="51" y="13"/>
                </a:cxn>
                <a:cxn ang="0">
                  <a:pos x="57" y="9"/>
                </a:cxn>
                <a:cxn ang="0">
                  <a:pos x="44" y="23"/>
                </a:cxn>
                <a:cxn ang="0">
                  <a:pos x="49" y="30"/>
                </a:cxn>
                <a:cxn ang="0">
                  <a:pos x="49" y="18"/>
                </a:cxn>
                <a:cxn ang="0">
                  <a:pos x="55" y="25"/>
                </a:cxn>
                <a:cxn ang="0">
                  <a:pos x="66" y="29"/>
                </a:cxn>
                <a:cxn ang="0">
                  <a:pos x="61" y="22"/>
                </a:cxn>
                <a:cxn ang="0">
                  <a:pos x="72" y="26"/>
                </a:cxn>
                <a:cxn ang="0">
                  <a:pos x="84" y="29"/>
                </a:cxn>
                <a:cxn ang="0">
                  <a:pos x="83" y="25"/>
                </a:cxn>
                <a:cxn ang="0">
                  <a:pos x="83" y="25"/>
                </a:cxn>
                <a:cxn ang="0">
                  <a:pos x="79" y="16"/>
                </a:cxn>
                <a:cxn ang="0">
                  <a:pos x="72" y="12"/>
                </a:cxn>
                <a:cxn ang="0">
                  <a:pos x="63" y="16"/>
                </a:cxn>
                <a:cxn ang="0">
                  <a:pos x="66" y="8"/>
                </a:cxn>
                <a:cxn ang="0">
                  <a:pos x="63" y="16"/>
                </a:cxn>
              </a:cxnLst>
              <a:rect l="0" t="0" r="r" b="b"/>
              <a:pathLst>
                <a:path w="108" h="119">
                  <a:moveTo>
                    <a:pt x="57" y="3"/>
                  </a:moveTo>
                  <a:cubicBezTo>
                    <a:pt x="60" y="1"/>
                    <a:pt x="65" y="0"/>
                    <a:pt x="69" y="0"/>
                  </a:cubicBezTo>
                  <a:cubicBezTo>
                    <a:pt x="74" y="0"/>
                    <a:pt x="78" y="1"/>
                    <a:pt x="82" y="3"/>
                  </a:cubicBezTo>
                  <a:cubicBezTo>
                    <a:pt x="86" y="4"/>
                    <a:pt x="89" y="7"/>
                    <a:pt x="92" y="10"/>
                  </a:cubicBezTo>
                  <a:cubicBezTo>
                    <a:pt x="95" y="13"/>
                    <a:pt x="98" y="16"/>
                    <a:pt x="99" y="21"/>
                  </a:cubicBezTo>
                  <a:cubicBezTo>
                    <a:pt x="101" y="24"/>
                    <a:pt x="102" y="29"/>
                    <a:pt x="102" y="33"/>
                  </a:cubicBezTo>
                  <a:cubicBezTo>
                    <a:pt x="102" y="35"/>
                    <a:pt x="102" y="36"/>
                    <a:pt x="102" y="38"/>
                  </a:cubicBezTo>
                  <a:cubicBezTo>
                    <a:pt x="105" y="38"/>
                    <a:pt x="105" y="38"/>
                    <a:pt x="105" y="38"/>
                  </a:cubicBezTo>
                  <a:cubicBezTo>
                    <a:pt x="105" y="38"/>
                    <a:pt x="105" y="38"/>
                    <a:pt x="105" y="38"/>
                  </a:cubicBezTo>
                  <a:cubicBezTo>
                    <a:pt x="107" y="38"/>
                    <a:pt x="108" y="40"/>
                    <a:pt x="107" y="41"/>
                  </a:cubicBezTo>
                  <a:cubicBezTo>
                    <a:pt x="107" y="41"/>
                    <a:pt x="107" y="41"/>
                    <a:pt x="107" y="41"/>
                  </a:cubicBezTo>
                  <a:cubicBezTo>
                    <a:pt x="104" y="74"/>
                    <a:pt x="104" y="74"/>
                    <a:pt x="104" y="74"/>
                  </a:cubicBezTo>
                  <a:cubicBezTo>
                    <a:pt x="104" y="75"/>
                    <a:pt x="103" y="77"/>
                    <a:pt x="101" y="77"/>
                  </a:cubicBezTo>
                  <a:cubicBezTo>
                    <a:pt x="101" y="77"/>
                    <a:pt x="101" y="77"/>
                    <a:pt x="101" y="77"/>
                  </a:cubicBezTo>
                  <a:cubicBezTo>
                    <a:pt x="37" y="75"/>
                    <a:pt x="37" y="75"/>
                    <a:pt x="37" y="75"/>
                  </a:cubicBezTo>
                  <a:cubicBezTo>
                    <a:pt x="37" y="86"/>
                    <a:pt x="37" y="86"/>
                    <a:pt x="37" y="86"/>
                  </a:cubicBezTo>
                  <a:cubicBezTo>
                    <a:pt x="101" y="86"/>
                    <a:pt x="101" y="86"/>
                    <a:pt x="101" y="86"/>
                  </a:cubicBezTo>
                  <a:cubicBezTo>
                    <a:pt x="102" y="86"/>
                    <a:pt x="103" y="87"/>
                    <a:pt x="103" y="88"/>
                  </a:cubicBezTo>
                  <a:cubicBezTo>
                    <a:pt x="103" y="90"/>
                    <a:pt x="102" y="91"/>
                    <a:pt x="101" y="91"/>
                  </a:cubicBezTo>
                  <a:cubicBezTo>
                    <a:pt x="35" y="92"/>
                    <a:pt x="35" y="92"/>
                    <a:pt x="35" y="92"/>
                  </a:cubicBezTo>
                  <a:cubicBezTo>
                    <a:pt x="35" y="92"/>
                    <a:pt x="35" y="92"/>
                    <a:pt x="35" y="92"/>
                  </a:cubicBezTo>
                  <a:cubicBezTo>
                    <a:pt x="33" y="92"/>
                    <a:pt x="32" y="91"/>
                    <a:pt x="32" y="89"/>
                  </a:cubicBezTo>
                  <a:cubicBezTo>
                    <a:pt x="35" y="89"/>
                    <a:pt x="35" y="89"/>
                    <a:pt x="35" y="89"/>
                  </a:cubicBezTo>
                  <a:cubicBezTo>
                    <a:pt x="32" y="89"/>
                    <a:pt x="32" y="89"/>
                    <a:pt x="32" y="89"/>
                  </a:cubicBezTo>
                  <a:cubicBezTo>
                    <a:pt x="32" y="71"/>
                    <a:pt x="30" y="57"/>
                    <a:pt x="28" y="38"/>
                  </a:cubicBezTo>
                  <a:cubicBezTo>
                    <a:pt x="23" y="19"/>
                    <a:pt x="23" y="19"/>
                    <a:pt x="23" y="19"/>
                  </a:cubicBezTo>
                  <a:cubicBezTo>
                    <a:pt x="3" y="19"/>
                    <a:pt x="3" y="19"/>
                    <a:pt x="3" y="19"/>
                  </a:cubicBezTo>
                  <a:cubicBezTo>
                    <a:pt x="2" y="19"/>
                    <a:pt x="0" y="17"/>
                    <a:pt x="1" y="16"/>
                  </a:cubicBezTo>
                  <a:cubicBezTo>
                    <a:pt x="1" y="14"/>
                    <a:pt x="2" y="13"/>
                    <a:pt x="3" y="13"/>
                  </a:cubicBezTo>
                  <a:cubicBezTo>
                    <a:pt x="25" y="14"/>
                    <a:pt x="25" y="14"/>
                    <a:pt x="25" y="14"/>
                  </a:cubicBezTo>
                  <a:cubicBezTo>
                    <a:pt x="25" y="17"/>
                    <a:pt x="25" y="17"/>
                    <a:pt x="25" y="17"/>
                  </a:cubicBezTo>
                  <a:cubicBezTo>
                    <a:pt x="25" y="14"/>
                    <a:pt x="25" y="14"/>
                    <a:pt x="25" y="14"/>
                  </a:cubicBezTo>
                  <a:cubicBezTo>
                    <a:pt x="26" y="14"/>
                    <a:pt x="27" y="15"/>
                    <a:pt x="27" y="16"/>
                  </a:cubicBezTo>
                  <a:cubicBezTo>
                    <a:pt x="33" y="35"/>
                    <a:pt x="33" y="35"/>
                    <a:pt x="33" y="35"/>
                  </a:cubicBezTo>
                  <a:cubicBezTo>
                    <a:pt x="36" y="35"/>
                    <a:pt x="36" y="35"/>
                    <a:pt x="36" y="35"/>
                  </a:cubicBezTo>
                  <a:cubicBezTo>
                    <a:pt x="36" y="34"/>
                    <a:pt x="36" y="34"/>
                    <a:pt x="36" y="33"/>
                  </a:cubicBezTo>
                  <a:cubicBezTo>
                    <a:pt x="36" y="29"/>
                    <a:pt x="37" y="24"/>
                    <a:pt x="39" y="21"/>
                  </a:cubicBezTo>
                  <a:cubicBezTo>
                    <a:pt x="40" y="16"/>
                    <a:pt x="43" y="13"/>
                    <a:pt x="46" y="10"/>
                  </a:cubicBezTo>
                  <a:cubicBezTo>
                    <a:pt x="49" y="7"/>
                    <a:pt x="53" y="4"/>
                    <a:pt x="57" y="3"/>
                  </a:cubicBezTo>
                  <a:close/>
                  <a:moveTo>
                    <a:pt x="96" y="38"/>
                  </a:moveTo>
                  <a:cubicBezTo>
                    <a:pt x="96" y="37"/>
                    <a:pt x="96" y="36"/>
                    <a:pt x="96" y="36"/>
                  </a:cubicBezTo>
                  <a:cubicBezTo>
                    <a:pt x="95" y="35"/>
                    <a:pt x="94" y="35"/>
                    <a:pt x="93" y="35"/>
                  </a:cubicBezTo>
                  <a:cubicBezTo>
                    <a:pt x="92" y="35"/>
                    <a:pt x="91" y="35"/>
                    <a:pt x="90" y="35"/>
                  </a:cubicBezTo>
                  <a:cubicBezTo>
                    <a:pt x="90" y="36"/>
                    <a:pt x="90" y="37"/>
                    <a:pt x="89" y="37"/>
                  </a:cubicBezTo>
                  <a:cubicBezTo>
                    <a:pt x="96" y="38"/>
                    <a:pt x="96" y="38"/>
                    <a:pt x="96" y="38"/>
                  </a:cubicBezTo>
                  <a:close/>
                  <a:moveTo>
                    <a:pt x="84" y="37"/>
                  </a:moveTo>
                  <a:cubicBezTo>
                    <a:pt x="84" y="36"/>
                    <a:pt x="84" y="36"/>
                    <a:pt x="84" y="35"/>
                  </a:cubicBezTo>
                  <a:cubicBezTo>
                    <a:pt x="82" y="35"/>
                    <a:pt x="80" y="35"/>
                    <a:pt x="78" y="34"/>
                  </a:cubicBezTo>
                  <a:cubicBezTo>
                    <a:pt x="76" y="34"/>
                    <a:pt x="74" y="34"/>
                    <a:pt x="72" y="34"/>
                  </a:cubicBezTo>
                  <a:cubicBezTo>
                    <a:pt x="72" y="37"/>
                    <a:pt x="72" y="37"/>
                    <a:pt x="72" y="37"/>
                  </a:cubicBezTo>
                  <a:cubicBezTo>
                    <a:pt x="84" y="37"/>
                    <a:pt x="84" y="37"/>
                    <a:pt x="84" y="37"/>
                  </a:cubicBezTo>
                  <a:close/>
                  <a:moveTo>
                    <a:pt x="66" y="36"/>
                  </a:moveTo>
                  <a:cubicBezTo>
                    <a:pt x="66" y="34"/>
                    <a:pt x="66" y="34"/>
                    <a:pt x="66" y="34"/>
                  </a:cubicBezTo>
                  <a:cubicBezTo>
                    <a:pt x="64" y="34"/>
                    <a:pt x="62" y="34"/>
                    <a:pt x="60" y="34"/>
                  </a:cubicBezTo>
                  <a:cubicBezTo>
                    <a:pt x="58" y="35"/>
                    <a:pt x="56" y="35"/>
                    <a:pt x="54" y="35"/>
                  </a:cubicBezTo>
                  <a:cubicBezTo>
                    <a:pt x="54" y="35"/>
                    <a:pt x="54" y="36"/>
                    <a:pt x="54" y="36"/>
                  </a:cubicBezTo>
                  <a:cubicBezTo>
                    <a:pt x="66" y="36"/>
                    <a:pt x="66" y="36"/>
                    <a:pt x="66" y="36"/>
                  </a:cubicBezTo>
                  <a:close/>
                  <a:moveTo>
                    <a:pt x="49" y="36"/>
                  </a:moveTo>
                  <a:cubicBezTo>
                    <a:pt x="49" y="35"/>
                    <a:pt x="49" y="35"/>
                    <a:pt x="49" y="35"/>
                  </a:cubicBezTo>
                  <a:cubicBezTo>
                    <a:pt x="48" y="35"/>
                    <a:pt x="46" y="35"/>
                    <a:pt x="45" y="35"/>
                  </a:cubicBezTo>
                  <a:cubicBezTo>
                    <a:pt x="44" y="35"/>
                    <a:pt x="43" y="35"/>
                    <a:pt x="43" y="35"/>
                  </a:cubicBezTo>
                  <a:cubicBezTo>
                    <a:pt x="49" y="36"/>
                    <a:pt x="49" y="36"/>
                    <a:pt x="49" y="36"/>
                  </a:cubicBezTo>
                  <a:close/>
                  <a:moveTo>
                    <a:pt x="86" y="96"/>
                  </a:moveTo>
                  <a:cubicBezTo>
                    <a:pt x="90" y="96"/>
                    <a:pt x="92" y="98"/>
                    <a:pt x="95" y="100"/>
                  </a:cubicBezTo>
                  <a:cubicBezTo>
                    <a:pt x="97" y="102"/>
                    <a:pt x="98" y="105"/>
                    <a:pt x="98" y="108"/>
                  </a:cubicBezTo>
                  <a:cubicBezTo>
                    <a:pt x="98" y="111"/>
                    <a:pt x="97" y="114"/>
                    <a:pt x="95" y="116"/>
                  </a:cubicBezTo>
                  <a:cubicBezTo>
                    <a:pt x="92" y="118"/>
                    <a:pt x="90" y="119"/>
                    <a:pt x="86" y="119"/>
                  </a:cubicBezTo>
                  <a:cubicBezTo>
                    <a:pt x="83" y="119"/>
                    <a:pt x="81" y="118"/>
                    <a:pt x="78" y="116"/>
                  </a:cubicBezTo>
                  <a:cubicBezTo>
                    <a:pt x="76" y="114"/>
                    <a:pt x="75" y="111"/>
                    <a:pt x="75" y="108"/>
                  </a:cubicBezTo>
                  <a:cubicBezTo>
                    <a:pt x="75" y="105"/>
                    <a:pt x="76" y="102"/>
                    <a:pt x="78" y="100"/>
                  </a:cubicBezTo>
                  <a:cubicBezTo>
                    <a:pt x="81" y="98"/>
                    <a:pt x="83" y="96"/>
                    <a:pt x="86" y="96"/>
                  </a:cubicBezTo>
                  <a:close/>
                  <a:moveTo>
                    <a:pt x="91" y="103"/>
                  </a:moveTo>
                  <a:cubicBezTo>
                    <a:pt x="90" y="102"/>
                    <a:pt x="88" y="102"/>
                    <a:pt x="86" y="102"/>
                  </a:cubicBezTo>
                  <a:cubicBezTo>
                    <a:pt x="85" y="102"/>
                    <a:pt x="83" y="102"/>
                    <a:pt x="82" y="103"/>
                  </a:cubicBezTo>
                  <a:cubicBezTo>
                    <a:pt x="81" y="105"/>
                    <a:pt x="80" y="106"/>
                    <a:pt x="80" y="108"/>
                  </a:cubicBezTo>
                  <a:cubicBezTo>
                    <a:pt x="80" y="109"/>
                    <a:pt x="81" y="111"/>
                    <a:pt x="82" y="112"/>
                  </a:cubicBezTo>
                  <a:cubicBezTo>
                    <a:pt x="83" y="113"/>
                    <a:pt x="85" y="114"/>
                    <a:pt x="86" y="114"/>
                  </a:cubicBezTo>
                  <a:cubicBezTo>
                    <a:pt x="88" y="114"/>
                    <a:pt x="90" y="113"/>
                    <a:pt x="91" y="112"/>
                  </a:cubicBezTo>
                  <a:cubicBezTo>
                    <a:pt x="92" y="111"/>
                    <a:pt x="93" y="109"/>
                    <a:pt x="93" y="108"/>
                  </a:cubicBezTo>
                  <a:cubicBezTo>
                    <a:pt x="93" y="106"/>
                    <a:pt x="92" y="105"/>
                    <a:pt x="91" y="103"/>
                  </a:cubicBezTo>
                  <a:close/>
                  <a:moveTo>
                    <a:pt x="47" y="96"/>
                  </a:moveTo>
                  <a:cubicBezTo>
                    <a:pt x="50" y="96"/>
                    <a:pt x="53" y="98"/>
                    <a:pt x="55" y="100"/>
                  </a:cubicBezTo>
                  <a:cubicBezTo>
                    <a:pt x="57" y="102"/>
                    <a:pt x="58" y="105"/>
                    <a:pt x="58" y="108"/>
                  </a:cubicBezTo>
                  <a:cubicBezTo>
                    <a:pt x="58" y="111"/>
                    <a:pt x="57" y="114"/>
                    <a:pt x="55" y="116"/>
                  </a:cubicBezTo>
                  <a:cubicBezTo>
                    <a:pt x="53" y="118"/>
                    <a:pt x="50" y="119"/>
                    <a:pt x="47" y="119"/>
                  </a:cubicBezTo>
                  <a:cubicBezTo>
                    <a:pt x="44" y="119"/>
                    <a:pt x="41" y="118"/>
                    <a:pt x="39" y="116"/>
                  </a:cubicBezTo>
                  <a:cubicBezTo>
                    <a:pt x="37" y="114"/>
                    <a:pt x="35" y="111"/>
                    <a:pt x="35" y="108"/>
                  </a:cubicBezTo>
                  <a:cubicBezTo>
                    <a:pt x="35" y="105"/>
                    <a:pt x="37" y="102"/>
                    <a:pt x="39" y="100"/>
                  </a:cubicBezTo>
                  <a:cubicBezTo>
                    <a:pt x="41" y="98"/>
                    <a:pt x="44" y="96"/>
                    <a:pt x="47" y="96"/>
                  </a:cubicBezTo>
                  <a:close/>
                  <a:moveTo>
                    <a:pt x="51" y="103"/>
                  </a:moveTo>
                  <a:cubicBezTo>
                    <a:pt x="50" y="102"/>
                    <a:pt x="48" y="102"/>
                    <a:pt x="47" y="102"/>
                  </a:cubicBezTo>
                  <a:cubicBezTo>
                    <a:pt x="45" y="102"/>
                    <a:pt x="43" y="102"/>
                    <a:pt x="42" y="103"/>
                  </a:cubicBezTo>
                  <a:cubicBezTo>
                    <a:pt x="41" y="105"/>
                    <a:pt x="41" y="106"/>
                    <a:pt x="41" y="108"/>
                  </a:cubicBezTo>
                  <a:cubicBezTo>
                    <a:pt x="41" y="109"/>
                    <a:pt x="41" y="111"/>
                    <a:pt x="42" y="112"/>
                  </a:cubicBezTo>
                  <a:cubicBezTo>
                    <a:pt x="43" y="113"/>
                    <a:pt x="45" y="114"/>
                    <a:pt x="47" y="114"/>
                  </a:cubicBezTo>
                  <a:cubicBezTo>
                    <a:pt x="48" y="114"/>
                    <a:pt x="50" y="113"/>
                    <a:pt x="51" y="112"/>
                  </a:cubicBezTo>
                  <a:cubicBezTo>
                    <a:pt x="52" y="111"/>
                    <a:pt x="53" y="109"/>
                    <a:pt x="53" y="108"/>
                  </a:cubicBezTo>
                  <a:cubicBezTo>
                    <a:pt x="53" y="106"/>
                    <a:pt x="52" y="105"/>
                    <a:pt x="51" y="103"/>
                  </a:cubicBezTo>
                  <a:close/>
                  <a:moveTo>
                    <a:pt x="34" y="40"/>
                  </a:moveTo>
                  <a:cubicBezTo>
                    <a:pt x="37" y="70"/>
                    <a:pt x="37" y="70"/>
                    <a:pt x="37" y="70"/>
                  </a:cubicBezTo>
                  <a:cubicBezTo>
                    <a:pt x="99" y="71"/>
                    <a:pt x="99" y="71"/>
                    <a:pt x="99" y="71"/>
                  </a:cubicBezTo>
                  <a:cubicBezTo>
                    <a:pt x="102" y="43"/>
                    <a:pt x="102" y="43"/>
                    <a:pt x="102" y="43"/>
                  </a:cubicBezTo>
                  <a:cubicBezTo>
                    <a:pt x="34" y="40"/>
                    <a:pt x="34" y="40"/>
                    <a:pt x="34" y="40"/>
                  </a:cubicBezTo>
                  <a:close/>
                  <a:moveTo>
                    <a:pt x="93" y="31"/>
                  </a:moveTo>
                  <a:cubicBezTo>
                    <a:pt x="93" y="30"/>
                    <a:pt x="93" y="30"/>
                    <a:pt x="93" y="30"/>
                  </a:cubicBezTo>
                  <a:cubicBezTo>
                    <a:pt x="94" y="30"/>
                    <a:pt x="95" y="30"/>
                    <a:pt x="96" y="30"/>
                  </a:cubicBezTo>
                  <a:cubicBezTo>
                    <a:pt x="96" y="28"/>
                    <a:pt x="95" y="25"/>
                    <a:pt x="95" y="23"/>
                  </a:cubicBezTo>
                  <a:cubicBezTo>
                    <a:pt x="94" y="21"/>
                    <a:pt x="93" y="19"/>
                    <a:pt x="91" y="17"/>
                  </a:cubicBezTo>
                  <a:cubicBezTo>
                    <a:pt x="90" y="17"/>
                    <a:pt x="90" y="18"/>
                    <a:pt x="89" y="18"/>
                  </a:cubicBezTo>
                  <a:cubicBezTo>
                    <a:pt x="88" y="18"/>
                    <a:pt x="87" y="19"/>
                    <a:pt x="87" y="19"/>
                  </a:cubicBezTo>
                  <a:cubicBezTo>
                    <a:pt x="87" y="21"/>
                    <a:pt x="88" y="22"/>
                    <a:pt x="88" y="24"/>
                  </a:cubicBezTo>
                  <a:cubicBezTo>
                    <a:pt x="89" y="26"/>
                    <a:pt x="89" y="28"/>
                    <a:pt x="89" y="30"/>
                  </a:cubicBezTo>
                  <a:cubicBezTo>
                    <a:pt x="91" y="30"/>
                    <a:pt x="92" y="30"/>
                    <a:pt x="93" y="30"/>
                  </a:cubicBezTo>
                  <a:cubicBezTo>
                    <a:pt x="93" y="30"/>
                    <a:pt x="93" y="30"/>
                    <a:pt x="93" y="30"/>
                  </a:cubicBezTo>
                  <a:cubicBezTo>
                    <a:pt x="93" y="31"/>
                    <a:pt x="93" y="31"/>
                    <a:pt x="93" y="31"/>
                  </a:cubicBezTo>
                  <a:close/>
                  <a:moveTo>
                    <a:pt x="86" y="13"/>
                  </a:moveTo>
                  <a:cubicBezTo>
                    <a:pt x="87" y="13"/>
                    <a:pt x="87" y="13"/>
                    <a:pt x="87" y="13"/>
                  </a:cubicBezTo>
                  <a:cubicBezTo>
                    <a:pt x="86" y="11"/>
                    <a:pt x="84" y="10"/>
                    <a:pt x="82" y="9"/>
                  </a:cubicBezTo>
                  <a:cubicBezTo>
                    <a:pt x="82" y="9"/>
                    <a:pt x="81" y="8"/>
                    <a:pt x="80" y="8"/>
                  </a:cubicBezTo>
                  <a:cubicBezTo>
                    <a:pt x="81" y="8"/>
                    <a:pt x="81" y="9"/>
                    <a:pt x="81" y="9"/>
                  </a:cubicBezTo>
                  <a:cubicBezTo>
                    <a:pt x="82" y="11"/>
                    <a:pt x="83" y="12"/>
                    <a:pt x="84" y="14"/>
                  </a:cubicBezTo>
                  <a:cubicBezTo>
                    <a:pt x="85" y="14"/>
                    <a:pt x="86" y="14"/>
                    <a:pt x="86" y="13"/>
                  </a:cubicBezTo>
                  <a:close/>
                  <a:moveTo>
                    <a:pt x="57" y="9"/>
                  </a:moveTo>
                  <a:cubicBezTo>
                    <a:pt x="57" y="9"/>
                    <a:pt x="58" y="8"/>
                    <a:pt x="58" y="8"/>
                  </a:cubicBezTo>
                  <a:cubicBezTo>
                    <a:pt x="57" y="8"/>
                    <a:pt x="56" y="9"/>
                    <a:pt x="56" y="9"/>
                  </a:cubicBezTo>
                  <a:cubicBezTo>
                    <a:pt x="54" y="10"/>
                    <a:pt x="52" y="11"/>
                    <a:pt x="51" y="13"/>
                  </a:cubicBezTo>
                  <a:cubicBezTo>
                    <a:pt x="51" y="13"/>
                    <a:pt x="52" y="13"/>
                    <a:pt x="52" y="13"/>
                  </a:cubicBezTo>
                  <a:cubicBezTo>
                    <a:pt x="53" y="13"/>
                    <a:pt x="53" y="14"/>
                    <a:pt x="54" y="14"/>
                  </a:cubicBezTo>
                  <a:cubicBezTo>
                    <a:pt x="55" y="12"/>
                    <a:pt x="56" y="11"/>
                    <a:pt x="57" y="9"/>
                  </a:cubicBezTo>
                  <a:close/>
                  <a:moveTo>
                    <a:pt x="49" y="18"/>
                  </a:moveTo>
                  <a:cubicBezTo>
                    <a:pt x="49" y="18"/>
                    <a:pt x="48" y="17"/>
                    <a:pt x="47" y="17"/>
                  </a:cubicBezTo>
                  <a:cubicBezTo>
                    <a:pt x="46" y="19"/>
                    <a:pt x="44" y="21"/>
                    <a:pt x="44" y="23"/>
                  </a:cubicBezTo>
                  <a:cubicBezTo>
                    <a:pt x="43" y="25"/>
                    <a:pt x="42" y="28"/>
                    <a:pt x="42" y="30"/>
                  </a:cubicBezTo>
                  <a:cubicBezTo>
                    <a:pt x="43" y="30"/>
                    <a:pt x="44" y="30"/>
                    <a:pt x="45" y="30"/>
                  </a:cubicBezTo>
                  <a:cubicBezTo>
                    <a:pt x="46" y="30"/>
                    <a:pt x="48" y="30"/>
                    <a:pt x="49" y="30"/>
                  </a:cubicBezTo>
                  <a:cubicBezTo>
                    <a:pt x="49" y="28"/>
                    <a:pt x="49" y="26"/>
                    <a:pt x="50" y="24"/>
                  </a:cubicBezTo>
                  <a:cubicBezTo>
                    <a:pt x="50" y="22"/>
                    <a:pt x="51" y="20"/>
                    <a:pt x="52" y="19"/>
                  </a:cubicBezTo>
                  <a:cubicBezTo>
                    <a:pt x="51" y="18"/>
                    <a:pt x="50" y="18"/>
                    <a:pt x="49" y="18"/>
                  </a:cubicBezTo>
                  <a:close/>
                  <a:moveTo>
                    <a:pt x="61" y="22"/>
                  </a:moveTo>
                  <a:cubicBezTo>
                    <a:pt x="60" y="21"/>
                    <a:pt x="58" y="21"/>
                    <a:pt x="57" y="21"/>
                  </a:cubicBezTo>
                  <a:cubicBezTo>
                    <a:pt x="56" y="22"/>
                    <a:pt x="56" y="23"/>
                    <a:pt x="55" y="25"/>
                  </a:cubicBezTo>
                  <a:cubicBezTo>
                    <a:pt x="55" y="26"/>
                    <a:pt x="55" y="28"/>
                    <a:pt x="54" y="29"/>
                  </a:cubicBezTo>
                  <a:cubicBezTo>
                    <a:pt x="56" y="29"/>
                    <a:pt x="58" y="29"/>
                    <a:pt x="60" y="29"/>
                  </a:cubicBezTo>
                  <a:cubicBezTo>
                    <a:pt x="62" y="29"/>
                    <a:pt x="64" y="29"/>
                    <a:pt x="66" y="29"/>
                  </a:cubicBezTo>
                  <a:cubicBezTo>
                    <a:pt x="66" y="26"/>
                    <a:pt x="66" y="26"/>
                    <a:pt x="66" y="26"/>
                  </a:cubicBezTo>
                  <a:cubicBezTo>
                    <a:pt x="66" y="22"/>
                    <a:pt x="66" y="22"/>
                    <a:pt x="66" y="22"/>
                  </a:cubicBezTo>
                  <a:cubicBezTo>
                    <a:pt x="65" y="22"/>
                    <a:pt x="63" y="22"/>
                    <a:pt x="61" y="22"/>
                  </a:cubicBezTo>
                  <a:close/>
                  <a:moveTo>
                    <a:pt x="82" y="21"/>
                  </a:moveTo>
                  <a:cubicBezTo>
                    <a:pt x="78" y="22"/>
                    <a:pt x="75" y="22"/>
                    <a:pt x="72" y="22"/>
                  </a:cubicBezTo>
                  <a:cubicBezTo>
                    <a:pt x="72" y="26"/>
                    <a:pt x="72" y="26"/>
                    <a:pt x="72" y="26"/>
                  </a:cubicBezTo>
                  <a:cubicBezTo>
                    <a:pt x="72" y="29"/>
                    <a:pt x="72" y="29"/>
                    <a:pt x="72" y="29"/>
                  </a:cubicBezTo>
                  <a:cubicBezTo>
                    <a:pt x="74" y="29"/>
                    <a:pt x="76" y="29"/>
                    <a:pt x="78" y="29"/>
                  </a:cubicBezTo>
                  <a:cubicBezTo>
                    <a:pt x="80" y="29"/>
                    <a:pt x="82" y="29"/>
                    <a:pt x="84" y="29"/>
                  </a:cubicBezTo>
                  <a:cubicBezTo>
                    <a:pt x="84" y="28"/>
                    <a:pt x="83" y="27"/>
                    <a:pt x="83" y="25"/>
                  </a:cubicBezTo>
                  <a:cubicBezTo>
                    <a:pt x="83" y="25"/>
                    <a:pt x="83" y="25"/>
                    <a:pt x="83" y="25"/>
                  </a:cubicBezTo>
                  <a:cubicBezTo>
                    <a:pt x="83" y="25"/>
                    <a:pt x="83" y="25"/>
                    <a:pt x="83" y="25"/>
                  </a:cubicBezTo>
                  <a:cubicBezTo>
                    <a:pt x="83" y="25"/>
                    <a:pt x="83" y="25"/>
                    <a:pt x="83" y="25"/>
                  </a:cubicBezTo>
                  <a:cubicBezTo>
                    <a:pt x="84" y="25"/>
                    <a:pt x="84" y="25"/>
                    <a:pt x="84" y="25"/>
                  </a:cubicBezTo>
                  <a:cubicBezTo>
                    <a:pt x="83" y="25"/>
                    <a:pt x="83" y="25"/>
                    <a:pt x="83" y="25"/>
                  </a:cubicBezTo>
                  <a:cubicBezTo>
                    <a:pt x="83" y="24"/>
                    <a:pt x="82" y="22"/>
                    <a:pt x="82" y="21"/>
                  </a:cubicBezTo>
                  <a:close/>
                  <a:moveTo>
                    <a:pt x="76" y="17"/>
                  </a:moveTo>
                  <a:cubicBezTo>
                    <a:pt x="77" y="16"/>
                    <a:pt x="78" y="16"/>
                    <a:pt x="79" y="16"/>
                  </a:cubicBezTo>
                  <a:cubicBezTo>
                    <a:pt x="78" y="14"/>
                    <a:pt x="77" y="12"/>
                    <a:pt x="75" y="11"/>
                  </a:cubicBezTo>
                  <a:cubicBezTo>
                    <a:pt x="74" y="10"/>
                    <a:pt x="73" y="9"/>
                    <a:pt x="72" y="8"/>
                  </a:cubicBezTo>
                  <a:cubicBezTo>
                    <a:pt x="72" y="9"/>
                    <a:pt x="72" y="10"/>
                    <a:pt x="72" y="12"/>
                  </a:cubicBezTo>
                  <a:cubicBezTo>
                    <a:pt x="72" y="14"/>
                    <a:pt x="72" y="15"/>
                    <a:pt x="72" y="17"/>
                  </a:cubicBezTo>
                  <a:cubicBezTo>
                    <a:pt x="73" y="17"/>
                    <a:pt x="74" y="17"/>
                    <a:pt x="76" y="17"/>
                  </a:cubicBezTo>
                  <a:close/>
                  <a:moveTo>
                    <a:pt x="63" y="16"/>
                  </a:moveTo>
                  <a:cubicBezTo>
                    <a:pt x="64" y="17"/>
                    <a:pt x="65" y="17"/>
                    <a:pt x="66" y="17"/>
                  </a:cubicBezTo>
                  <a:cubicBezTo>
                    <a:pt x="66" y="15"/>
                    <a:pt x="66" y="13"/>
                    <a:pt x="66" y="12"/>
                  </a:cubicBezTo>
                  <a:cubicBezTo>
                    <a:pt x="66" y="10"/>
                    <a:pt x="66" y="9"/>
                    <a:pt x="66" y="8"/>
                  </a:cubicBezTo>
                  <a:cubicBezTo>
                    <a:pt x="65" y="9"/>
                    <a:pt x="64" y="10"/>
                    <a:pt x="63" y="11"/>
                  </a:cubicBezTo>
                  <a:cubicBezTo>
                    <a:pt x="61" y="12"/>
                    <a:pt x="60" y="14"/>
                    <a:pt x="59" y="16"/>
                  </a:cubicBezTo>
                  <a:cubicBezTo>
                    <a:pt x="60" y="16"/>
                    <a:pt x="61" y="16"/>
                    <a:pt x="63" y="16"/>
                  </a:cubicBezTo>
                  <a:close/>
                </a:path>
              </a:pathLst>
            </a:custGeom>
            <a:solidFill>
              <a:schemeClr val="bg1"/>
            </a:solidFill>
            <a:ln w="9525">
              <a:noFill/>
              <a:round/>
            </a:ln>
          </p:spPr>
          <p:txBody>
            <a:bodyPr wrap="square" lIns="91440" tIns="45720" rIns="91440" bIns="45720" anchor="ctr">
              <a:normAutofit/>
            </a:bodyPr>
            <a:lstStyle/>
            <a:p>
              <a:pPr algn="ctr"/>
              <a:endParaRPr dirty="0">
                <a:latin typeface="宋体" panose="02010600030101010101" pitchFamily="2" charset="-122"/>
              </a:endParaRPr>
            </a:p>
          </p:txBody>
        </p:sp>
      </p:grpSp>
      <p:grpSp>
        <p:nvGrpSpPr>
          <p:cNvPr id="43" name="组合 42"/>
          <p:cNvGrpSpPr/>
          <p:nvPr/>
        </p:nvGrpSpPr>
        <p:grpSpPr>
          <a:xfrm>
            <a:off x="1300390" y="4172935"/>
            <a:ext cx="2386516" cy="1095792"/>
            <a:chOff x="1300390" y="4172935"/>
            <a:chExt cx="2386516" cy="1095792"/>
          </a:xfrm>
        </p:grpSpPr>
        <p:sp>
          <p:nvSpPr>
            <p:cNvPr id="15" name="îṥľîḋé"/>
            <p:cNvSpPr txBox="1"/>
            <p:nvPr/>
          </p:nvSpPr>
          <p:spPr bwMode="auto">
            <a:xfrm>
              <a:off x="1300390"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6" name="iṥ1îḍe"/>
            <p:cNvSpPr txBox="1"/>
            <p:nvPr/>
          </p:nvSpPr>
          <p:spPr bwMode="auto">
            <a:xfrm>
              <a:off x="1300390"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4" name="组合 43"/>
          <p:cNvGrpSpPr/>
          <p:nvPr/>
        </p:nvGrpSpPr>
        <p:grpSpPr>
          <a:xfrm>
            <a:off x="3705309" y="4172935"/>
            <a:ext cx="2386516" cy="1095792"/>
            <a:chOff x="3705309" y="4172935"/>
            <a:chExt cx="2386516" cy="1095792"/>
          </a:xfrm>
        </p:grpSpPr>
        <p:sp>
          <p:nvSpPr>
            <p:cNvPr id="13" name="íŝľiḋê"/>
            <p:cNvSpPr txBox="1"/>
            <p:nvPr/>
          </p:nvSpPr>
          <p:spPr bwMode="auto">
            <a:xfrm>
              <a:off x="3705309"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íṧlïde"/>
            <p:cNvSpPr txBox="1"/>
            <p:nvPr/>
          </p:nvSpPr>
          <p:spPr bwMode="auto">
            <a:xfrm>
              <a:off x="3705309"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5" name="组合 44"/>
          <p:cNvGrpSpPr/>
          <p:nvPr/>
        </p:nvGrpSpPr>
        <p:grpSpPr>
          <a:xfrm>
            <a:off x="6100173" y="4172934"/>
            <a:ext cx="2386516" cy="1095793"/>
            <a:chOff x="6100173" y="4172934"/>
            <a:chExt cx="2386516" cy="1095793"/>
          </a:xfrm>
        </p:grpSpPr>
        <p:sp>
          <p:nvSpPr>
            <p:cNvPr id="11" name="íşľíḋê"/>
            <p:cNvSpPr txBox="1"/>
            <p:nvPr/>
          </p:nvSpPr>
          <p:spPr bwMode="auto">
            <a:xfrm>
              <a:off x="6100173" y="4172934"/>
              <a:ext cx="2386516" cy="338563"/>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2" name="îsḻîḑé"/>
            <p:cNvSpPr txBox="1"/>
            <p:nvPr/>
          </p:nvSpPr>
          <p:spPr bwMode="auto">
            <a:xfrm>
              <a:off x="6100173"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grpSp>
        <p:nvGrpSpPr>
          <p:cNvPr id="46" name="组合 45"/>
          <p:cNvGrpSpPr/>
          <p:nvPr/>
        </p:nvGrpSpPr>
        <p:grpSpPr>
          <a:xfrm>
            <a:off x="8505095" y="4172935"/>
            <a:ext cx="2386516" cy="1095792"/>
            <a:chOff x="8505095" y="4172935"/>
            <a:chExt cx="2386516" cy="1095792"/>
          </a:xfrm>
        </p:grpSpPr>
        <p:sp>
          <p:nvSpPr>
            <p:cNvPr id="9" name="is1íďê"/>
            <p:cNvSpPr txBox="1"/>
            <p:nvPr/>
          </p:nvSpPr>
          <p:spPr bwMode="auto">
            <a:xfrm>
              <a:off x="8505095" y="4172935"/>
              <a:ext cx="2386516" cy="338562"/>
            </a:xfrm>
            <a:prstGeom prst="rect">
              <a:avLst/>
            </a:prstGeom>
            <a:noFill/>
          </p:spPr>
          <p:txBody>
            <a:bodyPr wrap="square" lIns="91440" tIns="45720" rIns="91440" bIns="45720" anchor="b" anchorCtr="1">
              <a:normAutofit fontScale="92500" lnSpcReduction="2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0" name="íśļîḋe"/>
            <p:cNvSpPr txBox="1"/>
            <p:nvPr/>
          </p:nvSpPr>
          <p:spPr bwMode="auto">
            <a:xfrm>
              <a:off x="8505095" y="4431113"/>
              <a:ext cx="2386516" cy="837614"/>
            </a:xfrm>
            <a:prstGeom prst="rect">
              <a:avLst/>
            </a:prstGeom>
            <a:noFill/>
          </p:spPr>
          <p:txBody>
            <a:bodyPr wrap="square" lIns="91440" tIns="45720" rIns="91440" bIns="45720" anchor="ctr" anchorCtr="1">
              <a:normAutofit/>
            </a:body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300" fill="hold"/>
                                        <p:tgtEl>
                                          <p:spTgt spid="38"/>
                                        </p:tgtEl>
                                        <p:attrNameLst>
                                          <p:attrName>ppt_x</p:attrName>
                                        </p:attrNameLst>
                                      </p:cBhvr>
                                      <p:tavLst>
                                        <p:tav tm="0">
                                          <p:val>
                                            <p:strVal val="#ppt_x"/>
                                          </p:val>
                                        </p:tav>
                                        <p:tav tm="100000">
                                          <p:val>
                                            <p:strVal val="#ppt_x"/>
                                          </p:val>
                                        </p:tav>
                                      </p:tavLst>
                                    </p:anim>
                                    <p:anim calcmode="lin" valueType="num">
                                      <p:cBhvr additive="base">
                                        <p:cTn id="8" dur="300" fill="hold"/>
                                        <p:tgtEl>
                                          <p:spTgt spid="3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300" fill="hold"/>
                                        <p:tgtEl>
                                          <p:spTgt spid="43"/>
                                        </p:tgtEl>
                                        <p:attrNameLst>
                                          <p:attrName>ppt_x</p:attrName>
                                        </p:attrNameLst>
                                      </p:cBhvr>
                                      <p:tavLst>
                                        <p:tav tm="0">
                                          <p:val>
                                            <p:strVal val="#ppt_x"/>
                                          </p:val>
                                        </p:tav>
                                        <p:tav tm="100000">
                                          <p:val>
                                            <p:strVal val="#ppt_x"/>
                                          </p:val>
                                        </p:tav>
                                      </p:tavLst>
                                    </p:anim>
                                    <p:anim calcmode="lin" valueType="num">
                                      <p:cBhvr additive="base">
                                        <p:cTn id="13" dur="300" fill="hold"/>
                                        <p:tgtEl>
                                          <p:spTgt spid="43"/>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300" fill="hold"/>
                                        <p:tgtEl>
                                          <p:spTgt spid="40"/>
                                        </p:tgtEl>
                                        <p:attrNameLst>
                                          <p:attrName>ppt_x</p:attrName>
                                        </p:attrNameLst>
                                      </p:cBhvr>
                                      <p:tavLst>
                                        <p:tav tm="0">
                                          <p:val>
                                            <p:strVal val="#ppt_x"/>
                                          </p:val>
                                        </p:tav>
                                        <p:tav tm="100000">
                                          <p:val>
                                            <p:strVal val="#ppt_x"/>
                                          </p:val>
                                        </p:tav>
                                      </p:tavLst>
                                    </p:anim>
                                    <p:anim calcmode="lin" valueType="num">
                                      <p:cBhvr additive="base">
                                        <p:cTn id="18" dur="300" fill="hold"/>
                                        <p:tgtEl>
                                          <p:spTgt spid="40"/>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additive="base">
                                        <p:cTn id="22" dur="300" fill="hold"/>
                                        <p:tgtEl>
                                          <p:spTgt spid="44"/>
                                        </p:tgtEl>
                                        <p:attrNameLst>
                                          <p:attrName>ppt_x</p:attrName>
                                        </p:attrNameLst>
                                      </p:cBhvr>
                                      <p:tavLst>
                                        <p:tav tm="0">
                                          <p:val>
                                            <p:strVal val="#ppt_x"/>
                                          </p:val>
                                        </p:tav>
                                        <p:tav tm="100000">
                                          <p:val>
                                            <p:strVal val="#ppt_x"/>
                                          </p:val>
                                        </p:tav>
                                      </p:tavLst>
                                    </p:anim>
                                    <p:anim calcmode="lin" valueType="num">
                                      <p:cBhvr additive="base">
                                        <p:cTn id="23" dur="300" fill="hold"/>
                                        <p:tgtEl>
                                          <p:spTgt spid="44"/>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 fill="hold" nodeType="afterEffect">
                                  <p:stCondLst>
                                    <p:cond delay="0"/>
                                  </p:stCondLst>
                                  <p:childTnLst>
                                    <p:set>
                                      <p:cBhvr>
                                        <p:cTn id="26" dur="1" fill="hold">
                                          <p:stCondLst>
                                            <p:cond delay="0"/>
                                          </p:stCondLst>
                                        </p:cTn>
                                        <p:tgtEl>
                                          <p:spTgt spid="41"/>
                                        </p:tgtEl>
                                        <p:attrNameLst>
                                          <p:attrName>style.visibility</p:attrName>
                                        </p:attrNameLst>
                                      </p:cBhvr>
                                      <p:to>
                                        <p:strVal val="visible"/>
                                      </p:to>
                                    </p:set>
                                    <p:anim calcmode="lin" valueType="num">
                                      <p:cBhvr additive="base">
                                        <p:cTn id="27" dur="300" fill="hold"/>
                                        <p:tgtEl>
                                          <p:spTgt spid="41"/>
                                        </p:tgtEl>
                                        <p:attrNameLst>
                                          <p:attrName>ppt_x</p:attrName>
                                        </p:attrNameLst>
                                      </p:cBhvr>
                                      <p:tavLst>
                                        <p:tav tm="0">
                                          <p:val>
                                            <p:strVal val="#ppt_x"/>
                                          </p:val>
                                        </p:tav>
                                        <p:tav tm="100000">
                                          <p:val>
                                            <p:strVal val="#ppt_x"/>
                                          </p:val>
                                        </p:tav>
                                      </p:tavLst>
                                    </p:anim>
                                    <p:anim calcmode="lin" valueType="num">
                                      <p:cBhvr additive="base">
                                        <p:cTn id="28" dur="300" fill="hold"/>
                                        <p:tgtEl>
                                          <p:spTgt spid="41"/>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additive="base">
                                        <p:cTn id="32" dur="300" fill="hold"/>
                                        <p:tgtEl>
                                          <p:spTgt spid="45"/>
                                        </p:tgtEl>
                                        <p:attrNameLst>
                                          <p:attrName>ppt_x</p:attrName>
                                        </p:attrNameLst>
                                      </p:cBhvr>
                                      <p:tavLst>
                                        <p:tav tm="0">
                                          <p:val>
                                            <p:strVal val="#ppt_x"/>
                                          </p:val>
                                        </p:tav>
                                        <p:tav tm="100000">
                                          <p:val>
                                            <p:strVal val="#ppt_x"/>
                                          </p:val>
                                        </p:tav>
                                      </p:tavLst>
                                    </p:anim>
                                    <p:anim calcmode="lin" valueType="num">
                                      <p:cBhvr additive="base">
                                        <p:cTn id="33" dur="300" fill="hold"/>
                                        <p:tgtEl>
                                          <p:spTgt spid="45"/>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1" fill="hold" nodeType="after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additive="base">
                                        <p:cTn id="37" dur="300" fill="hold"/>
                                        <p:tgtEl>
                                          <p:spTgt spid="42"/>
                                        </p:tgtEl>
                                        <p:attrNameLst>
                                          <p:attrName>ppt_x</p:attrName>
                                        </p:attrNameLst>
                                      </p:cBhvr>
                                      <p:tavLst>
                                        <p:tav tm="0">
                                          <p:val>
                                            <p:strVal val="#ppt_x"/>
                                          </p:val>
                                        </p:tav>
                                        <p:tav tm="100000">
                                          <p:val>
                                            <p:strVal val="#ppt_x"/>
                                          </p:val>
                                        </p:tav>
                                      </p:tavLst>
                                    </p:anim>
                                    <p:anim calcmode="lin" valueType="num">
                                      <p:cBhvr additive="base">
                                        <p:cTn id="38" dur="300" fill="hold"/>
                                        <p:tgtEl>
                                          <p:spTgt spid="42"/>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46"/>
                                        </p:tgtEl>
                                        <p:attrNameLst>
                                          <p:attrName>style.visibility</p:attrName>
                                        </p:attrNameLst>
                                      </p:cBhvr>
                                      <p:to>
                                        <p:strVal val="visible"/>
                                      </p:to>
                                    </p:set>
                                    <p:anim calcmode="lin" valueType="num">
                                      <p:cBhvr additive="base">
                                        <p:cTn id="42" dur="300" fill="hold"/>
                                        <p:tgtEl>
                                          <p:spTgt spid="46"/>
                                        </p:tgtEl>
                                        <p:attrNameLst>
                                          <p:attrName>ppt_x</p:attrName>
                                        </p:attrNameLst>
                                      </p:cBhvr>
                                      <p:tavLst>
                                        <p:tav tm="0">
                                          <p:val>
                                            <p:strVal val="#ppt_x"/>
                                          </p:val>
                                        </p:tav>
                                        <p:tav tm="100000">
                                          <p:val>
                                            <p:strVal val="#ppt_x"/>
                                          </p:val>
                                        </p:tav>
                                      </p:tavLst>
                                    </p:anim>
                                    <p:anim calcmode="lin" valueType="num">
                                      <p:cBhvr additive="base">
                                        <p:cTn id="43" dur="3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形 31"/>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7" name="Line 11"/>
          <p:cNvSpPr>
            <a:spLocks noChangeShapeType="1"/>
          </p:cNvSpPr>
          <p:nvPr/>
        </p:nvSpPr>
        <p:spPr bwMode="auto">
          <a:xfrm flipH="1" flipV="1">
            <a:off x="5153566" y="2312630"/>
            <a:ext cx="1473619" cy="754575"/>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8" name="Line 12"/>
          <p:cNvSpPr>
            <a:spLocks noChangeShapeType="1"/>
          </p:cNvSpPr>
          <p:nvPr/>
        </p:nvSpPr>
        <p:spPr bwMode="auto">
          <a:xfrm flipH="1">
            <a:off x="5375862" y="3828150"/>
            <a:ext cx="1251323" cy="76826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sp>
        <p:nvSpPr>
          <p:cNvPr id="9" name="Line 13"/>
          <p:cNvSpPr>
            <a:spLocks noChangeShapeType="1"/>
          </p:cNvSpPr>
          <p:nvPr/>
        </p:nvSpPr>
        <p:spPr bwMode="auto">
          <a:xfrm flipH="1">
            <a:off x="4647944" y="3464758"/>
            <a:ext cx="1979240" cy="0"/>
          </a:xfrm>
          <a:prstGeom prst="line">
            <a:avLst/>
          </a:prstGeom>
          <a:noFill/>
          <a:ln w="12700" cap="flat">
            <a:solidFill>
              <a:schemeClr val="accent3"/>
            </a:solidFill>
            <a:prstDash val="sysDash"/>
            <a:miter lim="800000"/>
            <a:headEnd type="none" w="med" len="med"/>
            <a:tailEnd type="triangle" w="lg" len="lg"/>
          </a:ln>
          <a:extLst>
            <a:ext uri="{909E8E84-426E-40DD-AFC4-6F175D3DCCD1}">
              <a14:hiddenFill xmlns:a14="http://schemas.microsoft.com/office/drawing/2010/main">
                <a:noFill/>
              </a14:hiddenFill>
            </a:ext>
          </a:extLst>
        </p:spPr>
        <p:txBody>
          <a:bodyPr vert="horz" wrap="square" lIns="121920" tIns="60960" rIns="121920" bIns="60960" numCol="1" anchor="t" anchorCtr="0" compatLnSpc="1"/>
          <a:lstStyle/>
          <a:p>
            <a:endParaRPr lang="zh-CN" altLang="en-US" sz="2400" dirty="0">
              <a:solidFill>
                <a:schemeClr val="tx1">
                  <a:lumMod val="65000"/>
                  <a:lumOff val="35000"/>
                </a:schemeClr>
              </a:solidFill>
              <a:latin typeface="宋体" panose="02010600030101010101" pitchFamily="2" charset="-122"/>
              <a:ea typeface="宋体" panose="02010600030101010101" pitchFamily="2" charset="-122"/>
            </a:endParaRPr>
          </a:p>
        </p:txBody>
      </p:sp>
      <p:grpSp>
        <p:nvGrpSpPr>
          <p:cNvPr id="14" name="组合 13"/>
          <p:cNvGrpSpPr/>
          <p:nvPr/>
        </p:nvGrpSpPr>
        <p:grpSpPr>
          <a:xfrm>
            <a:off x="6835922" y="2802864"/>
            <a:ext cx="1409136" cy="1392740"/>
            <a:chOff x="5315348" y="2380989"/>
            <a:chExt cx="1056852" cy="1044555"/>
          </a:xfrm>
          <a:solidFill>
            <a:srgbClr val="C00000"/>
          </a:solidFill>
        </p:grpSpPr>
        <p:sp>
          <p:nvSpPr>
            <p:cNvPr id="15" name="任意多边形 83"/>
            <p:cNvSpPr/>
            <p:nvPr/>
          </p:nvSpPr>
          <p:spPr bwMode="auto">
            <a:xfrm rot="16377237">
              <a:off x="5314292" y="2382045"/>
              <a:ext cx="1044555" cy="1042444"/>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solidFill>
              <a:srgbClr val="00B0F0"/>
            </a:soli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4400" kern="0">
                <a:solidFill>
                  <a:schemeClr val="bg1"/>
                </a:solidFill>
                <a:latin typeface="宋体" panose="02010600030101010101" pitchFamily="2" charset="-122"/>
              </a:endParaRPr>
            </a:p>
          </p:txBody>
        </p:sp>
        <p:sp>
          <p:nvSpPr>
            <p:cNvPr id="16" name="TextBox 29"/>
            <p:cNvSpPr txBox="1"/>
            <p:nvPr/>
          </p:nvSpPr>
          <p:spPr>
            <a:xfrm>
              <a:off x="5335333" y="2643758"/>
              <a:ext cx="1036867" cy="553998"/>
            </a:xfrm>
            <a:prstGeom prst="rect">
              <a:avLst/>
            </a:prstGeom>
            <a:noFill/>
          </p:spPr>
          <p:txBody>
            <a:bodyPr wrap="square" lIns="0" tIns="0" rIns="0" bIns="0" rtlCol="0">
              <a:spAutoFit/>
            </a:bodyPr>
            <a:lstStyle/>
            <a:p>
              <a:pPr algn="ctr"/>
              <a:r>
                <a:rPr lang="zh-CN" altLang="en-US" sz="2400" dirty="0">
                  <a:solidFill>
                    <a:schemeClr val="bg1"/>
                  </a:solidFill>
                  <a:latin typeface="宋体" panose="02010600030101010101" pitchFamily="2" charset="-122"/>
                  <a:ea typeface="宋体" panose="02010600030101010101" pitchFamily="2" charset="-122"/>
                </a:rPr>
                <a:t>标题</a:t>
              </a:r>
              <a:endParaRPr lang="en-US" altLang="zh-CN" sz="2400" dirty="0">
                <a:solidFill>
                  <a:schemeClr val="bg1"/>
                </a:solidFill>
                <a:latin typeface="宋体" panose="02010600030101010101" pitchFamily="2" charset="-122"/>
                <a:ea typeface="宋体" panose="02010600030101010101" pitchFamily="2" charset="-122"/>
              </a:endParaRPr>
            </a:p>
            <a:p>
              <a:pPr algn="ctr"/>
              <a:r>
                <a:rPr lang="zh-CN" altLang="en-US" sz="2400" dirty="0">
                  <a:solidFill>
                    <a:schemeClr val="bg1"/>
                  </a:solidFill>
                  <a:latin typeface="宋体" panose="02010600030101010101" pitchFamily="2" charset="-122"/>
                  <a:ea typeface="宋体" panose="02010600030101010101" pitchFamily="2" charset="-122"/>
                </a:rPr>
                <a:t>文字</a:t>
              </a:r>
            </a:p>
          </p:txBody>
        </p:sp>
      </p:grpSp>
      <p:grpSp>
        <p:nvGrpSpPr>
          <p:cNvPr id="17" name="组合 16"/>
          <p:cNvGrpSpPr/>
          <p:nvPr/>
        </p:nvGrpSpPr>
        <p:grpSpPr>
          <a:xfrm>
            <a:off x="4115225" y="1528068"/>
            <a:ext cx="1382489" cy="887656"/>
            <a:chOff x="3078882" y="1259096"/>
            <a:chExt cx="1036867" cy="665742"/>
          </a:xfrm>
          <a:solidFill>
            <a:srgbClr val="C00000"/>
          </a:solidFill>
        </p:grpSpPr>
        <p:sp>
          <p:nvSpPr>
            <p:cNvPr id="18" name="椭圆 80"/>
            <p:cNvSpPr/>
            <p:nvPr/>
          </p:nvSpPr>
          <p:spPr bwMode="auto">
            <a:xfrm>
              <a:off x="3255801" y="1259096"/>
              <a:ext cx="664395" cy="665742"/>
            </a:xfrm>
            <a:prstGeom prst="ellipse">
              <a:avLst/>
            </a:prstGeom>
            <a:solidFill>
              <a:srgbClr val="FF8A80"/>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19" name="TextBox 32"/>
            <p:cNvSpPr txBox="1"/>
            <p:nvPr/>
          </p:nvSpPr>
          <p:spPr>
            <a:xfrm>
              <a:off x="3078882" y="1461433"/>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0" name="组合 19"/>
          <p:cNvGrpSpPr/>
          <p:nvPr/>
        </p:nvGrpSpPr>
        <p:grpSpPr>
          <a:xfrm>
            <a:off x="3495517" y="3100150"/>
            <a:ext cx="1382489" cy="922344"/>
            <a:chOff x="2599029" y="2603954"/>
            <a:chExt cx="1036867" cy="691758"/>
          </a:xfrm>
          <a:solidFill>
            <a:srgbClr val="C00000"/>
          </a:solidFill>
        </p:grpSpPr>
        <p:sp>
          <p:nvSpPr>
            <p:cNvPr id="21" name="椭圆 80"/>
            <p:cNvSpPr/>
            <p:nvPr/>
          </p:nvSpPr>
          <p:spPr bwMode="auto">
            <a:xfrm>
              <a:off x="2746251" y="2603954"/>
              <a:ext cx="690358" cy="691758"/>
            </a:xfrm>
            <a:prstGeom prst="ellipse">
              <a:avLst/>
            </a:prstGeom>
            <a:solidFill>
              <a:srgbClr val="4E9F42"/>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2" name="TextBox 39"/>
            <p:cNvSpPr txBox="1"/>
            <p:nvPr/>
          </p:nvSpPr>
          <p:spPr>
            <a:xfrm>
              <a:off x="2599029" y="2826722"/>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grpSp>
        <p:nvGrpSpPr>
          <p:cNvPr id="23" name="组合 22"/>
          <p:cNvGrpSpPr/>
          <p:nvPr/>
        </p:nvGrpSpPr>
        <p:grpSpPr>
          <a:xfrm>
            <a:off x="4311465" y="4495860"/>
            <a:ext cx="1382489" cy="887656"/>
            <a:chOff x="3218526" y="3839142"/>
            <a:chExt cx="1036867" cy="665742"/>
          </a:xfrm>
          <a:solidFill>
            <a:srgbClr val="C00000"/>
          </a:solidFill>
        </p:grpSpPr>
        <p:sp>
          <p:nvSpPr>
            <p:cNvPr id="24" name="椭圆 80"/>
            <p:cNvSpPr/>
            <p:nvPr/>
          </p:nvSpPr>
          <p:spPr bwMode="auto">
            <a:xfrm>
              <a:off x="3403549" y="3839142"/>
              <a:ext cx="664395" cy="665742"/>
            </a:xfrm>
            <a:prstGeom prst="ellipse">
              <a:avLst/>
            </a:prstGeom>
            <a:solidFill>
              <a:srgbClr val="FFD237"/>
            </a:solidFill>
            <a:ln w="25400" cap="flat" cmpd="sng" algn="ctr">
              <a:noFill/>
              <a:prstDash val="solid"/>
            </a:ln>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eaLnBrk="1" fontAlgn="base" hangingPunct="1">
                <a:spcBef>
                  <a:spcPct val="0"/>
                </a:spcBef>
                <a:spcAft>
                  <a:spcPct val="0"/>
                </a:spcAft>
                <a:defRPr/>
              </a:pPr>
              <a:endParaRPr lang="zh-CN" altLang="en-US" sz="1600" kern="0" dirty="0">
                <a:solidFill>
                  <a:schemeClr val="bg1"/>
                </a:solidFill>
                <a:latin typeface="宋体" panose="02010600030101010101" pitchFamily="2" charset="-122"/>
              </a:endParaRPr>
            </a:p>
          </p:txBody>
        </p:sp>
        <p:sp>
          <p:nvSpPr>
            <p:cNvPr id="25" name="TextBox 57"/>
            <p:cNvSpPr txBox="1"/>
            <p:nvPr/>
          </p:nvSpPr>
          <p:spPr>
            <a:xfrm>
              <a:off x="3218526" y="4057787"/>
              <a:ext cx="1036867" cy="246173"/>
            </a:xfrm>
            <a:prstGeom prst="rect">
              <a:avLst/>
            </a:prstGeom>
            <a:noFill/>
          </p:spPr>
          <p:txBody>
            <a:bodyPr wrap="square" lIns="0" tIns="0" rIns="0" bIns="0" rtlCol="0">
              <a:spAutoFit/>
            </a:bodyPr>
            <a:lstStyle/>
            <a:p>
              <a:pPr algn="ctr"/>
              <a:r>
                <a:rPr lang="zh-CN" altLang="en-US" sz="2135" dirty="0">
                  <a:solidFill>
                    <a:schemeClr val="bg1"/>
                  </a:solidFill>
                  <a:latin typeface="宋体" panose="02010600030101010101" pitchFamily="2" charset="-122"/>
                  <a:ea typeface="宋体" panose="02010600030101010101" pitchFamily="2" charset="-122"/>
                </a:rPr>
                <a:t>标题</a:t>
              </a:r>
            </a:p>
          </p:txBody>
        </p:sp>
      </p:grpSp>
      <p:sp>
        <p:nvSpPr>
          <p:cNvPr id="30" name="Rectangle 17"/>
          <p:cNvSpPr>
            <a:spLocks noChangeArrowheads="1"/>
          </p:cNvSpPr>
          <p:nvPr/>
        </p:nvSpPr>
        <p:spPr bwMode="auto">
          <a:xfrm>
            <a:off x="8428973" y="2981118"/>
            <a:ext cx="2550809" cy="1153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31" name="Rectangle 17"/>
          <p:cNvSpPr>
            <a:spLocks noChangeArrowheads="1"/>
          </p:cNvSpPr>
          <p:nvPr/>
        </p:nvSpPr>
        <p:spPr bwMode="auto">
          <a:xfrm>
            <a:off x="862564" y="2981118"/>
            <a:ext cx="2550809" cy="95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33" name="任意多边形: 形状 3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advTm="0">
        <p15:prstTrans prst="drape"/>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par>
                                    <p:cTn id="38" presetID="2" presetClass="entr" presetSubtype="8" fill="hold" grpId="0" nodeType="withEffect" p14:presetBounceEnd="60000">
                                      <p:stCondLst>
                                        <p:cond delay="700"/>
                                      </p:stCondLst>
                                      <p:childTnLst>
                                        <p:set>
                                          <p:cBhvr>
                                            <p:cTn id="39" dur="1" fill="hold">
                                              <p:stCondLst>
                                                <p:cond delay="0"/>
                                              </p:stCondLst>
                                            </p:cTn>
                                            <p:tgtEl>
                                              <p:spTgt spid="30"/>
                                            </p:tgtEl>
                                            <p:attrNameLst>
                                              <p:attrName>style.visibility</p:attrName>
                                            </p:attrNameLst>
                                          </p:cBhvr>
                                          <p:to>
                                            <p:strVal val="visible"/>
                                          </p:to>
                                        </p:set>
                                        <p:anim calcmode="lin" valueType="num" p14:bounceEnd="60000">
                                          <p:cBhvr additive="base">
                                            <p:cTn id="40"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41" dur="750" fill="hold"/>
                                            <p:tgtEl>
                                              <p:spTgt spid="30"/>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14:presetBounceEnd="60000">
                                      <p:stCondLst>
                                        <p:cond delay="700"/>
                                      </p:stCondLst>
                                      <p:childTnLst>
                                        <p:set>
                                          <p:cBhvr>
                                            <p:cTn id="43" dur="1" fill="hold">
                                              <p:stCondLst>
                                                <p:cond delay="0"/>
                                              </p:stCondLst>
                                            </p:cTn>
                                            <p:tgtEl>
                                              <p:spTgt spid="31"/>
                                            </p:tgtEl>
                                            <p:attrNameLst>
                                              <p:attrName>style.visibility</p:attrName>
                                            </p:attrNameLst>
                                          </p:cBhvr>
                                          <p:to>
                                            <p:strVal val="visible"/>
                                          </p:to>
                                        </p:set>
                                        <p:anim calcmode="lin" valueType="num" p14:bounceEnd="60000">
                                          <p:cBhvr additive="base">
                                            <p:cTn id="44" dur="750" fill="hold"/>
                                            <p:tgtEl>
                                              <p:spTgt spid="31"/>
                                            </p:tgtEl>
                                            <p:attrNameLst>
                                              <p:attrName>ppt_x</p:attrName>
                                            </p:attrNameLst>
                                          </p:cBhvr>
                                          <p:tavLst>
                                            <p:tav tm="0">
                                              <p:val>
                                                <p:strVal val="0-#ppt_w/2"/>
                                              </p:val>
                                            </p:tav>
                                            <p:tav tm="100000">
                                              <p:val>
                                                <p:strVal val="#ppt_x"/>
                                              </p:val>
                                            </p:tav>
                                          </p:tavLst>
                                        </p:anim>
                                        <p:anim calcmode="lin" valueType="num" p14:bounceEnd="60000">
                                          <p:cBhvr additive="base">
                                            <p:cTn id="45"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par>
                              <p:cTn id="10" fill="hold">
                                <p:stCondLst>
                                  <p:cond delay="500"/>
                                </p:stCondLst>
                                <p:childTnLst>
                                  <p:par>
                                    <p:cTn id="11" presetID="22" presetClass="entr" presetSubtype="2"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right)">
                                          <p:cBhvr>
                                            <p:cTn id="13" dur="500"/>
                                            <p:tgtEl>
                                              <p:spTgt spid="7"/>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right)">
                                          <p:cBhvr>
                                            <p:cTn id="16" dur="500"/>
                                            <p:tgtEl>
                                              <p:spTgt spid="9"/>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right)">
                                          <p:cBhvr>
                                            <p:cTn id="19" dur="500"/>
                                            <p:tgtEl>
                                              <p:spTgt spid="8"/>
                                            </p:tgtEl>
                                          </p:cBhvr>
                                        </p:animEffect>
                                      </p:childTnLst>
                                    </p:cTn>
                                  </p:par>
                                </p:childTnLst>
                              </p:cTn>
                            </p:par>
                            <p:par>
                              <p:cTn id="20" fill="hold">
                                <p:stCondLst>
                                  <p:cond delay="1000"/>
                                </p:stCondLst>
                                <p:childTnLst>
                                  <p:par>
                                    <p:cTn id="21" presetID="53" presetClass="entr" presetSubtype="16"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p:cTn id="23" dur="500" fill="hold"/>
                                            <p:tgtEl>
                                              <p:spTgt spid="17"/>
                                            </p:tgtEl>
                                            <p:attrNameLst>
                                              <p:attrName>ppt_w</p:attrName>
                                            </p:attrNameLst>
                                          </p:cBhvr>
                                          <p:tavLst>
                                            <p:tav tm="0">
                                              <p:val>
                                                <p:fltVal val="0"/>
                                              </p:val>
                                            </p:tav>
                                            <p:tav tm="100000">
                                              <p:val>
                                                <p:strVal val="#ppt_w"/>
                                              </p:val>
                                            </p:tav>
                                          </p:tavLst>
                                        </p:anim>
                                        <p:anim calcmode="lin" valueType="num">
                                          <p:cBhvr>
                                            <p:cTn id="24" dur="500" fill="hold"/>
                                            <p:tgtEl>
                                              <p:spTgt spid="17"/>
                                            </p:tgtEl>
                                            <p:attrNameLst>
                                              <p:attrName>ppt_h</p:attrName>
                                            </p:attrNameLst>
                                          </p:cBhvr>
                                          <p:tavLst>
                                            <p:tav tm="0">
                                              <p:val>
                                                <p:fltVal val="0"/>
                                              </p:val>
                                            </p:tav>
                                            <p:tav tm="100000">
                                              <p:val>
                                                <p:strVal val="#ppt_h"/>
                                              </p:val>
                                            </p:tav>
                                          </p:tavLst>
                                        </p:anim>
                                        <p:animEffect transition="in" filter="fade">
                                          <p:cBhvr>
                                            <p:cTn id="25" dur="500"/>
                                            <p:tgtEl>
                                              <p:spTgt spid="17"/>
                                            </p:tgtEl>
                                          </p:cBhvr>
                                        </p:animEffect>
                                      </p:childTnLst>
                                    </p:cTn>
                                  </p:par>
                                </p:childTnLst>
                              </p:cTn>
                            </p:par>
                            <p:par>
                              <p:cTn id="26" fill="hold">
                                <p:stCondLst>
                                  <p:cond delay="1500"/>
                                </p:stCondLst>
                                <p:childTnLst>
                                  <p:par>
                                    <p:cTn id="27" presetID="53" presetClass="entr" presetSubtype="16" fill="hold" nodeType="afterEffect">
                                      <p:stCondLst>
                                        <p:cond delay="0"/>
                                      </p:stCondLst>
                                      <p:childTnLst>
                                        <p:set>
                                          <p:cBhvr>
                                            <p:cTn id="28" dur="1" fill="hold">
                                              <p:stCondLst>
                                                <p:cond delay="0"/>
                                              </p:stCondLst>
                                            </p:cTn>
                                            <p:tgtEl>
                                              <p:spTgt spid="20"/>
                                            </p:tgtEl>
                                            <p:attrNameLst>
                                              <p:attrName>style.visibility</p:attrName>
                                            </p:attrNameLst>
                                          </p:cBhvr>
                                          <p:to>
                                            <p:strVal val="visible"/>
                                          </p:to>
                                        </p:set>
                                        <p:anim calcmode="lin" valueType="num">
                                          <p:cBhvr>
                                            <p:cTn id="29" dur="500" fill="hold"/>
                                            <p:tgtEl>
                                              <p:spTgt spid="20"/>
                                            </p:tgtEl>
                                            <p:attrNameLst>
                                              <p:attrName>ppt_w</p:attrName>
                                            </p:attrNameLst>
                                          </p:cBhvr>
                                          <p:tavLst>
                                            <p:tav tm="0">
                                              <p:val>
                                                <p:fltVal val="0"/>
                                              </p:val>
                                            </p:tav>
                                            <p:tav tm="100000">
                                              <p:val>
                                                <p:strVal val="#ppt_w"/>
                                              </p:val>
                                            </p:tav>
                                          </p:tavLst>
                                        </p:anim>
                                        <p:anim calcmode="lin" valueType="num">
                                          <p:cBhvr>
                                            <p:cTn id="30" dur="500" fill="hold"/>
                                            <p:tgtEl>
                                              <p:spTgt spid="20"/>
                                            </p:tgtEl>
                                            <p:attrNameLst>
                                              <p:attrName>ppt_h</p:attrName>
                                            </p:attrNameLst>
                                          </p:cBhvr>
                                          <p:tavLst>
                                            <p:tav tm="0">
                                              <p:val>
                                                <p:fltVal val="0"/>
                                              </p:val>
                                            </p:tav>
                                            <p:tav tm="100000">
                                              <p:val>
                                                <p:strVal val="#ppt_h"/>
                                              </p:val>
                                            </p:tav>
                                          </p:tavLst>
                                        </p:anim>
                                        <p:animEffect transition="in" filter="fade">
                                          <p:cBhvr>
                                            <p:cTn id="31" dur="500"/>
                                            <p:tgtEl>
                                              <p:spTgt spid="20"/>
                                            </p:tgtEl>
                                          </p:cBhvr>
                                        </p:animEffect>
                                      </p:childTnLst>
                                    </p:cTn>
                                  </p:par>
                                </p:childTnLst>
                              </p:cTn>
                            </p:par>
                            <p:par>
                              <p:cTn id="32" fill="hold">
                                <p:stCondLst>
                                  <p:cond delay="2000"/>
                                </p:stCondLst>
                                <p:childTnLst>
                                  <p:par>
                                    <p:cTn id="33" presetID="53" presetClass="entr" presetSubtype="16"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 calcmode="lin" valueType="num">
                                          <p:cBhvr>
                                            <p:cTn id="35" dur="500" fill="hold"/>
                                            <p:tgtEl>
                                              <p:spTgt spid="23"/>
                                            </p:tgtEl>
                                            <p:attrNameLst>
                                              <p:attrName>ppt_w</p:attrName>
                                            </p:attrNameLst>
                                          </p:cBhvr>
                                          <p:tavLst>
                                            <p:tav tm="0">
                                              <p:val>
                                                <p:fltVal val="0"/>
                                              </p:val>
                                            </p:tav>
                                            <p:tav tm="100000">
                                              <p:val>
                                                <p:strVal val="#ppt_w"/>
                                              </p:val>
                                            </p:tav>
                                          </p:tavLst>
                                        </p:anim>
                                        <p:anim calcmode="lin" valueType="num">
                                          <p:cBhvr>
                                            <p:cTn id="36" dur="500" fill="hold"/>
                                            <p:tgtEl>
                                              <p:spTgt spid="23"/>
                                            </p:tgtEl>
                                            <p:attrNameLst>
                                              <p:attrName>ppt_h</p:attrName>
                                            </p:attrNameLst>
                                          </p:cBhvr>
                                          <p:tavLst>
                                            <p:tav tm="0">
                                              <p:val>
                                                <p:fltVal val="0"/>
                                              </p:val>
                                            </p:tav>
                                            <p:tav tm="100000">
                                              <p:val>
                                                <p:strVal val="#ppt_h"/>
                                              </p:val>
                                            </p:tav>
                                          </p:tavLst>
                                        </p:anim>
                                        <p:animEffect transition="in" filter="fade">
                                          <p:cBhvr>
                                            <p:cTn id="37" dur="500"/>
                                            <p:tgtEl>
                                              <p:spTgt spid="23"/>
                                            </p:tgtEl>
                                          </p:cBhvr>
                                        </p:animEffect>
                                      </p:childTnLst>
                                    </p:cTn>
                                  </p:par>
                                  <p:par>
                                    <p:cTn id="38" presetID="2" presetClass="entr" presetSubtype="8" fill="hold" grpId="0" nodeType="withEffect">
                                      <p:stCondLst>
                                        <p:cond delay="700"/>
                                      </p:stCondLst>
                                      <p:childTnLst>
                                        <p:set>
                                          <p:cBhvr>
                                            <p:cTn id="39" dur="1" fill="hold">
                                              <p:stCondLst>
                                                <p:cond delay="0"/>
                                              </p:stCondLst>
                                            </p:cTn>
                                            <p:tgtEl>
                                              <p:spTgt spid="30"/>
                                            </p:tgtEl>
                                            <p:attrNameLst>
                                              <p:attrName>style.visibility</p:attrName>
                                            </p:attrNameLst>
                                          </p:cBhvr>
                                          <p:to>
                                            <p:strVal val="visible"/>
                                          </p:to>
                                        </p:set>
                                        <p:anim calcmode="lin" valueType="num">
                                          <p:cBhvr additive="base">
                                            <p:cTn id="40" dur="750" fill="hold"/>
                                            <p:tgtEl>
                                              <p:spTgt spid="30"/>
                                            </p:tgtEl>
                                            <p:attrNameLst>
                                              <p:attrName>ppt_x</p:attrName>
                                            </p:attrNameLst>
                                          </p:cBhvr>
                                          <p:tavLst>
                                            <p:tav tm="0">
                                              <p:val>
                                                <p:strVal val="0-#ppt_w/2"/>
                                              </p:val>
                                            </p:tav>
                                            <p:tav tm="100000">
                                              <p:val>
                                                <p:strVal val="#ppt_x"/>
                                              </p:val>
                                            </p:tav>
                                          </p:tavLst>
                                        </p:anim>
                                        <p:anim calcmode="lin" valueType="num">
                                          <p:cBhvr additive="base">
                                            <p:cTn id="41" dur="750" fill="hold"/>
                                            <p:tgtEl>
                                              <p:spTgt spid="30"/>
                                            </p:tgtEl>
                                            <p:attrNameLst>
                                              <p:attrName>ppt_y</p:attrName>
                                            </p:attrNameLst>
                                          </p:cBhvr>
                                          <p:tavLst>
                                            <p:tav tm="0">
                                              <p:val>
                                                <p:strVal val="#ppt_y"/>
                                              </p:val>
                                            </p:tav>
                                            <p:tav tm="100000">
                                              <p:val>
                                                <p:strVal val="#ppt_y"/>
                                              </p:val>
                                            </p:tav>
                                          </p:tavLst>
                                        </p:anim>
                                      </p:childTnLst>
                                    </p:cTn>
                                  </p:par>
                                  <p:par>
                                    <p:cTn id="42" presetID="2" presetClass="entr" presetSubtype="8" fill="hold" grpId="0" nodeType="withEffect">
                                      <p:stCondLst>
                                        <p:cond delay="700"/>
                                      </p:stCondLst>
                                      <p:childTnLst>
                                        <p:set>
                                          <p:cBhvr>
                                            <p:cTn id="43" dur="1" fill="hold">
                                              <p:stCondLst>
                                                <p:cond delay="0"/>
                                              </p:stCondLst>
                                            </p:cTn>
                                            <p:tgtEl>
                                              <p:spTgt spid="31"/>
                                            </p:tgtEl>
                                            <p:attrNameLst>
                                              <p:attrName>style.visibility</p:attrName>
                                            </p:attrNameLst>
                                          </p:cBhvr>
                                          <p:to>
                                            <p:strVal val="visible"/>
                                          </p:to>
                                        </p:set>
                                        <p:anim calcmode="lin" valueType="num">
                                          <p:cBhvr additive="base">
                                            <p:cTn id="44" dur="750" fill="hold"/>
                                            <p:tgtEl>
                                              <p:spTgt spid="31"/>
                                            </p:tgtEl>
                                            <p:attrNameLst>
                                              <p:attrName>ppt_x</p:attrName>
                                            </p:attrNameLst>
                                          </p:cBhvr>
                                          <p:tavLst>
                                            <p:tav tm="0">
                                              <p:val>
                                                <p:strVal val="0-#ppt_w/2"/>
                                              </p:val>
                                            </p:tav>
                                            <p:tav tm="100000">
                                              <p:val>
                                                <p:strVal val="#ppt_x"/>
                                              </p:val>
                                            </p:tav>
                                          </p:tavLst>
                                        </p:anim>
                                        <p:anim calcmode="lin" valueType="num">
                                          <p:cBhvr additive="base">
                                            <p:cTn id="45" dur="750" fill="hold"/>
                                            <p:tgtEl>
                                              <p:spTgt spid="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30" grpId="0"/>
          <p:bldP spid="31"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4" name="标题 4"/>
          <p:cNvSpPr txBox="1"/>
          <p:nvPr/>
        </p:nvSpPr>
        <p:spPr>
          <a:xfrm>
            <a:off x="2697359" y="244082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我的荣誉</a:t>
            </a:r>
          </a:p>
        </p:txBody>
      </p:sp>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4516956" y="2909419"/>
            <a:ext cx="6096000" cy="783997"/>
          </a:xfrm>
          <a:prstGeom prst="rect">
            <a:avLst/>
          </a:prstGeom>
        </p:spPr>
        <p:txBody>
          <a:bodyPr>
            <a:spAutoFit/>
          </a:bodyPr>
          <a:lstStyle/>
          <a:p>
            <a:pPr>
              <a:lnSpc>
                <a:spcPct val="130000"/>
              </a:lnSpc>
            </a:pPr>
            <a:r>
              <a:rPr lang="zh-CN" altLang="en-US"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dirty="0">
              <a:latin typeface="宋体" panose="02010600030101010101" pitchFamily="2" charset="-122"/>
              <a:ea typeface="宋体" panose="02010600030101010101" pitchFamily="2" charset="-122"/>
            </a:endParaRPr>
          </a:p>
        </p:txBody>
      </p: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4043" y="4150331"/>
            <a:ext cx="1978913" cy="2305345"/>
          </a:xfrm>
          <a:prstGeom prst="rect">
            <a:avLst/>
          </a:prstGeom>
        </p:spPr>
      </p:pic>
      <p:grpSp>
        <p:nvGrpSpPr>
          <p:cNvPr id="11" name="组合 10"/>
          <p:cNvGrpSpPr/>
          <p:nvPr/>
        </p:nvGrpSpPr>
        <p:grpSpPr>
          <a:xfrm>
            <a:off x="2608002" y="2440826"/>
            <a:ext cx="1848995" cy="1036596"/>
            <a:chOff x="3405557" y="1276790"/>
            <a:chExt cx="1848995" cy="1036596"/>
          </a:xfrm>
        </p:grpSpPr>
        <p:sp>
          <p:nvSpPr>
            <p:cNvPr id="12" name="思想气泡: 云 11"/>
            <p:cNvSpPr/>
            <p:nvPr/>
          </p:nvSpPr>
          <p:spPr>
            <a:xfrm>
              <a:off x="3405557" y="1276790"/>
              <a:ext cx="1563432" cy="1036596"/>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文本框 12"/>
            <p:cNvSpPr txBox="1"/>
            <p:nvPr/>
          </p:nvSpPr>
          <p:spPr>
            <a:xfrm>
              <a:off x="3781352" y="1379589"/>
              <a:ext cx="1473200" cy="830997"/>
            </a:xfrm>
            <a:prstGeom prst="rect">
              <a:avLst/>
            </a:prstGeom>
            <a:noFill/>
          </p:spPr>
          <p:txBody>
            <a:bodyPr wrap="square" rtlCol="0">
              <a:spAutoFit/>
            </a:bodyPr>
            <a:lstStyle/>
            <a:p>
              <a:r>
                <a:rPr lang="en-US" altLang="zh-CN"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04</a:t>
              </a:r>
              <a:endParaRPr lang="zh-CN" altLang="en-US"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4" name="图片 13"/>
          <p:cNvPicPr>
            <a:picLocks noChangeAspect="1"/>
          </p:cNvPicPr>
          <p:nvPr/>
        </p:nvPicPr>
        <p:blipFill rotWithShape="1">
          <a:blip r:embed="rId5">
            <a:extLst>
              <a:ext uri="{28A0092B-C50C-407E-A947-70E740481C1C}">
                <a14:useLocalDpi xmlns:a14="http://schemas.microsoft.com/office/drawing/2010/main" val="0"/>
              </a:ext>
            </a:extLst>
          </a:blip>
          <a:srcRect l="46075" t="-5329" b="5329"/>
          <a:stretch>
            <a:fillRect/>
          </a:stretch>
        </p:blipFill>
        <p:spPr>
          <a:xfrm flipH="1">
            <a:off x="517336" y="496025"/>
            <a:ext cx="1813132" cy="2305050"/>
          </a:xfrm>
          <a:prstGeom prst="rect">
            <a:avLst/>
          </a:prstGeom>
        </p:spPr>
      </p:pic>
      <p:pic>
        <p:nvPicPr>
          <p:cNvPr id="15" name="图片 14"/>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7449140" y="764454"/>
            <a:ext cx="1262808" cy="817356"/>
          </a:xfrm>
          <a:prstGeom prst="rect">
            <a:avLst/>
          </a:prstGeom>
        </p:spPr>
      </p:pic>
      <p:pic>
        <p:nvPicPr>
          <p:cNvPr id="17" name="图片 16"/>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9126900" y="764454"/>
            <a:ext cx="1884051" cy="1219457"/>
          </a:xfrm>
          <a:prstGeom prst="rect">
            <a:avLst/>
          </a:prstGeom>
        </p:spPr>
      </p:pic>
    </p:spTree>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1+#ppt_w/2"/>
                                          </p:val>
                                        </p:tav>
                                        <p:tav tm="100000">
                                          <p:val>
                                            <p:strVal val="#ppt_x"/>
                                          </p:val>
                                        </p:tav>
                                      </p:tavLst>
                                    </p:anim>
                                    <p:anim calcmode="lin" valueType="num">
                                      <p:cBhvr additive="base">
                                        <p:cTn id="12" dur="10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47"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7" presetClass="entr" presetSubtype="0"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图形 26"/>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28" name="任意多边形: 形状 27"/>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3" name="ïSľíḋè"/>
          <p:cNvSpPr/>
          <p:nvPr/>
        </p:nvSpPr>
        <p:spPr bwMode="auto">
          <a:xfrm>
            <a:off x="1304780"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1"/>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4" name="ïṥḻiďè"/>
          <p:cNvGrpSpPr/>
          <p:nvPr/>
        </p:nvGrpSpPr>
        <p:grpSpPr>
          <a:xfrm>
            <a:off x="1065405" y="3570499"/>
            <a:ext cx="2156257" cy="925376"/>
            <a:chOff x="660400" y="4250792"/>
            <a:chExt cx="2327132" cy="998708"/>
          </a:xfrm>
        </p:grpSpPr>
        <p:sp>
          <p:nvSpPr>
            <p:cNvPr id="25" name="isḻiḑè"/>
            <p:cNvSpPr/>
            <p:nvPr/>
          </p:nvSpPr>
          <p:spPr bwMode="auto">
            <a:xfrm>
              <a:off x="660400" y="4250792"/>
              <a:ext cx="2327132"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6" name="iṥḷïḍê"/>
            <p:cNvSpPr/>
            <p:nvPr/>
          </p:nvSpPr>
          <p:spPr bwMode="auto">
            <a:xfrm>
              <a:off x="660400"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9" name="íşḻiďé"/>
          <p:cNvSpPr/>
          <p:nvPr/>
        </p:nvSpPr>
        <p:spPr bwMode="auto">
          <a:xfrm>
            <a:off x="3939759"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2"/>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20" name="íṩlïḍé"/>
          <p:cNvGrpSpPr/>
          <p:nvPr/>
        </p:nvGrpSpPr>
        <p:grpSpPr>
          <a:xfrm>
            <a:off x="3700384" y="3570499"/>
            <a:ext cx="2156257" cy="925376"/>
            <a:chOff x="3581662" y="4250792"/>
            <a:chExt cx="2327132" cy="998708"/>
          </a:xfrm>
        </p:grpSpPr>
        <p:sp>
          <p:nvSpPr>
            <p:cNvPr id="21" name="íSļïḋê"/>
            <p:cNvSpPr/>
            <p:nvPr/>
          </p:nvSpPr>
          <p:spPr bwMode="auto">
            <a:xfrm>
              <a:off x="3597460" y="4250792"/>
              <a:ext cx="2307144"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2" name="ï$ḷíḋè"/>
            <p:cNvSpPr/>
            <p:nvPr/>
          </p:nvSpPr>
          <p:spPr bwMode="auto">
            <a:xfrm>
              <a:off x="3581662"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5" name="iśḻíḓé"/>
          <p:cNvSpPr/>
          <p:nvPr/>
        </p:nvSpPr>
        <p:spPr bwMode="auto">
          <a:xfrm>
            <a:off x="6574737"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3"/>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6" name="iŝlîḓe"/>
          <p:cNvGrpSpPr/>
          <p:nvPr/>
        </p:nvGrpSpPr>
        <p:grpSpPr>
          <a:xfrm>
            <a:off x="6335362" y="3570499"/>
            <a:ext cx="2156257" cy="925376"/>
            <a:chOff x="6284038" y="4250792"/>
            <a:chExt cx="2327132" cy="998708"/>
          </a:xfrm>
        </p:grpSpPr>
        <p:sp>
          <p:nvSpPr>
            <p:cNvPr id="17" name="îSḻîdè"/>
            <p:cNvSpPr/>
            <p:nvPr/>
          </p:nvSpPr>
          <p:spPr bwMode="auto">
            <a:xfrm>
              <a:off x="628403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išḷíḋe"/>
            <p:cNvSpPr/>
            <p:nvPr/>
          </p:nvSpPr>
          <p:spPr bwMode="auto">
            <a:xfrm>
              <a:off x="628403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sp>
        <p:nvSpPr>
          <p:cNvPr id="11" name="íṣlïde"/>
          <p:cNvSpPr/>
          <p:nvPr/>
        </p:nvSpPr>
        <p:spPr bwMode="auto">
          <a:xfrm>
            <a:off x="9209714" y="1808351"/>
            <a:ext cx="1677506" cy="1546691"/>
          </a:xfrm>
          <a:custGeom>
            <a:avLst/>
            <a:gdLst>
              <a:gd name="T0" fmla="*/ 1730375 w 21600"/>
              <a:gd name="T1" fmla="*/ 1595438 h 21600"/>
              <a:gd name="T2" fmla="*/ 1730375 w 21600"/>
              <a:gd name="T3" fmla="*/ 1595438 h 21600"/>
              <a:gd name="T4" fmla="*/ 1730375 w 21600"/>
              <a:gd name="T5" fmla="*/ 1595438 h 21600"/>
              <a:gd name="T6" fmla="*/ 1730375 w 21600"/>
              <a:gd name="T7" fmla="*/ 1595438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20469" y="1336"/>
                </a:moveTo>
                <a:cubicBezTo>
                  <a:pt x="19857" y="3403"/>
                  <a:pt x="18177" y="7637"/>
                  <a:pt x="14646" y="8101"/>
                </a:cubicBezTo>
                <a:cubicBezTo>
                  <a:pt x="15951" y="6107"/>
                  <a:pt x="16882" y="3432"/>
                  <a:pt x="17184" y="1336"/>
                </a:cubicBezTo>
                <a:cubicBezTo>
                  <a:pt x="17184" y="1336"/>
                  <a:pt x="20469" y="1336"/>
                  <a:pt x="20469" y="1336"/>
                </a:cubicBezTo>
                <a:close/>
                <a:moveTo>
                  <a:pt x="1129" y="1336"/>
                </a:moveTo>
                <a:lnTo>
                  <a:pt x="4415" y="1336"/>
                </a:lnTo>
                <a:cubicBezTo>
                  <a:pt x="4717" y="3432"/>
                  <a:pt x="5646" y="6107"/>
                  <a:pt x="6952" y="8101"/>
                </a:cubicBezTo>
                <a:cubicBezTo>
                  <a:pt x="3421" y="7636"/>
                  <a:pt x="1741" y="3403"/>
                  <a:pt x="1129" y="1336"/>
                </a:cubicBezTo>
                <a:close/>
                <a:moveTo>
                  <a:pt x="13916" y="9085"/>
                </a:moveTo>
                <a:cubicBezTo>
                  <a:pt x="13947" y="9085"/>
                  <a:pt x="13979" y="9088"/>
                  <a:pt x="14009" y="9088"/>
                </a:cubicBezTo>
                <a:cubicBezTo>
                  <a:pt x="19966" y="9088"/>
                  <a:pt x="21600" y="402"/>
                  <a:pt x="21600" y="402"/>
                </a:cubicBezTo>
                <a:lnTo>
                  <a:pt x="17278" y="402"/>
                </a:lnTo>
                <a:cubicBezTo>
                  <a:pt x="17285" y="265"/>
                  <a:pt x="17293" y="127"/>
                  <a:pt x="17293" y="0"/>
                </a:cubicBezTo>
                <a:lnTo>
                  <a:pt x="4306" y="0"/>
                </a:lnTo>
                <a:cubicBezTo>
                  <a:pt x="4306" y="127"/>
                  <a:pt x="4314" y="265"/>
                  <a:pt x="4321" y="402"/>
                </a:cubicBezTo>
                <a:lnTo>
                  <a:pt x="0" y="402"/>
                </a:lnTo>
                <a:cubicBezTo>
                  <a:pt x="0" y="402"/>
                  <a:pt x="1632" y="9088"/>
                  <a:pt x="7589" y="9088"/>
                </a:cubicBezTo>
                <a:cubicBezTo>
                  <a:pt x="7619" y="9088"/>
                  <a:pt x="7651" y="9085"/>
                  <a:pt x="7682" y="9085"/>
                </a:cubicBezTo>
                <a:cubicBezTo>
                  <a:pt x="8022" y="9492"/>
                  <a:pt x="8380" y="9855"/>
                  <a:pt x="8755" y="10142"/>
                </a:cubicBezTo>
                <a:cubicBezTo>
                  <a:pt x="8491" y="10149"/>
                  <a:pt x="8278" y="10378"/>
                  <a:pt x="8278" y="10662"/>
                </a:cubicBezTo>
                <a:cubicBezTo>
                  <a:pt x="8278" y="10952"/>
                  <a:pt x="8495" y="11187"/>
                  <a:pt x="8762" y="11187"/>
                </a:cubicBezTo>
                <a:lnTo>
                  <a:pt x="9398" y="11187"/>
                </a:lnTo>
                <a:lnTo>
                  <a:pt x="7942" y="19481"/>
                </a:lnTo>
                <a:lnTo>
                  <a:pt x="7501" y="19481"/>
                </a:lnTo>
                <a:lnTo>
                  <a:pt x="7501" y="21600"/>
                </a:lnTo>
                <a:lnTo>
                  <a:pt x="14436" y="21600"/>
                </a:lnTo>
                <a:lnTo>
                  <a:pt x="14436" y="19481"/>
                </a:lnTo>
                <a:lnTo>
                  <a:pt x="13993" y="19481"/>
                </a:lnTo>
                <a:lnTo>
                  <a:pt x="12537" y="11187"/>
                </a:lnTo>
                <a:lnTo>
                  <a:pt x="13176" y="11187"/>
                </a:lnTo>
                <a:cubicBezTo>
                  <a:pt x="13441" y="11187"/>
                  <a:pt x="13658" y="10952"/>
                  <a:pt x="13658" y="10662"/>
                </a:cubicBezTo>
                <a:cubicBezTo>
                  <a:pt x="13658" y="10375"/>
                  <a:pt x="13441" y="10140"/>
                  <a:pt x="13176" y="10140"/>
                </a:cubicBezTo>
                <a:lnTo>
                  <a:pt x="12847" y="10140"/>
                </a:lnTo>
                <a:cubicBezTo>
                  <a:pt x="13220" y="9852"/>
                  <a:pt x="13576" y="9491"/>
                  <a:pt x="13916" y="9085"/>
                </a:cubicBezTo>
                <a:close/>
              </a:path>
            </a:pathLst>
          </a:custGeom>
          <a:solidFill>
            <a:schemeClr val="accent4"/>
          </a:solidFill>
          <a:ln>
            <a:noFill/>
          </a:ln>
          <a:effectLst/>
        </p:spPr>
        <p:txBody>
          <a:bodyPr wrap="square" lIns="91440" tIns="45720" rIns="91440" bIns="45720" anchor="ctr">
            <a:normAutofit/>
          </a:bodyPr>
          <a:lstStyle/>
          <a:p>
            <a:pPr algn="ctr"/>
            <a:endParaRPr dirty="0">
              <a:latin typeface="宋体" panose="02010600030101010101" pitchFamily="2" charset="-122"/>
            </a:endParaRPr>
          </a:p>
        </p:txBody>
      </p:sp>
      <p:grpSp>
        <p:nvGrpSpPr>
          <p:cNvPr id="12" name="iṧlíďé"/>
          <p:cNvGrpSpPr/>
          <p:nvPr/>
        </p:nvGrpSpPr>
        <p:grpSpPr>
          <a:xfrm>
            <a:off x="8970339" y="3570499"/>
            <a:ext cx="2156257" cy="925376"/>
            <a:chOff x="9191768" y="4250792"/>
            <a:chExt cx="2327132" cy="998708"/>
          </a:xfrm>
        </p:grpSpPr>
        <p:sp>
          <p:nvSpPr>
            <p:cNvPr id="13" name="ïsḻiḋè"/>
            <p:cNvSpPr/>
            <p:nvPr/>
          </p:nvSpPr>
          <p:spPr bwMode="auto">
            <a:xfrm>
              <a:off x="9191768" y="4250792"/>
              <a:ext cx="2327131" cy="37205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p:spPr>
          <p:txBody>
            <a:bodyPr wrap="square" lIns="91440" tIns="45720" rIns="91440" bIns="45720" anchor="ctr">
              <a:normAutofit fontScale="92500" lnSpcReduction="10000"/>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îṧlíḓe"/>
            <p:cNvSpPr/>
            <p:nvPr/>
          </p:nvSpPr>
          <p:spPr bwMode="auto">
            <a:xfrm>
              <a:off x="9191768" y="4622846"/>
              <a:ext cx="2327132" cy="62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Autofit/>
            </a:bodyPr>
            <a:lstStyle>
              <a:defPPr>
                <a:defRPr lang="zh-CN"/>
              </a:defPPr>
              <a:lvl1pPr marL="0" algn="l" defTabSz="913765" rtl="0" eaLnBrk="1" latinLnBrk="0" hangingPunct="1">
                <a:defRPr sz="1800" kern="1200">
                  <a:solidFill>
                    <a:schemeClr val="tx1"/>
                  </a:solidFill>
                </a:defRPr>
              </a:lvl1pPr>
              <a:lvl2pPr marL="457200" algn="l" defTabSz="913765" rtl="0" eaLnBrk="1" latinLnBrk="0" hangingPunct="1">
                <a:defRPr sz="1800" kern="1200">
                  <a:solidFill>
                    <a:schemeClr val="tx1"/>
                  </a:solidFill>
                </a:defRPr>
              </a:lvl2pPr>
              <a:lvl3pPr marL="914400" algn="l" defTabSz="913765" rtl="0" eaLnBrk="1" latinLnBrk="0" hangingPunct="1">
                <a:defRPr sz="1800" kern="1200">
                  <a:solidFill>
                    <a:schemeClr val="tx1"/>
                  </a:solidFill>
                </a:defRPr>
              </a:lvl3pPr>
              <a:lvl4pPr marL="1371600" algn="l" defTabSz="913765" rtl="0" eaLnBrk="1" latinLnBrk="0" hangingPunct="1">
                <a:defRPr sz="1800" kern="1200">
                  <a:solidFill>
                    <a:schemeClr val="tx1"/>
                  </a:solidFill>
                </a:defRPr>
              </a:lvl4pPr>
              <a:lvl5pPr marL="1828800" algn="l" defTabSz="913765" rtl="0" eaLnBrk="1" latinLnBrk="0" hangingPunct="1">
                <a:defRPr sz="1800" kern="1200">
                  <a:solidFill>
                    <a:schemeClr val="tx1"/>
                  </a:solidFill>
                </a:defRPr>
              </a:lvl5pPr>
              <a:lvl6pPr marL="2286000" algn="l" defTabSz="913765" rtl="0" eaLnBrk="1" latinLnBrk="0" hangingPunct="1">
                <a:defRPr sz="1800" kern="1200">
                  <a:solidFill>
                    <a:schemeClr val="tx1"/>
                  </a:solidFill>
                </a:defRPr>
              </a:lvl6pPr>
              <a:lvl7pPr marL="2743200" algn="l" defTabSz="913765" rtl="0" eaLnBrk="1" latinLnBrk="0" hangingPunct="1">
                <a:defRPr sz="1800" kern="1200">
                  <a:solidFill>
                    <a:schemeClr val="tx1"/>
                  </a:solidFill>
                </a:defRPr>
              </a:lvl7pPr>
              <a:lvl8pPr marL="3200400" algn="l" defTabSz="913765" rtl="0" eaLnBrk="1" latinLnBrk="0" hangingPunct="1">
                <a:defRPr sz="1800" kern="1200">
                  <a:solidFill>
                    <a:schemeClr val="tx1"/>
                  </a:solidFill>
                </a:defRPr>
              </a:lvl8pPr>
              <a:lvl9pPr marL="3657600" algn="l" defTabSz="913765" rtl="0" eaLnBrk="1" latinLnBrk="0" hangingPunct="1">
                <a:defRPr sz="1800" kern="1200">
                  <a:solidFill>
                    <a:schemeClr val="tx1"/>
                  </a:solidFill>
                </a:defRPr>
              </a:lvl9pPr>
            </a:lstStyle>
            <a:p>
              <a:pPr algn="ct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grpSp>
      <p:cxnSp>
        <p:nvCxnSpPr>
          <p:cNvPr id="8" name="直接连接符 7"/>
          <p:cNvCxnSpPr/>
          <p:nvPr/>
        </p:nvCxnSpPr>
        <p:spPr>
          <a:xfrm>
            <a:off x="3461023"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096001"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8730980" y="3642965"/>
            <a:ext cx="0" cy="852910"/>
          </a:xfrm>
          <a:prstGeom prst="line">
            <a:avLst/>
          </a:prstGeom>
          <a:ln w="3175" cap="rnd">
            <a:solidFill>
              <a:schemeClr val="bg1">
                <a:lumMod val="75000"/>
              </a:schemeClr>
            </a:solidFill>
            <a:round/>
            <a:headEnd type="none"/>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300" fill="hold"/>
                                        <p:tgtEl>
                                          <p:spTgt spid="23"/>
                                        </p:tgtEl>
                                        <p:attrNameLst>
                                          <p:attrName>ppt_x</p:attrName>
                                        </p:attrNameLst>
                                      </p:cBhvr>
                                      <p:tavLst>
                                        <p:tav tm="0">
                                          <p:val>
                                            <p:strVal val="#ppt_x"/>
                                          </p:val>
                                        </p:tav>
                                        <p:tav tm="100000">
                                          <p:val>
                                            <p:strVal val="#ppt_x"/>
                                          </p:val>
                                        </p:tav>
                                      </p:tavLst>
                                    </p:anim>
                                    <p:anim calcmode="lin" valueType="num">
                                      <p:cBhvr additive="base">
                                        <p:cTn id="8" dur="300" fill="hold"/>
                                        <p:tgtEl>
                                          <p:spTgt spid="23"/>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anim calcmode="lin" valueType="num">
                                      <p:cBhvr additive="base">
                                        <p:cTn id="12" dur="300" fill="hold"/>
                                        <p:tgtEl>
                                          <p:spTgt spid="24"/>
                                        </p:tgtEl>
                                        <p:attrNameLst>
                                          <p:attrName>ppt_x</p:attrName>
                                        </p:attrNameLst>
                                      </p:cBhvr>
                                      <p:tavLst>
                                        <p:tav tm="0">
                                          <p:val>
                                            <p:strVal val="#ppt_x"/>
                                          </p:val>
                                        </p:tav>
                                        <p:tav tm="100000">
                                          <p:val>
                                            <p:strVal val="#ppt_x"/>
                                          </p:val>
                                        </p:tav>
                                      </p:tavLst>
                                    </p:anim>
                                    <p:anim calcmode="lin" valueType="num">
                                      <p:cBhvr additive="base">
                                        <p:cTn id="13" dur="300" fill="hold"/>
                                        <p:tgtEl>
                                          <p:spTgt spid="24"/>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1"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300" fill="hold"/>
                                        <p:tgtEl>
                                          <p:spTgt spid="19"/>
                                        </p:tgtEl>
                                        <p:attrNameLst>
                                          <p:attrName>ppt_x</p:attrName>
                                        </p:attrNameLst>
                                      </p:cBhvr>
                                      <p:tavLst>
                                        <p:tav tm="0">
                                          <p:val>
                                            <p:strVal val="#ppt_x"/>
                                          </p:val>
                                        </p:tav>
                                        <p:tav tm="100000">
                                          <p:val>
                                            <p:strVal val="#ppt_x"/>
                                          </p:val>
                                        </p:tav>
                                      </p:tavLst>
                                    </p:anim>
                                    <p:anim calcmode="lin" valueType="num">
                                      <p:cBhvr additive="base">
                                        <p:cTn id="18" dur="300" fill="hold"/>
                                        <p:tgtEl>
                                          <p:spTgt spid="19"/>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300" fill="hold"/>
                                        <p:tgtEl>
                                          <p:spTgt spid="20"/>
                                        </p:tgtEl>
                                        <p:attrNameLst>
                                          <p:attrName>ppt_x</p:attrName>
                                        </p:attrNameLst>
                                      </p:cBhvr>
                                      <p:tavLst>
                                        <p:tav tm="0">
                                          <p:val>
                                            <p:strVal val="#ppt_x"/>
                                          </p:val>
                                        </p:tav>
                                        <p:tav tm="100000">
                                          <p:val>
                                            <p:strVal val="#ppt_x"/>
                                          </p:val>
                                        </p:tav>
                                      </p:tavLst>
                                    </p:anim>
                                    <p:anim calcmode="lin" valueType="num">
                                      <p:cBhvr additive="base">
                                        <p:cTn id="23" dur="300" fill="hold"/>
                                        <p:tgtEl>
                                          <p:spTgt spid="20"/>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300" fill="hold"/>
                                        <p:tgtEl>
                                          <p:spTgt spid="15"/>
                                        </p:tgtEl>
                                        <p:attrNameLst>
                                          <p:attrName>ppt_x</p:attrName>
                                        </p:attrNameLst>
                                      </p:cBhvr>
                                      <p:tavLst>
                                        <p:tav tm="0">
                                          <p:val>
                                            <p:strVal val="#ppt_x"/>
                                          </p:val>
                                        </p:tav>
                                        <p:tav tm="100000">
                                          <p:val>
                                            <p:strVal val="#ppt_x"/>
                                          </p:val>
                                        </p:tav>
                                      </p:tavLst>
                                    </p:anim>
                                    <p:anim calcmode="lin" valueType="num">
                                      <p:cBhvr additive="base">
                                        <p:cTn id="28" dur="300" fill="hold"/>
                                        <p:tgtEl>
                                          <p:spTgt spid="15"/>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300" fill="hold"/>
                                        <p:tgtEl>
                                          <p:spTgt spid="16"/>
                                        </p:tgtEl>
                                        <p:attrNameLst>
                                          <p:attrName>ppt_x</p:attrName>
                                        </p:attrNameLst>
                                      </p:cBhvr>
                                      <p:tavLst>
                                        <p:tav tm="0">
                                          <p:val>
                                            <p:strVal val="#ppt_x"/>
                                          </p:val>
                                        </p:tav>
                                        <p:tav tm="100000">
                                          <p:val>
                                            <p:strVal val="#ppt_x"/>
                                          </p:val>
                                        </p:tav>
                                      </p:tavLst>
                                    </p:anim>
                                    <p:anim calcmode="lin" valueType="num">
                                      <p:cBhvr additive="base">
                                        <p:cTn id="33" dur="300" fill="hold"/>
                                        <p:tgtEl>
                                          <p:spTgt spid="16"/>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1" fill="hold" grpId="0"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300" fill="hold"/>
                                        <p:tgtEl>
                                          <p:spTgt spid="11"/>
                                        </p:tgtEl>
                                        <p:attrNameLst>
                                          <p:attrName>ppt_x</p:attrName>
                                        </p:attrNameLst>
                                      </p:cBhvr>
                                      <p:tavLst>
                                        <p:tav tm="0">
                                          <p:val>
                                            <p:strVal val="#ppt_x"/>
                                          </p:val>
                                        </p:tav>
                                        <p:tav tm="100000">
                                          <p:val>
                                            <p:strVal val="#ppt_x"/>
                                          </p:val>
                                        </p:tav>
                                      </p:tavLst>
                                    </p:anim>
                                    <p:anim calcmode="lin" valueType="num">
                                      <p:cBhvr additive="base">
                                        <p:cTn id="38" dur="300" fill="hold"/>
                                        <p:tgtEl>
                                          <p:spTgt spid="11"/>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4" fill="hold"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300" fill="hold"/>
                                        <p:tgtEl>
                                          <p:spTgt spid="12"/>
                                        </p:tgtEl>
                                        <p:attrNameLst>
                                          <p:attrName>ppt_x</p:attrName>
                                        </p:attrNameLst>
                                      </p:cBhvr>
                                      <p:tavLst>
                                        <p:tav tm="0">
                                          <p:val>
                                            <p:strVal val="#ppt_x"/>
                                          </p:val>
                                        </p:tav>
                                        <p:tav tm="100000">
                                          <p:val>
                                            <p:strVal val="#ppt_x"/>
                                          </p:val>
                                        </p:tav>
                                      </p:tavLst>
                                    </p:anim>
                                    <p:anim calcmode="lin" valueType="num">
                                      <p:cBhvr additive="base">
                                        <p:cTn id="43" dur="3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9" grpId="0" animBg="1"/>
      <p:bldP spid="15"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4" name="ï$lîdè"/>
          <p:cNvGrpSpPr/>
          <p:nvPr/>
        </p:nvGrpSpPr>
        <p:grpSpPr>
          <a:xfrm>
            <a:off x="4394200" y="2142209"/>
            <a:ext cx="3403603" cy="2475425"/>
            <a:chOff x="4379297" y="1952067"/>
            <a:chExt cx="3054959" cy="2221859"/>
          </a:xfrm>
        </p:grpSpPr>
        <p:sp>
          <p:nvSpPr>
            <p:cNvPr id="29" name="îṩļíḓé"/>
            <p:cNvSpPr/>
            <p:nvPr/>
          </p:nvSpPr>
          <p:spPr>
            <a:xfrm rot="10800000">
              <a:off x="5947546" y="1952067"/>
              <a:ext cx="1486710" cy="1486710"/>
            </a:xfrm>
            <a:prstGeom prst="teardrop">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30" name="iṥḷîḑé"/>
            <p:cNvSpPr/>
            <p:nvPr/>
          </p:nvSpPr>
          <p:spPr>
            <a:xfrm>
              <a:off x="4379297" y="2687216"/>
              <a:ext cx="1486710" cy="1486710"/>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anchor="ctr">
              <a:normAutofit/>
            </a:bodyPr>
            <a:lstStyle/>
            <a:p>
              <a:pPr algn="ctr"/>
              <a:endParaRPr dirty="0">
                <a:latin typeface="宋体" panose="02010600030101010101" pitchFamily="2" charset="-122"/>
              </a:endParaRPr>
            </a:p>
          </p:txBody>
        </p:sp>
        <p:sp>
          <p:nvSpPr>
            <p:cNvPr id="31" name="iŝ1íḑè"/>
            <p:cNvSpPr txBox="1"/>
            <p:nvPr/>
          </p:nvSpPr>
          <p:spPr>
            <a:xfrm>
              <a:off x="6128208" y="2381048"/>
              <a:ext cx="1179384"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sp>
          <p:nvSpPr>
            <p:cNvPr id="32" name="í$1íḓé"/>
            <p:cNvSpPr txBox="1"/>
            <p:nvPr/>
          </p:nvSpPr>
          <p:spPr>
            <a:xfrm>
              <a:off x="4508819" y="3116197"/>
              <a:ext cx="1238371" cy="577461"/>
            </a:xfrm>
            <a:prstGeom prst="rect">
              <a:avLst/>
            </a:prstGeom>
            <a:noFill/>
          </p:spPr>
          <p:txBody>
            <a:bodyPr wrap="square" lIns="91440" tIns="45720" rIns="91440" bIns="45720" anchor="ctr" anchorCtr="1">
              <a:normAutofit/>
            </a:bodyPr>
            <a:lstStyle/>
            <a:p>
              <a:pPr algn="ctr"/>
              <a:r>
                <a:rPr lang="en-US" altLang="zh-CN" sz="2000" b="1" i="1" dirty="0">
                  <a:solidFill>
                    <a:schemeClr val="bg1"/>
                  </a:solidFill>
                  <a:latin typeface="宋体" panose="02010600030101010101" pitchFamily="2" charset="-122"/>
                  <a:ea typeface="宋体" panose="02010600030101010101" pitchFamily="2" charset="-122"/>
                </a:rPr>
                <a:t>Text</a:t>
              </a:r>
              <a:endParaRPr lang="zh-CN" altLang="en-US" sz="2000" i="1" dirty="0">
                <a:solidFill>
                  <a:schemeClr val="bg1"/>
                </a:solidFill>
                <a:latin typeface="宋体" panose="02010600030101010101" pitchFamily="2" charset="-122"/>
                <a:ea typeface="宋体" panose="02010600030101010101" pitchFamily="2" charset="-122"/>
              </a:endParaRPr>
            </a:p>
          </p:txBody>
        </p:sp>
      </p:grpSp>
      <p:grpSp>
        <p:nvGrpSpPr>
          <p:cNvPr id="35" name="组合 34"/>
          <p:cNvGrpSpPr/>
          <p:nvPr/>
        </p:nvGrpSpPr>
        <p:grpSpPr>
          <a:xfrm>
            <a:off x="1162292" y="1631404"/>
            <a:ext cx="9992578" cy="3383417"/>
            <a:chOff x="1162292" y="1631404"/>
            <a:chExt cx="9992578" cy="3383417"/>
          </a:xfrm>
        </p:grpSpPr>
        <p:sp>
          <p:nvSpPr>
            <p:cNvPr id="5" name="iṡḷiďe"/>
            <p:cNvSpPr/>
            <p:nvPr/>
          </p:nvSpPr>
          <p:spPr>
            <a:xfrm>
              <a:off x="1162292" y="3207671"/>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6" name="îṥḷíḋê"/>
            <p:cNvSpPr/>
            <p:nvPr/>
          </p:nvSpPr>
          <p:spPr>
            <a:xfrm>
              <a:off x="1162292" y="2801922"/>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7" name="îṧḷíḓè"/>
            <p:cNvSpPr/>
            <p:nvPr/>
          </p:nvSpPr>
          <p:spPr>
            <a:xfrm>
              <a:off x="1162292" y="4483745"/>
              <a:ext cx="2809070" cy="523971"/>
            </a:xfrm>
            <a:prstGeom prst="rect">
              <a:avLst/>
            </a:prstGeom>
            <a:noFill/>
            <a:ln>
              <a:noFill/>
            </a:ln>
          </p:spPr>
          <p:txBody>
            <a:bodyPr wrap="square" lIns="91440" tIns="45720" rIns="91440" bIns="45720" anchor="t" anchorCtr="0">
              <a:norm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8" name="iṥļide"/>
            <p:cNvSpPr/>
            <p:nvPr/>
          </p:nvSpPr>
          <p:spPr>
            <a:xfrm>
              <a:off x="1162292" y="4077996"/>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9" name="iṡļiḓè"/>
            <p:cNvSpPr/>
            <p:nvPr/>
          </p:nvSpPr>
          <p:spPr>
            <a:xfrm>
              <a:off x="1162292" y="2037151"/>
              <a:ext cx="2809070" cy="523971"/>
            </a:xfrm>
            <a:prstGeom prst="rect">
              <a:avLst/>
            </a:prstGeom>
            <a:noFill/>
            <a:ln>
              <a:noFill/>
            </a:ln>
          </p:spPr>
          <p:txBody>
            <a:bodyPr wrap="square" lIns="91440" tIns="45720" rIns="91440" bIns="45720" anchor="t" anchorCtr="0">
              <a:noAutofit/>
            </a:bodyPr>
            <a:lstStyle/>
            <a:p>
              <a:pPr algn="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0" name="ïsḷïḋè"/>
            <p:cNvSpPr/>
            <p:nvPr/>
          </p:nvSpPr>
          <p:spPr>
            <a:xfrm>
              <a:off x="1162292" y="1631404"/>
              <a:ext cx="2809070" cy="405747"/>
            </a:xfrm>
            <a:prstGeom prst="rect">
              <a:avLst/>
            </a:prstGeom>
            <a:noFill/>
            <a:ln>
              <a:noFill/>
            </a:ln>
          </p:spPr>
          <p:txBody>
            <a:bodyPr wrap="square" lIns="91440" tIns="45720" rIns="91440" bIns="45720" anchor="ctr" anchorCtr="0">
              <a:normAutofit lnSpcReduction="10000"/>
            </a:bodyPr>
            <a:lstStyle/>
            <a:p>
              <a:pPr algn="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7" name="îṣļîḋe"/>
            <p:cNvSpPr/>
            <p:nvPr/>
          </p:nvSpPr>
          <p:spPr>
            <a:xfrm>
              <a:off x="8212948" y="320767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18" name="îšḷïḓé"/>
            <p:cNvSpPr/>
            <p:nvPr/>
          </p:nvSpPr>
          <p:spPr>
            <a:xfrm>
              <a:off x="8212948" y="2805015"/>
              <a:ext cx="2941922" cy="392877"/>
            </a:xfrm>
            <a:prstGeom prst="rect">
              <a:avLst/>
            </a:prstGeom>
            <a:noFill/>
            <a:ln>
              <a:noFill/>
            </a:ln>
          </p:spPr>
          <p:txBody>
            <a:bodyPr wrap="square" lIns="91440" tIns="45720" rIns="91440" bIns="45720" anchor="ctr" anchorCtr="0">
              <a:normAutofit fontScale="92500"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9" name="iSḻîdè"/>
            <p:cNvSpPr/>
            <p:nvPr/>
          </p:nvSpPr>
          <p:spPr>
            <a:xfrm>
              <a:off x="8212948" y="4490850"/>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20" name="iśḻïďé"/>
            <p:cNvSpPr/>
            <p:nvPr/>
          </p:nvSpPr>
          <p:spPr>
            <a:xfrm>
              <a:off x="8212948" y="4075748"/>
              <a:ext cx="2941922" cy="415102"/>
            </a:xfrm>
            <a:prstGeom prst="rect">
              <a:avLst/>
            </a:prstGeom>
            <a:noFill/>
            <a:ln>
              <a:noFill/>
            </a:ln>
          </p:spPr>
          <p:txBody>
            <a:bodyPr wrap="square" lIns="91440" tIns="45720" rIns="91440" bIns="45720" anchor="ctr" anchorCtr="0">
              <a:normAutofit/>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1" name="iṣļídê"/>
            <p:cNvSpPr/>
            <p:nvPr/>
          </p:nvSpPr>
          <p:spPr>
            <a:xfrm>
              <a:off x="8212948" y="2037151"/>
              <a:ext cx="2941922" cy="523971"/>
            </a:xfrm>
            <a:prstGeom prst="rect">
              <a:avLst/>
            </a:prstGeom>
            <a:noFill/>
            <a:ln>
              <a:noFill/>
            </a:ln>
          </p:spPr>
          <p:txBody>
            <a:bodyPr wrap="square" lIns="91440" tIns="45720" rIns="91440" bIns="45720" anchor="t" anchorCtr="0">
              <a:normAutofit/>
            </a:body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sz="1100" dirty="0">
                <a:latin typeface="宋体" panose="02010600030101010101" pitchFamily="2" charset="-122"/>
                <a:ea typeface="宋体" panose="02010600030101010101" pitchFamily="2" charset="-122"/>
              </a:endParaRPr>
            </a:p>
          </p:txBody>
        </p:sp>
        <p:sp>
          <p:nvSpPr>
            <p:cNvPr id="22" name="isľîdé"/>
            <p:cNvSpPr/>
            <p:nvPr/>
          </p:nvSpPr>
          <p:spPr>
            <a:xfrm>
              <a:off x="8212948" y="1631404"/>
              <a:ext cx="2941922" cy="405747"/>
            </a:xfrm>
            <a:prstGeom prst="rect">
              <a:avLst/>
            </a:prstGeom>
            <a:noFill/>
            <a:ln>
              <a:noFill/>
            </a:ln>
          </p:spPr>
          <p:txBody>
            <a:bodyPr wrap="square" lIns="91440" tIns="45720" rIns="91440" bIns="45720" anchor="ctr" anchorCtr="0">
              <a:normAutofit lnSpcReduction="10000"/>
            </a:body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par>
                          <p:cTn id="10" fill="hold">
                            <p:stCondLst>
                              <p:cond delay="500"/>
                            </p:stCondLst>
                            <p:childTnLst>
                              <p:par>
                                <p:cTn id="11" presetID="21" presetClass="entr" presetSubtype="1" fill="hold" nodeType="afterEffect">
                                  <p:stCondLst>
                                    <p:cond delay="0"/>
                                  </p:stCondLst>
                                  <p:childTnLst>
                                    <p:set>
                                      <p:cBhvr>
                                        <p:cTn id="12" dur="1" fill="hold">
                                          <p:stCondLst>
                                            <p:cond delay="0"/>
                                          </p:stCondLst>
                                        </p:cTn>
                                        <p:tgtEl>
                                          <p:spTgt spid="35"/>
                                        </p:tgtEl>
                                        <p:attrNameLst>
                                          <p:attrName>style.visibility</p:attrName>
                                        </p:attrNameLst>
                                      </p:cBhvr>
                                      <p:to>
                                        <p:strVal val="visible"/>
                                      </p:to>
                                    </p:set>
                                    <p:animEffect transition="in" filter="wheel(1)">
                                      <p:cBhvr>
                                        <p:cTn id="13"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形 4"/>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6" name="任意多边形: 形状 5"/>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3" name="矩形 2"/>
          <p:cNvSpPr/>
          <p:nvPr/>
        </p:nvSpPr>
        <p:spPr>
          <a:xfrm>
            <a:off x="708782" y="3159224"/>
            <a:ext cx="6829422" cy="592085"/>
          </a:xfrm>
          <a:prstGeom prst="rect">
            <a:avLst/>
          </a:prstGeom>
        </p:spPr>
        <p:txBody>
          <a:bodyPr wrap="square">
            <a:spAutoFit/>
          </a:bodyPr>
          <a:lstStyle/>
          <a:p>
            <a:pPr lvl="0">
              <a:lnSpc>
                <a:spcPct val="120000"/>
              </a:lnSpc>
            </a:pPr>
            <a:r>
              <a:rPr lang="zh-CN" altLang="en-US" sz="1400" dirty="0">
                <a:solidFill>
                  <a:srgbClr val="000000"/>
                </a:solidFill>
                <a:latin typeface="思源黑体 CN Normal" panose="020B0400000000000000" pitchFamily="34" charset="-122"/>
                <a:ea typeface="思源黑体 CN Normal" panose="020B0400000000000000" pitchFamily="34" charset="-122"/>
              </a:rPr>
              <a:t>请替换文字内容复制你的内容到此</a:t>
            </a:r>
            <a:br>
              <a:rPr lang="zh-CN" altLang="en-US" sz="1400" dirty="0">
                <a:solidFill>
                  <a:srgbClr val="000000"/>
                </a:solidFill>
                <a:latin typeface="思源黑体 CN Normal" panose="020B0400000000000000" pitchFamily="34" charset="-122"/>
                <a:ea typeface="思源黑体 CN Normal" panose="020B0400000000000000" pitchFamily="34" charset="-122"/>
              </a:rPr>
            </a:br>
            <a:r>
              <a:rPr lang="zh-CN" altLang="en-US" sz="1400" dirty="0">
                <a:solidFill>
                  <a:srgbClr val="000000"/>
                </a:solidFill>
                <a:latin typeface="思源黑体 CN Normal" panose="020B0400000000000000" pitchFamily="34" charset="-122"/>
                <a:ea typeface="思源黑体 CN Normal" panose="020B0400000000000000" pitchFamily="34" charset="-122"/>
              </a:rPr>
              <a:t>点击输入，点击输入，点击输入，点击输入，点击输入，点击输入</a:t>
            </a:r>
          </a:p>
        </p:txBody>
      </p:sp>
      <p:sp>
        <p:nvSpPr>
          <p:cNvPr id="4" name="矩形 3"/>
          <p:cNvSpPr/>
          <p:nvPr/>
        </p:nvSpPr>
        <p:spPr>
          <a:xfrm>
            <a:off x="822131" y="4545102"/>
            <a:ext cx="3621827" cy="646331"/>
          </a:xfrm>
          <a:prstGeom prst="rect">
            <a:avLst/>
          </a:prstGeom>
        </p:spPr>
        <p:txBody>
          <a:bodyPr wrap="square">
            <a:spAutoFit/>
          </a:bodyPr>
          <a:lstStyle/>
          <a:p>
            <a:pPr algn="ct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汇报人：</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PPT818   </a:t>
            </a:r>
            <a:r>
              <a:rPr lang="zh-CN" altLang="en-US"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时间</a:t>
            </a:r>
            <a:r>
              <a:rPr lang="en-US" altLang="zh-CN" b="1" smtClean="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:20**.*.*</a:t>
            </a:r>
            <a:endParaRPr lang="zh-CN" altLang="en-US"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grpSp>
        <p:nvGrpSpPr>
          <p:cNvPr id="7" name="组合 6"/>
          <p:cNvGrpSpPr/>
          <p:nvPr/>
        </p:nvGrpSpPr>
        <p:grpSpPr>
          <a:xfrm>
            <a:off x="663746" y="1860500"/>
            <a:ext cx="3518912" cy="1210645"/>
            <a:chOff x="663746" y="1860500"/>
            <a:chExt cx="3518912" cy="1210645"/>
          </a:xfrm>
        </p:grpSpPr>
        <p:sp>
          <p:nvSpPr>
            <p:cNvPr id="2" name="矩形 1"/>
            <p:cNvSpPr/>
            <p:nvPr/>
          </p:nvSpPr>
          <p:spPr>
            <a:xfrm>
              <a:off x="663746" y="1860500"/>
              <a:ext cx="3518912" cy="1107996"/>
            </a:xfrm>
            <a:prstGeom prst="rect">
              <a:avLst/>
            </a:prstGeom>
          </p:spPr>
          <p:txBody>
            <a:bodyPr wrap="none">
              <a:spAutoFit/>
            </a:bodyPr>
            <a:lstStyle/>
            <a:p>
              <a:pPr algn="ctr"/>
              <a:r>
                <a:rPr lang="zh-CN" altLang="en-US" sz="66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谢谢观看</a:t>
              </a:r>
            </a:p>
          </p:txBody>
        </p:sp>
        <p:sp>
          <p:nvSpPr>
            <p:cNvPr id="12" name="矩形 11"/>
            <p:cNvSpPr/>
            <p:nvPr/>
          </p:nvSpPr>
          <p:spPr>
            <a:xfrm>
              <a:off x="822293" y="3025426"/>
              <a:ext cx="2600415" cy="45719"/>
            </a:xfrm>
            <a:prstGeom prst="rect">
              <a:avLst/>
            </a:prstGeom>
            <a:solidFill>
              <a:srgbClr val="2C292D"/>
            </a:solidFill>
            <a:ln>
              <a:solidFill>
                <a:srgbClr val="2C292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365" dirty="0">
                <a:solidFill>
                  <a:schemeClr val="tx1">
                    <a:lumMod val="85000"/>
                    <a:lumOff val="15000"/>
                  </a:schemeClr>
                </a:solidFill>
                <a:latin typeface="Source Han Sans HW SC"/>
                <a:ea typeface="PangMenZhengDao" panose="02010600030101010101" pitchFamily="2" charset="-122"/>
                <a:sym typeface="Source Han Sans HW SC"/>
              </a:endParaRPr>
            </a:p>
          </p:txBody>
        </p:sp>
      </p:grpSp>
      <p:sp>
        <p:nvSpPr>
          <p:cNvPr id="13" name="云形 12"/>
          <p:cNvSpPr/>
          <p:nvPr/>
        </p:nvSpPr>
        <p:spPr>
          <a:xfrm>
            <a:off x="6261061" y="854929"/>
            <a:ext cx="5014127" cy="5014127"/>
          </a:xfrm>
          <a:prstGeom prst="cloud">
            <a:avLst/>
          </a:prstGeom>
          <a:solidFill>
            <a:schemeClr val="accent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椭圆 15"/>
          <p:cNvSpPr/>
          <p:nvPr/>
        </p:nvSpPr>
        <p:spPr>
          <a:xfrm>
            <a:off x="7581081" y="5005503"/>
            <a:ext cx="2374085" cy="19294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20" name="图片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96720" y="2027382"/>
            <a:ext cx="2589355" cy="3016483"/>
          </a:xfrm>
          <a:prstGeom prst="rect">
            <a:avLst/>
          </a:prstGeom>
        </p:spPr>
      </p:pic>
      <p:grpSp>
        <p:nvGrpSpPr>
          <p:cNvPr id="21" name="组合 20"/>
          <p:cNvGrpSpPr/>
          <p:nvPr/>
        </p:nvGrpSpPr>
        <p:grpSpPr>
          <a:xfrm>
            <a:off x="9253655" y="1048201"/>
            <a:ext cx="1403022" cy="930240"/>
            <a:chOff x="8876904" y="937653"/>
            <a:chExt cx="1403022" cy="930240"/>
          </a:xfrm>
        </p:grpSpPr>
        <p:sp>
          <p:nvSpPr>
            <p:cNvPr id="14" name="思想气泡: 云 13"/>
            <p:cNvSpPr/>
            <p:nvPr/>
          </p:nvSpPr>
          <p:spPr>
            <a:xfrm>
              <a:off x="8876904" y="937653"/>
              <a:ext cx="1403022" cy="930240"/>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文本框 14"/>
            <p:cNvSpPr txBox="1"/>
            <p:nvPr/>
          </p:nvSpPr>
          <p:spPr>
            <a:xfrm>
              <a:off x="9188118" y="1104078"/>
              <a:ext cx="1064631" cy="646331"/>
            </a:xfrm>
            <a:prstGeom prst="rect">
              <a:avLst/>
            </a:prstGeom>
            <a:noFill/>
          </p:spPr>
          <p:txBody>
            <a:bodyPr wrap="squar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About Me</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22" name="图片 21"/>
          <p:cNvPicPr>
            <a:picLocks noChangeAspect="1"/>
          </p:cNvPicPr>
          <p:nvPr/>
        </p:nvPicPr>
        <p:blipFill rotWithShape="1">
          <a:blip r:embed="rId5" cstate="print">
            <a:extLst>
              <a:ext uri="{28A0092B-C50C-407E-A947-70E740481C1C}">
                <a14:useLocalDpi xmlns:a14="http://schemas.microsoft.com/office/drawing/2010/main" val="0"/>
              </a:ext>
            </a:extLst>
          </a:blip>
          <a:srcRect l="76982" t="3741" r="12547" b="91742"/>
          <a:stretch>
            <a:fillRect/>
          </a:stretch>
        </p:blipFill>
        <p:spPr>
          <a:xfrm>
            <a:off x="546098" y="631989"/>
            <a:ext cx="1262808" cy="817356"/>
          </a:xfrm>
          <a:prstGeom prst="rect">
            <a:avLst/>
          </a:prstGeom>
        </p:spPr>
      </p:pic>
      <p:pic>
        <p:nvPicPr>
          <p:cNvPr id="23" name="图片 22"/>
          <p:cNvPicPr>
            <a:picLocks noChangeAspect="1"/>
          </p:cNvPicPr>
          <p:nvPr/>
        </p:nvPicPr>
        <p:blipFill rotWithShape="1">
          <a:blip r:embed="rId5" cstate="print">
            <a:extLst>
              <a:ext uri="{28A0092B-C50C-407E-A947-70E740481C1C}">
                <a14:useLocalDpi xmlns:a14="http://schemas.microsoft.com/office/drawing/2010/main" val="0"/>
              </a:ext>
            </a:extLst>
          </a:blip>
          <a:srcRect l="76982" t="3741" r="12547" b="91742"/>
          <a:stretch>
            <a:fillRect/>
          </a:stretch>
        </p:blipFill>
        <p:spPr>
          <a:xfrm>
            <a:off x="5570841" y="430939"/>
            <a:ext cx="1884051" cy="1219457"/>
          </a:xfrm>
          <a:prstGeom prst="rect">
            <a:avLst/>
          </a:prstGeom>
        </p:spPr>
      </p:pic>
      <p:pic>
        <p:nvPicPr>
          <p:cNvPr id="17" name="图片 1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952330" y="465528"/>
            <a:ext cx="1015881" cy="867372"/>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750" fill="hold"/>
                                        <p:tgtEl>
                                          <p:spTgt spid="3"/>
                                        </p:tgtEl>
                                        <p:attrNameLst>
                                          <p:attrName>ppt_x</p:attrName>
                                        </p:attrNameLst>
                                      </p:cBhvr>
                                      <p:tavLst>
                                        <p:tav tm="0">
                                          <p:val>
                                            <p:strVal val="#ppt_x"/>
                                          </p:val>
                                        </p:tav>
                                        <p:tav tm="100000">
                                          <p:val>
                                            <p:strVal val="#ppt_x"/>
                                          </p:val>
                                        </p:tav>
                                      </p:tavLst>
                                    </p:anim>
                                    <p:anim calcmode="lin" valueType="num">
                                      <p:cBhvr additive="base">
                                        <p:cTn id="14" dur="750" fill="hold"/>
                                        <p:tgtEl>
                                          <p:spTgt spid="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16" presetClass="entr" presetSubtype="21"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barn(inVertical)">
                                      <p:cBhvr>
                                        <p:cTn id="18" dur="750"/>
                                        <p:tgtEl>
                                          <p:spTgt spid="4"/>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500"/>
                                        <p:tgtEl>
                                          <p:spTgt spid="13"/>
                                        </p:tgtEl>
                                      </p:cBhvr>
                                    </p:animEffect>
                                  </p:childTnLst>
                                </p:cTn>
                              </p:par>
                            </p:childTnLst>
                          </p:cTn>
                        </p:par>
                        <p:par>
                          <p:cTn id="22" fill="hold">
                            <p:stCondLst>
                              <p:cond delay="2500"/>
                            </p:stCondLst>
                            <p:childTnLst>
                              <p:par>
                                <p:cTn id="23" presetID="2" presetClass="entr" presetSubtype="2"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1000" fill="hold"/>
                                        <p:tgtEl>
                                          <p:spTgt spid="20"/>
                                        </p:tgtEl>
                                        <p:attrNameLst>
                                          <p:attrName>ppt_x</p:attrName>
                                        </p:attrNameLst>
                                      </p:cBhvr>
                                      <p:tavLst>
                                        <p:tav tm="0">
                                          <p:val>
                                            <p:strVal val="1+#ppt_w/2"/>
                                          </p:val>
                                        </p:tav>
                                        <p:tav tm="100000">
                                          <p:val>
                                            <p:strVal val="#ppt_x"/>
                                          </p:val>
                                        </p:tav>
                                      </p:tavLst>
                                    </p:anim>
                                    <p:anim calcmode="lin" valueType="num">
                                      <p:cBhvr additive="base">
                                        <p:cTn id="26" dur="1000" fill="hold"/>
                                        <p:tgtEl>
                                          <p:spTgt spid="20"/>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53" presetClass="entr" presetSubtype="16"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 calcmode="lin" valueType="num">
                                      <p:cBhvr>
                                        <p:cTn id="30" dur="500" fill="hold"/>
                                        <p:tgtEl>
                                          <p:spTgt spid="16"/>
                                        </p:tgtEl>
                                        <p:attrNameLst>
                                          <p:attrName>ppt_w</p:attrName>
                                        </p:attrNameLst>
                                      </p:cBhvr>
                                      <p:tavLst>
                                        <p:tav tm="0">
                                          <p:val>
                                            <p:fltVal val="0"/>
                                          </p:val>
                                        </p:tav>
                                        <p:tav tm="100000">
                                          <p:val>
                                            <p:strVal val="#ppt_w"/>
                                          </p:val>
                                        </p:tav>
                                      </p:tavLst>
                                    </p:anim>
                                    <p:anim calcmode="lin" valueType="num">
                                      <p:cBhvr>
                                        <p:cTn id="31" dur="500" fill="hold"/>
                                        <p:tgtEl>
                                          <p:spTgt spid="16"/>
                                        </p:tgtEl>
                                        <p:attrNameLst>
                                          <p:attrName>ppt_h</p:attrName>
                                        </p:attrNameLst>
                                      </p:cBhvr>
                                      <p:tavLst>
                                        <p:tav tm="0">
                                          <p:val>
                                            <p:fltVal val="0"/>
                                          </p:val>
                                        </p:tav>
                                        <p:tav tm="100000">
                                          <p:val>
                                            <p:strVal val="#ppt_h"/>
                                          </p:val>
                                        </p:tav>
                                      </p:tavLst>
                                    </p:anim>
                                    <p:animEffect transition="in" filter="fade">
                                      <p:cBhvr>
                                        <p:cTn id="32" dur="500"/>
                                        <p:tgtEl>
                                          <p:spTgt spid="16"/>
                                        </p:tgtEl>
                                      </p:cBhvr>
                                    </p:animEffect>
                                  </p:childTnLst>
                                </p:cTn>
                              </p:par>
                            </p:childTnLst>
                          </p:cTn>
                        </p:par>
                        <p:par>
                          <p:cTn id="33" fill="hold">
                            <p:stCondLst>
                              <p:cond delay="4000"/>
                            </p:stCondLst>
                            <p:childTnLst>
                              <p:par>
                                <p:cTn id="34" presetID="47" presetClass="entr" presetSubtype="0" fill="hold" nodeType="afterEffect">
                                  <p:stCondLst>
                                    <p:cond delay="0"/>
                                  </p:stCondLst>
                                  <p:childTnLst>
                                    <p:set>
                                      <p:cBhvr>
                                        <p:cTn id="35" dur="1" fill="hold">
                                          <p:stCondLst>
                                            <p:cond delay="0"/>
                                          </p:stCondLst>
                                        </p:cTn>
                                        <p:tgtEl>
                                          <p:spTgt spid="22"/>
                                        </p:tgtEl>
                                        <p:attrNameLst>
                                          <p:attrName>style.visibility</p:attrName>
                                        </p:attrNameLst>
                                      </p:cBhvr>
                                      <p:to>
                                        <p:strVal val="visible"/>
                                      </p:to>
                                    </p:set>
                                    <p:animEffect transition="in" filter="fade">
                                      <p:cBhvr>
                                        <p:cTn id="36" dur="500"/>
                                        <p:tgtEl>
                                          <p:spTgt spid="22"/>
                                        </p:tgtEl>
                                      </p:cBhvr>
                                    </p:animEffect>
                                    <p:anim calcmode="lin" valueType="num">
                                      <p:cBhvr>
                                        <p:cTn id="37" dur="500" fill="hold"/>
                                        <p:tgtEl>
                                          <p:spTgt spid="22"/>
                                        </p:tgtEl>
                                        <p:attrNameLst>
                                          <p:attrName>ppt_x</p:attrName>
                                        </p:attrNameLst>
                                      </p:cBhvr>
                                      <p:tavLst>
                                        <p:tav tm="0">
                                          <p:val>
                                            <p:strVal val="#ppt_x"/>
                                          </p:val>
                                        </p:tav>
                                        <p:tav tm="100000">
                                          <p:val>
                                            <p:strVal val="#ppt_x"/>
                                          </p:val>
                                        </p:tav>
                                      </p:tavLst>
                                    </p:anim>
                                    <p:anim calcmode="lin" valueType="num">
                                      <p:cBhvr>
                                        <p:cTn id="38" dur="500" fill="hold"/>
                                        <p:tgtEl>
                                          <p:spTgt spid="22"/>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47" presetClass="entr" presetSubtype="0" fill="hold" nodeType="after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fade">
                                      <p:cBhvr>
                                        <p:cTn id="42" dur="500"/>
                                        <p:tgtEl>
                                          <p:spTgt spid="23"/>
                                        </p:tgtEl>
                                      </p:cBhvr>
                                    </p:animEffect>
                                    <p:anim calcmode="lin" valueType="num">
                                      <p:cBhvr>
                                        <p:cTn id="43" dur="500" fill="hold"/>
                                        <p:tgtEl>
                                          <p:spTgt spid="23"/>
                                        </p:tgtEl>
                                        <p:attrNameLst>
                                          <p:attrName>ppt_x</p:attrName>
                                        </p:attrNameLst>
                                      </p:cBhvr>
                                      <p:tavLst>
                                        <p:tav tm="0">
                                          <p:val>
                                            <p:strVal val="#ppt_x"/>
                                          </p:val>
                                        </p:tav>
                                        <p:tav tm="100000">
                                          <p:val>
                                            <p:strVal val="#ppt_x"/>
                                          </p:val>
                                        </p:tav>
                                      </p:tavLst>
                                    </p:anim>
                                    <p:anim calcmode="lin" valueType="num">
                                      <p:cBhvr>
                                        <p:cTn id="44" dur="500" fill="hold"/>
                                        <p:tgtEl>
                                          <p:spTgt spid="23"/>
                                        </p:tgtEl>
                                        <p:attrNameLst>
                                          <p:attrName>ppt_y</p:attrName>
                                        </p:attrNameLst>
                                      </p:cBhvr>
                                      <p:tavLst>
                                        <p:tav tm="0">
                                          <p:val>
                                            <p:strVal val="#ppt_y-.1"/>
                                          </p:val>
                                        </p:tav>
                                        <p:tav tm="100000">
                                          <p:val>
                                            <p:strVal val="#ppt_y"/>
                                          </p:val>
                                        </p:tav>
                                      </p:tavLst>
                                    </p:anim>
                                  </p:childTnLst>
                                </p:cTn>
                              </p:par>
                            </p:childTnLst>
                          </p:cTn>
                        </p:par>
                        <p:par>
                          <p:cTn id="45" fill="hold">
                            <p:stCondLst>
                              <p:cond delay="5000"/>
                            </p:stCondLst>
                            <p:childTnLst>
                              <p:par>
                                <p:cTn id="46" presetID="53" presetClass="entr" presetSubtype="16"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Effect transition="in" filter="fade">
                                      <p:cBhvr>
                                        <p:cTn id="50" dur="500"/>
                                        <p:tgtEl>
                                          <p:spTgt spid="21"/>
                                        </p:tgtEl>
                                      </p:cBhvr>
                                    </p:animEffect>
                                  </p:childTnLst>
                                </p:cTn>
                              </p:par>
                            </p:childTnLst>
                          </p:cTn>
                        </p:par>
                        <p:par>
                          <p:cTn id="51" fill="hold">
                            <p:stCondLst>
                              <p:cond delay="5500"/>
                            </p:stCondLst>
                            <p:childTnLst>
                              <p:par>
                                <p:cTn id="52" presetID="10" presetClass="entr" presetSubtype="0" fill="hold"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形 5"/>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7" name="任意多边形: 形状 6"/>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10" name="组合 9"/>
          <p:cNvGrpSpPr/>
          <p:nvPr/>
        </p:nvGrpSpPr>
        <p:grpSpPr>
          <a:xfrm>
            <a:off x="10087724" y="578453"/>
            <a:ext cx="1370925" cy="1370925"/>
            <a:chOff x="1211493" y="687269"/>
            <a:chExt cx="1370925" cy="1370925"/>
          </a:xfrm>
        </p:grpSpPr>
        <p:sp>
          <p:nvSpPr>
            <p:cNvPr id="8" name="爆炸形: 14 pt  7"/>
            <p:cNvSpPr/>
            <p:nvPr/>
          </p:nvSpPr>
          <p:spPr>
            <a:xfrm rot="2548480">
              <a:off x="1211493" y="687269"/>
              <a:ext cx="1370925" cy="1370925"/>
            </a:xfrm>
            <a:prstGeom prst="irregularSeal2">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9" name="文本框 8"/>
            <p:cNvSpPr txBox="1"/>
            <p:nvPr/>
          </p:nvSpPr>
          <p:spPr>
            <a:xfrm>
              <a:off x="1446963" y="1145511"/>
              <a:ext cx="1055077" cy="461665"/>
            </a:xfrm>
            <a:prstGeom prst="rect">
              <a:avLst/>
            </a:prstGeom>
            <a:noFill/>
          </p:spPr>
          <p:txBody>
            <a:bodyPr wrap="square" rtlCol="0">
              <a:spAutoFit/>
            </a:bodyPr>
            <a:lstStyle/>
            <a:p>
              <a:r>
                <a:rPr lang="zh-CN" altLang="en-US" sz="2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目录</a:t>
              </a:r>
            </a:p>
          </p:txBody>
        </p:sp>
      </p:grpSp>
      <p:sp>
        <p:nvSpPr>
          <p:cNvPr id="11" name="文本框 10"/>
          <p:cNvSpPr txBox="1"/>
          <p:nvPr/>
        </p:nvSpPr>
        <p:spPr>
          <a:xfrm>
            <a:off x="10172469" y="1589358"/>
            <a:ext cx="1039067" cy="369332"/>
          </a:xfrm>
          <a:prstGeom prst="rect">
            <a:avLst/>
          </a:prstGeom>
          <a:noFill/>
        </p:spPr>
        <p:txBody>
          <a:bodyPr wrap="none" rtlCol="0">
            <a:spAutoFit/>
          </a:bodyPr>
          <a:lstStyle/>
          <a:p>
            <a:r>
              <a:rPr lang="en-US" altLang="zh-CN"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content</a:t>
            </a:r>
            <a:endParaRPr lang="zh-CN" altLang="en-US" dirty="0">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2" name="云形 11"/>
          <p:cNvSpPr/>
          <p:nvPr/>
        </p:nvSpPr>
        <p:spPr>
          <a:xfrm>
            <a:off x="5803596" y="2695581"/>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云形 12"/>
          <p:cNvSpPr/>
          <p:nvPr/>
        </p:nvSpPr>
        <p:spPr>
          <a:xfrm>
            <a:off x="5803596" y="1803511"/>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4" name="云形 13"/>
          <p:cNvSpPr/>
          <p:nvPr/>
        </p:nvSpPr>
        <p:spPr>
          <a:xfrm>
            <a:off x="5803596" y="3587651"/>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5" name="云形 14"/>
          <p:cNvSpPr/>
          <p:nvPr/>
        </p:nvSpPr>
        <p:spPr>
          <a:xfrm>
            <a:off x="5803596" y="4479722"/>
            <a:ext cx="836525" cy="64272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文本框 15"/>
          <p:cNvSpPr txBox="1"/>
          <p:nvPr/>
        </p:nvSpPr>
        <p:spPr>
          <a:xfrm>
            <a:off x="5836254" y="1932089"/>
            <a:ext cx="845103" cy="369332"/>
          </a:xfrm>
          <a:prstGeom prst="rect">
            <a:avLst/>
          </a:prstGeom>
          <a:noFill/>
        </p:spPr>
        <p:txBody>
          <a:bodyPr wrap="non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Part 1</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7" name="文本框 16"/>
          <p:cNvSpPr txBox="1"/>
          <p:nvPr/>
        </p:nvSpPr>
        <p:spPr>
          <a:xfrm>
            <a:off x="5827880" y="2818019"/>
            <a:ext cx="845103" cy="369332"/>
          </a:xfrm>
          <a:prstGeom prst="rect">
            <a:avLst/>
          </a:prstGeom>
          <a:noFill/>
        </p:spPr>
        <p:txBody>
          <a:bodyPr wrap="non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Part 2</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8" name="文本框 17"/>
          <p:cNvSpPr txBox="1"/>
          <p:nvPr/>
        </p:nvSpPr>
        <p:spPr>
          <a:xfrm>
            <a:off x="5807783" y="3702274"/>
            <a:ext cx="845103" cy="369332"/>
          </a:xfrm>
          <a:prstGeom prst="rect">
            <a:avLst/>
          </a:prstGeom>
          <a:noFill/>
        </p:spPr>
        <p:txBody>
          <a:bodyPr wrap="non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Part 3</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19" name="文本框 18"/>
          <p:cNvSpPr txBox="1"/>
          <p:nvPr/>
        </p:nvSpPr>
        <p:spPr>
          <a:xfrm>
            <a:off x="5807784" y="4606625"/>
            <a:ext cx="845103" cy="369332"/>
          </a:xfrm>
          <a:prstGeom prst="rect">
            <a:avLst/>
          </a:prstGeom>
          <a:noFill/>
        </p:spPr>
        <p:txBody>
          <a:bodyPr wrap="none" rtlCol="0">
            <a:spAutoFit/>
          </a:bodyPr>
          <a:lstStyle/>
          <a:p>
            <a:r>
              <a:rPr lang="en-US" altLang="zh-CN"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Part 4</a:t>
            </a:r>
            <a:endParaRPr lang="zh-CN" altLang="en-US"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sp>
        <p:nvSpPr>
          <p:cNvPr id="20" name="矩形 19"/>
          <p:cNvSpPr/>
          <p:nvPr/>
        </p:nvSpPr>
        <p:spPr>
          <a:xfrm>
            <a:off x="6894680" y="1852599"/>
            <a:ext cx="4638989" cy="307777"/>
          </a:xfrm>
          <a:prstGeom prst="rect">
            <a:avLst/>
          </a:prstGeom>
        </p:spPr>
        <p:txBody>
          <a:bodyPr wrap="square">
            <a:spAutoFit/>
          </a:bodyPr>
          <a:lstStyle/>
          <a:p>
            <a:pPr lvl="0" fontAlgn="ctr">
              <a:defRPr/>
            </a:pPr>
            <a:r>
              <a:rPr lang="zh-CN" altLang="en-US" sz="1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自我介绍</a:t>
            </a:r>
            <a:endParaRPr lang="en-US" altLang="zh-CN" sz="1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21" name="矩形 20"/>
          <p:cNvSpPr/>
          <p:nvPr/>
        </p:nvSpPr>
        <p:spPr>
          <a:xfrm>
            <a:off x="6894680" y="2761975"/>
            <a:ext cx="4638989" cy="307777"/>
          </a:xfrm>
          <a:prstGeom prst="rect">
            <a:avLst/>
          </a:prstGeom>
        </p:spPr>
        <p:txBody>
          <a:bodyPr wrap="square">
            <a:spAutoFit/>
          </a:bodyPr>
          <a:lstStyle/>
          <a:p>
            <a:pPr lvl="0" fontAlgn="ctr">
              <a:defRPr/>
            </a:pPr>
            <a:r>
              <a:rPr lang="zh-CN" altLang="en-US" sz="1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rPr>
              <a:t>个人爱好</a:t>
            </a:r>
            <a:endParaRPr lang="en-US" altLang="zh-CN" sz="1400" b="1" dirty="0">
              <a:solidFill>
                <a:schemeClr val="bg2">
                  <a:lumMod val="10000"/>
                </a:schemeClr>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Source Han Serif SC" panose="02020400000000000000" pitchFamily="18" charset="-122"/>
            </a:endParaRPr>
          </a:p>
        </p:txBody>
      </p:sp>
      <p:sp>
        <p:nvSpPr>
          <p:cNvPr id="22" name="矩形 21"/>
          <p:cNvSpPr/>
          <p:nvPr/>
        </p:nvSpPr>
        <p:spPr>
          <a:xfrm>
            <a:off x="6894680" y="3671351"/>
            <a:ext cx="4638989" cy="307777"/>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成长经历</a:t>
            </a:r>
          </a:p>
        </p:txBody>
      </p:sp>
      <p:sp>
        <p:nvSpPr>
          <p:cNvPr id="23" name="矩形 22"/>
          <p:cNvSpPr/>
          <p:nvPr/>
        </p:nvSpPr>
        <p:spPr>
          <a:xfrm>
            <a:off x="6894680" y="4580726"/>
            <a:ext cx="4638989" cy="307777"/>
          </a:xfrm>
          <a:prstGeom prst="rect">
            <a:avLst/>
          </a:prstGeom>
        </p:spPr>
        <p:txBody>
          <a:bodyPr wrap="square">
            <a:spAutoFit/>
          </a:bodyPr>
          <a:lstStyle/>
          <a:p>
            <a:r>
              <a:rPr lang="zh-CN" altLang="en-US" sz="1400" dirty="0">
                <a:latin typeface="思源黑体 CN Medium" panose="020B0600000000000000" pitchFamily="34" charset="-122"/>
                <a:ea typeface="思源黑体 CN Medium" panose="020B0600000000000000" pitchFamily="34" charset="-122"/>
              </a:rPr>
              <a:t>我的荣誉</a:t>
            </a:r>
          </a:p>
        </p:txBody>
      </p:sp>
      <p:sp>
        <p:nvSpPr>
          <p:cNvPr id="27" name="椭圆 26"/>
          <p:cNvSpPr/>
          <p:nvPr/>
        </p:nvSpPr>
        <p:spPr>
          <a:xfrm>
            <a:off x="2348234" y="4862842"/>
            <a:ext cx="2374085" cy="192947"/>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24" name="图片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5131" y="1932089"/>
            <a:ext cx="2589355" cy="3016483"/>
          </a:xfrm>
          <a:prstGeom prst="rect">
            <a:avLst/>
          </a:prstGeom>
        </p:spPr>
      </p:pic>
      <p:pic>
        <p:nvPicPr>
          <p:cNvPr id="37" name="图片 3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8446332" y="1719826"/>
            <a:ext cx="2392073" cy="2392073"/>
          </a:xfrm>
          <a:prstGeom prst="rect">
            <a:avLst/>
          </a:prstGeom>
        </p:spPr>
      </p:pic>
      <p:pic>
        <p:nvPicPr>
          <p:cNvPr id="25" name="图片 24"/>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578440" y="833040"/>
            <a:ext cx="1262808" cy="817356"/>
          </a:xfrm>
          <a:prstGeom prst="rect">
            <a:avLst/>
          </a:prstGeom>
        </p:spPr>
      </p:pic>
      <p:pic>
        <p:nvPicPr>
          <p:cNvPr id="26" name="图片 25"/>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2256200" y="833040"/>
            <a:ext cx="1884051" cy="1219457"/>
          </a:xfrm>
          <a:prstGeom prst="rect">
            <a:avLst/>
          </a:prstGeom>
        </p:spPr>
      </p:pic>
      <p:pic>
        <p:nvPicPr>
          <p:cNvPr id="29" name="图片 28"/>
          <p:cNvPicPr>
            <a:picLocks noChangeAspect="1"/>
          </p:cNvPicPr>
          <p:nvPr/>
        </p:nvPicPr>
        <p:blipFill rotWithShape="1">
          <a:blip r:embed="rId7">
            <a:extLst>
              <a:ext uri="{28A0092B-C50C-407E-A947-70E740481C1C}">
                <a14:useLocalDpi xmlns:a14="http://schemas.microsoft.com/office/drawing/2010/main" val="0"/>
              </a:ext>
            </a:extLst>
          </a:blip>
          <a:srcRect l="46075" t="-5329" b="5329"/>
          <a:stretch>
            <a:fillRect/>
          </a:stretch>
        </p:blipFill>
        <p:spPr>
          <a:xfrm flipH="1">
            <a:off x="7762219" y="567783"/>
            <a:ext cx="1299828" cy="1652482"/>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4"/>
                                        </p:tgtEl>
                                        <p:attrNameLst>
                                          <p:attrName>style.visibility</p:attrName>
                                        </p:attrNameLst>
                                      </p:cBhvr>
                                      <p:to>
                                        <p:strVal val="visible"/>
                                      </p:to>
                                    </p:set>
                                    <p:anim calcmode="lin" valueType="num">
                                      <p:cBhvr>
                                        <p:cTn id="22" dur="500" fill="hold"/>
                                        <p:tgtEl>
                                          <p:spTgt spid="14"/>
                                        </p:tgtEl>
                                        <p:attrNameLst>
                                          <p:attrName>ppt_w</p:attrName>
                                        </p:attrNameLst>
                                      </p:cBhvr>
                                      <p:tavLst>
                                        <p:tav tm="0">
                                          <p:val>
                                            <p:fltVal val="0"/>
                                          </p:val>
                                        </p:tav>
                                        <p:tav tm="100000">
                                          <p:val>
                                            <p:strVal val="#ppt_w"/>
                                          </p:val>
                                        </p:tav>
                                      </p:tavLst>
                                    </p:anim>
                                    <p:anim calcmode="lin" valueType="num">
                                      <p:cBhvr>
                                        <p:cTn id="23" dur="500" fill="hold"/>
                                        <p:tgtEl>
                                          <p:spTgt spid="14"/>
                                        </p:tgtEl>
                                        <p:attrNameLst>
                                          <p:attrName>ppt_h</p:attrName>
                                        </p:attrNameLst>
                                      </p:cBhvr>
                                      <p:tavLst>
                                        <p:tav tm="0">
                                          <p:val>
                                            <p:fltVal val="0"/>
                                          </p:val>
                                        </p:tav>
                                        <p:tav tm="100000">
                                          <p:val>
                                            <p:strVal val="#ppt_h"/>
                                          </p:val>
                                        </p:tav>
                                      </p:tavLst>
                                    </p:anim>
                                    <p:animEffect transition="in" filter="fade">
                                      <p:cBhvr>
                                        <p:cTn id="24" dur="500"/>
                                        <p:tgtEl>
                                          <p:spTgt spid="14"/>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p:cTn id="27" dur="500" fill="hold"/>
                                        <p:tgtEl>
                                          <p:spTgt spid="15"/>
                                        </p:tgtEl>
                                        <p:attrNameLst>
                                          <p:attrName>ppt_w</p:attrName>
                                        </p:attrNameLst>
                                      </p:cBhvr>
                                      <p:tavLst>
                                        <p:tav tm="0">
                                          <p:val>
                                            <p:fltVal val="0"/>
                                          </p:val>
                                        </p:tav>
                                        <p:tav tm="100000">
                                          <p:val>
                                            <p:strVal val="#ppt_w"/>
                                          </p:val>
                                        </p:tav>
                                      </p:tavLst>
                                    </p:anim>
                                    <p:anim calcmode="lin" valueType="num">
                                      <p:cBhvr>
                                        <p:cTn id="28" dur="500" fill="hold"/>
                                        <p:tgtEl>
                                          <p:spTgt spid="15"/>
                                        </p:tgtEl>
                                        <p:attrNameLst>
                                          <p:attrName>ppt_h</p:attrName>
                                        </p:attrNameLst>
                                      </p:cBhvr>
                                      <p:tavLst>
                                        <p:tav tm="0">
                                          <p:val>
                                            <p:fltVal val="0"/>
                                          </p:val>
                                        </p:tav>
                                        <p:tav tm="100000">
                                          <p:val>
                                            <p:strVal val="#ppt_h"/>
                                          </p:val>
                                        </p:tav>
                                      </p:tavLst>
                                    </p:anim>
                                    <p:animEffect transition="in" filter="fade">
                                      <p:cBhvr>
                                        <p:cTn id="29" dur="500"/>
                                        <p:tgtEl>
                                          <p:spTgt spid="15"/>
                                        </p:tgtEl>
                                      </p:cBhvr>
                                    </p:animEffect>
                                  </p:childTnLst>
                                </p:cTn>
                              </p:par>
                            </p:childTnLst>
                          </p:cTn>
                        </p:par>
                        <p:par>
                          <p:cTn id="30" fill="hold">
                            <p:stCondLst>
                              <p:cond delay="500"/>
                            </p:stCondLst>
                            <p:childTnLst>
                              <p:par>
                                <p:cTn id="31" presetID="2" presetClass="entr" presetSubtype="2" fill="hold" grpId="0" nodeType="afterEffect">
                                  <p:stCondLst>
                                    <p:cond delay="0"/>
                                  </p:stCondLst>
                                  <p:childTnLst>
                                    <p:set>
                                      <p:cBhvr>
                                        <p:cTn id="32" dur="1" fill="hold">
                                          <p:stCondLst>
                                            <p:cond delay="0"/>
                                          </p:stCondLst>
                                        </p:cTn>
                                        <p:tgtEl>
                                          <p:spTgt spid="20"/>
                                        </p:tgtEl>
                                        <p:attrNameLst>
                                          <p:attrName>style.visibility</p:attrName>
                                        </p:attrNameLst>
                                      </p:cBhvr>
                                      <p:to>
                                        <p:strVal val="visible"/>
                                      </p:to>
                                    </p:set>
                                    <p:anim calcmode="lin" valueType="num">
                                      <p:cBhvr additive="base">
                                        <p:cTn id="33" dur="500" fill="hold"/>
                                        <p:tgtEl>
                                          <p:spTgt spid="20"/>
                                        </p:tgtEl>
                                        <p:attrNameLst>
                                          <p:attrName>ppt_x</p:attrName>
                                        </p:attrNameLst>
                                      </p:cBhvr>
                                      <p:tavLst>
                                        <p:tav tm="0">
                                          <p:val>
                                            <p:strVal val="1+#ppt_w/2"/>
                                          </p:val>
                                        </p:tav>
                                        <p:tav tm="100000">
                                          <p:val>
                                            <p:strVal val="#ppt_x"/>
                                          </p:val>
                                        </p:tav>
                                      </p:tavLst>
                                    </p:anim>
                                    <p:anim calcmode="lin" valueType="num">
                                      <p:cBhvr additive="base">
                                        <p:cTn id="34" dur="500" fill="hold"/>
                                        <p:tgtEl>
                                          <p:spTgt spid="20"/>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 calcmode="lin" valueType="num">
                                      <p:cBhvr additive="base">
                                        <p:cTn id="37" dur="500" fill="hold"/>
                                        <p:tgtEl>
                                          <p:spTgt spid="21"/>
                                        </p:tgtEl>
                                        <p:attrNameLst>
                                          <p:attrName>ppt_x</p:attrName>
                                        </p:attrNameLst>
                                      </p:cBhvr>
                                      <p:tavLst>
                                        <p:tav tm="0">
                                          <p:val>
                                            <p:strVal val="1+#ppt_w/2"/>
                                          </p:val>
                                        </p:tav>
                                        <p:tav tm="100000">
                                          <p:val>
                                            <p:strVal val="#ppt_x"/>
                                          </p:val>
                                        </p:tav>
                                      </p:tavLst>
                                    </p:anim>
                                    <p:anim calcmode="lin" valueType="num">
                                      <p:cBhvr additive="base">
                                        <p:cTn id="38" dur="500" fill="hold"/>
                                        <p:tgtEl>
                                          <p:spTgt spid="21"/>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2"/>
                                        </p:tgtEl>
                                        <p:attrNameLst>
                                          <p:attrName>style.visibility</p:attrName>
                                        </p:attrNameLst>
                                      </p:cBhvr>
                                      <p:to>
                                        <p:strVal val="visible"/>
                                      </p:to>
                                    </p:set>
                                    <p:anim calcmode="lin" valueType="num">
                                      <p:cBhvr additive="base">
                                        <p:cTn id="41" dur="500" fill="hold"/>
                                        <p:tgtEl>
                                          <p:spTgt spid="22"/>
                                        </p:tgtEl>
                                        <p:attrNameLst>
                                          <p:attrName>ppt_x</p:attrName>
                                        </p:attrNameLst>
                                      </p:cBhvr>
                                      <p:tavLst>
                                        <p:tav tm="0">
                                          <p:val>
                                            <p:strVal val="1+#ppt_w/2"/>
                                          </p:val>
                                        </p:tav>
                                        <p:tav tm="100000">
                                          <p:val>
                                            <p:strVal val="#ppt_x"/>
                                          </p:val>
                                        </p:tav>
                                      </p:tavLst>
                                    </p:anim>
                                    <p:anim calcmode="lin" valueType="num">
                                      <p:cBhvr additive="base">
                                        <p:cTn id="42" dur="500" fill="hold"/>
                                        <p:tgtEl>
                                          <p:spTgt spid="22"/>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500" fill="hold"/>
                                        <p:tgtEl>
                                          <p:spTgt spid="23"/>
                                        </p:tgtEl>
                                        <p:attrNameLst>
                                          <p:attrName>ppt_x</p:attrName>
                                        </p:attrNameLst>
                                      </p:cBhvr>
                                      <p:tavLst>
                                        <p:tav tm="0">
                                          <p:val>
                                            <p:strVal val="1+#ppt_w/2"/>
                                          </p:val>
                                        </p:tav>
                                        <p:tav tm="100000">
                                          <p:val>
                                            <p:strVal val="#ppt_x"/>
                                          </p:val>
                                        </p:tav>
                                      </p:tavLst>
                                    </p:anim>
                                    <p:anim calcmode="lin" valueType="num">
                                      <p:cBhvr additive="base">
                                        <p:cTn id="46" dur="5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1" fill="hold" grpId="0" nodeType="with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additive="base">
                                        <p:cTn id="49" dur="500" fill="hold"/>
                                        <p:tgtEl>
                                          <p:spTgt spid="11"/>
                                        </p:tgtEl>
                                        <p:attrNameLst>
                                          <p:attrName>ppt_x</p:attrName>
                                        </p:attrNameLst>
                                      </p:cBhvr>
                                      <p:tavLst>
                                        <p:tav tm="0">
                                          <p:val>
                                            <p:strVal val="#ppt_x"/>
                                          </p:val>
                                        </p:tav>
                                        <p:tav tm="100000">
                                          <p:val>
                                            <p:strVal val="#ppt_x"/>
                                          </p:val>
                                        </p:tav>
                                      </p:tavLst>
                                    </p:anim>
                                    <p:anim calcmode="lin" valueType="num">
                                      <p:cBhvr additive="base">
                                        <p:cTn id="50" dur="500" fill="hold"/>
                                        <p:tgtEl>
                                          <p:spTgt spid="11"/>
                                        </p:tgtEl>
                                        <p:attrNameLst>
                                          <p:attrName>ppt_y</p:attrName>
                                        </p:attrNameLst>
                                      </p:cBhvr>
                                      <p:tavLst>
                                        <p:tav tm="0">
                                          <p:val>
                                            <p:strVal val="0-#ppt_h/2"/>
                                          </p:val>
                                        </p:tav>
                                        <p:tav tm="100000">
                                          <p:val>
                                            <p:strVal val="#ppt_y"/>
                                          </p:val>
                                        </p:tav>
                                      </p:tavLst>
                                    </p:anim>
                                  </p:childTnLst>
                                </p:cTn>
                              </p:par>
                            </p:childTnLst>
                          </p:cTn>
                        </p:par>
                        <p:par>
                          <p:cTn id="51" fill="hold">
                            <p:stCondLst>
                              <p:cond delay="1000"/>
                            </p:stCondLst>
                            <p:childTnLst>
                              <p:par>
                                <p:cTn id="52" presetID="2" presetClass="entr" presetSubtype="2" fill="hold" nodeType="afterEffect">
                                  <p:stCondLst>
                                    <p:cond delay="0"/>
                                  </p:stCondLst>
                                  <p:childTnLst>
                                    <p:set>
                                      <p:cBhvr>
                                        <p:cTn id="53" dur="1" fill="hold">
                                          <p:stCondLst>
                                            <p:cond delay="0"/>
                                          </p:stCondLst>
                                        </p:cTn>
                                        <p:tgtEl>
                                          <p:spTgt spid="24"/>
                                        </p:tgtEl>
                                        <p:attrNameLst>
                                          <p:attrName>style.visibility</p:attrName>
                                        </p:attrNameLst>
                                      </p:cBhvr>
                                      <p:to>
                                        <p:strVal val="visible"/>
                                      </p:to>
                                    </p:set>
                                    <p:anim calcmode="lin" valueType="num">
                                      <p:cBhvr additive="base">
                                        <p:cTn id="54" dur="1000" fill="hold"/>
                                        <p:tgtEl>
                                          <p:spTgt spid="24"/>
                                        </p:tgtEl>
                                        <p:attrNameLst>
                                          <p:attrName>ppt_x</p:attrName>
                                        </p:attrNameLst>
                                      </p:cBhvr>
                                      <p:tavLst>
                                        <p:tav tm="0">
                                          <p:val>
                                            <p:strVal val="1+#ppt_w/2"/>
                                          </p:val>
                                        </p:tav>
                                        <p:tav tm="100000">
                                          <p:val>
                                            <p:strVal val="#ppt_x"/>
                                          </p:val>
                                        </p:tav>
                                      </p:tavLst>
                                    </p:anim>
                                    <p:anim calcmode="lin" valueType="num">
                                      <p:cBhvr additive="base">
                                        <p:cTn id="55" dur="1000" fill="hold"/>
                                        <p:tgtEl>
                                          <p:spTgt spid="24"/>
                                        </p:tgtEl>
                                        <p:attrNameLst>
                                          <p:attrName>ppt_y</p:attrName>
                                        </p:attrNameLst>
                                      </p:cBhvr>
                                      <p:tavLst>
                                        <p:tav tm="0">
                                          <p:val>
                                            <p:strVal val="#ppt_y"/>
                                          </p:val>
                                        </p:tav>
                                        <p:tav tm="100000">
                                          <p:val>
                                            <p:strVal val="#ppt_y"/>
                                          </p:val>
                                        </p:tav>
                                      </p:tavLst>
                                    </p:anim>
                                  </p:childTnLst>
                                </p:cTn>
                              </p:par>
                            </p:childTnLst>
                          </p:cTn>
                        </p:par>
                        <p:par>
                          <p:cTn id="56" fill="hold">
                            <p:stCondLst>
                              <p:cond delay="2000"/>
                            </p:stCondLst>
                            <p:childTnLst>
                              <p:par>
                                <p:cTn id="57" presetID="42" presetClass="entr" presetSubtype="0"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fade">
                                      <p:cBhvr>
                                        <p:cTn id="59" dur="1000"/>
                                        <p:tgtEl>
                                          <p:spTgt spid="37"/>
                                        </p:tgtEl>
                                      </p:cBhvr>
                                    </p:animEffect>
                                    <p:anim calcmode="lin" valueType="num">
                                      <p:cBhvr>
                                        <p:cTn id="60" dur="1000" fill="hold"/>
                                        <p:tgtEl>
                                          <p:spTgt spid="37"/>
                                        </p:tgtEl>
                                        <p:attrNameLst>
                                          <p:attrName>ppt_x</p:attrName>
                                        </p:attrNameLst>
                                      </p:cBhvr>
                                      <p:tavLst>
                                        <p:tav tm="0">
                                          <p:val>
                                            <p:strVal val="#ppt_x"/>
                                          </p:val>
                                        </p:tav>
                                        <p:tav tm="100000">
                                          <p:val>
                                            <p:strVal val="#ppt_x"/>
                                          </p:val>
                                        </p:tav>
                                      </p:tavLst>
                                    </p:anim>
                                    <p:anim calcmode="lin" valueType="num">
                                      <p:cBhvr>
                                        <p:cTn id="61" dur="1000" fill="hold"/>
                                        <p:tgtEl>
                                          <p:spTgt spid="37"/>
                                        </p:tgtEl>
                                        <p:attrNameLst>
                                          <p:attrName>ppt_y</p:attrName>
                                        </p:attrNameLst>
                                      </p:cBhvr>
                                      <p:tavLst>
                                        <p:tav tm="0">
                                          <p:val>
                                            <p:strVal val="#ppt_y+.1"/>
                                          </p:val>
                                        </p:tav>
                                        <p:tav tm="100000">
                                          <p:val>
                                            <p:strVal val="#ppt_y"/>
                                          </p:val>
                                        </p:tav>
                                      </p:tavLst>
                                    </p:anim>
                                  </p:childTnLst>
                                </p:cTn>
                              </p:par>
                            </p:childTnLst>
                          </p:cTn>
                        </p:par>
                        <p:par>
                          <p:cTn id="62" fill="hold">
                            <p:stCondLst>
                              <p:cond delay="3000"/>
                            </p:stCondLst>
                            <p:childTnLst>
                              <p:par>
                                <p:cTn id="63" presetID="47" presetClass="entr" presetSubtype="0" fill="hold" nodeType="after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fade">
                                      <p:cBhvr>
                                        <p:cTn id="65" dur="1000"/>
                                        <p:tgtEl>
                                          <p:spTgt spid="25"/>
                                        </p:tgtEl>
                                      </p:cBhvr>
                                    </p:animEffect>
                                    <p:anim calcmode="lin" valueType="num">
                                      <p:cBhvr>
                                        <p:cTn id="66" dur="1000" fill="hold"/>
                                        <p:tgtEl>
                                          <p:spTgt spid="25"/>
                                        </p:tgtEl>
                                        <p:attrNameLst>
                                          <p:attrName>ppt_x</p:attrName>
                                        </p:attrNameLst>
                                      </p:cBhvr>
                                      <p:tavLst>
                                        <p:tav tm="0">
                                          <p:val>
                                            <p:strVal val="#ppt_x"/>
                                          </p:val>
                                        </p:tav>
                                        <p:tav tm="100000">
                                          <p:val>
                                            <p:strVal val="#ppt_x"/>
                                          </p:val>
                                        </p:tav>
                                      </p:tavLst>
                                    </p:anim>
                                    <p:anim calcmode="lin" valueType="num">
                                      <p:cBhvr>
                                        <p:cTn id="67" dur="1000" fill="hold"/>
                                        <p:tgtEl>
                                          <p:spTgt spid="25"/>
                                        </p:tgtEl>
                                        <p:attrNameLst>
                                          <p:attrName>ppt_y</p:attrName>
                                        </p:attrNameLst>
                                      </p:cBhvr>
                                      <p:tavLst>
                                        <p:tav tm="0">
                                          <p:val>
                                            <p:strVal val="#ppt_y-.1"/>
                                          </p:val>
                                        </p:tav>
                                        <p:tav tm="100000">
                                          <p:val>
                                            <p:strVal val="#ppt_y"/>
                                          </p:val>
                                        </p:tav>
                                      </p:tavLst>
                                    </p:anim>
                                  </p:childTnLst>
                                </p:cTn>
                              </p:par>
                            </p:childTnLst>
                          </p:cTn>
                        </p:par>
                        <p:par>
                          <p:cTn id="68" fill="hold">
                            <p:stCondLst>
                              <p:cond delay="4000"/>
                            </p:stCondLst>
                            <p:childTnLst>
                              <p:par>
                                <p:cTn id="69" presetID="47" presetClass="entr" presetSubtype="0"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fade">
                                      <p:cBhvr>
                                        <p:cTn id="71" dur="1000"/>
                                        <p:tgtEl>
                                          <p:spTgt spid="26"/>
                                        </p:tgtEl>
                                      </p:cBhvr>
                                    </p:animEffect>
                                    <p:anim calcmode="lin" valueType="num">
                                      <p:cBhvr>
                                        <p:cTn id="72" dur="1000" fill="hold"/>
                                        <p:tgtEl>
                                          <p:spTgt spid="26"/>
                                        </p:tgtEl>
                                        <p:attrNameLst>
                                          <p:attrName>ppt_x</p:attrName>
                                        </p:attrNameLst>
                                      </p:cBhvr>
                                      <p:tavLst>
                                        <p:tav tm="0">
                                          <p:val>
                                            <p:strVal val="#ppt_x"/>
                                          </p:val>
                                        </p:tav>
                                        <p:tav tm="100000">
                                          <p:val>
                                            <p:strVal val="#ppt_x"/>
                                          </p:val>
                                        </p:tav>
                                      </p:tavLst>
                                    </p:anim>
                                    <p:anim calcmode="lin" valueType="num">
                                      <p:cBhvr>
                                        <p:cTn id="73" dur="1000" fill="hold"/>
                                        <p:tgtEl>
                                          <p:spTgt spid="26"/>
                                        </p:tgtEl>
                                        <p:attrNameLst>
                                          <p:attrName>ppt_y</p:attrName>
                                        </p:attrNameLst>
                                      </p:cBhvr>
                                      <p:tavLst>
                                        <p:tav tm="0">
                                          <p:val>
                                            <p:strVal val="#ppt_y-.1"/>
                                          </p:val>
                                        </p:tav>
                                        <p:tav tm="100000">
                                          <p:val>
                                            <p:strVal val="#ppt_y"/>
                                          </p:val>
                                        </p:tav>
                                      </p:tavLst>
                                    </p:anim>
                                  </p:childTnLst>
                                </p:cTn>
                              </p:par>
                            </p:childTnLst>
                          </p:cTn>
                        </p:par>
                        <p:par>
                          <p:cTn id="74" fill="hold">
                            <p:stCondLst>
                              <p:cond delay="5000"/>
                            </p:stCondLst>
                            <p:childTnLst>
                              <p:par>
                                <p:cTn id="75" presetID="10" presetClass="entr" presetSubtype="0" fill="hold" nodeType="afterEffect">
                                  <p:stCondLst>
                                    <p:cond delay="0"/>
                                  </p:stCondLst>
                                  <p:childTnLst>
                                    <p:set>
                                      <p:cBhvr>
                                        <p:cTn id="76" dur="1" fill="hold">
                                          <p:stCondLst>
                                            <p:cond delay="0"/>
                                          </p:stCondLst>
                                        </p:cTn>
                                        <p:tgtEl>
                                          <p:spTgt spid="29"/>
                                        </p:tgtEl>
                                        <p:attrNameLst>
                                          <p:attrName>style.visibility</p:attrName>
                                        </p:attrNameLst>
                                      </p:cBhvr>
                                      <p:to>
                                        <p:strVal val="visible"/>
                                      </p:to>
                                    </p:set>
                                    <p:animEffect transition="in" filter="fade">
                                      <p:cBhvr>
                                        <p:cTn id="7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animBg="1"/>
      <p:bldP spid="13" grpId="0" animBg="1"/>
      <p:bldP spid="14" grpId="0" animBg="1"/>
      <p:bldP spid="15" grpId="0" animBg="1"/>
      <p:bldP spid="20" grpId="0"/>
      <p:bldP spid="21" grpId="0"/>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4" name="标题 4"/>
          <p:cNvSpPr txBox="1"/>
          <p:nvPr/>
        </p:nvSpPr>
        <p:spPr>
          <a:xfrm>
            <a:off x="2697359" y="244082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自我介绍</a:t>
            </a:r>
          </a:p>
        </p:txBody>
      </p:sp>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pic>
        <p:nvPicPr>
          <p:cNvPr id="18" name="图片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4043" y="4150331"/>
            <a:ext cx="1978913" cy="2305345"/>
          </a:xfrm>
          <a:prstGeom prst="rect">
            <a:avLst/>
          </a:prstGeom>
        </p:spPr>
      </p:pic>
      <p:grpSp>
        <p:nvGrpSpPr>
          <p:cNvPr id="15" name="组合 14"/>
          <p:cNvGrpSpPr/>
          <p:nvPr/>
        </p:nvGrpSpPr>
        <p:grpSpPr>
          <a:xfrm>
            <a:off x="2608002" y="2440826"/>
            <a:ext cx="1848995" cy="1036596"/>
            <a:chOff x="3405557" y="1276790"/>
            <a:chExt cx="1848995" cy="1036596"/>
          </a:xfrm>
        </p:grpSpPr>
        <p:sp>
          <p:nvSpPr>
            <p:cNvPr id="23" name="思想气泡: 云 22"/>
            <p:cNvSpPr/>
            <p:nvPr/>
          </p:nvSpPr>
          <p:spPr>
            <a:xfrm>
              <a:off x="3405557" y="1276790"/>
              <a:ext cx="1563432" cy="1036596"/>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2" name="文本框 1"/>
            <p:cNvSpPr txBox="1"/>
            <p:nvPr/>
          </p:nvSpPr>
          <p:spPr>
            <a:xfrm>
              <a:off x="3781352" y="1379589"/>
              <a:ext cx="1473200" cy="830997"/>
            </a:xfrm>
            <a:prstGeom prst="rect">
              <a:avLst/>
            </a:prstGeom>
            <a:noFill/>
          </p:spPr>
          <p:txBody>
            <a:bodyPr wrap="square" rtlCol="0">
              <a:spAutoFit/>
            </a:bodyPr>
            <a:lstStyle/>
            <a:p>
              <a:r>
                <a:rPr lang="en-US" altLang="zh-CN"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01</a:t>
              </a:r>
              <a:endParaRPr lang="zh-CN" altLang="en-US"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sp>
        <p:nvSpPr>
          <p:cNvPr id="16" name="矩形 15"/>
          <p:cNvSpPr/>
          <p:nvPr/>
        </p:nvSpPr>
        <p:spPr>
          <a:xfrm>
            <a:off x="4516956" y="2909419"/>
            <a:ext cx="6096000" cy="783997"/>
          </a:xfrm>
          <a:prstGeom prst="rect">
            <a:avLst/>
          </a:prstGeom>
        </p:spPr>
        <p:txBody>
          <a:bodyPr>
            <a:spAutoFit/>
          </a:bodyPr>
          <a:lstStyle/>
          <a:p>
            <a:pPr>
              <a:lnSpc>
                <a:spcPct val="130000"/>
              </a:lnSpc>
            </a:pPr>
            <a:r>
              <a:rPr lang="zh-CN" altLang="en-US"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dirty="0">
              <a:latin typeface="宋体" panose="02010600030101010101" pitchFamily="2" charset="-122"/>
              <a:ea typeface="宋体" panose="02010600030101010101" pitchFamily="2" charset="-122"/>
            </a:endParaRPr>
          </a:p>
        </p:txBody>
      </p:sp>
      <p:pic>
        <p:nvPicPr>
          <p:cNvPr id="25" name="图片 24"/>
          <p:cNvPicPr>
            <a:picLocks noChangeAspect="1"/>
          </p:cNvPicPr>
          <p:nvPr/>
        </p:nvPicPr>
        <p:blipFill rotWithShape="1">
          <a:blip r:embed="rId5">
            <a:extLst>
              <a:ext uri="{28A0092B-C50C-407E-A947-70E740481C1C}">
                <a14:useLocalDpi xmlns:a14="http://schemas.microsoft.com/office/drawing/2010/main" val="0"/>
              </a:ext>
            </a:extLst>
          </a:blip>
          <a:srcRect l="46075" t="-5329" b="5329"/>
          <a:stretch>
            <a:fillRect/>
          </a:stretch>
        </p:blipFill>
        <p:spPr>
          <a:xfrm flipH="1">
            <a:off x="517336" y="496025"/>
            <a:ext cx="1813132" cy="2305050"/>
          </a:xfrm>
          <a:prstGeom prst="rect">
            <a:avLst/>
          </a:prstGeom>
        </p:spPr>
      </p:pic>
      <p:pic>
        <p:nvPicPr>
          <p:cNvPr id="11" name="图片 10"/>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7449140" y="764454"/>
            <a:ext cx="1262808" cy="817356"/>
          </a:xfrm>
          <a:prstGeom prst="rect">
            <a:avLst/>
          </a:prstGeom>
        </p:spPr>
      </p:pic>
      <p:pic>
        <p:nvPicPr>
          <p:cNvPr id="12" name="图片 11"/>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9126900" y="764454"/>
            <a:ext cx="1884051" cy="1219457"/>
          </a:xfrm>
          <a:prstGeom prst="rect">
            <a:avLst/>
          </a:prstGeom>
        </p:spPr>
      </p:pic>
    </p:spTree>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1+#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500"/>
                                        <p:tgtEl>
                                          <p:spTgt spid="25"/>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p:cTn id="20" dur="500" fill="hold"/>
                                        <p:tgtEl>
                                          <p:spTgt spid="15"/>
                                        </p:tgtEl>
                                        <p:attrNameLst>
                                          <p:attrName>ppt_w</p:attrName>
                                        </p:attrNameLst>
                                      </p:cBhvr>
                                      <p:tavLst>
                                        <p:tav tm="0">
                                          <p:val>
                                            <p:fltVal val="0"/>
                                          </p:val>
                                        </p:tav>
                                        <p:tav tm="100000">
                                          <p:val>
                                            <p:strVal val="#ppt_w"/>
                                          </p:val>
                                        </p:tav>
                                      </p:tavLst>
                                    </p:anim>
                                    <p:anim calcmode="lin" valueType="num">
                                      <p:cBhvr>
                                        <p:cTn id="21" dur="500" fill="hold"/>
                                        <p:tgtEl>
                                          <p:spTgt spid="15"/>
                                        </p:tgtEl>
                                        <p:attrNameLst>
                                          <p:attrName>ppt_h</p:attrName>
                                        </p:attrNameLst>
                                      </p:cBhvr>
                                      <p:tavLst>
                                        <p:tav tm="0">
                                          <p:val>
                                            <p:fltVal val="0"/>
                                          </p:val>
                                        </p:tav>
                                        <p:tav tm="100000">
                                          <p:val>
                                            <p:strVal val="#ppt_h"/>
                                          </p:val>
                                        </p:tav>
                                      </p:tavLst>
                                    </p:anim>
                                    <p:animEffect transition="in" filter="fade">
                                      <p:cBhvr>
                                        <p:cTn id="22" dur="500"/>
                                        <p:tgtEl>
                                          <p:spTgt spid="15"/>
                                        </p:tgtEl>
                                      </p:cBhvr>
                                    </p:animEffect>
                                  </p:childTnLst>
                                </p:cTn>
                              </p:par>
                            </p:childTnLst>
                          </p:cTn>
                        </p:par>
                        <p:par>
                          <p:cTn id="23" fill="hold">
                            <p:stCondLst>
                              <p:cond delay="2500"/>
                            </p:stCondLst>
                            <p:childTnLst>
                              <p:par>
                                <p:cTn id="24" presetID="47"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7" presetClass="entr" presetSubtype="0" fill="hold"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1000"/>
                                        <p:tgtEl>
                                          <p:spTgt spid="12"/>
                                        </p:tgtEl>
                                      </p:cBhvr>
                                    </p:animEffect>
                                    <p:anim calcmode="lin" valueType="num">
                                      <p:cBhvr>
                                        <p:cTn id="33" dur="1000" fill="hold"/>
                                        <p:tgtEl>
                                          <p:spTgt spid="12"/>
                                        </p:tgtEl>
                                        <p:attrNameLst>
                                          <p:attrName>ppt_x</p:attrName>
                                        </p:attrNameLst>
                                      </p:cBhvr>
                                      <p:tavLst>
                                        <p:tav tm="0">
                                          <p:val>
                                            <p:strVal val="#ppt_x"/>
                                          </p:val>
                                        </p:tav>
                                        <p:tav tm="100000">
                                          <p:val>
                                            <p:strVal val="#ppt_x"/>
                                          </p:val>
                                        </p:tav>
                                      </p:tavLst>
                                    </p:anim>
                                    <p:anim calcmode="lin" valueType="num">
                                      <p:cBhvr>
                                        <p:cTn id="3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文本框 10"/>
          <p:cNvSpPr txBox="1">
            <a:spLocks noChangeArrowheads="1"/>
          </p:cNvSpPr>
          <p:nvPr/>
        </p:nvSpPr>
        <p:spPr bwMode="auto">
          <a:xfrm>
            <a:off x="5292230" y="3317936"/>
            <a:ext cx="2986088" cy="678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50000"/>
              </a:lnSpc>
            </a:pPr>
            <a:r>
              <a:rPr lang="zh-CN" altLang="en-US"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28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矩形 19"/>
          <p:cNvSpPr>
            <a:spLocks noChangeArrowheads="1"/>
          </p:cNvSpPr>
          <p:nvPr/>
        </p:nvSpPr>
        <p:spPr bwMode="auto">
          <a:xfrm>
            <a:off x="1169585" y="3042182"/>
            <a:ext cx="336431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8" name="矩形 19"/>
          <p:cNvSpPr>
            <a:spLocks noChangeArrowheads="1"/>
          </p:cNvSpPr>
          <p:nvPr/>
        </p:nvSpPr>
        <p:spPr bwMode="auto">
          <a:xfrm>
            <a:off x="1169585" y="4349926"/>
            <a:ext cx="336431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9" name="矩形 19"/>
          <p:cNvSpPr>
            <a:spLocks noChangeArrowheads="1"/>
          </p:cNvSpPr>
          <p:nvPr/>
        </p:nvSpPr>
        <p:spPr bwMode="auto">
          <a:xfrm>
            <a:off x="7550090" y="3042182"/>
            <a:ext cx="336431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10" name="矩形 19"/>
          <p:cNvSpPr>
            <a:spLocks noChangeArrowheads="1"/>
          </p:cNvSpPr>
          <p:nvPr/>
        </p:nvSpPr>
        <p:spPr bwMode="auto">
          <a:xfrm>
            <a:off x="7550090" y="4349926"/>
            <a:ext cx="3364316"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a:t>
            </a:r>
            <a:endParaRPr lang="en-US" altLang="zh-CN" sz="1100" dirty="0">
              <a:latin typeface="思源黑体 CN Light" panose="020B0300000000000000" pitchFamily="34" charset="-122"/>
              <a:ea typeface="思源黑体 CN Light" panose="020B0300000000000000" pitchFamily="34" charset="-122"/>
              <a:cs typeface="+mn-ea"/>
              <a:sym typeface="+mn-lt"/>
            </a:endParaRPr>
          </a:p>
          <a:p>
            <a:pPr algn="ctr" fontAlgn="ct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a:t>
            </a:r>
            <a:endParaRPr lang="en-US" altLang="zh-CN" sz="1100" dirty="0">
              <a:solidFill>
                <a:schemeClr val="tx1">
                  <a:lumMod val="85000"/>
                  <a:lumOff val="15000"/>
                </a:schemeClr>
              </a:solidFill>
              <a:latin typeface="思源黑体 CN Light" panose="020B0300000000000000" pitchFamily="34" charset="-122"/>
              <a:ea typeface="思源黑体 CN Light" panose="020B0300000000000000" pitchFamily="34" charset="-122"/>
              <a:cs typeface="+mn-ea"/>
              <a:sym typeface="+mn-lt"/>
            </a:endParaRPr>
          </a:p>
        </p:txBody>
      </p:sp>
      <p:sp>
        <p:nvSpPr>
          <p:cNvPr id="11" name="椭圆 10"/>
          <p:cNvSpPr/>
          <p:nvPr/>
        </p:nvSpPr>
        <p:spPr>
          <a:xfrm>
            <a:off x="5341617" y="1433475"/>
            <a:ext cx="1617392" cy="1617392"/>
          </a:xfrm>
          <a:prstGeom prst="ellipse">
            <a:avLst/>
          </a:prstGeom>
          <a:pattFill prst="pct20">
            <a:fgClr>
              <a:schemeClr val="bg2"/>
            </a:fgClr>
            <a:bgClr>
              <a:schemeClr val="bg1"/>
            </a:bgClr>
          </a:patt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2" name="文本框 11"/>
          <p:cNvSpPr txBox="1"/>
          <p:nvPr/>
        </p:nvSpPr>
        <p:spPr>
          <a:xfrm>
            <a:off x="5702448" y="1930990"/>
            <a:ext cx="1843261" cy="584775"/>
          </a:xfrm>
          <a:prstGeom prst="rect">
            <a:avLst/>
          </a:prstGeom>
          <a:noFill/>
        </p:spPr>
        <p:txBody>
          <a:bodyPr wrap="square" rtlCol="0">
            <a:spAutoFit/>
          </a:bodyPr>
          <a:lstStyle/>
          <a:p>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照片</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ppt_w</p:attrName>
                                        </p:attrNameLst>
                                      </p:cBhvr>
                                      <p:tavLst>
                                        <p:tav tm="0" fmla="#ppt_w*sin(2.5*pi*$)">
                                          <p:val>
                                            <p:fltVal val="0"/>
                                          </p:val>
                                        </p:tav>
                                        <p:tav tm="100000">
                                          <p:val>
                                            <p:fltVal val="1"/>
                                          </p:val>
                                        </p:tav>
                                      </p:tavLst>
                                    </p:anim>
                                    <p:anim calcmode="lin" valueType="num">
                                      <p:cBhvr>
                                        <p:cTn id="9" dur="1000" fill="hold"/>
                                        <p:tgtEl>
                                          <p:spTgt spid="11"/>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2" presetClass="entr" presetSubtype="4" fill="hold" grpId="0" nodeType="afterEffect">
                                  <p:stCondLst>
                                    <p:cond delay="0"/>
                                  </p:stCondLst>
                                  <p:childTnLst>
                                    <p:set>
                                      <p:cBhvr>
                                        <p:cTn id="17" dur="1" fill="hold">
                                          <p:stCondLst>
                                            <p:cond delay="0"/>
                                          </p:stCondLst>
                                        </p:cTn>
                                        <p:tgtEl>
                                          <p:spTgt spid="14"/>
                                        </p:tgtEl>
                                        <p:attrNameLst>
                                          <p:attrName>style.visibility</p:attrName>
                                        </p:attrNameLst>
                                      </p:cBhvr>
                                      <p:to>
                                        <p:strVal val="visible"/>
                                      </p:to>
                                    </p:set>
                                    <p:anim calcmode="lin" valueType="num">
                                      <p:cBhvr additive="base">
                                        <p:cTn id="18" dur="500" fill="hold"/>
                                        <p:tgtEl>
                                          <p:spTgt spid="14"/>
                                        </p:tgtEl>
                                        <p:attrNameLst>
                                          <p:attrName>ppt_x</p:attrName>
                                        </p:attrNameLst>
                                      </p:cBhvr>
                                      <p:tavLst>
                                        <p:tav tm="0">
                                          <p:val>
                                            <p:strVal val="#ppt_x"/>
                                          </p:val>
                                        </p:tav>
                                        <p:tav tm="100000">
                                          <p:val>
                                            <p:strVal val="#ppt_x"/>
                                          </p:val>
                                        </p:tav>
                                      </p:tavLst>
                                    </p:anim>
                                    <p:anim calcmode="lin" valueType="num">
                                      <p:cBhvr additive="base">
                                        <p:cTn id="19" dur="500" fill="hold"/>
                                        <p:tgtEl>
                                          <p:spTgt spid="14"/>
                                        </p:tgtEl>
                                        <p:attrNameLst>
                                          <p:attrName>ppt_y</p:attrName>
                                        </p:attrNameLst>
                                      </p:cBhvr>
                                      <p:tavLst>
                                        <p:tav tm="0">
                                          <p:val>
                                            <p:strVal val="1+#ppt_h/2"/>
                                          </p:val>
                                        </p:tav>
                                        <p:tav tm="100000">
                                          <p:val>
                                            <p:strVal val="#ppt_y"/>
                                          </p:val>
                                        </p:tav>
                                      </p:tavLst>
                                    </p:anim>
                                  </p:childTnLst>
                                </p:cTn>
                              </p:par>
                              <p:par>
                                <p:cTn id="20" presetID="45"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1000"/>
                                        <p:tgtEl>
                                          <p:spTgt spid="12"/>
                                        </p:tgtEl>
                                      </p:cBhvr>
                                    </p:animEffect>
                                    <p:anim calcmode="lin" valueType="num">
                                      <p:cBhvr>
                                        <p:cTn id="23" dur="1000" fill="hold"/>
                                        <p:tgtEl>
                                          <p:spTgt spid="12"/>
                                        </p:tgtEl>
                                        <p:attrNameLst>
                                          <p:attrName>ppt_w</p:attrName>
                                        </p:attrNameLst>
                                      </p:cBhvr>
                                      <p:tavLst>
                                        <p:tav tm="0" fmla="#ppt_w*sin(2.5*pi*$)">
                                          <p:val>
                                            <p:fltVal val="0"/>
                                          </p:val>
                                        </p:tav>
                                        <p:tav tm="100000">
                                          <p:val>
                                            <p:fltVal val="1"/>
                                          </p:val>
                                        </p:tav>
                                      </p:tavLst>
                                    </p:anim>
                                    <p:anim calcmode="lin" valueType="num">
                                      <p:cBhvr>
                                        <p:cTn id="24" dur="1000" fill="hold"/>
                                        <p:tgtEl>
                                          <p:spTgt spid="12"/>
                                        </p:tgtEl>
                                        <p:attrNameLst>
                                          <p:attrName>ppt_h</p:attrName>
                                        </p:attrNameLst>
                                      </p:cBhvr>
                                      <p:tavLst>
                                        <p:tav tm="0">
                                          <p:val>
                                            <p:strVal val="#ppt_h"/>
                                          </p:val>
                                        </p:tav>
                                        <p:tav tm="100000">
                                          <p:val>
                                            <p:strVal val="#ppt_h"/>
                                          </p:val>
                                        </p:tav>
                                      </p:tavLst>
                                    </p:anim>
                                  </p:childTnLst>
                                </p:cTn>
                              </p:par>
                            </p:childTnLst>
                          </p:cTn>
                        </p:par>
                        <p:par>
                          <p:cTn id="25" fill="hold">
                            <p:stCondLst>
                              <p:cond delay="2000"/>
                            </p:stCondLst>
                            <p:childTnLst>
                              <p:par>
                                <p:cTn id="26" presetID="2" presetClass="entr" presetSubtype="4"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par>
                          <p:cTn id="30" fill="hold">
                            <p:stCondLst>
                              <p:cond delay="2500"/>
                            </p:stCondLst>
                            <p:childTnLst>
                              <p:par>
                                <p:cTn id="31" presetID="2" presetClass="entr" presetSubtype="4" fill="hold" grpId="0" nodeType="after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1+#ppt_h/2"/>
                                          </p:val>
                                        </p:tav>
                                        <p:tav tm="100000">
                                          <p:val>
                                            <p:strVal val="#ppt_y"/>
                                          </p:val>
                                        </p:tav>
                                      </p:tavLst>
                                    </p:anim>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8" grpId="0"/>
      <p:bldP spid="9" grpId="0"/>
      <p:bldP spid="10" grpId="0"/>
      <p:bldP spid="11" grpId="0" animBg="1"/>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Oval 16"/>
          <p:cNvSpPr>
            <a:spLocks noChangeAspect="1"/>
          </p:cNvSpPr>
          <p:nvPr/>
        </p:nvSpPr>
        <p:spPr>
          <a:xfrm>
            <a:off x="3045171" y="2723104"/>
            <a:ext cx="1376983" cy="1376983"/>
          </a:xfrm>
          <a:prstGeom prst="ellipse">
            <a:avLst/>
          </a:prstGeom>
          <a:solidFill>
            <a:srgbClr val="FFD237"/>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8" name="Oval 21"/>
          <p:cNvSpPr>
            <a:spLocks noChangeAspect="1"/>
          </p:cNvSpPr>
          <p:nvPr/>
        </p:nvSpPr>
        <p:spPr>
          <a:xfrm>
            <a:off x="4440689" y="2723104"/>
            <a:ext cx="1376983" cy="1376983"/>
          </a:xfrm>
          <a:prstGeom prst="ellipse">
            <a:avLst/>
          </a:prstGeom>
          <a:solidFill>
            <a:srgbClr val="4E9F4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9" name="Oval 28"/>
          <p:cNvSpPr>
            <a:spLocks noChangeAspect="1"/>
          </p:cNvSpPr>
          <p:nvPr/>
        </p:nvSpPr>
        <p:spPr>
          <a:xfrm>
            <a:off x="7231727" y="2723104"/>
            <a:ext cx="1376983" cy="1376983"/>
          </a:xfrm>
          <a:prstGeom prst="ellipse">
            <a:avLst/>
          </a:prstGeom>
          <a:solidFill>
            <a:srgbClr val="FF8A8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10" name="Oval 34"/>
          <p:cNvSpPr>
            <a:spLocks noChangeAspect="1"/>
          </p:cNvSpPr>
          <p:nvPr/>
        </p:nvSpPr>
        <p:spPr>
          <a:xfrm>
            <a:off x="5836208" y="2723104"/>
            <a:ext cx="1376983" cy="1376983"/>
          </a:xfrm>
          <a:prstGeom prst="ellipse">
            <a:avLst/>
          </a:prstGeom>
          <a:solidFill>
            <a:srgbClr val="00BAFC"/>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lnSpc>
                <a:spcPct val="120000"/>
              </a:lnSpc>
            </a:pPr>
            <a:endParaRPr lang="en-US" sz="760" b="1" dirty="0">
              <a:solidFill>
                <a:schemeClr val="bg1"/>
              </a:solidFill>
              <a:latin typeface="Arial" panose="020B0604020202020204" pitchFamily="34" charset="0"/>
              <a:ea typeface="宋体" panose="02010600030101010101" pitchFamily="2" charset="-122"/>
              <a:cs typeface="+mn-ea"/>
              <a:sym typeface="Arial" panose="020B0604020202020204" pitchFamily="34" charset="0"/>
            </a:endParaRPr>
          </a:p>
        </p:txBody>
      </p:sp>
      <p:sp>
        <p:nvSpPr>
          <p:cNvPr id="11" name="Title 1"/>
          <p:cNvSpPr txBox="1"/>
          <p:nvPr/>
        </p:nvSpPr>
        <p:spPr>
          <a:xfrm>
            <a:off x="3299517" y="3167774"/>
            <a:ext cx="786851" cy="292965"/>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50000"/>
              </a:lnSpc>
            </a:pP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2" name="Title 1"/>
          <p:cNvSpPr txBox="1"/>
          <p:nvPr/>
        </p:nvSpPr>
        <p:spPr>
          <a:xfrm>
            <a:off x="4707208" y="3167774"/>
            <a:ext cx="786851" cy="292965"/>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50000"/>
              </a:lnSpc>
            </a:pP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3" name="Title 1"/>
          <p:cNvSpPr txBox="1"/>
          <p:nvPr/>
        </p:nvSpPr>
        <p:spPr>
          <a:xfrm>
            <a:off x="6102727" y="3167774"/>
            <a:ext cx="786851" cy="292965"/>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50000"/>
              </a:lnSpc>
            </a:pP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4" name="Title 1"/>
          <p:cNvSpPr txBox="1"/>
          <p:nvPr/>
        </p:nvSpPr>
        <p:spPr>
          <a:xfrm>
            <a:off x="7498248" y="3167774"/>
            <a:ext cx="786851" cy="292965"/>
          </a:xfrm>
          <a:prstGeom prst="rect">
            <a:avLst/>
          </a:prstGeom>
        </p:spPr>
        <p:txBody>
          <a:bodyPr vert="horz" wrap="square" lIns="0" tIns="0" rIns="0" bIns="0" rtlCol="0" anchor="t" anchorCtr="0">
            <a:spAutoFit/>
          </a:bodyPr>
          <a:lstStyle>
            <a:lvl1pPr algn="ctr" defTabSz="914400" rtl="0" eaLnBrk="1" latinLnBrk="0" hangingPunct="1">
              <a:lnSpc>
                <a:spcPct val="90000"/>
              </a:lnSpc>
              <a:spcBef>
                <a:spcPct val="0"/>
              </a:spcBef>
              <a:buNone/>
              <a:defRPr sz="4000" kern="1200">
                <a:solidFill>
                  <a:schemeClr val="tx1">
                    <a:lumMod val="65000"/>
                    <a:lumOff val="35000"/>
                  </a:schemeClr>
                </a:solidFill>
                <a:latin typeface="Roboto" panose="02000000000000000000" pitchFamily="2" charset="0"/>
                <a:ea typeface="Roboto" panose="02000000000000000000" pitchFamily="2" charset="0"/>
                <a:cs typeface="+mj-cs"/>
              </a:defRPr>
            </a:lvl1pPr>
          </a:lstStyle>
          <a:p>
            <a:pPr>
              <a:lnSpc>
                <a:spcPct val="150000"/>
              </a:lnSpc>
            </a:pPr>
            <a:r>
              <a:rPr lang="zh-CN" altLang="en-US"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7" name="Rectangle 17"/>
          <p:cNvSpPr>
            <a:spLocks noChangeArrowheads="1"/>
          </p:cNvSpPr>
          <p:nvPr/>
        </p:nvSpPr>
        <p:spPr bwMode="auto">
          <a:xfrm>
            <a:off x="8561282" y="1586072"/>
            <a:ext cx="2550809" cy="135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50000"/>
              </a:lnSpc>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28" name="Rectangle 17"/>
          <p:cNvSpPr>
            <a:spLocks noChangeArrowheads="1"/>
          </p:cNvSpPr>
          <p:nvPr/>
        </p:nvSpPr>
        <p:spPr bwMode="auto">
          <a:xfrm>
            <a:off x="8561282" y="4078063"/>
            <a:ext cx="2550809" cy="135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50000"/>
              </a:lnSpc>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29" name="Rectangle 17"/>
          <p:cNvSpPr>
            <a:spLocks noChangeArrowheads="1"/>
          </p:cNvSpPr>
          <p:nvPr/>
        </p:nvSpPr>
        <p:spPr bwMode="auto">
          <a:xfrm>
            <a:off x="964722" y="1586072"/>
            <a:ext cx="2550809" cy="1404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50000"/>
              </a:lnSpc>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
        <p:nvSpPr>
          <p:cNvPr id="30" name="Rectangle 17"/>
          <p:cNvSpPr>
            <a:spLocks noChangeArrowheads="1"/>
          </p:cNvSpPr>
          <p:nvPr/>
        </p:nvSpPr>
        <p:spPr bwMode="auto">
          <a:xfrm>
            <a:off x="964722" y="4078063"/>
            <a:ext cx="2550809" cy="1358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50000"/>
              </a:lnSpc>
            </a:pPr>
            <a:r>
              <a:rPr lang="zh-CN" altLang="en-US" sz="1100" dirty="0">
                <a:latin typeface="思源黑体 CN Light" panose="020B0300000000000000" pitchFamily="34" charset="-122"/>
                <a:ea typeface="思源黑体 CN Light" panose="020B0300000000000000" pitchFamily="34" charset="-122"/>
                <a:cs typeface="+mn-ea"/>
                <a:sym typeface="+mn-lt"/>
              </a:rPr>
              <a:t>点击添加相关标题文字，点击添加相关标题文字，点击添加相关标题文字，点击添加相关标题文字，点击添加相关标题文字，点击添加相关标题文字。</a:t>
            </a:r>
            <a:endParaRPr lang="en-GB" altLang="zh-CN" sz="1100" dirty="0">
              <a:latin typeface="思源黑体 CN Light" panose="020B0300000000000000" pitchFamily="34" charset="-122"/>
              <a:ea typeface="思源黑体 CN Light" panose="020B0300000000000000" pitchFamily="34"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advTm="0">
        <p14:switch dir="r"/>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2" presetClass="entr" presetSubtype="8" fill="hold" grpId="0" nodeType="withEffect" p14:presetBounceEnd="60000">
                                      <p:stCondLst>
                                        <p:cond delay="700"/>
                                      </p:stCondLst>
                                      <p:childTnLst>
                                        <p:set>
                                          <p:cBhvr>
                                            <p:cTn id="37" dur="1" fill="hold">
                                              <p:stCondLst>
                                                <p:cond delay="0"/>
                                              </p:stCondLst>
                                            </p:cTn>
                                            <p:tgtEl>
                                              <p:spTgt spid="27"/>
                                            </p:tgtEl>
                                            <p:attrNameLst>
                                              <p:attrName>style.visibility</p:attrName>
                                            </p:attrNameLst>
                                          </p:cBhvr>
                                          <p:to>
                                            <p:strVal val="visible"/>
                                          </p:to>
                                        </p:set>
                                        <p:anim calcmode="lin" valueType="num" p14:bounceEnd="60000">
                                          <p:cBhvr additive="base">
                                            <p:cTn id="38" dur="750" fill="hold"/>
                                            <p:tgtEl>
                                              <p:spTgt spid="27"/>
                                            </p:tgtEl>
                                            <p:attrNameLst>
                                              <p:attrName>ppt_x</p:attrName>
                                            </p:attrNameLst>
                                          </p:cBhvr>
                                          <p:tavLst>
                                            <p:tav tm="0">
                                              <p:val>
                                                <p:strVal val="0-#ppt_w/2"/>
                                              </p:val>
                                            </p:tav>
                                            <p:tav tm="100000">
                                              <p:val>
                                                <p:strVal val="#ppt_x"/>
                                              </p:val>
                                            </p:tav>
                                          </p:tavLst>
                                        </p:anim>
                                        <p:anim calcmode="lin" valueType="num" p14:bounceEnd="60000">
                                          <p:cBhvr additive="base">
                                            <p:cTn id="39" dur="750" fill="hold"/>
                                            <p:tgtEl>
                                              <p:spTgt spid="2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14:presetBounceEnd="60000">
                                      <p:stCondLst>
                                        <p:cond delay="700"/>
                                      </p:stCondLst>
                                      <p:childTnLst>
                                        <p:set>
                                          <p:cBhvr>
                                            <p:cTn id="41" dur="1" fill="hold">
                                              <p:stCondLst>
                                                <p:cond delay="0"/>
                                              </p:stCondLst>
                                            </p:cTn>
                                            <p:tgtEl>
                                              <p:spTgt spid="28"/>
                                            </p:tgtEl>
                                            <p:attrNameLst>
                                              <p:attrName>style.visibility</p:attrName>
                                            </p:attrNameLst>
                                          </p:cBhvr>
                                          <p:to>
                                            <p:strVal val="visible"/>
                                          </p:to>
                                        </p:set>
                                        <p:anim calcmode="lin" valueType="num" p14:bounceEnd="60000">
                                          <p:cBhvr additive="base">
                                            <p:cTn id="42" dur="750" fill="hold"/>
                                            <p:tgtEl>
                                              <p:spTgt spid="28"/>
                                            </p:tgtEl>
                                            <p:attrNameLst>
                                              <p:attrName>ppt_x</p:attrName>
                                            </p:attrNameLst>
                                          </p:cBhvr>
                                          <p:tavLst>
                                            <p:tav tm="0">
                                              <p:val>
                                                <p:strVal val="0-#ppt_w/2"/>
                                              </p:val>
                                            </p:tav>
                                            <p:tav tm="100000">
                                              <p:val>
                                                <p:strVal val="#ppt_x"/>
                                              </p:val>
                                            </p:tav>
                                          </p:tavLst>
                                        </p:anim>
                                        <p:anim calcmode="lin" valueType="num" p14:bounceEnd="60000">
                                          <p:cBhvr additive="base">
                                            <p:cTn id="43" dur="75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14:presetBounceEnd="60000">
                                      <p:stCondLst>
                                        <p:cond delay="700"/>
                                      </p:stCondLst>
                                      <p:childTnLst>
                                        <p:set>
                                          <p:cBhvr>
                                            <p:cTn id="45" dur="1" fill="hold">
                                              <p:stCondLst>
                                                <p:cond delay="0"/>
                                              </p:stCondLst>
                                            </p:cTn>
                                            <p:tgtEl>
                                              <p:spTgt spid="29"/>
                                            </p:tgtEl>
                                            <p:attrNameLst>
                                              <p:attrName>style.visibility</p:attrName>
                                            </p:attrNameLst>
                                          </p:cBhvr>
                                          <p:to>
                                            <p:strVal val="visible"/>
                                          </p:to>
                                        </p:set>
                                        <p:anim calcmode="lin" valueType="num" p14:bounceEnd="60000">
                                          <p:cBhvr additive="base">
                                            <p:cTn id="46" dur="750" fill="hold"/>
                                            <p:tgtEl>
                                              <p:spTgt spid="29"/>
                                            </p:tgtEl>
                                            <p:attrNameLst>
                                              <p:attrName>ppt_x</p:attrName>
                                            </p:attrNameLst>
                                          </p:cBhvr>
                                          <p:tavLst>
                                            <p:tav tm="0">
                                              <p:val>
                                                <p:strVal val="0-#ppt_w/2"/>
                                              </p:val>
                                            </p:tav>
                                            <p:tav tm="100000">
                                              <p:val>
                                                <p:strVal val="#ppt_x"/>
                                              </p:val>
                                            </p:tav>
                                          </p:tavLst>
                                        </p:anim>
                                        <p:anim calcmode="lin" valueType="num" p14:bounceEnd="60000">
                                          <p:cBhvr additive="base">
                                            <p:cTn id="47" dur="75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14:presetBounceEnd="60000">
                                      <p:stCondLst>
                                        <p:cond delay="700"/>
                                      </p:stCondLst>
                                      <p:childTnLst>
                                        <p:set>
                                          <p:cBhvr>
                                            <p:cTn id="49" dur="1" fill="hold">
                                              <p:stCondLst>
                                                <p:cond delay="0"/>
                                              </p:stCondLst>
                                            </p:cTn>
                                            <p:tgtEl>
                                              <p:spTgt spid="30"/>
                                            </p:tgtEl>
                                            <p:attrNameLst>
                                              <p:attrName>style.visibility</p:attrName>
                                            </p:attrNameLst>
                                          </p:cBhvr>
                                          <p:to>
                                            <p:strVal val="visible"/>
                                          </p:to>
                                        </p:set>
                                        <p:anim calcmode="lin" valueType="num" p14:bounceEnd="60000">
                                          <p:cBhvr additive="base">
                                            <p:cTn id="50" dur="750" fill="hold"/>
                                            <p:tgtEl>
                                              <p:spTgt spid="30"/>
                                            </p:tgtEl>
                                            <p:attrNameLst>
                                              <p:attrName>ppt_x</p:attrName>
                                            </p:attrNameLst>
                                          </p:cBhvr>
                                          <p:tavLst>
                                            <p:tav tm="0">
                                              <p:val>
                                                <p:strVal val="0-#ppt_w/2"/>
                                              </p:val>
                                            </p:tav>
                                            <p:tav tm="100000">
                                              <p:val>
                                                <p:strVal val="#ppt_x"/>
                                              </p:val>
                                            </p:tav>
                                          </p:tavLst>
                                        </p:anim>
                                        <p:anim calcmode="lin" valueType="num" p14:bounceEnd="60000">
                                          <p:cBhvr additive="base">
                                            <p:cTn id="5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7" grpId="0"/>
          <p:bldP spid="28" grpId="0"/>
          <p:bldP spid="29" grpId="0"/>
          <p:bldP spid="30"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wipe(left)">
                                          <p:cBhvr>
                                            <p:cTn id="31" dur="500"/>
                                            <p:tgtEl>
                                              <p:spTgt spid="9"/>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par>
                                    <p:cTn id="36" presetID="2" presetClass="entr" presetSubtype="8" fill="hold" grpId="0" nodeType="withEffect">
                                      <p:stCondLst>
                                        <p:cond delay="70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750" fill="hold"/>
                                            <p:tgtEl>
                                              <p:spTgt spid="27"/>
                                            </p:tgtEl>
                                            <p:attrNameLst>
                                              <p:attrName>ppt_x</p:attrName>
                                            </p:attrNameLst>
                                          </p:cBhvr>
                                          <p:tavLst>
                                            <p:tav tm="0">
                                              <p:val>
                                                <p:strVal val="0-#ppt_w/2"/>
                                              </p:val>
                                            </p:tav>
                                            <p:tav tm="100000">
                                              <p:val>
                                                <p:strVal val="#ppt_x"/>
                                              </p:val>
                                            </p:tav>
                                          </p:tavLst>
                                        </p:anim>
                                        <p:anim calcmode="lin" valueType="num">
                                          <p:cBhvr additive="base">
                                            <p:cTn id="39" dur="750" fill="hold"/>
                                            <p:tgtEl>
                                              <p:spTgt spid="27"/>
                                            </p:tgtEl>
                                            <p:attrNameLst>
                                              <p:attrName>ppt_y</p:attrName>
                                            </p:attrNameLst>
                                          </p:cBhvr>
                                          <p:tavLst>
                                            <p:tav tm="0">
                                              <p:val>
                                                <p:strVal val="#ppt_y"/>
                                              </p:val>
                                            </p:tav>
                                            <p:tav tm="100000">
                                              <p:val>
                                                <p:strVal val="#ppt_y"/>
                                              </p:val>
                                            </p:tav>
                                          </p:tavLst>
                                        </p:anim>
                                      </p:childTnLst>
                                    </p:cTn>
                                  </p:par>
                                  <p:par>
                                    <p:cTn id="40" presetID="2" presetClass="entr" presetSubtype="8" fill="hold" grpId="0" nodeType="withEffect">
                                      <p:stCondLst>
                                        <p:cond delay="700"/>
                                      </p:stCondLst>
                                      <p:childTnLst>
                                        <p:set>
                                          <p:cBhvr>
                                            <p:cTn id="41" dur="1" fill="hold">
                                              <p:stCondLst>
                                                <p:cond delay="0"/>
                                              </p:stCondLst>
                                            </p:cTn>
                                            <p:tgtEl>
                                              <p:spTgt spid="28"/>
                                            </p:tgtEl>
                                            <p:attrNameLst>
                                              <p:attrName>style.visibility</p:attrName>
                                            </p:attrNameLst>
                                          </p:cBhvr>
                                          <p:to>
                                            <p:strVal val="visible"/>
                                          </p:to>
                                        </p:set>
                                        <p:anim calcmode="lin" valueType="num">
                                          <p:cBhvr additive="base">
                                            <p:cTn id="42" dur="750" fill="hold"/>
                                            <p:tgtEl>
                                              <p:spTgt spid="28"/>
                                            </p:tgtEl>
                                            <p:attrNameLst>
                                              <p:attrName>ppt_x</p:attrName>
                                            </p:attrNameLst>
                                          </p:cBhvr>
                                          <p:tavLst>
                                            <p:tav tm="0">
                                              <p:val>
                                                <p:strVal val="0-#ppt_w/2"/>
                                              </p:val>
                                            </p:tav>
                                            <p:tav tm="100000">
                                              <p:val>
                                                <p:strVal val="#ppt_x"/>
                                              </p:val>
                                            </p:tav>
                                          </p:tavLst>
                                        </p:anim>
                                        <p:anim calcmode="lin" valueType="num">
                                          <p:cBhvr additive="base">
                                            <p:cTn id="43" dur="750" fill="hold"/>
                                            <p:tgtEl>
                                              <p:spTgt spid="28"/>
                                            </p:tgtEl>
                                            <p:attrNameLst>
                                              <p:attrName>ppt_y</p:attrName>
                                            </p:attrNameLst>
                                          </p:cBhvr>
                                          <p:tavLst>
                                            <p:tav tm="0">
                                              <p:val>
                                                <p:strVal val="#ppt_y"/>
                                              </p:val>
                                            </p:tav>
                                            <p:tav tm="100000">
                                              <p:val>
                                                <p:strVal val="#ppt_y"/>
                                              </p:val>
                                            </p:tav>
                                          </p:tavLst>
                                        </p:anim>
                                      </p:childTnLst>
                                    </p:cTn>
                                  </p:par>
                                  <p:par>
                                    <p:cTn id="44" presetID="2" presetClass="entr" presetSubtype="8" fill="hold" grpId="0" nodeType="withEffect">
                                      <p:stCondLst>
                                        <p:cond delay="70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750" fill="hold"/>
                                            <p:tgtEl>
                                              <p:spTgt spid="29"/>
                                            </p:tgtEl>
                                            <p:attrNameLst>
                                              <p:attrName>ppt_x</p:attrName>
                                            </p:attrNameLst>
                                          </p:cBhvr>
                                          <p:tavLst>
                                            <p:tav tm="0">
                                              <p:val>
                                                <p:strVal val="0-#ppt_w/2"/>
                                              </p:val>
                                            </p:tav>
                                            <p:tav tm="100000">
                                              <p:val>
                                                <p:strVal val="#ppt_x"/>
                                              </p:val>
                                            </p:tav>
                                          </p:tavLst>
                                        </p:anim>
                                        <p:anim calcmode="lin" valueType="num">
                                          <p:cBhvr additive="base">
                                            <p:cTn id="47" dur="750" fill="hold"/>
                                            <p:tgtEl>
                                              <p:spTgt spid="29"/>
                                            </p:tgtEl>
                                            <p:attrNameLst>
                                              <p:attrName>ppt_y</p:attrName>
                                            </p:attrNameLst>
                                          </p:cBhvr>
                                          <p:tavLst>
                                            <p:tav tm="0">
                                              <p:val>
                                                <p:strVal val="#ppt_y"/>
                                              </p:val>
                                            </p:tav>
                                            <p:tav tm="100000">
                                              <p:val>
                                                <p:strVal val="#ppt_y"/>
                                              </p:val>
                                            </p:tav>
                                          </p:tavLst>
                                        </p:anim>
                                      </p:childTnLst>
                                    </p:cTn>
                                  </p:par>
                                  <p:par>
                                    <p:cTn id="48" presetID="2" presetClass="entr" presetSubtype="8" fill="hold" grpId="0" nodeType="withEffect">
                                      <p:stCondLst>
                                        <p:cond delay="700"/>
                                      </p:stCondLst>
                                      <p:childTnLst>
                                        <p:set>
                                          <p:cBhvr>
                                            <p:cTn id="49" dur="1" fill="hold">
                                              <p:stCondLst>
                                                <p:cond delay="0"/>
                                              </p:stCondLst>
                                            </p:cTn>
                                            <p:tgtEl>
                                              <p:spTgt spid="30"/>
                                            </p:tgtEl>
                                            <p:attrNameLst>
                                              <p:attrName>style.visibility</p:attrName>
                                            </p:attrNameLst>
                                          </p:cBhvr>
                                          <p:to>
                                            <p:strVal val="visible"/>
                                          </p:to>
                                        </p:set>
                                        <p:anim calcmode="lin" valueType="num">
                                          <p:cBhvr additive="base">
                                            <p:cTn id="50" dur="750" fill="hold"/>
                                            <p:tgtEl>
                                              <p:spTgt spid="30"/>
                                            </p:tgtEl>
                                            <p:attrNameLst>
                                              <p:attrName>ppt_x</p:attrName>
                                            </p:attrNameLst>
                                          </p:cBhvr>
                                          <p:tavLst>
                                            <p:tav tm="0">
                                              <p:val>
                                                <p:strVal val="0-#ppt_w/2"/>
                                              </p:val>
                                            </p:tav>
                                            <p:tav tm="100000">
                                              <p:val>
                                                <p:strVal val="#ppt_x"/>
                                              </p:val>
                                            </p:tav>
                                          </p:tavLst>
                                        </p:anim>
                                        <p:anim calcmode="lin" valueType="num">
                                          <p:cBhvr additive="base">
                                            <p:cTn id="51" dur="750" fill="hold"/>
                                            <p:tgtEl>
                                              <p:spTgt spid="3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p:bldP spid="12" grpId="0"/>
          <p:bldP spid="13" grpId="0"/>
          <p:bldP spid="14" grpId="0"/>
          <p:bldP spid="27" grpId="0"/>
          <p:bldP spid="28" grpId="0"/>
          <p:bldP spid="29" grpId="0"/>
          <p:bldP spid="30"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 name="图形 61"/>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63" name="任意多边形: 形状 6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cxnSp>
        <p:nvCxnSpPr>
          <p:cNvPr id="4" name="直接连接符 3"/>
          <p:cNvCxnSpPr>
            <a:stCxn id="16" idx="12"/>
            <a:endCxn id="17" idx="0"/>
          </p:cNvCxnSpPr>
          <p:nvPr/>
        </p:nvCxnSpPr>
        <p:spPr>
          <a:xfrm>
            <a:off x="3193758" y="2348742"/>
            <a:ext cx="0" cy="1049518"/>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5" name="直接连接符 4"/>
          <p:cNvCxnSpPr>
            <a:stCxn id="18" idx="12"/>
            <a:endCxn id="19" idx="0"/>
          </p:cNvCxnSpPr>
          <p:nvPr/>
        </p:nvCxnSpPr>
        <p:spPr>
          <a:xfrm>
            <a:off x="4147243" y="1888443"/>
            <a:ext cx="0" cy="2062340"/>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6" name="直接连接符 5"/>
          <p:cNvCxnSpPr>
            <a:stCxn id="9" idx="14"/>
            <a:endCxn id="20" idx="0"/>
          </p:cNvCxnSpPr>
          <p:nvPr/>
        </p:nvCxnSpPr>
        <p:spPr>
          <a:xfrm flipH="1">
            <a:off x="6251375" y="2538550"/>
            <a:ext cx="1626" cy="1189114"/>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7" name="直接连接符 6"/>
          <p:cNvCxnSpPr>
            <a:stCxn id="21" idx="12"/>
            <a:endCxn id="22" idx="0"/>
          </p:cNvCxnSpPr>
          <p:nvPr/>
        </p:nvCxnSpPr>
        <p:spPr>
          <a:xfrm>
            <a:off x="7419574" y="1636754"/>
            <a:ext cx="1626" cy="1078092"/>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23" idx="13"/>
            <a:endCxn id="24" idx="0"/>
          </p:cNvCxnSpPr>
          <p:nvPr/>
        </p:nvCxnSpPr>
        <p:spPr>
          <a:xfrm>
            <a:off x="8653446" y="2240976"/>
            <a:ext cx="1626" cy="1323971"/>
          </a:xfrm>
          <a:prstGeom prst="line">
            <a:avLst/>
          </a:prstGeom>
          <a:ln w="12700"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sp>
        <p:nvSpPr>
          <p:cNvPr id="9" name="ïslîḑè"/>
          <p:cNvSpPr/>
          <p:nvPr/>
        </p:nvSpPr>
        <p:spPr bwMode="auto">
          <a:xfrm>
            <a:off x="5914825" y="1636933"/>
            <a:ext cx="673100" cy="904872"/>
          </a:xfrm>
          <a:custGeom>
            <a:avLst/>
            <a:gdLst>
              <a:gd name="T0" fmla="*/ 104 w 207"/>
              <a:gd name="T1" fmla="*/ 0 h 278"/>
              <a:gd name="T2" fmla="*/ 104 w 207"/>
              <a:gd name="T3" fmla="*/ 0 h 278"/>
              <a:gd name="T4" fmla="*/ 103 w 207"/>
              <a:gd name="T5" fmla="*/ 0 h 278"/>
              <a:gd name="T6" fmla="*/ 0 w 207"/>
              <a:gd name="T7" fmla="*/ 103 h 278"/>
              <a:gd name="T8" fmla="*/ 4 w 207"/>
              <a:gd name="T9" fmla="*/ 130 h 278"/>
              <a:gd name="T10" fmla="*/ 13 w 207"/>
              <a:gd name="T11" fmla="*/ 152 h 278"/>
              <a:gd name="T12" fmla="*/ 13 w 207"/>
              <a:gd name="T13" fmla="*/ 152 h 278"/>
              <a:gd name="T14" fmla="*/ 17 w 207"/>
              <a:gd name="T15" fmla="*/ 160 h 278"/>
              <a:gd name="T16" fmla="*/ 19 w 207"/>
              <a:gd name="T17" fmla="*/ 163 h 278"/>
              <a:gd name="T18" fmla="*/ 23 w 207"/>
              <a:gd name="T19" fmla="*/ 168 h 278"/>
              <a:gd name="T20" fmla="*/ 24 w 207"/>
              <a:gd name="T21" fmla="*/ 169 h 278"/>
              <a:gd name="T22" fmla="*/ 72 w 207"/>
              <a:gd name="T23" fmla="*/ 210 h 278"/>
              <a:gd name="T24" fmla="*/ 103 w 207"/>
              <a:gd name="T25" fmla="*/ 276 h 278"/>
              <a:gd name="T26" fmla="*/ 103 w 207"/>
              <a:gd name="T27" fmla="*/ 278 h 278"/>
              <a:gd name="T28" fmla="*/ 104 w 207"/>
              <a:gd name="T29" fmla="*/ 277 h 278"/>
              <a:gd name="T30" fmla="*/ 104 w 207"/>
              <a:gd name="T31" fmla="*/ 278 h 278"/>
              <a:gd name="T32" fmla="*/ 104 w 207"/>
              <a:gd name="T33" fmla="*/ 276 h 278"/>
              <a:gd name="T34" fmla="*/ 136 w 207"/>
              <a:gd name="T35" fmla="*/ 210 h 278"/>
              <a:gd name="T36" fmla="*/ 183 w 207"/>
              <a:gd name="T37" fmla="*/ 169 h 278"/>
              <a:gd name="T38" fmla="*/ 184 w 207"/>
              <a:gd name="T39" fmla="*/ 168 h 278"/>
              <a:gd name="T40" fmla="*/ 188 w 207"/>
              <a:gd name="T41" fmla="*/ 163 h 278"/>
              <a:gd name="T42" fmla="*/ 190 w 207"/>
              <a:gd name="T43" fmla="*/ 160 h 278"/>
              <a:gd name="T44" fmla="*/ 194 w 207"/>
              <a:gd name="T45" fmla="*/ 152 h 278"/>
              <a:gd name="T46" fmla="*/ 195 w 207"/>
              <a:gd name="T47" fmla="*/ 152 h 278"/>
              <a:gd name="T48" fmla="*/ 203 w 207"/>
              <a:gd name="T49" fmla="*/ 130 h 278"/>
              <a:gd name="T50" fmla="*/ 207 w 207"/>
              <a:gd name="T51" fmla="*/ 103 h 278"/>
              <a:gd name="T52" fmla="*/ 104 w 207"/>
              <a:gd name="T5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8">
                <a:moveTo>
                  <a:pt x="104" y="0"/>
                </a:moveTo>
                <a:cubicBezTo>
                  <a:pt x="104" y="0"/>
                  <a:pt x="104" y="0"/>
                  <a:pt x="104" y="0"/>
                </a:cubicBezTo>
                <a:cubicBezTo>
                  <a:pt x="103" y="0"/>
                  <a:pt x="103" y="0"/>
                  <a:pt x="103" y="0"/>
                </a:cubicBezTo>
                <a:cubicBezTo>
                  <a:pt x="46" y="0"/>
                  <a:pt x="0" y="46"/>
                  <a:pt x="0" y="103"/>
                </a:cubicBezTo>
                <a:cubicBezTo>
                  <a:pt x="0" y="112"/>
                  <a:pt x="2" y="121"/>
                  <a:pt x="4" y="130"/>
                </a:cubicBezTo>
                <a:cubicBezTo>
                  <a:pt x="5" y="134"/>
                  <a:pt x="7" y="142"/>
                  <a:pt x="13" y="152"/>
                </a:cubicBezTo>
                <a:cubicBezTo>
                  <a:pt x="13" y="152"/>
                  <a:pt x="13" y="152"/>
                  <a:pt x="13" y="152"/>
                </a:cubicBezTo>
                <a:cubicBezTo>
                  <a:pt x="14" y="155"/>
                  <a:pt x="16" y="157"/>
                  <a:pt x="17" y="160"/>
                </a:cubicBezTo>
                <a:cubicBezTo>
                  <a:pt x="18" y="161"/>
                  <a:pt x="19" y="162"/>
                  <a:pt x="19" y="163"/>
                </a:cubicBezTo>
                <a:cubicBezTo>
                  <a:pt x="21" y="164"/>
                  <a:pt x="22" y="166"/>
                  <a:pt x="23" y="168"/>
                </a:cubicBezTo>
                <a:cubicBezTo>
                  <a:pt x="24" y="169"/>
                  <a:pt x="24" y="169"/>
                  <a:pt x="24" y="169"/>
                </a:cubicBezTo>
                <a:cubicBezTo>
                  <a:pt x="34" y="181"/>
                  <a:pt x="53" y="194"/>
                  <a:pt x="72" y="210"/>
                </a:cubicBezTo>
                <a:cubicBezTo>
                  <a:pt x="84" y="221"/>
                  <a:pt x="98" y="256"/>
                  <a:pt x="103" y="276"/>
                </a:cubicBezTo>
                <a:cubicBezTo>
                  <a:pt x="103" y="278"/>
                  <a:pt x="103" y="278"/>
                  <a:pt x="103" y="278"/>
                </a:cubicBezTo>
                <a:cubicBezTo>
                  <a:pt x="104" y="277"/>
                  <a:pt x="104" y="277"/>
                  <a:pt x="104" y="277"/>
                </a:cubicBezTo>
                <a:cubicBezTo>
                  <a:pt x="104" y="278"/>
                  <a:pt x="104" y="278"/>
                  <a:pt x="104" y="278"/>
                </a:cubicBezTo>
                <a:cubicBezTo>
                  <a:pt x="104" y="276"/>
                  <a:pt x="104" y="276"/>
                  <a:pt x="104" y="276"/>
                </a:cubicBezTo>
                <a:cubicBezTo>
                  <a:pt x="109" y="256"/>
                  <a:pt x="123" y="221"/>
                  <a:pt x="136" y="210"/>
                </a:cubicBezTo>
                <a:cubicBezTo>
                  <a:pt x="155" y="194"/>
                  <a:pt x="173" y="181"/>
                  <a:pt x="183" y="169"/>
                </a:cubicBezTo>
                <a:cubicBezTo>
                  <a:pt x="184" y="168"/>
                  <a:pt x="184" y="168"/>
                  <a:pt x="184" y="168"/>
                </a:cubicBezTo>
                <a:cubicBezTo>
                  <a:pt x="185" y="166"/>
                  <a:pt x="187" y="164"/>
                  <a:pt x="188" y="163"/>
                </a:cubicBezTo>
                <a:cubicBezTo>
                  <a:pt x="189" y="162"/>
                  <a:pt x="189" y="161"/>
                  <a:pt x="190" y="160"/>
                </a:cubicBezTo>
                <a:cubicBezTo>
                  <a:pt x="192" y="157"/>
                  <a:pt x="193" y="155"/>
                  <a:pt x="194" y="152"/>
                </a:cubicBezTo>
                <a:cubicBezTo>
                  <a:pt x="195" y="152"/>
                  <a:pt x="195" y="152"/>
                  <a:pt x="195" y="152"/>
                </a:cubicBezTo>
                <a:cubicBezTo>
                  <a:pt x="200" y="142"/>
                  <a:pt x="202" y="134"/>
                  <a:pt x="203" y="130"/>
                </a:cubicBezTo>
                <a:cubicBezTo>
                  <a:pt x="206" y="121"/>
                  <a:pt x="207" y="112"/>
                  <a:pt x="207" y="103"/>
                </a:cubicBezTo>
                <a:cubicBezTo>
                  <a:pt x="207" y="46"/>
                  <a:pt x="161" y="0"/>
                  <a:pt x="104"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10" name="ïśľidé"/>
          <p:cNvSpPr/>
          <p:nvPr/>
        </p:nvSpPr>
        <p:spPr>
          <a:xfrm>
            <a:off x="3815546" y="2690171"/>
            <a:ext cx="651867" cy="465416"/>
          </a:xfrm>
          <a:prstGeom prst="rect">
            <a:avLst/>
          </a:prstGeom>
          <a:solidFill>
            <a:srgbClr val="ED7D31"/>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465</a:t>
            </a:r>
            <a:r>
              <a:rPr lang="id-ID" sz="1400" b="1" dirty="0">
                <a:latin typeface="思源黑体 CN Medium" panose="020B0600000000000000" pitchFamily="34" charset="-122"/>
                <a:ea typeface="思源黑体 CN Medium" panose="020B0600000000000000" pitchFamily="34" charset="-122"/>
              </a:rPr>
              <a:t>4</a:t>
            </a:r>
            <a:endParaRPr lang="en-US" sz="1400" b="1" dirty="0">
              <a:latin typeface="思源黑体 CN Medium" panose="020B0600000000000000" pitchFamily="34" charset="-122"/>
              <a:ea typeface="思源黑体 CN Medium" panose="020B0600000000000000" pitchFamily="34" charset="-122"/>
            </a:endParaRPr>
          </a:p>
        </p:txBody>
      </p:sp>
      <p:sp>
        <p:nvSpPr>
          <p:cNvPr id="11" name="iṡľiḑê"/>
          <p:cNvSpPr/>
          <p:nvPr/>
        </p:nvSpPr>
        <p:spPr>
          <a:xfrm>
            <a:off x="2862062" y="2644059"/>
            <a:ext cx="658756" cy="465416"/>
          </a:xfrm>
          <a:prstGeom prst="rect">
            <a:avLst/>
          </a:prstGeom>
          <a:solidFill>
            <a:srgbClr val="FF4040"/>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4563</a:t>
            </a:r>
          </a:p>
        </p:txBody>
      </p:sp>
      <p:cxnSp>
        <p:nvCxnSpPr>
          <p:cNvPr id="12" name="直接连接符 11"/>
          <p:cNvCxnSpPr>
            <a:stCxn id="19" idx="6"/>
            <a:endCxn id="20" idx="2"/>
          </p:cNvCxnSpPr>
          <p:nvPr/>
        </p:nvCxnSpPr>
        <p:spPr>
          <a:xfrm flipV="1">
            <a:off x="4229793" y="3811008"/>
            <a:ext cx="1939032" cy="223119"/>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a:stCxn id="17" idx="5"/>
            <a:endCxn id="19" idx="2"/>
          </p:cNvCxnSpPr>
          <p:nvPr/>
        </p:nvCxnSpPr>
        <p:spPr>
          <a:xfrm>
            <a:off x="3252130" y="3540536"/>
            <a:ext cx="812563" cy="493591"/>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a:stCxn id="20" idx="7"/>
            <a:endCxn id="22" idx="3"/>
          </p:cNvCxnSpPr>
          <p:nvPr/>
        </p:nvCxnSpPr>
        <p:spPr>
          <a:xfrm flipV="1">
            <a:off x="6309747" y="2857122"/>
            <a:ext cx="1053081" cy="894953"/>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a:stCxn id="22" idx="5"/>
            <a:endCxn id="24" idx="1"/>
          </p:cNvCxnSpPr>
          <p:nvPr/>
        </p:nvCxnSpPr>
        <p:spPr>
          <a:xfrm>
            <a:off x="7479572" y="2857122"/>
            <a:ext cx="1117128" cy="732236"/>
          </a:xfrm>
          <a:prstGeom prst="line">
            <a:avLst/>
          </a:prstGeom>
          <a:ln w="28575">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6" name="îŝḷïďè"/>
          <p:cNvSpPr/>
          <p:nvPr/>
        </p:nvSpPr>
        <p:spPr bwMode="auto">
          <a:xfrm>
            <a:off x="2857208" y="1450403"/>
            <a:ext cx="673100" cy="904872"/>
          </a:xfrm>
          <a:custGeom>
            <a:avLst/>
            <a:gdLst>
              <a:gd name="T0" fmla="*/ 103 w 206"/>
              <a:gd name="T1" fmla="*/ 0 h 277"/>
              <a:gd name="T2" fmla="*/ 103 w 206"/>
              <a:gd name="T3" fmla="*/ 0 h 277"/>
              <a:gd name="T4" fmla="*/ 102 w 206"/>
              <a:gd name="T5" fmla="*/ 0 h 277"/>
              <a:gd name="T6" fmla="*/ 0 w 206"/>
              <a:gd name="T7" fmla="*/ 102 h 277"/>
              <a:gd name="T8" fmla="*/ 3 w 206"/>
              <a:gd name="T9" fmla="*/ 129 h 277"/>
              <a:gd name="T10" fmla="*/ 12 w 206"/>
              <a:gd name="T11" fmla="*/ 151 h 277"/>
              <a:gd name="T12" fmla="*/ 12 w 206"/>
              <a:gd name="T13" fmla="*/ 152 h 277"/>
              <a:gd name="T14" fmla="*/ 16 w 206"/>
              <a:gd name="T15" fmla="*/ 159 h 277"/>
              <a:gd name="T16" fmla="*/ 19 w 206"/>
              <a:gd name="T17" fmla="*/ 162 h 277"/>
              <a:gd name="T18" fmla="*/ 23 w 206"/>
              <a:gd name="T19" fmla="*/ 167 h 277"/>
              <a:gd name="T20" fmla="*/ 23 w 206"/>
              <a:gd name="T21" fmla="*/ 168 h 277"/>
              <a:gd name="T22" fmla="*/ 71 w 206"/>
              <a:gd name="T23" fmla="*/ 209 h 277"/>
              <a:gd name="T24" fmla="*/ 103 w 206"/>
              <a:gd name="T25" fmla="*/ 275 h 277"/>
              <a:gd name="T26" fmla="*/ 103 w 206"/>
              <a:gd name="T27" fmla="*/ 277 h 277"/>
              <a:gd name="T28" fmla="*/ 103 w 206"/>
              <a:gd name="T29" fmla="*/ 276 h 277"/>
              <a:gd name="T30" fmla="*/ 103 w 206"/>
              <a:gd name="T31" fmla="*/ 277 h 277"/>
              <a:gd name="T32" fmla="*/ 103 w 206"/>
              <a:gd name="T33" fmla="*/ 275 h 277"/>
              <a:gd name="T34" fmla="*/ 135 w 206"/>
              <a:gd name="T35" fmla="*/ 209 h 277"/>
              <a:gd name="T36" fmla="*/ 183 w 206"/>
              <a:gd name="T37" fmla="*/ 168 h 277"/>
              <a:gd name="T38" fmla="*/ 183 w 206"/>
              <a:gd name="T39" fmla="*/ 167 h 277"/>
              <a:gd name="T40" fmla="*/ 187 w 206"/>
              <a:gd name="T41" fmla="*/ 162 h 277"/>
              <a:gd name="T42" fmla="*/ 189 w 206"/>
              <a:gd name="T43" fmla="*/ 159 h 277"/>
              <a:gd name="T44" fmla="*/ 194 w 206"/>
              <a:gd name="T45" fmla="*/ 152 h 277"/>
              <a:gd name="T46" fmla="*/ 194 w 206"/>
              <a:gd name="T47" fmla="*/ 151 h 277"/>
              <a:gd name="T48" fmla="*/ 203 w 206"/>
              <a:gd name="T49" fmla="*/ 129 h 277"/>
              <a:gd name="T50" fmla="*/ 206 w 206"/>
              <a:gd name="T51" fmla="*/ 102 h 277"/>
              <a:gd name="T52" fmla="*/ 103 w 206"/>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 h="277">
                <a:moveTo>
                  <a:pt x="103" y="0"/>
                </a:moveTo>
                <a:cubicBezTo>
                  <a:pt x="103" y="0"/>
                  <a:pt x="103" y="0"/>
                  <a:pt x="103" y="0"/>
                </a:cubicBezTo>
                <a:cubicBezTo>
                  <a:pt x="102" y="0"/>
                  <a:pt x="102" y="0"/>
                  <a:pt x="102" y="0"/>
                </a:cubicBezTo>
                <a:cubicBezTo>
                  <a:pt x="46" y="0"/>
                  <a:pt x="0" y="46"/>
                  <a:pt x="0" y="102"/>
                </a:cubicBezTo>
                <a:cubicBezTo>
                  <a:pt x="0" y="112"/>
                  <a:pt x="1" y="120"/>
                  <a:pt x="3" y="129"/>
                </a:cubicBezTo>
                <a:cubicBezTo>
                  <a:pt x="4" y="133"/>
                  <a:pt x="6" y="141"/>
                  <a:pt x="12" y="151"/>
                </a:cubicBezTo>
                <a:cubicBezTo>
                  <a:pt x="12" y="152"/>
                  <a:pt x="12" y="152"/>
                  <a:pt x="12" y="152"/>
                </a:cubicBezTo>
                <a:cubicBezTo>
                  <a:pt x="13" y="154"/>
                  <a:pt x="15" y="156"/>
                  <a:pt x="16" y="159"/>
                </a:cubicBezTo>
                <a:cubicBezTo>
                  <a:pt x="17" y="160"/>
                  <a:pt x="18" y="161"/>
                  <a:pt x="19" y="162"/>
                </a:cubicBezTo>
                <a:cubicBezTo>
                  <a:pt x="20" y="164"/>
                  <a:pt x="21" y="166"/>
                  <a:pt x="23" y="167"/>
                </a:cubicBezTo>
                <a:cubicBezTo>
                  <a:pt x="23" y="168"/>
                  <a:pt x="23" y="168"/>
                  <a:pt x="23" y="168"/>
                </a:cubicBezTo>
                <a:cubicBezTo>
                  <a:pt x="33" y="181"/>
                  <a:pt x="52" y="194"/>
                  <a:pt x="71" y="209"/>
                </a:cubicBezTo>
                <a:cubicBezTo>
                  <a:pt x="83" y="220"/>
                  <a:pt x="98" y="255"/>
                  <a:pt x="103" y="275"/>
                </a:cubicBezTo>
                <a:cubicBezTo>
                  <a:pt x="103" y="277"/>
                  <a:pt x="103" y="277"/>
                  <a:pt x="103" y="277"/>
                </a:cubicBezTo>
                <a:cubicBezTo>
                  <a:pt x="103" y="276"/>
                  <a:pt x="103" y="276"/>
                  <a:pt x="103" y="276"/>
                </a:cubicBezTo>
                <a:cubicBezTo>
                  <a:pt x="103" y="277"/>
                  <a:pt x="103" y="277"/>
                  <a:pt x="103" y="277"/>
                </a:cubicBezTo>
                <a:cubicBezTo>
                  <a:pt x="103" y="275"/>
                  <a:pt x="103" y="275"/>
                  <a:pt x="103" y="275"/>
                </a:cubicBezTo>
                <a:cubicBezTo>
                  <a:pt x="108" y="255"/>
                  <a:pt x="123" y="220"/>
                  <a:pt x="135" y="209"/>
                </a:cubicBezTo>
                <a:cubicBezTo>
                  <a:pt x="154" y="194"/>
                  <a:pt x="172" y="181"/>
                  <a:pt x="183" y="168"/>
                </a:cubicBezTo>
                <a:cubicBezTo>
                  <a:pt x="183" y="167"/>
                  <a:pt x="183" y="167"/>
                  <a:pt x="183" y="167"/>
                </a:cubicBezTo>
                <a:cubicBezTo>
                  <a:pt x="184" y="166"/>
                  <a:pt x="186" y="164"/>
                  <a:pt x="187" y="162"/>
                </a:cubicBezTo>
                <a:cubicBezTo>
                  <a:pt x="188" y="161"/>
                  <a:pt x="189" y="160"/>
                  <a:pt x="189" y="159"/>
                </a:cubicBezTo>
                <a:cubicBezTo>
                  <a:pt x="191" y="156"/>
                  <a:pt x="192" y="154"/>
                  <a:pt x="194" y="152"/>
                </a:cubicBezTo>
                <a:cubicBezTo>
                  <a:pt x="194" y="151"/>
                  <a:pt x="194" y="151"/>
                  <a:pt x="194" y="151"/>
                </a:cubicBezTo>
                <a:cubicBezTo>
                  <a:pt x="199" y="141"/>
                  <a:pt x="202" y="133"/>
                  <a:pt x="203" y="129"/>
                </a:cubicBezTo>
                <a:cubicBezTo>
                  <a:pt x="205" y="120"/>
                  <a:pt x="206" y="112"/>
                  <a:pt x="206" y="102"/>
                </a:cubicBezTo>
                <a:cubicBezTo>
                  <a:pt x="206" y="46"/>
                  <a:pt x="160" y="0"/>
                  <a:pt x="103" y="0"/>
                </a:cubicBezTo>
                <a:close/>
              </a:path>
            </a:pathLst>
          </a:custGeom>
          <a:solidFill>
            <a:srgbClr val="FF0000"/>
          </a:solidFill>
          <a:ln>
            <a:noFill/>
          </a:ln>
        </p:spPr>
        <p:txBody>
          <a:bodyPr vert="horz" wrap="square" lIns="91440" tIns="45720" rIns="91440" bIns="45720" numCol="1" anchor="t" anchorCtr="0" compatLnSpc="1">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17" name="îs1ïḍé"/>
          <p:cNvSpPr/>
          <p:nvPr/>
        </p:nvSpPr>
        <p:spPr bwMode="auto">
          <a:xfrm>
            <a:off x="3111208" y="3398260"/>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18" name="ïṥlíḑe"/>
          <p:cNvSpPr/>
          <p:nvPr/>
        </p:nvSpPr>
        <p:spPr bwMode="auto">
          <a:xfrm>
            <a:off x="3810693" y="990104"/>
            <a:ext cx="673100" cy="904872"/>
          </a:xfrm>
          <a:custGeom>
            <a:avLst/>
            <a:gdLst>
              <a:gd name="T0" fmla="*/ 103 w 206"/>
              <a:gd name="T1" fmla="*/ 0 h 277"/>
              <a:gd name="T2" fmla="*/ 103 w 206"/>
              <a:gd name="T3" fmla="*/ 0 h 277"/>
              <a:gd name="T4" fmla="*/ 102 w 206"/>
              <a:gd name="T5" fmla="*/ 0 h 277"/>
              <a:gd name="T6" fmla="*/ 0 w 206"/>
              <a:gd name="T7" fmla="*/ 103 h 277"/>
              <a:gd name="T8" fmla="*/ 3 w 206"/>
              <a:gd name="T9" fmla="*/ 129 h 277"/>
              <a:gd name="T10" fmla="*/ 12 w 206"/>
              <a:gd name="T11" fmla="*/ 151 h 277"/>
              <a:gd name="T12" fmla="*/ 12 w 206"/>
              <a:gd name="T13" fmla="*/ 152 h 277"/>
              <a:gd name="T14" fmla="*/ 17 w 206"/>
              <a:gd name="T15" fmla="*/ 159 h 277"/>
              <a:gd name="T16" fmla="*/ 19 w 206"/>
              <a:gd name="T17" fmla="*/ 162 h 277"/>
              <a:gd name="T18" fmla="*/ 23 w 206"/>
              <a:gd name="T19" fmla="*/ 168 h 277"/>
              <a:gd name="T20" fmla="*/ 23 w 206"/>
              <a:gd name="T21" fmla="*/ 168 h 277"/>
              <a:gd name="T22" fmla="*/ 71 w 206"/>
              <a:gd name="T23" fmla="*/ 209 h 277"/>
              <a:gd name="T24" fmla="*/ 103 w 206"/>
              <a:gd name="T25" fmla="*/ 275 h 277"/>
              <a:gd name="T26" fmla="*/ 103 w 206"/>
              <a:gd name="T27" fmla="*/ 277 h 277"/>
              <a:gd name="T28" fmla="*/ 103 w 206"/>
              <a:gd name="T29" fmla="*/ 276 h 277"/>
              <a:gd name="T30" fmla="*/ 103 w 206"/>
              <a:gd name="T31" fmla="*/ 277 h 277"/>
              <a:gd name="T32" fmla="*/ 103 w 206"/>
              <a:gd name="T33" fmla="*/ 275 h 277"/>
              <a:gd name="T34" fmla="*/ 135 w 206"/>
              <a:gd name="T35" fmla="*/ 209 h 277"/>
              <a:gd name="T36" fmla="*/ 183 w 206"/>
              <a:gd name="T37" fmla="*/ 168 h 277"/>
              <a:gd name="T38" fmla="*/ 183 w 206"/>
              <a:gd name="T39" fmla="*/ 168 h 277"/>
              <a:gd name="T40" fmla="*/ 187 w 206"/>
              <a:gd name="T41" fmla="*/ 162 h 277"/>
              <a:gd name="T42" fmla="*/ 189 w 206"/>
              <a:gd name="T43" fmla="*/ 159 h 277"/>
              <a:gd name="T44" fmla="*/ 194 w 206"/>
              <a:gd name="T45" fmla="*/ 152 h 277"/>
              <a:gd name="T46" fmla="*/ 194 w 206"/>
              <a:gd name="T47" fmla="*/ 151 h 277"/>
              <a:gd name="T48" fmla="*/ 203 w 206"/>
              <a:gd name="T49" fmla="*/ 129 h 277"/>
              <a:gd name="T50" fmla="*/ 206 w 206"/>
              <a:gd name="T51" fmla="*/ 103 h 277"/>
              <a:gd name="T52" fmla="*/ 103 w 206"/>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6" h="277">
                <a:moveTo>
                  <a:pt x="103" y="0"/>
                </a:moveTo>
                <a:cubicBezTo>
                  <a:pt x="103" y="0"/>
                  <a:pt x="103" y="0"/>
                  <a:pt x="103" y="0"/>
                </a:cubicBezTo>
                <a:cubicBezTo>
                  <a:pt x="102" y="0"/>
                  <a:pt x="102" y="0"/>
                  <a:pt x="102" y="0"/>
                </a:cubicBezTo>
                <a:cubicBezTo>
                  <a:pt x="46" y="0"/>
                  <a:pt x="0" y="46"/>
                  <a:pt x="0" y="103"/>
                </a:cubicBezTo>
                <a:cubicBezTo>
                  <a:pt x="0" y="112"/>
                  <a:pt x="1" y="121"/>
                  <a:pt x="3" y="129"/>
                </a:cubicBezTo>
                <a:cubicBezTo>
                  <a:pt x="4" y="133"/>
                  <a:pt x="6" y="141"/>
                  <a:pt x="12" y="151"/>
                </a:cubicBezTo>
                <a:cubicBezTo>
                  <a:pt x="12" y="152"/>
                  <a:pt x="12" y="152"/>
                  <a:pt x="12" y="152"/>
                </a:cubicBezTo>
                <a:cubicBezTo>
                  <a:pt x="13" y="154"/>
                  <a:pt x="15" y="156"/>
                  <a:pt x="17" y="159"/>
                </a:cubicBezTo>
                <a:cubicBezTo>
                  <a:pt x="17" y="160"/>
                  <a:pt x="18" y="161"/>
                  <a:pt x="19" y="162"/>
                </a:cubicBezTo>
                <a:cubicBezTo>
                  <a:pt x="20" y="164"/>
                  <a:pt x="21" y="166"/>
                  <a:pt x="23" y="168"/>
                </a:cubicBezTo>
                <a:cubicBezTo>
                  <a:pt x="23" y="168"/>
                  <a:pt x="23" y="168"/>
                  <a:pt x="23" y="168"/>
                </a:cubicBezTo>
                <a:cubicBezTo>
                  <a:pt x="33" y="181"/>
                  <a:pt x="52" y="194"/>
                  <a:pt x="71" y="209"/>
                </a:cubicBezTo>
                <a:cubicBezTo>
                  <a:pt x="83" y="220"/>
                  <a:pt x="98" y="255"/>
                  <a:pt x="103" y="275"/>
                </a:cubicBezTo>
                <a:cubicBezTo>
                  <a:pt x="103" y="277"/>
                  <a:pt x="103" y="277"/>
                  <a:pt x="103" y="277"/>
                </a:cubicBezTo>
                <a:cubicBezTo>
                  <a:pt x="103" y="276"/>
                  <a:pt x="103" y="276"/>
                  <a:pt x="103" y="276"/>
                </a:cubicBezTo>
                <a:cubicBezTo>
                  <a:pt x="103" y="277"/>
                  <a:pt x="103" y="277"/>
                  <a:pt x="103" y="277"/>
                </a:cubicBezTo>
                <a:cubicBezTo>
                  <a:pt x="103" y="275"/>
                  <a:pt x="103" y="275"/>
                  <a:pt x="103" y="275"/>
                </a:cubicBezTo>
                <a:cubicBezTo>
                  <a:pt x="108" y="255"/>
                  <a:pt x="123" y="220"/>
                  <a:pt x="135" y="209"/>
                </a:cubicBezTo>
                <a:cubicBezTo>
                  <a:pt x="154" y="194"/>
                  <a:pt x="173" y="181"/>
                  <a:pt x="183" y="168"/>
                </a:cubicBezTo>
                <a:cubicBezTo>
                  <a:pt x="183" y="168"/>
                  <a:pt x="183" y="168"/>
                  <a:pt x="183" y="168"/>
                </a:cubicBezTo>
                <a:cubicBezTo>
                  <a:pt x="185" y="166"/>
                  <a:pt x="186" y="164"/>
                  <a:pt x="187" y="162"/>
                </a:cubicBezTo>
                <a:cubicBezTo>
                  <a:pt x="188" y="161"/>
                  <a:pt x="189" y="160"/>
                  <a:pt x="189" y="159"/>
                </a:cubicBezTo>
                <a:cubicBezTo>
                  <a:pt x="191" y="156"/>
                  <a:pt x="193" y="154"/>
                  <a:pt x="194" y="152"/>
                </a:cubicBezTo>
                <a:cubicBezTo>
                  <a:pt x="194" y="151"/>
                  <a:pt x="194" y="151"/>
                  <a:pt x="194" y="151"/>
                </a:cubicBezTo>
                <a:cubicBezTo>
                  <a:pt x="199" y="141"/>
                  <a:pt x="202" y="133"/>
                  <a:pt x="203" y="129"/>
                </a:cubicBezTo>
                <a:cubicBezTo>
                  <a:pt x="205" y="121"/>
                  <a:pt x="206" y="112"/>
                  <a:pt x="206" y="103"/>
                </a:cubicBezTo>
                <a:cubicBezTo>
                  <a:pt x="206" y="46"/>
                  <a:pt x="160" y="0"/>
                  <a:pt x="103" y="0"/>
                </a:cubicBezTo>
                <a:close/>
              </a:path>
            </a:pathLst>
          </a:custGeom>
          <a:solidFill>
            <a:schemeClr val="accent2"/>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19" name="î$ḷiḍè"/>
          <p:cNvSpPr/>
          <p:nvPr/>
        </p:nvSpPr>
        <p:spPr bwMode="auto">
          <a:xfrm>
            <a:off x="4064693" y="3950783"/>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0" name="iṩlidé"/>
          <p:cNvSpPr/>
          <p:nvPr/>
        </p:nvSpPr>
        <p:spPr bwMode="auto">
          <a:xfrm>
            <a:off x="6168825" y="3727664"/>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1" name="iSḷiḓê"/>
          <p:cNvSpPr/>
          <p:nvPr/>
        </p:nvSpPr>
        <p:spPr bwMode="auto">
          <a:xfrm>
            <a:off x="7084650" y="738415"/>
            <a:ext cx="673100" cy="904872"/>
          </a:xfrm>
          <a:custGeom>
            <a:avLst/>
            <a:gdLst>
              <a:gd name="T0" fmla="*/ 104 w 207"/>
              <a:gd name="T1" fmla="*/ 0 h 277"/>
              <a:gd name="T2" fmla="*/ 104 w 207"/>
              <a:gd name="T3" fmla="*/ 0 h 277"/>
              <a:gd name="T4" fmla="*/ 103 w 207"/>
              <a:gd name="T5" fmla="*/ 0 h 277"/>
              <a:gd name="T6" fmla="*/ 0 w 207"/>
              <a:gd name="T7" fmla="*/ 103 h 277"/>
              <a:gd name="T8" fmla="*/ 4 w 207"/>
              <a:gd name="T9" fmla="*/ 129 h 277"/>
              <a:gd name="T10" fmla="*/ 13 w 207"/>
              <a:gd name="T11" fmla="*/ 152 h 277"/>
              <a:gd name="T12" fmla="*/ 13 w 207"/>
              <a:gd name="T13" fmla="*/ 152 h 277"/>
              <a:gd name="T14" fmla="*/ 17 w 207"/>
              <a:gd name="T15" fmla="*/ 159 h 277"/>
              <a:gd name="T16" fmla="*/ 19 w 207"/>
              <a:gd name="T17" fmla="*/ 162 h 277"/>
              <a:gd name="T18" fmla="*/ 24 w 207"/>
              <a:gd name="T19" fmla="*/ 168 h 277"/>
              <a:gd name="T20" fmla="*/ 24 w 207"/>
              <a:gd name="T21" fmla="*/ 168 h 277"/>
              <a:gd name="T22" fmla="*/ 72 w 207"/>
              <a:gd name="T23" fmla="*/ 209 h 277"/>
              <a:gd name="T24" fmla="*/ 103 w 207"/>
              <a:gd name="T25" fmla="*/ 275 h 277"/>
              <a:gd name="T26" fmla="*/ 103 w 207"/>
              <a:gd name="T27" fmla="*/ 277 h 277"/>
              <a:gd name="T28" fmla="*/ 104 w 207"/>
              <a:gd name="T29" fmla="*/ 276 h 277"/>
              <a:gd name="T30" fmla="*/ 104 w 207"/>
              <a:gd name="T31" fmla="*/ 277 h 277"/>
              <a:gd name="T32" fmla="*/ 104 w 207"/>
              <a:gd name="T33" fmla="*/ 275 h 277"/>
              <a:gd name="T34" fmla="*/ 136 w 207"/>
              <a:gd name="T35" fmla="*/ 209 h 277"/>
              <a:gd name="T36" fmla="*/ 183 w 207"/>
              <a:gd name="T37" fmla="*/ 168 h 277"/>
              <a:gd name="T38" fmla="*/ 184 w 207"/>
              <a:gd name="T39" fmla="*/ 168 h 277"/>
              <a:gd name="T40" fmla="*/ 188 w 207"/>
              <a:gd name="T41" fmla="*/ 162 h 277"/>
              <a:gd name="T42" fmla="*/ 190 w 207"/>
              <a:gd name="T43" fmla="*/ 159 h 277"/>
              <a:gd name="T44" fmla="*/ 195 w 207"/>
              <a:gd name="T45" fmla="*/ 152 h 277"/>
              <a:gd name="T46" fmla="*/ 195 w 207"/>
              <a:gd name="T47" fmla="*/ 152 h 277"/>
              <a:gd name="T48" fmla="*/ 204 w 207"/>
              <a:gd name="T49" fmla="*/ 129 h 277"/>
              <a:gd name="T50" fmla="*/ 207 w 207"/>
              <a:gd name="T51" fmla="*/ 103 h 277"/>
              <a:gd name="T52" fmla="*/ 104 w 207"/>
              <a:gd name="T53" fmla="*/ 0 h 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7">
                <a:moveTo>
                  <a:pt x="104" y="0"/>
                </a:moveTo>
                <a:cubicBezTo>
                  <a:pt x="104" y="0"/>
                  <a:pt x="104" y="0"/>
                  <a:pt x="104" y="0"/>
                </a:cubicBezTo>
                <a:cubicBezTo>
                  <a:pt x="103" y="0"/>
                  <a:pt x="103" y="0"/>
                  <a:pt x="103" y="0"/>
                </a:cubicBezTo>
                <a:cubicBezTo>
                  <a:pt x="46" y="0"/>
                  <a:pt x="0" y="46"/>
                  <a:pt x="0" y="103"/>
                </a:cubicBezTo>
                <a:cubicBezTo>
                  <a:pt x="0" y="112"/>
                  <a:pt x="2" y="121"/>
                  <a:pt x="4" y="129"/>
                </a:cubicBezTo>
                <a:cubicBezTo>
                  <a:pt x="5" y="133"/>
                  <a:pt x="7" y="141"/>
                  <a:pt x="13" y="152"/>
                </a:cubicBezTo>
                <a:cubicBezTo>
                  <a:pt x="13" y="152"/>
                  <a:pt x="13" y="152"/>
                  <a:pt x="13" y="152"/>
                </a:cubicBezTo>
                <a:cubicBezTo>
                  <a:pt x="14" y="154"/>
                  <a:pt x="16" y="156"/>
                  <a:pt x="17" y="159"/>
                </a:cubicBezTo>
                <a:cubicBezTo>
                  <a:pt x="18" y="160"/>
                  <a:pt x="19" y="161"/>
                  <a:pt x="19" y="162"/>
                </a:cubicBezTo>
                <a:cubicBezTo>
                  <a:pt x="21" y="164"/>
                  <a:pt x="22" y="166"/>
                  <a:pt x="24" y="168"/>
                </a:cubicBezTo>
                <a:cubicBezTo>
                  <a:pt x="24" y="168"/>
                  <a:pt x="24" y="168"/>
                  <a:pt x="24" y="168"/>
                </a:cubicBezTo>
                <a:cubicBezTo>
                  <a:pt x="34" y="181"/>
                  <a:pt x="53" y="194"/>
                  <a:pt x="72" y="209"/>
                </a:cubicBezTo>
                <a:cubicBezTo>
                  <a:pt x="84" y="221"/>
                  <a:pt x="98" y="256"/>
                  <a:pt x="103" y="275"/>
                </a:cubicBezTo>
                <a:cubicBezTo>
                  <a:pt x="103" y="277"/>
                  <a:pt x="103" y="277"/>
                  <a:pt x="103" y="277"/>
                </a:cubicBezTo>
                <a:cubicBezTo>
                  <a:pt x="104" y="276"/>
                  <a:pt x="104" y="276"/>
                  <a:pt x="104" y="276"/>
                </a:cubicBezTo>
                <a:cubicBezTo>
                  <a:pt x="104" y="277"/>
                  <a:pt x="104" y="277"/>
                  <a:pt x="104" y="277"/>
                </a:cubicBezTo>
                <a:cubicBezTo>
                  <a:pt x="104" y="275"/>
                  <a:pt x="104" y="275"/>
                  <a:pt x="104" y="275"/>
                </a:cubicBezTo>
                <a:cubicBezTo>
                  <a:pt x="109" y="256"/>
                  <a:pt x="124" y="221"/>
                  <a:pt x="136" y="209"/>
                </a:cubicBezTo>
                <a:cubicBezTo>
                  <a:pt x="155" y="194"/>
                  <a:pt x="173" y="181"/>
                  <a:pt x="183" y="168"/>
                </a:cubicBezTo>
                <a:cubicBezTo>
                  <a:pt x="184" y="168"/>
                  <a:pt x="184" y="168"/>
                  <a:pt x="184" y="168"/>
                </a:cubicBezTo>
                <a:cubicBezTo>
                  <a:pt x="185" y="166"/>
                  <a:pt x="187" y="164"/>
                  <a:pt x="188" y="162"/>
                </a:cubicBezTo>
                <a:cubicBezTo>
                  <a:pt x="189" y="161"/>
                  <a:pt x="189" y="160"/>
                  <a:pt x="190" y="159"/>
                </a:cubicBezTo>
                <a:cubicBezTo>
                  <a:pt x="192" y="156"/>
                  <a:pt x="193" y="154"/>
                  <a:pt x="195" y="152"/>
                </a:cubicBezTo>
                <a:cubicBezTo>
                  <a:pt x="195" y="152"/>
                  <a:pt x="195" y="152"/>
                  <a:pt x="195" y="152"/>
                </a:cubicBezTo>
                <a:cubicBezTo>
                  <a:pt x="200" y="141"/>
                  <a:pt x="203" y="133"/>
                  <a:pt x="204" y="129"/>
                </a:cubicBezTo>
                <a:cubicBezTo>
                  <a:pt x="206" y="121"/>
                  <a:pt x="207" y="112"/>
                  <a:pt x="207" y="103"/>
                </a:cubicBezTo>
                <a:cubicBezTo>
                  <a:pt x="207" y="46"/>
                  <a:pt x="161" y="0"/>
                  <a:pt x="104" y="0"/>
                </a:cubicBezTo>
                <a:close/>
              </a:path>
            </a:pathLst>
          </a:custGeom>
          <a:solidFill>
            <a:schemeClr val="accent2"/>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22" name="íšlïďè"/>
          <p:cNvSpPr/>
          <p:nvPr/>
        </p:nvSpPr>
        <p:spPr bwMode="auto">
          <a:xfrm>
            <a:off x="7338650" y="2714846"/>
            <a:ext cx="165100" cy="166687"/>
          </a:xfrm>
          <a:prstGeom prst="ellipse">
            <a:avLst/>
          </a:prstGeom>
          <a:solidFill>
            <a:schemeClr val="tx1">
              <a:lumMod val="50000"/>
              <a:lumOff val="50000"/>
            </a:schemeClr>
          </a:solidFill>
          <a:ln w="9525">
            <a:solidFill>
              <a:schemeClr val="bg1"/>
            </a:solidFill>
            <a:round/>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3" name="íšḻïḋè"/>
          <p:cNvSpPr/>
          <p:nvPr/>
        </p:nvSpPr>
        <p:spPr bwMode="auto">
          <a:xfrm>
            <a:off x="8318522" y="1336104"/>
            <a:ext cx="673100" cy="904872"/>
          </a:xfrm>
          <a:custGeom>
            <a:avLst/>
            <a:gdLst>
              <a:gd name="T0" fmla="*/ 104 w 207"/>
              <a:gd name="T1" fmla="*/ 0 h 278"/>
              <a:gd name="T2" fmla="*/ 103 w 207"/>
              <a:gd name="T3" fmla="*/ 0 h 278"/>
              <a:gd name="T4" fmla="*/ 103 w 207"/>
              <a:gd name="T5" fmla="*/ 0 h 278"/>
              <a:gd name="T6" fmla="*/ 0 w 207"/>
              <a:gd name="T7" fmla="*/ 103 h 278"/>
              <a:gd name="T8" fmla="*/ 4 w 207"/>
              <a:gd name="T9" fmla="*/ 129 h 278"/>
              <a:gd name="T10" fmla="*/ 12 w 207"/>
              <a:gd name="T11" fmla="*/ 152 h 278"/>
              <a:gd name="T12" fmla="*/ 12 w 207"/>
              <a:gd name="T13" fmla="*/ 152 h 278"/>
              <a:gd name="T14" fmla="*/ 17 w 207"/>
              <a:gd name="T15" fmla="*/ 159 h 278"/>
              <a:gd name="T16" fmla="*/ 19 w 207"/>
              <a:gd name="T17" fmla="*/ 162 h 278"/>
              <a:gd name="T18" fmla="*/ 23 w 207"/>
              <a:gd name="T19" fmla="*/ 168 h 278"/>
              <a:gd name="T20" fmla="*/ 24 w 207"/>
              <a:gd name="T21" fmla="*/ 168 h 278"/>
              <a:gd name="T22" fmla="*/ 71 w 207"/>
              <a:gd name="T23" fmla="*/ 210 h 278"/>
              <a:gd name="T24" fmla="*/ 103 w 207"/>
              <a:gd name="T25" fmla="*/ 276 h 278"/>
              <a:gd name="T26" fmla="*/ 103 w 207"/>
              <a:gd name="T27" fmla="*/ 278 h 278"/>
              <a:gd name="T28" fmla="*/ 103 w 207"/>
              <a:gd name="T29" fmla="*/ 277 h 278"/>
              <a:gd name="T30" fmla="*/ 104 w 207"/>
              <a:gd name="T31" fmla="*/ 278 h 278"/>
              <a:gd name="T32" fmla="*/ 104 w 207"/>
              <a:gd name="T33" fmla="*/ 276 h 278"/>
              <a:gd name="T34" fmla="*/ 135 w 207"/>
              <a:gd name="T35" fmla="*/ 210 h 278"/>
              <a:gd name="T36" fmla="*/ 183 w 207"/>
              <a:gd name="T37" fmla="*/ 168 h 278"/>
              <a:gd name="T38" fmla="*/ 183 w 207"/>
              <a:gd name="T39" fmla="*/ 168 h 278"/>
              <a:gd name="T40" fmla="*/ 188 w 207"/>
              <a:gd name="T41" fmla="*/ 162 h 278"/>
              <a:gd name="T42" fmla="*/ 190 w 207"/>
              <a:gd name="T43" fmla="*/ 159 h 278"/>
              <a:gd name="T44" fmla="*/ 194 w 207"/>
              <a:gd name="T45" fmla="*/ 152 h 278"/>
              <a:gd name="T46" fmla="*/ 194 w 207"/>
              <a:gd name="T47" fmla="*/ 152 h 278"/>
              <a:gd name="T48" fmla="*/ 203 w 207"/>
              <a:gd name="T49" fmla="*/ 129 h 278"/>
              <a:gd name="T50" fmla="*/ 207 w 207"/>
              <a:gd name="T51" fmla="*/ 103 h 278"/>
              <a:gd name="T52" fmla="*/ 104 w 207"/>
              <a:gd name="T53" fmla="*/ 0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07" h="278">
                <a:moveTo>
                  <a:pt x="104" y="0"/>
                </a:moveTo>
                <a:cubicBezTo>
                  <a:pt x="103" y="0"/>
                  <a:pt x="103" y="0"/>
                  <a:pt x="103" y="0"/>
                </a:cubicBezTo>
                <a:cubicBezTo>
                  <a:pt x="103" y="0"/>
                  <a:pt x="103" y="0"/>
                  <a:pt x="103" y="0"/>
                </a:cubicBezTo>
                <a:cubicBezTo>
                  <a:pt x="46" y="0"/>
                  <a:pt x="0" y="46"/>
                  <a:pt x="0" y="103"/>
                </a:cubicBezTo>
                <a:cubicBezTo>
                  <a:pt x="0" y="112"/>
                  <a:pt x="1" y="121"/>
                  <a:pt x="4" y="129"/>
                </a:cubicBezTo>
                <a:cubicBezTo>
                  <a:pt x="5" y="134"/>
                  <a:pt x="7" y="142"/>
                  <a:pt x="12" y="152"/>
                </a:cubicBezTo>
                <a:cubicBezTo>
                  <a:pt x="12" y="152"/>
                  <a:pt x="12" y="152"/>
                  <a:pt x="12" y="152"/>
                </a:cubicBezTo>
                <a:cubicBezTo>
                  <a:pt x="14" y="154"/>
                  <a:pt x="15" y="157"/>
                  <a:pt x="17" y="159"/>
                </a:cubicBezTo>
                <a:cubicBezTo>
                  <a:pt x="18" y="160"/>
                  <a:pt x="18" y="161"/>
                  <a:pt x="19" y="162"/>
                </a:cubicBezTo>
                <a:cubicBezTo>
                  <a:pt x="20" y="164"/>
                  <a:pt x="22" y="166"/>
                  <a:pt x="23" y="168"/>
                </a:cubicBezTo>
                <a:cubicBezTo>
                  <a:pt x="24" y="168"/>
                  <a:pt x="24" y="168"/>
                  <a:pt x="24" y="168"/>
                </a:cubicBezTo>
                <a:cubicBezTo>
                  <a:pt x="34" y="181"/>
                  <a:pt x="52" y="194"/>
                  <a:pt x="71" y="210"/>
                </a:cubicBezTo>
                <a:cubicBezTo>
                  <a:pt x="84" y="221"/>
                  <a:pt x="98" y="256"/>
                  <a:pt x="103" y="276"/>
                </a:cubicBezTo>
                <a:cubicBezTo>
                  <a:pt x="103" y="278"/>
                  <a:pt x="103" y="278"/>
                  <a:pt x="103" y="278"/>
                </a:cubicBezTo>
                <a:cubicBezTo>
                  <a:pt x="103" y="277"/>
                  <a:pt x="103" y="277"/>
                  <a:pt x="103" y="277"/>
                </a:cubicBezTo>
                <a:cubicBezTo>
                  <a:pt x="104" y="278"/>
                  <a:pt x="104" y="278"/>
                  <a:pt x="104" y="278"/>
                </a:cubicBezTo>
                <a:cubicBezTo>
                  <a:pt x="104" y="276"/>
                  <a:pt x="104" y="276"/>
                  <a:pt x="104" y="276"/>
                </a:cubicBezTo>
                <a:cubicBezTo>
                  <a:pt x="109" y="256"/>
                  <a:pt x="123" y="221"/>
                  <a:pt x="135" y="210"/>
                </a:cubicBezTo>
                <a:cubicBezTo>
                  <a:pt x="154" y="194"/>
                  <a:pt x="173" y="181"/>
                  <a:pt x="183" y="168"/>
                </a:cubicBezTo>
                <a:cubicBezTo>
                  <a:pt x="183" y="168"/>
                  <a:pt x="183" y="168"/>
                  <a:pt x="183" y="168"/>
                </a:cubicBezTo>
                <a:cubicBezTo>
                  <a:pt x="185" y="166"/>
                  <a:pt x="186" y="164"/>
                  <a:pt x="188" y="162"/>
                </a:cubicBezTo>
                <a:cubicBezTo>
                  <a:pt x="188" y="161"/>
                  <a:pt x="189" y="160"/>
                  <a:pt x="190" y="159"/>
                </a:cubicBezTo>
                <a:cubicBezTo>
                  <a:pt x="191" y="157"/>
                  <a:pt x="193" y="154"/>
                  <a:pt x="194" y="152"/>
                </a:cubicBezTo>
                <a:cubicBezTo>
                  <a:pt x="194" y="152"/>
                  <a:pt x="194" y="152"/>
                  <a:pt x="194" y="152"/>
                </a:cubicBezTo>
                <a:cubicBezTo>
                  <a:pt x="200" y="142"/>
                  <a:pt x="202" y="134"/>
                  <a:pt x="203" y="129"/>
                </a:cubicBezTo>
                <a:cubicBezTo>
                  <a:pt x="205" y="121"/>
                  <a:pt x="207" y="112"/>
                  <a:pt x="207" y="103"/>
                </a:cubicBezTo>
                <a:cubicBezTo>
                  <a:pt x="207" y="46"/>
                  <a:pt x="161" y="0"/>
                  <a:pt x="104" y="0"/>
                </a:cubicBezTo>
                <a:close/>
              </a:path>
            </a:pathLst>
          </a:custGeom>
          <a:solidFill>
            <a:schemeClr val="accent4">
              <a:lumMod val="75000"/>
            </a:schemeClr>
          </a:solidFill>
          <a:ln>
            <a:noFill/>
          </a:ln>
        </p:spPr>
        <p:txBody>
          <a:bodyPr vert="horz" wrap="square" lIns="91440" tIns="45720" rIns="91440" bIns="45720" numCol="1" anchor="t" anchorCtr="0" compatLnSpc="1">
            <a:normAutofit/>
          </a:bodyPr>
          <a:lstStyle/>
          <a:p>
            <a:endParaRPr lang="en-US" dirty="0">
              <a:latin typeface="宋体" panose="02010600030101010101" pitchFamily="2" charset="-122"/>
            </a:endParaRPr>
          </a:p>
        </p:txBody>
      </p:sp>
      <p:sp>
        <p:nvSpPr>
          <p:cNvPr id="24" name="íşḷíḍè"/>
          <p:cNvSpPr/>
          <p:nvPr/>
        </p:nvSpPr>
        <p:spPr bwMode="auto">
          <a:xfrm>
            <a:off x="8572522" y="3564947"/>
            <a:ext cx="165100" cy="166687"/>
          </a:xfrm>
          <a:prstGeom prst="ellipse">
            <a:avLst/>
          </a:prstGeom>
          <a:solidFill>
            <a:schemeClr val="tx1">
              <a:lumMod val="50000"/>
              <a:lumOff val="50000"/>
            </a:schemeClr>
          </a:solidFill>
          <a:ln w="19050">
            <a:solidFill>
              <a:schemeClr val="bg1"/>
            </a:solidFill>
          </a:ln>
        </p:spPr>
        <p:txBody>
          <a:bodyPr vert="horz" wrap="square" lIns="91440" tIns="45720" rIns="91440" bIns="45720" numCol="1" anchor="t" anchorCtr="0" compatLnSpc="1">
            <a:normAutofit fontScale="25000" lnSpcReduction="20000"/>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endParaRPr lang="en-US" dirty="0">
              <a:latin typeface="宋体" panose="02010600030101010101" pitchFamily="2" charset="-122"/>
            </a:endParaRPr>
          </a:p>
        </p:txBody>
      </p:sp>
      <p:sp>
        <p:nvSpPr>
          <p:cNvPr id="25" name="iṥľíďè"/>
          <p:cNvSpPr/>
          <p:nvPr/>
        </p:nvSpPr>
        <p:spPr>
          <a:xfrm>
            <a:off x="7089504" y="1946358"/>
            <a:ext cx="654622" cy="465416"/>
          </a:xfrm>
          <a:prstGeom prst="rect">
            <a:avLst/>
          </a:prstGeom>
          <a:solidFill>
            <a:srgbClr val="ED7F34"/>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1599</a:t>
            </a:r>
          </a:p>
        </p:txBody>
      </p:sp>
      <p:sp>
        <p:nvSpPr>
          <p:cNvPr id="26" name="iṥ1îḓè"/>
          <p:cNvSpPr/>
          <p:nvPr/>
        </p:nvSpPr>
        <p:spPr>
          <a:xfrm>
            <a:off x="8323375" y="2670253"/>
            <a:ext cx="667021" cy="465416"/>
          </a:xfrm>
          <a:prstGeom prst="rect">
            <a:avLst/>
          </a:prstGeom>
          <a:solidFill>
            <a:srgbClr val="CDA838"/>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id-ID" sz="1400" b="1" dirty="0">
                <a:latin typeface="思源黑体 CN Medium" panose="020B0600000000000000" pitchFamily="34" charset="-122"/>
                <a:ea typeface="思源黑体 CN Medium" panose="020B0600000000000000" pitchFamily="34" charset="-122"/>
              </a:rPr>
              <a:t>6</a:t>
            </a:r>
            <a:r>
              <a:rPr lang="en-US" sz="1400" b="1" dirty="0">
                <a:latin typeface="思源黑体 CN Medium" panose="020B0600000000000000" pitchFamily="34" charset="-122"/>
                <a:ea typeface="思源黑体 CN Medium" panose="020B0600000000000000" pitchFamily="34" charset="-122"/>
              </a:rPr>
              <a:t>23</a:t>
            </a:r>
            <a:r>
              <a:rPr lang="id-ID" sz="1400" b="1" dirty="0">
                <a:latin typeface="思源黑体 CN Medium" panose="020B0600000000000000" pitchFamily="34" charset="-122"/>
                <a:ea typeface="思源黑体 CN Medium" panose="020B0600000000000000" pitchFamily="34" charset="-122"/>
              </a:rPr>
              <a:t>8</a:t>
            </a:r>
            <a:endParaRPr lang="en-US" sz="1400" b="1" dirty="0">
              <a:latin typeface="思源黑体 CN Medium" panose="020B0600000000000000" pitchFamily="34" charset="-122"/>
              <a:ea typeface="思源黑体 CN Medium" panose="020B0600000000000000" pitchFamily="34" charset="-122"/>
            </a:endParaRPr>
          </a:p>
        </p:txBody>
      </p:sp>
      <p:sp>
        <p:nvSpPr>
          <p:cNvPr id="27" name="ïşḻíďé"/>
          <p:cNvSpPr/>
          <p:nvPr/>
        </p:nvSpPr>
        <p:spPr>
          <a:xfrm>
            <a:off x="5919679" y="2898771"/>
            <a:ext cx="654622" cy="465416"/>
          </a:xfrm>
          <a:prstGeom prst="rect">
            <a:avLst/>
          </a:prstGeom>
          <a:solidFill>
            <a:srgbClr val="4472C4"/>
          </a:solidFill>
        </p:spPr>
        <p:txBody>
          <a:bodyPr wrap="square" lIns="91440" tIns="45720" rIns="91440" bIns="45720" anchor="ctr" anchorCtr="0">
            <a:normAutofit/>
          </a:bodyPr>
          <a:lstStyle>
            <a:defPPr>
              <a:defRPr lang="en-US"/>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en-US" sz="1400" b="1" dirty="0">
                <a:latin typeface="思源黑体 CN Medium" panose="020B0600000000000000" pitchFamily="34" charset="-122"/>
                <a:ea typeface="思源黑体 CN Medium" panose="020B0600000000000000" pitchFamily="34" charset="-122"/>
              </a:rPr>
              <a:t>45</a:t>
            </a:r>
            <a:r>
              <a:rPr lang="id-ID" sz="1400" b="1" dirty="0">
                <a:latin typeface="思源黑体 CN Medium" panose="020B0600000000000000" pitchFamily="34" charset="-122"/>
                <a:ea typeface="思源黑体 CN Medium" panose="020B0600000000000000" pitchFamily="34" charset="-122"/>
              </a:rPr>
              <a:t>58</a:t>
            </a:r>
            <a:endParaRPr lang="en-US" sz="1400" b="1" dirty="0">
              <a:latin typeface="思源黑体 CN Medium" panose="020B0600000000000000" pitchFamily="34" charset="-122"/>
              <a:ea typeface="思源黑体 CN Medium" panose="020B0600000000000000" pitchFamily="34" charset="-122"/>
            </a:endParaRPr>
          </a:p>
        </p:txBody>
      </p:sp>
      <p:grpSp>
        <p:nvGrpSpPr>
          <p:cNvPr id="33" name="ïs1íḍè"/>
          <p:cNvGrpSpPr/>
          <p:nvPr/>
        </p:nvGrpSpPr>
        <p:grpSpPr>
          <a:xfrm>
            <a:off x="876384" y="4321964"/>
            <a:ext cx="1826125" cy="1329819"/>
            <a:chOff x="660400" y="4804281"/>
            <a:chExt cx="1826125" cy="1329819"/>
          </a:xfrm>
        </p:grpSpPr>
        <p:sp>
          <p:nvSpPr>
            <p:cNvPr id="46" name="îšḻiḍé"/>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7" name="išļïdé"/>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34" name="iślïḍe"/>
          <p:cNvGrpSpPr/>
          <p:nvPr/>
        </p:nvGrpSpPr>
        <p:grpSpPr>
          <a:xfrm>
            <a:off x="3026487" y="4321964"/>
            <a:ext cx="1826125" cy="1329819"/>
            <a:chOff x="660400" y="4804281"/>
            <a:chExt cx="1826125" cy="1329819"/>
          </a:xfrm>
        </p:grpSpPr>
        <p:sp>
          <p:nvSpPr>
            <p:cNvPr id="44" name="iṡḷïḓê"/>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5" name="îṥ1îḓe"/>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35" name="îŝliḋe"/>
          <p:cNvGrpSpPr/>
          <p:nvPr/>
        </p:nvGrpSpPr>
        <p:grpSpPr>
          <a:xfrm>
            <a:off x="5176589" y="4321964"/>
            <a:ext cx="1826125" cy="1329819"/>
            <a:chOff x="660400" y="4804281"/>
            <a:chExt cx="1826125" cy="1329819"/>
          </a:xfrm>
        </p:grpSpPr>
        <p:sp>
          <p:nvSpPr>
            <p:cNvPr id="42" name="î$ḷïḓe"/>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3" name="íŝľïdê"/>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36" name="ísḷíḋe"/>
          <p:cNvGrpSpPr/>
          <p:nvPr/>
        </p:nvGrpSpPr>
        <p:grpSpPr>
          <a:xfrm>
            <a:off x="7326691" y="4321964"/>
            <a:ext cx="1826125" cy="1329819"/>
            <a:chOff x="660400" y="4804281"/>
            <a:chExt cx="1826125" cy="1329819"/>
          </a:xfrm>
        </p:grpSpPr>
        <p:sp>
          <p:nvSpPr>
            <p:cNvPr id="40" name="íŝlïḍê"/>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41" name="íŝḷîḍè"/>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37" name="íṡḷiḓè"/>
          <p:cNvGrpSpPr/>
          <p:nvPr/>
        </p:nvGrpSpPr>
        <p:grpSpPr>
          <a:xfrm>
            <a:off x="9476791" y="4321964"/>
            <a:ext cx="1826125" cy="1329819"/>
            <a:chOff x="660400" y="4804281"/>
            <a:chExt cx="1826125" cy="1329819"/>
          </a:xfrm>
        </p:grpSpPr>
        <p:sp>
          <p:nvSpPr>
            <p:cNvPr id="38" name="îŝḻiďè"/>
            <p:cNvSpPr/>
            <p:nvPr/>
          </p:nvSpPr>
          <p:spPr bwMode="auto">
            <a:xfrm>
              <a:off x="660400" y="5220010"/>
              <a:ext cx="1826125" cy="91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spcBef>
                  <a:spcPct val="0"/>
                </a:spcBef>
              </a:pPr>
              <a:r>
                <a:rPr lang="zh-CN" altLang="en-US" sz="1100" dirty="0">
                  <a:latin typeface="思源黑体 CN Medium" panose="020B0600000000000000" pitchFamily="34" charset="-122"/>
                  <a:ea typeface="思源黑体 CN Medium" panose="020B0600000000000000" pitchFamily="34" charset="-122"/>
                </a:rPr>
                <a:t>点此输入内容、字号、颜色、行距等进行修改。</a:t>
              </a:r>
              <a:endParaRPr lang="en-US" altLang="zh-CN" sz="1100" dirty="0">
                <a:latin typeface="宋体" panose="02010600030101010101" pitchFamily="2" charset="-122"/>
                <a:ea typeface="宋体" panose="02010600030101010101" pitchFamily="2" charset="-122"/>
              </a:endParaRPr>
            </a:p>
          </p:txBody>
        </p:sp>
        <p:sp>
          <p:nvSpPr>
            <p:cNvPr id="39" name="iš1ïḍè"/>
            <p:cNvSpPr txBox="1"/>
            <p:nvPr/>
          </p:nvSpPr>
          <p:spPr bwMode="auto">
            <a:xfrm>
              <a:off x="660400" y="4804281"/>
              <a:ext cx="1826125" cy="415728"/>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sp>
        <p:nvSpPr>
          <p:cNvPr id="49" name="vintage-joystick_20806"/>
          <p:cNvSpPr>
            <a:spLocks noChangeAspect="1"/>
          </p:cNvSpPr>
          <p:nvPr/>
        </p:nvSpPr>
        <p:spPr bwMode="auto">
          <a:xfrm>
            <a:off x="2996527" y="1575941"/>
            <a:ext cx="394215" cy="384568"/>
          </a:xfrm>
          <a:custGeom>
            <a:avLst/>
            <a:gdLst>
              <a:gd name="T0" fmla="*/ 348 w 432"/>
              <a:gd name="T1" fmla="*/ 176 h 422"/>
              <a:gd name="T2" fmla="*/ 353 w 432"/>
              <a:gd name="T3" fmla="*/ 137 h 422"/>
              <a:gd name="T4" fmla="*/ 216 w 432"/>
              <a:gd name="T5" fmla="*/ 0 h 422"/>
              <a:gd name="T6" fmla="*/ 78 w 432"/>
              <a:gd name="T7" fmla="*/ 137 h 422"/>
              <a:gd name="T8" fmla="*/ 84 w 432"/>
              <a:gd name="T9" fmla="*/ 176 h 422"/>
              <a:gd name="T10" fmla="*/ 27 w 432"/>
              <a:gd name="T11" fmla="*/ 328 h 422"/>
              <a:gd name="T12" fmla="*/ 70 w 432"/>
              <a:gd name="T13" fmla="*/ 290 h 422"/>
              <a:gd name="T14" fmla="*/ 101 w 432"/>
              <a:gd name="T15" fmla="*/ 351 h 422"/>
              <a:gd name="T16" fmla="*/ 65 w 432"/>
              <a:gd name="T17" fmla="*/ 384 h 422"/>
              <a:gd name="T18" fmla="*/ 135 w 432"/>
              <a:gd name="T19" fmla="*/ 422 h 422"/>
              <a:gd name="T20" fmla="*/ 196 w 432"/>
              <a:gd name="T21" fmla="*/ 402 h 422"/>
              <a:gd name="T22" fmla="*/ 216 w 432"/>
              <a:gd name="T23" fmla="*/ 404 h 422"/>
              <a:gd name="T24" fmla="*/ 236 w 432"/>
              <a:gd name="T25" fmla="*/ 402 h 422"/>
              <a:gd name="T26" fmla="*/ 297 w 432"/>
              <a:gd name="T27" fmla="*/ 422 h 422"/>
              <a:gd name="T28" fmla="*/ 367 w 432"/>
              <a:gd name="T29" fmla="*/ 384 h 422"/>
              <a:gd name="T30" fmla="*/ 330 w 432"/>
              <a:gd name="T31" fmla="*/ 351 h 422"/>
              <a:gd name="T32" fmla="*/ 362 w 432"/>
              <a:gd name="T33" fmla="*/ 290 h 422"/>
              <a:gd name="T34" fmla="*/ 404 w 432"/>
              <a:gd name="T35" fmla="*/ 328 h 422"/>
              <a:gd name="T36" fmla="*/ 348 w 432"/>
              <a:gd name="T37" fmla="*/ 176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2" h="422">
                <a:moveTo>
                  <a:pt x="348" y="176"/>
                </a:moveTo>
                <a:cubicBezTo>
                  <a:pt x="351" y="164"/>
                  <a:pt x="353" y="151"/>
                  <a:pt x="353" y="137"/>
                </a:cubicBezTo>
                <a:cubicBezTo>
                  <a:pt x="353" y="61"/>
                  <a:pt x="292" y="0"/>
                  <a:pt x="216" y="0"/>
                </a:cubicBezTo>
                <a:cubicBezTo>
                  <a:pt x="140" y="0"/>
                  <a:pt x="78" y="61"/>
                  <a:pt x="78" y="137"/>
                </a:cubicBezTo>
                <a:cubicBezTo>
                  <a:pt x="78" y="151"/>
                  <a:pt x="80" y="164"/>
                  <a:pt x="84" y="176"/>
                </a:cubicBezTo>
                <a:cubicBezTo>
                  <a:pt x="67" y="190"/>
                  <a:pt x="0" y="250"/>
                  <a:pt x="27" y="328"/>
                </a:cubicBezTo>
                <a:cubicBezTo>
                  <a:pt x="27" y="328"/>
                  <a:pt x="51" y="326"/>
                  <a:pt x="70" y="290"/>
                </a:cubicBezTo>
                <a:cubicBezTo>
                  <a:pt x="76" y="313"/>
                  <a:pt x="86" y="334"/>
                  <a:pt x="101" y="351"/>
                </a:cubicBezTo>
                <a:cubicBezTo>
                  <a:pt x="80" y="357"/>
                  <a:pt x="65" y="370"/>
                  <a:pt x="65" y="384"/>
                </a:cubicBezTo>
                <a:cubicBezTo>
                  <a:pt x="65" y="405"/>
                  <a:pt x="96" y="422"/>
                  <a:pt x="135" y="422"/>
                </a:cubicBezTo>
                <a:cubicBezTo>
                  <a:pt x="161" y="422"/>
                  <a:pt x="184" y="414"/>
                  <a:pt x="196" y="402"/>
                </a:cubicBezTo>
                <a:cubicBezTo>
                  <a:pt x="202" y="403"/>
                  <a:pt x="209" y="404"/>
                  <a:pt x="216" y="404"/>
                </a:cubicBezTo>
                <a:cubicBezTo>
                  <a:pt x="223" y="404"/>
                  <a:pt x="229" y="403"/>
                  <a:pt x="236" y="402"/>
                </a:cubicBezTo>
                <a:cubicBezTo>
                  <a:pt x="248" y="414"/>
                  <a:pt x="271" y="422"/>
                  <a:pt x="297" y="422"/>
                </a:cubicBezTo>
                <a:cubicBezTo>
                  <a:pt x="335" y="422"/>
                  <a:pt x="367" y="405"/>
                  <a:pt x="367" y="384"/>
                </a:cubicBezTo>
                <a:cubicBezTo>
                  <a:pt x="367" y="370"/>
                  <a:pt x="352" y="357"/>
                  <a:pt x="330" y="351"/>
                </a:cubicBezTo>
                <a:cubicBezTo>
                  <a:pt x="345" y="334"/>
                  <a:pt x="356" y="313"/>
                  <a:pt x="362" y="290"/>
                </a:cubicBezTo>
                <a:cubicBezTo>
                  <a:pt x="381" y="326"/>
                  <a:pt x="404" y="328"/>
                  <a:pt x="404" y="328"/>
                </a:cubicBezTo>
                <a:cubicBezTo>
                  <a:pt x="432" y="250"/>
                  <a:pt x="365" y="190"/>
                  <a:pt x="348" y="176"/>
                </a:cubicBezTo>
                <a:close/>
              </a:path>
            </a:pathLst>
          </a:custGeom>
          <a:solidFill>
            <a:schemeClr val="bg1"/>
          </a:solidFill>
          <a:ln>
            <a:noFill/>
          </a:ln>
        </p:spPr>
        <p:txBody>
          <a:bodyPr/>
          <a:lstStyle/>
          <a:p>
            <a:endParaRPr lang="zh-CN" altLang="en-US" dirty="0">
              <a:latin typeface="宋体" panose="02010600030101010101" pitchFamily="2" charset="-122"/>
              <a:ea typeface="宋体" panose="02010600030101010101" pitchFamily="2" charset="-122"/>
            </a:endParaRPr>
          </a:p>
        </p:txBody>
      </p:sp>
      <p:sp>
        <p:nvSpPr>
          <p:cNvPr id="50" name="blackboard_161332"/>
          <p:cNvSpPr>
            <a:spLocks noChangeAspect="1"/>
          </p:cNvSpPr>
          <p:nvPr/>
        </p:nvSpPr>
        <p:spPr bwMode="auto">
          <a:xfrm>
            <a:off x="3968040" y="1173804"/>
            <a:ext cx="352751" cy="359451"/>
          </a:xfrm>
          <a:custGeom>
            <a:avLst/>
            <a:gdLst>
              <a:gd name="connsiteX0" fmla="*/ 363597 w 594513"/>
              <a:gd name="connsiteY0" fmla="*/ 208671 h 605804"/>
              <a:gd name="connsiteX1" fmla="*/ 356634 w 594513"/>
              <a:gd name="connsiteY1" fmla="*/ 215531 h 605804"/>
              <a:gd name="connsiteX2" fmla="*/ 363597 w 594513"/>
              <a:gd name="connsiteY2" fmla="*/ 222484 h 605804"/>
              <a:gd name="connsiteX3" fmla="*/ 425528 w 594513"/>
              <a:gd name="connsiteY3" fmla="*/ 222484 h 605804"/>
              <a:gd name="connsiteX4" fmla="*/ 432398 w 594513"/>
              <a:gd name="connsiteY4" fmla="*/ 215531 h 605804"/>
              <a:gd name="connsiteX5" fmla="*/ 425528 w 594513"/>
              <a:gd name="connsiteY5" fmla="*/ 208671 h 605804"/>
              <a:gd name="connsiteX6" fmla="*/ 497768 w 594513"/>
              <a:gd name="connsiteY6" fmla="*/ 190950 h 605804"/>
              <a:gd name="connsiteX7" fmla="*/ 497768 w 594513"/>
              <a:gd name="connsiteY7" fmla="*/ 212402 h 605804"/>
              <a:gd name="connsiteX8" fmla="*/ 482879 w 594513"/>
              <a:gd name="connsiteY8" fmla="*/ 212402 h 605804"/>
              <a:gd name="connsiteX9" fmla="*/ 363597 w 594513"/>
              <a:gd name="connsiteY9" fmla="*/ 180953 h 605804"/>
              <a:gd name="connsiteX10" fmla="*/ 356634 w 594513"/>
              <a:gd name="connsiteY10" fmla="*/ 187906 h 605804"/>
              <a:gd name="connsiteX11" fmla="*/ 363597 w 594513"/>
              <a:gd name="connsiteY11" fmla="*/ 194766 h 605804"/>
              <a:gd name="connsiteX12" fmla="*/ 425528 w 594513"/>
              <a:gd name="connsiteY12" fmla="*/ 194766 h 605804"/>
              <a:gd name="connsiteX13" fmla="*/ 432398 w 594513"/>
              <a:gd name="connsiteY13" fmla="*/ 187906 h 605804"/>
              <a:gd name="connsiteX14" fmla="*/ 425528 w 594513"/>
              <a:gd name="connsiteY14" fmla="*/ 180953 h 605804"/>
              <a:gd name="connsiteX15" fmla="*/ 194612 w 594513"/>
              <a:gd name="connsiteY15" fmla="*/ 163896 h 605804"/>
              <a:gd name="connsiteX16" fmla="*/ 187648 w 594513"/>
              <a:gd name="connsiteY16" fmla="*/ 170849 h 605804"/>
              <a:gd name="connsiteX17" fmla="*/ 187648 w 594513"/>
              <a:gd name="connsiteY17" fmla="*/ 194766 h 605804"/>
              <a:gd name="connsiteX18" fmla="*/ 163693 w 594513"/>
              <a:gd name="connsiteY18" fmla="*/ 194766 h 605804"/>
              <a:gd name="connsiteX19" fmla="*/ 156729 w 594513"/>
              <a:gd name="connsiteY19" fmla="*/ 201719 h 605804"/>
              <a:gd name="connsiteX20" fmla="*/ 163693 w 594513"/>
              <a:gd name="connsiteY20" fmla="*/ 208671 h 605804"/>
              <a:gd name="connsiteX21" fmla="*/ 187648 w 594513"/>
              <a:gd name="connsiteY21" fmla="*/ 208671 h 605804"/>
              <a:gd name="connsiteX22" fmla="*/ 187648 w 594513"/>
              <a:gd name="connsiteY22" fmla="*/ 232588 h 605804"/>
              <a:gd name="connsiteX23" fmla="*/ 194612 w 594513"/>
              <a:gd name="connsiteY23" fmla="*/ 239541 h 605804"/>
              <a:gd name="connsiteX24" fmla="*/ 201576 w 594513"/>
              <a:gd name="connsiteY24" fmla="*/ 232588 h 605804"/>
              <a:gd name="connsiteX25" fmla="*/ 201576 w 594513"/>
              <a:gd name="connsiteY25" fmla="*/ 208671 h 605804"/>
              <a:gd name="connsiteX26" fmla="*/ 225531 w 594513"/>
              <a:gd name="connsiteY26" fmla="*/ 208671 h 605804"/>
              <a:gd name="connsiteX27" fmla="*/ 232494 w 594513"/>
              <a:gd name="connsiteY27" fmla="*/ 201719 h 605804"/>
              <a:gd name="connsiteX28" fmla="*/ 225531 w 594513"/>
              <a:gd name="connsiteY28" fmla="*/ 194766 h 605804"/>
              <a:gd name="connsiteX29" fmla="*/ 201576 w 594513"/>
              <a:gd name="connsiteY29" fmla="*/ 194766 h 605804"/>
              <a:gd name="connsiteX30" fmla="*/ 201576 w 594513"/>
              <a:gd name="connsiteY30" fmla="*/ 170849 h 605804"/>
              <a:gd name="connsiteX31" fmla="*/ 194612 w 594513"/>
              <a:gd name="connsiteY31" fmla="*/ 163896 h 605804"/>
              <a:gd name="connsiteX32" fmla="*/ 294518 w 594513"/>
              <a:gd name="connsiteY32" fmla="*/ 162135 h 605804"/>
              <a:gd name="connsiteX33" fmla="*/ 269727 w 594513"/>
              <a:gd name="connsiteY33" fmla="*/ 186886 h 605804"/>
              <a:gd name="connsiteX34" fmla="*/ 276690 w 594513"/>
              <a:gd name="connsiteY34" fmla="*/ 193839 h 605804"/>
              <a:gd name="connsiteX35" fmla="*/ 283654 w 594513"/>
              <a:gd name="connsiteY35" fmla="*/ 186886 h 605804"/>
              <a:gd name="connsiteX36" fmla="*/ 294425 w 594513"/>
              <a:gd name="connsiteY36" fmla="*/ 176133 h 605804"/>
              <a:gd name="connsiteX37" fmla="*/ 305195 w 594513"/>
              <a:gd name="connsiteY37" fmla="*/ 186886 h 605804"/>
              <a:gd name="connsiteX38" fmla="*/ 302595 w 594513"/>
              <a:gd name="connsiteY38" fmla="*/ 193932 h 605804"/>
              <a:gd name="connsiteX39" fmla="*/ 286440 w 594513"/>
              <a:gd name="connsiteY39" fmla="*/ 208300 h 605804"/>
              <a:gd name="connsiteX40" fmla="*/ 268241 w 594513"/>
              <a:gd name="connsiteY40" fmla="*/ 234350 h 605804"/>
              <a:gd name="connsiteX41" fmla="*/ 275205 w 594513"/>
              <a:gd name="connsiteY41" fmla="*/ 241302 h 605804"/>
              <a:gd name="connsiteX42" fmla="*/ 314109 w 594513"/>
              <a:gd name="connsiteY42" fmla="*/ 241302 h 605804"/>
              <a:gd name="connsiteX43" fmla="*/ 321258 w 594513"/>
              <a:gd name="connsiteY43" fmla="*/ 234257 h 605804"/>
              <a:gd name="connsiteX44" fmla="*/ 314294 w 594513"/>
              <a:gd name="connsiteY44" fmla="*/ 227304 h 605804"/>
              <a:gd name="connsiteX45" fmla="*/ 287461 w 594513"/>
              <a:gd name="connsiteY45" fmla="*/ 227304 h 605804"/>
              <a:gd name="connsiteX46" fmla="*/ 297210 w 594513"/>
              <a:gd name="connsiteY46" fmla="*/ 217292 h 605804"/>
              <a:gd name="connsiteX47" fmla="*/ 311973 w 594513"/>
              <a:gd name="connsiteY47" fmla="*/ 204314 h 605804"/>
              <a:gd name="connsiteX48" fmla="*/ 319308 w 594513"/>
              <a:gd name="connsiteY48" fmla="*/ 186886 h 605804"/>
              <a:gd name="connsiteX49" fmla="*/ 294518 w 594513"/>
              <a:gd name="connsiteY49" fmla="*/ 162135 h 605804"/>
              <a:gd name="connsiteX50" fmla="*/ 94428 w 594513"/>
              <a:gd name="connsiteY50" fmla="*/ 162135 h 605804"/>
              <a:gd name="connsiteX51" fmla="*/ 69730 w 594513"/>
              <a:gd name="connsiteY51" fmla="*/ 186886 h 605804"/>
              <a:gd name="connsiteX52" fmla="*/ 76601 w 594513"/>
              <a:gd name="connsiteY52" fmla="*/ 193839 h 605804"/>
              <a:gd name="connsiteX53" fmla="*/ 83564 w 594513"/>
              <a:gd name="connsiteY53" fmla="*/ 186886 h 605804"/>
              <a:gd name="connsiteX54" fmla="*/ 94335 w 594513"/>
              <a:gd name="connsiteY54" fmla="*/ 176133 h 605804"/>
              <a:gd name="connsiteX55" fmla="*/ 105105 w 594513"/>
              <a:gd name="connsiteY55" fmla="*/ 186886 h 605804"/>
              <a:gd name="connsiteX56" fmla="*/ 102506 w 594513"/>
              <a:gd name="connsiteY56" fmla="*/ 193932 h 605804"/>
              <a:gd name="connsiteX57" fmla="*/ 86443 w 594513"/>
              <a:gd name="connsiteY57" fmla="*/ 208300 h 605804"/>
              <a:gd name="connsiteX58" fmla="*/ 68244 w 594513"/>
              <a:gd name="connsiteY58" fmla="*/ 234350 h 605804"/>
              <a:gd name="connsiteX59" fmla="*/ 75115 w 594513"/>
              <a:gd name="connsiteY59" fmla="*/ 241302 h 605804"/>
              <a:gd name="connsiteX60" fmla="*/ 114112 w 594513"/>
              <a:gd name="connsiteY60" fmla="*/ 241302 h 605804"/>
              <a:gd name="connsiteX61" fmla="*/ 121168 w 594513"/>
              <a:gd name="connsiteY61" fmla="*/ 234257 h 605804"/>
              <a:gd name="connsiteX62" fmla="*/ 114297 w 594513"/>
              <a:gd name="connsiteY62" fmla="*/ 227304 h 605804"/>
              <a:gd name="connsiteX63" fmla="*/ 87371 w 594513"/>
              <a:gd name="connsiteY63" fmla="*/ 227304 h 605804"/>
              <a:gd name="connsiteX64" fmla="*/ 97213 w 594513"/>
              <a:gd name="connsiteY64" fmla="*/ 217292 h 605804"/>
              <a:gd name="connsiteX65" fmla="*/ 111883 w 594513"/>
              <a:gd name="connsiteY65" fmla="*/ 204314 h 605804"/>
              <a:gd name="connsiteX66" fmla="*/ 119218 w 594513"/>
              <a:gd name="connsiteY66" fmla="*/ 186886 h 605804"/>
              <a:gd name="connsiteX67" fmla="*/ 94428 w 594513"/>
              <a:gd name="connsiteY67" fmla="*/ 162135 h 605804"/>
              <a:gd name="connsiteX68" fmla="*/ 506956 w 594513"/>
              <a:gd name="connsiteY68" fmla="*/ 162042 h 605804"/>
              <a:gd name="connsiteX69" fmla="*/ 499157 w 594513"/>
              <a:gd name="connsiteY69" fmla="*/ 164731 h 605804"/>
              <a:gd name="connsiteX70" fmla="*/ 464153 w 594513"/>
              <a:gd name="connsiteY70" fmla="*/ 215346 h 605804"/>
              <a:gd name="connsiteX71" fmla="*/ 463596 w 594513"/>
              <a:gd name="connsiteY71" fmla="*/ 222484 h 605804"/>
              <a:gd name="connsiteX72" fmla="*/ 469817 w 594513"/>
              <a:gd name="connsiteY72" fmla="*/ 226192 h 605804"/>
              <a:gd name="connsiteX73" fmla="*/ 497950 w 594513"/>
              <a:gd name="connsiteY73" fmla="*/ 226192 h 605804"/>
              <a:gd name="connsiteX74" fmla="*/ 497950 w 594513"/>
              <a:gd name="connsiteY74" fmla="*/ 234720 h 605804"/>
              <a:gd name="connsiteX75" fmla="*/ 504821 w 594513"/>
              <a:gd name="connsiteY75" fmla="*/ 241673 h 605804"/>
              <a:gd name="connsiteX76" fmla="*/ 511785 w 594513"/>
              <a:gd name="connsiteY76" fmla="*/ 234720 h 605804"/>
              <a:gd name="connsiteX77" fmla="*/ 511785 w 594513"/>
              <a:gd name="connsiteY77" fmla="*/ 226192 h 605804"/>
              <a:gd name="connsiteX78" fmla="*/ 519305 w 594513"/>
              <a:gd name="connsiteY78" fmla="*/ 226192 h 605804"/>
              <a:gd name="connsiteX79" fmla="*/ 526269 w 594513"/>
              <a:gd name="connsiteY79" fmla="*/ 219239 h 605804"/>
              <a:gd name="connsiteX80" fmla="*/ 519305 w 594513"/>
              <a:gd name="connsiteY80" fmla="*/ 212379 h 605804"/>
              <a:gd name="connsiteX81" fmla="*/ 511785 w 594513"/>
              <a:gd name="connsiteY81" fmla="*/ 212379 h 605804"/>
              <a:gd name="connsiteX82" fmla="*/ 511785 w 594513"/>
              <a:gd name="connsiteY82" fmla="*/ 168717 h 605804"/>
              <a:gd name="connsiteX83" fmla="*/ 506956 w 594513"/>
              <a:gd name="connsiteY83" fmla="*/ 162042 h 605804"/>
              <a:gd name="connsiteX84" fmla="*/ 0 w 594513"/>
              <a:gd name="connsiteY84" fmla="*/ 0 h 605804"/>
              <a:gd name="connsiteX85" fmla="*/ 593956 w 594513"/>
              <a:gd name="connsiteY85" fmla="*/ 0 h 605804"/>
              <a:gd name="connsiteX86" fmla="*/ 594513 w 594513"/>
              <a:gd name="connsiteY86" fmla="*/ 0 h 605804"/>
              <a:gd name="connsiteX87" fmla="*/ 594513 w 594513"/>
              <a:gd name="connsiteY87" fmla="*/ 403437 h 605804"/>
              <a:gd name="connsiteX88" fmla="*/ 451525 w 594513"/>
              <a:gd name="connsiteY88" fmla="*/ 403437 h 605804"/>
              <a:gd name="connsiteX89" fmla="*/ 548831 w 594513"/>
              <a:gd name="connsiteY89" fmla="*/ 588006 h 605804"/>
              <a:gd name="connsiteX90" fmla="*/ 543446 w 594513"/>
              <a:gd name="connsiteY90" fmla="*/ 604321 h 605804"/>
              <a:gd name="connsiteX91" fmla="*/ 537689 w 594513"/>
              <a:gd name="connsiteY91" fmla="*/ 605804 h 605804"/>
              <a:gd name="connsiteX92" fmla="*/ 527012 w 594513"/>
              <a:gd name="connsiteY92" fmla="*/ 599501 h 605804"/>
              <a:gd name="connsiteX93" fmla="*/ 424506 w 594513"/>
              <a:gd name="connsiteY93" fmla="*/ 403344 h 605804"/>
              <a:gd name="connsiteX94" fmla="*/ 309466 w 594513"/>
              <a:gd name="connsiteY94" fmla="*/ 403344 h 605804"/>
              <a:gd name="connsiteX95" fmla="*/ 309466 w 594513"/>
              <a:gd name="connsiteY95" fmla="*/ 557414 h 605804"/>
              <a:gd name="connsiteX96" fmla="*/ 297489 w 594513"/>
              <a:gd name="connsiteY96" fmla="*/ 569465 h 605804"/>
              <a:gd name="connsiteX97" fmla="*/ 285511 w 594513"/>
              <a:gd name="connsiteY97" fmla="*/ 557414 h 605804"/>
              <a:gd name="connsiteX98" fmla="*/ 285511 w 594513"/>
              <a:gd name="connsiteY98" fmla="*/ 403159 h 605804"/>
              <a:gd name="connsiteX99" fmla="*/ 170471 w 594513"/>
              <a:gd name="connsiteY99" fmla="*/ 403159 h 605804"/>
              <a:gd name="connsiteX100" fmla="*/ 67966 w 594513"/>
              <a:gd name="connsiteY100" fmla="*/ 599315 h 605804"/>
              <a:gd name="connsiteX101" fmla="*/ 57288 w 594513"/>
              <a:gd name="connsiteY101" fmla="*/ 605619 h 605804"/>
              <a:gd name="connsiteX102" fmla="*/ 51531 w 594513"/>
              <a:gd name="connsiteY102" fmla="*/ 604136 h 605804"/>
              <a:gd name="connsiteX103" fmla="*/ 46146 w 594513"/>
              <a:gd name="connsiteY103" fmla="*/ 587820 h 605804"/>
              <a:gd name="connsiteX104" fmla="*/ 142988 w 594513"/>
              <a:gd name="connsiteY104" fmla="*/ 403344 h 605804"/>
              <a:gd name="connsiteX105" fmla="*/ 0 w 594513"/>
              <a:gd name="connsiteY105" fmla="*/ 403344 h 6058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594513" h="605804">
                <a:moveTo>
                  <a:pt x="363597" y="208671"/>
                </a:moveTo>
                <a:cubicBezTo>
                  <a:pt x="359790" y="208671"/>
                  <a:pt x="356634" y="211730"/>
                  <a:pt x="356634" y="215531"/>
                </a:cubicBezTo>
                <a:cubicBezTo>
                  <a:pt x="356634" y="219425"/>
                  <a:pt x="359790" y="222484"/>
                  <a:pt x="363597" y="222484"/>
                </a:cubicBezTo>
                <a:lnTo>
                  <a:pt x="425528" y="222484"/>
                </a:lnTo>
                <a:cubicBezTo>
                  <a:pt x="429334" y="222484"/>
                  <a:pt x="432398" y="219425"/>
                  <a:pt x="432398" y="215531"/>
                </a:cubicBezTo>
                <a:cubicBezTo>
                  <a:pt x="432398" y="211730"/>
                  <a:pt x="429334" y="208671"/>
                  <a:pt x="425528" y="208671"/>
                </a:cubicBezTo>
                <a:close/>
                <a:moveTo>
                  <a:pt x="497768" y="190950"/>
                </a:moveTo>
                <a:lnTo>
                  <a:pt x="497768" y="212402"/>
                </a:lnTo>
                <a:lnTo>
                  <a:pt x="482879" y="212402"/>
                </a:lnTo>
                <a:close/>
                <a:moveTo>
                  <a:pt x="363597" y="180953"/>
                </a:moveTo>
                <a:cubicBezTo>
                  <a:pt x="359790" y="180953"/>
                  <a:pt x="356634" y="184013"/>
                  <a:pt x="356634" y="187906"/>
                </a:cubicBezTo>
                <a:cubicBezTo>
                  <a:pt x="356634" y="191707"/>
                  <a:pt x="359790" y="194766"/>
                  <a:pt x="363597" y="194766"/>
                </a:cubicBezTo>
                <a:lnTo>
                  <a:pt x="425528" y="194766"/>
                </a:lnTo>
                <a:cubicBezTo>
                  <a:pt x="429334" y="194766"/>
                  <a:pt x="432398" y="191707"/>
                  <a:pt x="432398" y="187906"/>
                </a:cubicBezTo>
                <a:cubicBezTo>
                  <a:pt x="432398" y="184013"/>
                  <a:pt x="429334" y="180953"/>
                  <a:pt x="425528" y="180953"/>
                </a:cubicBezTo>
                <a:close/>
                <a:moveTo>
                  <a:pt x="194612" y="163896"/>
                </a:moveTo>
                <a:cubicBezTo>
                  <a:pt x="190805" y="163896"/>
                  <a:pt x="187648" y="166956"/>
                  <a:pt x="187648" y="170849"/>
                </a:cubicBezTo>
                <a:lnTo>
                  <a:pt x="187648" y="194766"/>
                </a:lnTo>
                <a:lnTo>
                  <a:pt x="163693" y="194766"/>
                </a:lnTo>
                <a:cubicBezTo>
                  <a:pt x="159793" y="194766"/>
                  <a:pt x="156729" y="197918"/>
                  <a:pt x="156729" y="201719"/>
                </a:cubicBezTo>
                <a:cubicBezTo>
                  <a:pt x="156729" y="205519"/>
                  <a:pt x="159793" y="208671"/>
                  <a:pt x="163693" y="208671"/>
                </a:cubicBezTo>
                <a:lnTo>
                  <a:pt x="187648" y="208671"/>
                </a:lnTo>
                <a:lnTo>
                  <a:pt x="187648" y="232588"/>
                </a:lnTo>
                <a:cubicBezTo>
                  <a:pt x="187648" y="236482"/>
                  <a:pt x="190805" y="239541"/>
                  <a:pt x="194612" y="239541"/>
                </a:cubicBezTo>
                <a:cubicBezTo>
                  <a:pt x="198419" y="239541"/>
                  <a:pt x="201576" y="236482"/>
                  <a:pt x="201576" y="232588"/>
                </a:cubicBezTo>
                <a:lnTo>
                  <a:pt x="201576" y="208671"/>
                </a:lnTo>
                <a:lnTo>
                  <a:pt x="225531" y="208671"/>
                </a:lnTo>
                <a:cubicBezTo>
                  <a:pt x="229430" y="208671"/>
                  <a:pt x="232494" y="205519"/>
                  <a:pt x="232494" y="201719"/>
                </a:cubicBezTo>
                <a:cubicBezTo>
                  <a:pt x="232494" y="197918"/>
                  <a:pt x="229430" y="194766"/>
                  <a:pt x="225531" y="194766"/>
                </a:cubicBezTo>
                <a:lnTo>
                  <a:pt x="201576" y="194766"/>
                </a:lnTo>
                <a:lnTo>
                  <a:pt x="201576" y="170849"/>
                </a:lnTo>
                <a:cubicBezTo>
                  <a:pt x="201576" y="166956"/>
                  <a:pt x="198419" y="163896"/>
                  <a:pt x="194612" y="163896"/>
                </a:cubicBezTo>
                <a:close/>
                <a:moveTo>
                  <a:pt x="294518" y="162135"/>
                </a:moveTo>
                <a:cubicBezTo>
                  <a:pt x="280869" y="162135"/>
                  <a:pt x="269727" y="173259"/>
                  <a:pt x="269727" y="186886"/>
                </a:cubicBezTo>
                <a:cubicBezTo>
                  <a:pt x="269727" y="190687"/>
                  <a:pt x="272884" y="193839"/>
                  <a:pt x="276690" y="193839"/>
                </a:cubicBezTo>
                <a:cubicBezTo>
                  <a:pt x="280497" y="193839"/>
                  <a:pt x="283654" y="190687"/>
                  <a:pt x="283654" y="186886"/>
                </a:cubicBezTo>
                <a:cubicBezTo>
                  <a:pt x="283654" y="180953"/>
                  <a:pt x="288482" y="176133"/>
                  <a:pt x="294425" y="176133"/>
                </a:cubicBezTo>
                <a:cubicBezTo>
                  <a:pt x="300367" y="176133"/>
                  <a:pt x="305195" y="180953"/>
                  <a:pt x="305195" y="186886"/>
                </a:cubicBezTo>
                <a:cubicBezTo>
                  <a:pt x="305195" y="189482"/>
                  <a:pt x="304267" y="191985"/>
                  <a:pt x="302595" y="193932"/>
                </a:cubicBezTo>
                <a:cubicBezTo>
                  <a:pt x="300738" y="195415"/>
                  <a:pt x="293682" y="201348"/>
                  <a:pt x="286440" y="208300"/>
                </a:cubicBezTo>
                <a:cubicBezTo>
                  <a:pt x="270377" y="223689"/>
                  <a:pt x="268241" y="230178"/>
                  <a:pt x="268241" y="234350"/>
                </a:cubicBezTo>
                <a:cubicBezTo>
                  <a:pt x="268241" y="238150"/>
                  <a:pt x="271398" y="241302"/>
                  <a:pt x="275205" y="241302"/>
                </a:cubicBezTo>
                <a:lnTo>
                  <a:pt x="314109" y="241302"/>
                </a:lnTo>
                <a:cubicBezTo>
                  <a:pt x="317916" y="241302"/>
                  <a:pt x="320980" y="238150"/>
                  <a:pt x="321258" y="234257"/>
                </a:cubicBezTo>
                <a:cubicBezTo>
                  <a:pt x="321258" y="230363"/>
                  <a:pt x="318194" y="227304"/>
                  <a:pt x="314294" y="227304"/>
                </a:cubicBezTo>
                <a:lnTo>
                  <a:pt x="287461" y="227304"/>
                </a:lnTo>
                <a:cubicBezTo>
                  <a:pt x="289689" y="224709"/>
                  <a:pt x="292753" y="221464"/>
                  <a:pt x="297210" y="217292"/>
                </a:cubicBezTo>
                <a:cubicBezTo>
                  <a:pt x="304638" y="210340"/>
                  <a:pt x="311880" y="204314"/>
                  <a:pt x="311973" y="204314"/>
                </a:cubicBezTo>
                <a:cubicBezTo>
                  <a:pt x="312252" y="204222"/>
                  <a:pt x="319308" y="198381"/>
                  <a:pt x="319308" y="186886"/>
                </a:cubicBezTo>
                <a:cubicBezTo>
                  <a:pt x="319308" y="173259"/>
                  <a:pt x="308166" y="162135"/>
                  <a:pt x="294518" y="162135"/>
                </a:cubicBezTo>
                <a:close/>
                <a:moveTo>
                  <a:pt x="94428" y="162135"/>
                </a:moveTo>
                <a:cubicBezTo>
                  <a:pt x="80872" y="162135"/>
                  <a:pt x="69730" y="173259"/>
                  <a:pt x="69730" y="186886"/>
                </a:cubicBezTo>
                <a:cubicBezTo>
                  <a:pt x="69730" y="190687"/>
                  <a:pt x="72794" y="193839"/>
                  <a:pt x="76601" y="193839"/>
                </a:cubicBezTo>
                <a:cubicBezTo>
                  <a:pt x="80500" y="193839"/>
                  <a:pt x="83564" y="190687"/>
                  <a:pt x="83564" y="186886"/>
                </a:cubicBezTo>
                <a:cubicBezTo>
                  <a:pt x="83564" y="180953"/>
                  <a:pt x="88392" y="176133"/>
                  <a:pt x="94335" y="176133"/>
                </a:cubicBezTo>
                <a:cubicBezTo>
                  <a:pt x="100277" y="176133"/>
                  <a:pt x="105105" y="180953"/>
                  <a:pt x="105105" y="186886"/>
                </a:cubicBezTo>
                <a:cubicBezTo>
                  <a:pt x="105105" y="189482"/>
                  <a:pt x="104270" y="191985"/>
                  <a:pt x="102506" y="193932"/>
                </a:cubicBezTo>
                <a:cubicBezTo>
                  <a:pt x="100649" y="195415"/>
                  <a:pt x="93592" y="201348"/>
                  <a:pt x="86443" y="208300"/>
                </a:cubicBezTo>
                <a:cubicBezTo>
                  <a:pt x="70287" y="223689"/>
                  <a:pt x="68244" y="230178"/>
                  <a:pt x="68244" y="234350"/>
                </a:cubicBezTo>
                <a:cubicBezTo>
                  <a:pt x="68244" y="238150"/>
                  <a:pt x="71308" y="241302"/>
                  <a:pt x="75115" y="241302"/>
                </a:cubicBezTo>
                <a:lnTo>
                  <a:pt x="114112" y="241302"/>
                </a:lnTo>
                <a:cubicBezTo>
                  <a:pt x="118011" y="241302"/>
                  <a:pt x="121075" y="238150"/>
                  <a:pt x="121168" y="234257"/>
                </a:cubicBezTo>
                <a:cubicBezTo>
                  <a:pt x="121168" y="230363"/>
                  <a:pt x="118104" y="227304"/>
                  <a:pt x="114297" y="227304"/>
                </a:cubicBezTo>
                <a:lnTo>
                  <a:pt x="87371" y="227304"/>
                </a:lnTo>
                <a:cubicBezTo>
                  <a:pt x="89599" y="224709"/>
                  <a:pt x="92756" y="221464"/>
                  <a:pt x="97213" y="217292"/>
                </a:cubicBezTo>
                <a:cubicBezTo>
                  <a:pt x="104641" y="210340"/>
                  <a:pt x="111790" y="204314"/>
                  <a:pt x="111883" y="204314"/>
                </a:cubicBezTo>
                <a:cubicBezTo>
                  <a:pt x="112162" y="204222"/>
                  <a:pt x="119218" y="197547"/>
                  <a:pt x="119218" y="186886"/>
                </a:cubicBezTo>
                <a:cubicBezTo>
                  <a:pt x="119218" y="173259"/>
                  <a:pt x="108076" y="162135"/>
                  <a:pt x="94428" y="162135"/>
                </a:cubicBezTo>
                <a:close/>
                <a:moveTo>
                  <a:pt x="506956" y="162042"/>
                </a:moveTo>
                <a:cubicBezTo>
                  <a:pt x="503985" y="161208"/>
                  <a:pt x="500921" y="162320"/>
                  <a:pt x="499157" y="164731"/>
                </a:cubicBezTo>
                <a:lnTo>
                  <a:pt x="464153" y="215346"/>
                </a:lnTo>
                <a:cubicBezTo>
                  <a:pt x="462667" y="217385"/>
                  <a:pt x="462389" y="220259"/>
                  <a:pt x="463596" y="222484"/>
                </a:cubicBezTo>
                <a:cubicBezTo>
                  <a:pt x="464896" y="224709"/>
                  <a:pt x="467217" y="226192"/>
                  <a:pt x="469817" y="226192"/>
                </a:cubicBezTo>
                <a:lnTo>
                  <a:pt x="497950" y="226192"/>
                </a:lnTo>
                <a:lnTo>
                  <a:pt x="497950" y="234720"/>
                </a:lnTo>
                <a:cubicBezTo>
                  <a:pt x="497950" y="238521"/>
                  <a:pt x="501014" y="241673"/>
                  <a:pt x="504821" y="241673"/>
                </a:cubicBezTo>
                <a:cubicBezTo>
                  <a:pt x="508720" y="241673"/>
                  <a:pt x="511785" y="238521"/>
                  <a:pt x="511785" y="234720"/>
                </a:cubicBezTo>
                <a:lnTo>
                  <a:pt x="511785" y="226192"/>
                </a:lnTo>
                <a:lnTo>
                  <a:pt x="519305" y="226192"/>
                </a:lnTo>
                <a:cubicBezTo>
                  <a:pt x="523205" y="226192"/>
                  <a:pt x="526269" y="223133"/>
                  <a:pt x="526269" y="219239"/>
                </a:cubicBezTo>
                <a:cubicBezTo>
                  <a:pt x="526269" y="215438"/>
                  <a:pt x="523205" y="212379"/>
                  <a:pt x="519305" y="212379"/>
                </a:cubicBezTo>
                <a:lnTo>
                  <a:pt x="511785" y="212379"/>
                </a:lnTo>
                <a:lnTo>
                  <a:pt x="511785" y="168717"/>
                </a:lnTo>
                <a:cubicBezTo>
                  <a:pt x="511785" y="165658"/>
                  <a:pt x="509835" y="162877"/>
                  <a:pt x="506956" y="162042"/>
                </a:cubicBezTo>
                <a:close/>
                <a:moveTo>
                  <a:pt x="0" y="0"/>
                </a:moveTo>
                <a:lnTo>
                  <a:pt x="593956" y="0"/>
                </a:lnTo>
                <a:lnTo>
                  <a:pt x="594513" y="0"/>
                </a:lnTo>
                <a:lnTo>
                  <a:pt x="594513" y="403437"/>
                </a:lnTo>
                <a:lnTo>
                  <a:pt x="451525" y="403437"/>
                </a:lnTo>
                <a:lnTo>
                  <a:pt x="548831" y="588006"/>
                </a:lnTo>
                <a:cubicBezTo>
                  <a:pt x="551617" y="593660"/>
                  <a:pt x="549296" y="601447"/>
                  <a:pt x="543446" y="604321"/>
                </a:cubicBezTo>
                <a:cubicBezTo>
                  <a:pt x="541496" y="605248"/>
                  <a:pt x="539639" y="605804"/>
                  <a:pt x="537689" y="605804"/>
                </a:cubicBezTo>
                <a:cubicBezTo>
                  <a:pt x="533326" y="605804"/>
                  <a:pt x="528962" y="603765"/>
                  <a:pt x="527012" y="599501"/>
                </a:cubicBezTo>
                <a:lnTo>
                  <a:pt x="424506" y="403344"/>
                </a:lnTo>
                <a:lnTo>
                  <a:pt x="309466" y="403344"/>
                </a:lnTo>
                <a:lnTo>
                  <a:pt x="309466" y="557414"/>
                </a:lnTo>
                <a:cubicBezTo>
                  <a:pt x="309466" y="564089"/>
                  <a:pt x="304174" y="569465"/>
                  <a:pt x="297489" y="569465"/>
                </a:cubicBezTo>
                <a:cubicBezTo>
                  <a:pt x="290804" y="569465"/>
                  <a:pt x="285511" y="564089"/>
                  <a:pt x="285511" y="557414"/>
                </a:cubicBezTo>
                <a:lnTo>
                  <a:pt x="285511" y="403159"/>
                </a:lnTo>
                <a:lnTo>
                  <a:pt x="170471" y="403159"/>
                </a:lnTo>
                <a:lnTo>
                  <a:pt x="67966" y="599315"/>
                </a:lnTo>
                <a:cubicBezTo>
                  <a:pt x="66016" y="603301"/>
                  <a:pt x="61652" y="605619"/>
                  <a:pt x="57288" y="605619"/>
                </a:cubicBezTo>
                <a:cubicBezTo>
                  <a:pt x="55338" y="605619"/>
                  <a:pt x="53481" y="605155"/>
                  <a:pt x="51531" y="604136"/>
                </a:cubicBezTo>
                <a:cubicBezTo>
                  <a:pt x="45218" y="600798"/>
                  <a:pt x="43361" y="593660"/>
                  <a:pt x="46146" y="587820"/>
                </a:cubicBezTo>
                <a:lnTo>
                  <a:pt x="142988" y="403344"/>
                </a:lnTo>
                <a:lnTo>
                  <a:pt x="0" y="403344"/>
                </a:lnTo>
                <a:close/>
              </a:path>
            </a:pathLst>
          </a:custGeom>
          <a:solidFill>
            <a:schemeClr val="bg1"/>
          </a:solidFill>
          <a:ln>
            <a:noFill/>
          </a:ln>
        </p:spPr>
        <p:txBody>
          <a:bodyPr/>
          <a:lstStyle/>
          <a:p>
            <a:endParaRPr lang="zh-CN" altLang="en-US"/>
          </a:p>
        </p:txBody>
      </p:sp>
      <p:sp>
        <p:nvSpPr>
          <p:cNvPr id="52" name="paint-palette_14005"/>
          <p:cNvSpPr>
            <a:spLocks noChangeAspect="1"/>
          </p:cNvSpPr>
          <p:nvPr/>
        </p:nvSpPr>
        <p:spPr bwMode="auto">
          <a:xfrm>
            <a:off x="6002176" y="1768510"/>
            <a:ext cx="506540" cy="410073"/>
          </a:xfrm>
          <a:custGeom>
            <a:avLst/>
            <a:gdLst>
              <a:gd name="T0" fmla="*/ 120 w 671"/>
              <a:gd name="T1" fmla="*/ 348 h 544"/>
              <a:gd name="T2" fmla="*/ 149 w 671"/>
              <a:gd name="T3" fmla="*/ 343 h 544"/>
              <a:gd name="T4" fmla="*/ 203 w 671"/>
              <a:gd name="T5" fmla="*/ 329 h 544"/>
              <a:gd name="T6" fmla="*/ 250 w 671"/>
              <a:gd name="T7" fmla="*/ 377 h 544"/>
              <a:gd name="T8" fmla="*/ 230 w 671"/>
              <a:gd name="T9" fmla="*/ 431 h 544"/>
              <a:gd name="T10" fmla="*/ 225 w 671"/>
              <a:gd name="T11" fmla="*/ 460 h 544"/>
              <a:gd name="T12" fmla="*/ 308 w 671"/>
              <a:gd name="T13" fmla="*/ 544 h 544"/>
              <a:gd name="T14" fmla="*/ 334 w 671"/>
              <a:gd name="T15" fmla="*/ 538 h 544"/>
              <a:gd name="T16" fmla="*/ 387 w 671"/>
              <a:gd name="T17" fmla="*/ 524 h 544"/>
              <a:gd name="T18" fmla="*/ 593 w 671"/>
              <a:gd name="T19" fmla="*/ 171 h 544"/>
              <a:gd name="T20" fmla="*/ 298 w 671"/>
              <a:gd name="T21" fmla="*/ 15 h 544"/>
              <a:gd name="T22" fmla="*/ 22 w 671"/>
              <a:gd name="T23" fmla="*/ 279 h 544"/>
              <a:gd name="T24" fmla="*/ 120 w 671"/>
              <a:gd name="T25" fmla="*/ 348 h 544"/>
              <a:gd name="T26" fmla="*/ 558 w 671"/>
              <a:gd name="T27" fmla="*/ 279 h 544"/>
              <a:gd name="T28" fmla="*/ 541 w 671"/>
              <a:gd name="T29" fmla="*/ 330 h 544"/>
              <a:gd name="T30" fmla="*/ 487 w 671"/>
              <a:gd name="T31" fmla="*/ 330 h 544"/>
              <a:gd name="T32" fmla="*/ 504 w 671"/>
              <a:gd name="T33" fmla="*/ 279 h 544"/>
              <a:gd name="T34" fmla="*/ 558 w 671"/>
              <a:gd name="T35" fmla="*/ 279 h 544"/>
              <a:gd name="T36" fmla="*/ 464 w 671"/>
              <a:gd name="T37" fmla="*/ 162 h 544"/>
              <a:gd name="T38" fmla="*/ 517 w 671"/>
              <a:gd name="T39" fmla="*/ 152 h 544"/>
              <a:gd name="T40" fmla="*/ 509 w 671"/>
              <a:gd name="T41" fmla="*/ 205 h 544"/>
              <a:gd name="T42" fmla="*/ 456 w 671"/>
              <a:gd name="T43" fmla="*/ 214 h 544"/>
              <a:gd name="T44" fmla="*/ 464 w 671"/>
              <a:gd name="T45" fmla="*/ 162 h 544"/>
              <a:gd name="T46" fmla="*/ 357 w 671"/>
              <a:gd name="T47" fmla="*/ 111 h 544"/>
              <a:gd name="T48" fmla="*/ 402 w 671"/>
              <a:gd name="T49" fmla="*/ 82 h 544"/>
              <a:gd name="T50" fmla="*/ 415 w 671"/>
              <a:gd name="T51" fmla="*/ 133 h 544"/>
              <a:gd name="T52" fmla="*/ 370 w 671"/>
              <a:gd name="T53" fmla="*/ 163 h 544"/>
              <a:gd name="T54" fmla="*/ 357 w 671"/>
              <a:gd name="T55" fmla="*/ 111 h 544"/>
              <a:gd name="T56" fmla="*/ 353 w 671"/>
              <a:gd name="T57" fmla="*/ 391 h 544"/>
              <a:gd name="T58" fmla="*/ 418 w 671"/>
              <a:gd name="T59" fmla="*/ 427 h 544"/>
              <a:gd name="T60" fmla="*/ 363 w 671"/>
              <a:gd name="T61" fmla="*/ 477 h 544"/>
              <a:gd name="T62" fmla="*/ 298 w 671"/>
              <a:gd name="T63" fmla="*/ 441 h 544"/>
              <a:gd name="T64" fmla="*/ 353 w 671"/>
              <a:gd name="T65" fmla="*/ 391 h 544"/>
              <a:gd name="T66" fmla="*/ 253 w 671"/>
              <a:gd name="T67" fmla="*/ 79 h 544"/>
              <a:gd name="T68" fmla="*/ 286 w 671"/>
              <a:gd name="T69" fmla="*/ 121 h 544"/>
              <a:gd name="T70" fmla="*/ 257 w 671"/>
              <a:gd name="T71" fmla="*/ 165 h 544"/>
              <a:gd name="T72" fmla="*/ 224 w 671"/>
              <a:gd name="T73" fmla="*/ 123 h 544"/>
              <a:gd name="T74" fmla="*/ 253 w 671"/>
              <a:gd name="T75" fmla="*/ 79 h 544"/>
              <a:gd name="T76" fmla="*/ 129 w 671"/>
              <a:gd name="T77" fmla="*/ 173 h 544"/>
              <a:gd name="T78" fmla="*/ 177 w 671"/>
              <a:gd name="T79" fmla="*/ 197 h 544"/>
              <a:gd name="T80" fmla="*/ 168 w 671"/>
              <a:gd name="T81" fmla="*/ 250 h 544"/>
              <a:gd name="T82" fmla="*/ 121 w 671"/>
              <a:gd name="T83" fmla="*/ 226 h 544"/>
              <a:gd name="T84" fmla="*/ 129 w 671"/>
              <a:gd name="T85" fmla="*/ 173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671" h="544">
                <a:moveTo>
                  <a:pt x="120" y="348"/>
                </a:moveTo>
                <a:cubicBezTo>
                  <a:pt x="130" y="348"/>
                  <a:pt x="140" y="347"/>
                  <a:pt x="149" y="343"/>
                </a:cubicBezTo>
                <a:cubicBezTo>
                  <a:pt x="164" y="338"/>
                  <a:pt x="187" y="327"/>
                  <a:pt x="203" y="329"/>
                </a:cubicBezTo>
                <a:cubicBezTo>
                  <a:pt x="224" y="332"/>
                  <a:pt x="250" y="343"/>
                  <a:pt x="250" y="377"/>
                </a:cubicBezTo>
                <a:cubicBezTo>
                  <a:pt x="250" y="393"/>
                  <a:pt x="236" y="416"/>
                  <a:pt x="230" y="431"/>
                </a:cubicBezTo>
                <a:cubicBezTo>
                  <a:pt x="227" y="440"/>
                  <a:pt x="225" y="450"/>
                  <a:pt x="225" y="460"/>
                </a:cubicBezTo>
                <a:cubicBezTo>
                  <a:pt x="225" y="507"/>
                  <a:pt x="262" y="544"/>
                  <a:pt x="308" y="544"/>
                </a:cubicBezTo>
                <a:cubicBezTo>
                  <a:pt x="316" y="544"/>
                  <a:pt x="325" y="541"/>
                  <a:pt x="334" y="538"/>
                </a:cubicBezTo>
                <a:cubicBezTo>
                  <a:pt x="348" y="533"/>
                  <a:pt x="371" y="526"/>
                  <a:pt x="387" y="524"/>
                </a:cubicBezTo>
                <a:cubicBezTo>
                  <a:pt x="603" y="492"/>
                  <a:pt x="671" y="351"/>
                  <a:pt x="593" y="171"/>
                </a:cubicBezTo>
                <a:cubicBezTo>
                  <a:pt x="561" y="96"/>
                  <a:pt x="449" y="0"/>
                  <a:pt x="298" y="15"/>
                </a:cubicBezTo>
                <a:cubicBezTo>
                  <a:pt x="93" y="35"/>
                  <a:pt x="0" y="224"/>
                  <a:pt x="22" y="279"/>
                </a:cubicBezTo>
                <a:cubicBezTo>
                  <a:pt x="39" y="322"/>
                  <a:pt x="74" y="348"/>
                  <a:pt x="120" y="348"/>
                </a:cubicBezTo>
                <a:close/>
                <a:moveTo>
                  <a:pt x="558" y="279"/>
                </a:moveTo>
                <a:cubicBezTo>
                  <a:pt x="568" y="293"/>
                  <a:pt x="560" y="316"/>
                  <a:pt x="541" y="330"/>
                </a:cubicBezTo>
                <a:cubicBezTo>
                  <a:pt x="521" y="344"/>
                  <a:pt x="497" y="344"/>
                  <a:pt x="487" y="330"/>
                </a:cubicBezTo>
                <a:cubicBezTo>
                  <a:pt x="477" y="316"/>
                  <a:pt x="485" y="293"/>
                  <a:pt x="504" y="279"/>
                </a:cubicBezTo>
                <a:cubicBezTo>
                  <a:pt x="524" y="265"/>
                  <a:pt x="548" y="265"/>
                  <a:pt x="558" y="279"/>
                </a:cubicBezTo>
                <a:close/>
                <a:moveTo>
                  <a:pt x="464" y="162"/>
                </a:moveTo>
                <a:cubicBezTo>
                  <a:pt x="481" y="144"/>
                  <a:pt x="504" y="140"/>
                  <a:pt x="517" y="152"/>
                </a:cubicBezTo>
                <a:cubicBezTo>
                  <a:pt x="529" y="164"/>
                  <a:pt x="526" y="188"/>
                  <a:pt x="509" y="205"/>
                </a:cubicBezTo>
                <a:cubicBezTo>
                  <a:pt x="492" y="222"/>
                  <a:pt x="469" y="226"/>
                  <a:pt x="456" y="214"/>
                </a:cubicBezTo>
                <a:cubicBezTo>
                  <a:pt x="444" y="203"/>
                  <a:pt x="447" y="179"/>
                  <a:pt x="464" y="162"/>
                </a:cubicBezTo>
                <a:close/>
                <a:moveTo>
                  <a:pt x="357" y="111"/>
                </a:moveTo>
                <a:cubicBezTo>
                  <a:pt x="366" y="88"/>
                  <a:pt x="386" y="75"/>
                  <a:pt x="402" y="82"/>
                </a:cubicBezTo>
                <a:cubicBezTo>
                  <a:pt x="418" y="88"/>
                  <a:pt x="424" y="111"/>
                  <a:pt x="415" y="133"/>
                </a:cubicBezTo>
                <a:cubicBezTo>
                  <a:pt x="407" y="156"/>
                  <a:pt x="387" y="169"/>
                  <a:pt x="370" y="163"/>
                </a:cubicBezTo>
                <a:cubicBezTo>
                  <a:pt x="354" y="156"/>
                  <a:pt x="348" y="133"/>
                  <a:pt x="357" y="111"/>
                </a:cubicBezTo>
                <a:close/>
                <a:moveTo>
                  <a:pt x="353" y="391"/>
                </a:moveTo>
                <a:cubicBezTo>
                  <a:pt x="386" y="387"/>
                  <a:pt x="415" y="403"/>
                  <a:pt x="418" y="427"/>
                </a:cubicBezTo>
                <a:cubicBezTo>
                  <a:pt x="420" y="451"/>
                  <a:pt x="396" y="473"/>
                  <a:pt x="363" y="477"/>
                </a:cubicBezTo>
                <a:cubicBezTo>
                  <a:pt x="329" y="481"/>
                  <a:pt x="300" y="465"/>
                  <a:pt x="298" y="441"/>
                </a:cubicBezTo>
                <a:cubicBezTo>
                  <a:pt x="295" y="417"/>
                  <a:pt x="320" y="395"/>
                  <a:pt x="353" y="391"/>
                </a:cubicBezTo>
                <a:close/>
                <a:moveTo>
                  <a:pt x="253" y="79"/>
                </a:moveTo>
                <a:cubicBezTo>
                  <a:pt x="271" y="78"/>
                  <a:pt x="285" y="97"/>
                  <a:pt x="286" y="121"/>
                </a:cubicBezTo>
                <a:cubicBezTo>
                  <a:pt x="287" y="145"/>
                  <a:pt x="274" y="165"/>
                  <a:pt x="257" y="165"/>
                </a:cubicBezTo>
                <a:cubicBezTo>
                  <a:pt x="240" y="166"/>
                  <a:pt x="225" y="147"/>
                  <a:pt x="224" y="123"/>
                </a:cubicBezTo>
                <a:cubicBezTo>
                  <a:pt x="223" y="99"/>
                  <a:pt x="236" y="79"/>
                  <a:pt x="253" y="79"/>
                </a:cubicBezTo>
                <a:close/>
                <a:moveTo>
                  <a:pt x="129" y="173"/>
                </a:moveTo>
                <a:cubicBezTo>
                  <a:pt x="144" y="165"/>
                  <a:pt x="166" y="176"/>
                  <a:pt x="177" y="197"/>
                </a:cubicBezTo>
                <a:cubicBezTo>
                  <a:pt x="187" y="219"/>
                  <a:pt x="184" y="242"/>
                  <a:pt x="168" y="250"/>
                </a:cubicBezTo>
                <a:cubicBezTo>
                  <a:pt x="153" y="258"/>
                  <a:pt x="132" y="247"/>
                  <a:pt x="121" y="226"/>
                </a:cubicBezTo>
                <a:cubicBezTo>
                  <a:pt x="110" y="204"/>
                  <a:pt x="114" y="180"/>
                  <a:pt x="129" y="173"/>
                </a:cubicBezTo>
                <a:close/>
              </a:path>
            </a:pathLst>
          </a:custGeom>
          <a:solidFill>
            <a:schemeClr val="bg1"/>
          </a:solidFill>
          <a:ln>
            <a:noFill/>
          </a:ln>
        </p:spPr>
        <p:txBody>
          <a:bodyPr/>
          <a:lstStyle/>
          <a:p>
            <a:endParaRPr lang="zh-CN" altLang="en-US"/>
          </a:p>
        </p:txBody>
      </p:sp>
      <p:sp>
        <p:nvSpPr>
          <p:cNvPr id="53" name="rocket_51926"/>
          <p:cNvSpPr>
            <a:spLocks noChangeAspect="1"/>
          </p:cNvSpPr>
          <p:nvPr/>
        </p:nvSpPr>
        <p:spPr bwMode="auto">
          <a:xfrm>
            <a:off x="7285527" y="823966"/>
            <a:ext cx="283553" cy="488225"/>
          </a:xfrm>
          <a:custGeom>
            <a:avLst/>
            <a:gdLst>
              <a:gd name="T0" fmla="*/ 472622 w 604011"/>
              <a:gd name="T1" fmla="*/ 472622 w 604011"/>
              <a:gd name="T2" fmla="*/ 472622 w 604011"/>
              <a:gd name="T3" fmla="*/ 472622 w 604011"/>
              <a:gd name="T4" fmla="*/ 472622 w 604011"/>
              <a:gd name="T5" fmla="*/ 472622 w 604011"/>
              <a:gd name="T6" fmla="*/ 472622 w 604011"/>
              <a:gd name="T7" fmla="*/ 472622 w 604011"/>
              <a:gd name="T8" fmla="*/ 472622 w 604011"/>
              <a:gd name="T9" fmla="*/ 472622 w 604011"/>
              <a:gd name="T10" fmla="*/ 472622 w 604011"/>
              <a:gd name="T11" fmla="*/ 472622 w 604011"/>
              <a:gd name="T12" fmla="*/ 472622 w 604011"/>
              <a:gd name="T13" fmla="*/ 472622 w 604011"/>
              <a:gd name="T14" fmla="*/ 472622 w 604011"/>
              <a:gd name="T15" fmla="*/ 472622 w 604011"/>
              <a:gd name="T16" fmla="*/ 472622 w 604011"/>
              <a:gd name="T17" fmla="*/ 472622 w 604011"/>
              <a:gd name="T18" fmla="*/ 472622 w 604011"/>
              <a:gd name="T19" fmla="*/ 472622 w 604011"/>
              <a:gd name="T20" fmla="*/ 472622 w 604011"/>
              <a:gd name="T21" fmla="*/ 472622 w 604011"/>
              <a:gd name="T22" fmla="*/ 472622 w 604011"/>
              <a:gd name="T23" fmla="*/ 472622 w 604011"/>
              <a:gd name="T24" fmla="*/ 472622 w 604011"/>
              <a:gd name="T25" fmla="*/ 472622 w 604011"/>
              <a:gd name="T26" fmla="*/ 472622 w 604011"/>
              <a:gd name="T27" fmla="*/ 472622 w 604011"/>
              <a:gd name="T28" fmla="*/ 472622 w 604011"/>
              <a:gd name="T29" fmla="*/ 472622 w 604011"/>
              <a:gd name="T30" fmla="*/ 472622 w 604011"/>
              <a:gd name="T31" fmla="*/ 472622 w 604011"/>
              <a:gd name="T32" fmla="*/ 472622 w 604011"/>
              <a:gd name="T33" fmla="*/ 472622 w 604011"/>
              <a:gd name="T34" fmla="*/ 472622 w 604011"/>
              <a:gd name="T35" fmla="*/ 472622 w 604011"/>
              <a:gd name="T36" fmla="*/ 472622 w 604011"/>
              <a:gd name="T37" fmla="*/ 472622 w 604011"/>
              <a:gd name="T38" fmla="*/ 472622 w 604011"/>
              <a:gd name="T39" fmla="*/ 472622 w 604011"/>
              <a:gd name="T40" fmla="*/ 472622 w 604011"/>
              <a:gd name="T41" fmla="*/ 472622 w 604011"/>
              <a:gd name="T42" fmla="*/ 472622 w 604011"/>
              <a:gd name="T43" fmla="*/ 472622 w 604011"/>
              <a:gd name="T44" fmla="*/ 472622 w 604011"/>
              <a:gd name="T45" fmla="*/ 472622 w 604011"/>
              <a:gd name="T46" fmla="*/ 472622 w 604011"/>
              <a:gd name="T47" fmla="*/ 472622 w 604011"/>
              <a:gd name="T48" fmla="*/ 472622 w 604011"/>
              <a:gd name="T49" fmla="*/ 472622 w 604011"/>
              <a:gd name="T50" fmla="*/ 472622 w 604011"/>
              <a:gd name="T51" fmla="*/ 472622 w 604011"/>
              <a:gd name="T52" fmla="*/ 472622 w 604011"/>
              <a:gd name="T53" fmla="*/ 472622 w 604011"/>
              <a:gd name="T54" fmla="*/ 472622 w 604011"/>
              <a:gd name="T55" fmla="*/ 472622 w 604011"/>
              <a:gd name="T56" fmla="*/ 472622 w 604011"/>
              <a:gd name="T57" fmla="*/ 472622 w 604011"/>
              <a:gd name="T58" fmla="*/ 472622 w 604011"/>
              <a:gd name="T59" fmla="*/ 472622 w 604011"/>
              <a:gd name="T60" fmla="*/ 472622 w 604011"/>
              <a:gd name="T61" fmla="*/ 472622 w 604011"/>
              <a:gd name="T62" fmla="*/ 472622 w 604011"/>
              <a:gd name="T63" fmla="*/ 472622 w 604011"/>
              <a:gd name="T64" fmla="*/ 472622 w 604011"/>
              <a:gd name="T65" fmla="*/ 472622 w 604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0" h="414">
                <a:moveTo>
                  <a:pt x="200" y="270"/>
                </a:moveTo>
                <a:lnTo>
                  <a:pt x="200" y="217"/>
                </a:lnTo>
                <a:cubicBezTo>
                  <a:pt x="200" y="100"/>
                  <a:pt x="151" y="29"/>
                  <a:pt x="130" y="4"/>
                </a:cubicBezTo>
                <a:cubicBezTo>
                  <a:pt x="128" y="2"/>
                  <a:pt x="124" y="0"/>
                  <a:pt x="121" y="0"/>
                </a:cubicBezTo>
                <a:cubicBezTo>
                  <a:pt x="117" y="0"/>
                  <a:pt x="114" y="1"/>
                  <a:pt x="112" y="4"/>
                </a:cubicBezTo>
                <a:cubicBezTo>
                  <a:pt x="91" y="29"/>
                  <a:pt x="40" y="100"/>
                  <a:pt x="40" y="217"/>
                </a:cubicBezTo>
                <a:lnTo>
                  <a:pt x="40" y="270"/>
                </a:lnTo>
                <a:lnTo>
                  <a:pt x="30" y="276"/>
                </a:lnTo>
                <a:cubicBezTo>
                  <a:pt x="12" y="289"/>
                  <a:pt x="0" y="310"/>
                  <a:pt x="0" y="333"/>
                </a:cubicBezTo>
                <a:lnTo>
                  <a:pt x="0" y="395"/>
                </a:lnTo>
                <a:cubicBezTo>
                  <a:pt x="0" y="399"/>
                  <a:pt x="2" y="403"/>
                  <a:pt x="6" y="404"/>
                </a:cubicBezTo>
                <a:cubicBezTo>
                  <a:pt x="9" y="406"/>
                  <a:pt x="13" y="406"/>
                  <a:pt x="16" y="404"/>
                </a:cubicBezTo>
                <a:lnTo>
                  <a:pt x="48" y="383"/>
                </a:lnTo>
                <a:cubicBezTo>
                  <a:pt x="56" y="377"/>
                  <a:pt x="67" y="374"/>
                  <a:pt x="78" y="374"/>
                </a:cubicBezTo>
                <a:lnTo>
                  <a:pt x="101" y="374"/>
                </a:lnTo>
                <a:lnTo>
                  <a:pt x="101" y="404"/>
                </a:lnTo>
                <a:cubicBezTo>
                  <a:pt x="101" y="410"/>
                  <a:pt x="105" y="414"/>
                  <a:pt x="111" y="414"/>
                </a:cubicBezTo>
                <a:lnTo>
                  <a:pt x="129" y="414"/>
                </a:lnTo>
                <a:cubicBezTo>
                  <a:pt x="135" y="414"/>
                  <a:pt x="140" y="410"/>
                  <a:pt x="140" y="404"/>
                </a:cubicBezTo>
                <a:lnTo>
                  <a:pt x="140" y="374"/>
                </a:lnTo>
                <a:lnTo>
                  <a:pt x="163" y="374"/>
                </a:lnTo>
                <a:cubicBezTo>
                  <a:pt x="173" y="374"/>
                  <a:pt x="184" y="377"/>
                  <a:pt x="193" y="383"/>
                </a:cubicBezTo>
                <a:lnTo>
                  <a:pt x="224" y="404"/>
                </a:lnTo>
                <a:cubicBezTo>
                  <a:pt x="227" y="406"/>
                  <a:pt x="231" y="406"/>
                  <a:pt x="235" y="404"/>
                </a:cubicBezTo>
                <a:cubicBezTo>
                  <a:pt x="238" y="403"/>
                  <a:pt x="240" y="399"/>
                  <a:pt x="240" y="395"/>
                </a:cubicBezTo>
                <a:lnTo>
                  <a:pt x="240" y="333"/>
                </a:lnTo>
                <a:cubicBezTo>
                  <a:pt x="240" y="310"/>
                  <a:pt x="229" y="289"/>
                  <a:pt x="210" y="276"/>
                </a:cubicBezTo>
                <a:lnTo>
                  <a:pt x="200" y="270"/>
                </a:lnTo>
                <a:close/>
                <a:moveTo>
                  <a:pt x="120" y="187"/>
                </a:moveTo>
                <a:cubicBezTo>
                  <a:pt x="101" y="187"/>
                  <a:pt x="85" y="172"/>
                  <a:pt x="85" y="152"/>
                </a:cubicBezTo>
                <a:cubicBezTo>
                  <a:pt x="85" y="133"/>
                  <a:pt x="101" y="117"/>
                  <a:pt x="120" y="117"/>
                </a:cubicBezTo>
                <a:cubicBezTo>
                  <a:pt x="139" y="117"/>
                  <a:pt x="155" y="133"/>
                  <a:pt x="155" y="152"/>
                </a:cubicBezTo>
                <a:cubicBezTo>
                  <a:pt x="155" y="172"/>
                  <a:pt x="139" y="187"/>
                  <a:pt x="120" y="187"/>
                </a:cubicBezTo>
                <a:close/>
              </a:path>
            </a:pathLst>
          </a:custGeom>
          <a:solidFill>
            <a:schemeClr val="bg1"/>
          </a:solidFill>
          <a:ln>
            <a:noFill/>
          </a:ln>
        </p:spPr>
        <p:txBody>
          <a:bodyPr/>
          <a:lstStyle/>
          <a:p>
            <a:endParaRPr lang="zh-CN" altLang="en-US"/>
          </a:p>
        </p:txBody>
      </p:sp>
      <p:sp>
        <p:nvSpPr>
          <p:cNvPr id="55" name="marathon_264765"/>
          <p:cNvSpPr>
            <a:spLocks noChangeAspect="1"/>
          </p:cNvSpPr>
          <p:nvPr/>
        </p:nvSpPr>
        <p:spPr bwMode="auto">
          <a:xfrm>
            <a:off x="8423825" y="1477108"/>
            <a:ext cx="509858" cy="456059"/>
          </a:xfrm>
          <a:custGeom>
            <a:avLst/>
            <a:gdLst>
              <a:gd name="connsiteX0" fmla="*/ 197680 w 607594"/>
              <a:gd name="connsiteY0" fmla="*/ 403846 h 543483"/>
              <a:gd name="connsiteX1" fmla="*/ 196789 w 607594"/>
              <a:gd name="connsiteY1" fmla="*/ 420475 h 543483"/>
              <a:gd name="connsiteX2" fmla="*/ 230002 w 607594"/>
              <a:gd name="connsiteY2" fmla="*/ 456934 h 543483"/>
              <a:gd name="connsiteX3" fmla="*/ 210235 w 607594"/>
              <a:gd name="connsiteY3" fmla="*/ 480855 h 543483"/>
              <a:gd name="connsiteX4" fmla="*/ 185036 w 607594"/>
              <a:gd name="connsiteY4" fmla="*/ 461203 h 543483"/>
              <a:gd name="connsiteX5" fmla="*/ 178180 w 607594"/>
              <a:gd name="connsiteY5" fmla="*/ 405269 h 543483"/>
              <a:gd name="connsiteX6" fmla="*/ 197680 w 607594"/>
              <a:gd name="connsiteY6" fmla="*/ 403846 h 543483"/>
              <a:gd name="connsiteX7" fmla="*/ 383596 w 607594"/>
              <a:gd name="connsiteY7" fmla="*/ 357273 h 543483"/>
              <a:gd name="connsiteX8" fmla="*/ 435070 w 607594"/>
              <a:gd name="connsiteY8" fmla="*/ 358784 h 543483"/>
              <a:gd name="connsiteX9" fmla="*/ 445312 w 607594"/>
              <a:gd name="connsiteY9" fmla="*/ 389360 h 543483"/>
              <a:gd name="connsiteX10" fmla="*/ 446380 w 607594"/>
              <a:gd name="connsiteY10" fmla="*/ 394071 h 543483"/>
              <a:gd name="connsiteX11" fmla="*/ 461431 w 607594"/>
              <a:gd name="connsiteY11" fmla="*/ 516374 h 543483"/>
              <a:gd name="connsiteX12" fmla="*/ 440414 w 607594"/>
              <a:gd name="connsiteY12" fmla="*/ 543306 h 543483"/>
              <a:gd name="connsiteX13" fmla="*/ 413519 w 607594"/>
              <a:gd name="connsiteY13" fmla="*/ 522330 h 543483"/>
              <a:gd name="connsiteX14" fmla="*/ 398736 w 607594"/>
              <a:gd name="connsiteY14" fmla="*/ 402337 h 543483"/>
              <a:gd name="connsiteX15" fmla="*/ 310456 w 607594"/>
              <a:gd name="connsiteY15" fmla="*/ 353911 h 543483"/>
              <a:gd name="connsiteX16" fmla="*/ 358886 w 607594"/>
              <a:gd name="connsiteY16" fmla="*/ 354356 h 543483"/>
              <a:gd name="connsiteX17" fmla="*/ 361290 w 607594"/>
              <a:gd name="connsiteY17" fmla="*/ 399502 h 543483"/>
              <a:gd name="connsiteX18" fmla="*/ 340547 w 607594"/>
              <a:gd name="connsiteY18" fmla="*/ 424741 h 543483"/>
              <a:gd name="connsiteX19" fmla="*/ 243420 w 607594"/>
              <a:gd name="connsiteY19" fmla="*/ 438250 h 543483"/>
              <a:gd name="connsiteX20" fmla="*/ 216179 w 607594"/>
              <a:gd name="connsiteY20" fmla="*/ 417721 h 543483"/>
              <a:gd name="connsiteX21" fmla="*/ 236743 w 607594"/>
              <a:gd name="connsiteY21" fmla="*/ 390526 h 543483"/>
              <a:gd name="connsiteX22" fmla="*/ 311881 w 607594"/>
              <a:gd name="connsiteY22" fmla="*/ 380039 h 543483"/>
              <a:gd name="connsiteX23" fmla="*/ 593840 w 607594"/>
              <a:gd name="connsiteY23" fmla="*/ 165414 h 543483"/>
              <a:gd name="connsiteX24" fmla="*/ 606569 w 607594"/>
              <a:gd name="connsiteY24" fmla="*/ 190835 h 543483"/>
              <a:gd name="connsiteX25" fmla="*/ 558236 w 607594"/>
              <a:gd name="connsiteY25" fmla="*/ 272428 h 543483"/>
              <a:gd name="connsiteX26" fmla="*/ 384400 w 607594"/>
              <a:gd name="connsiteY26" fmla="*/ 337134 h 543483"/>
              <a:gd name="connsiteX27" fmla="*/ 243764 w 607594"/>
              <a:gd name="connsiteY27" fmla="*/ 349844 h 543483"/>
              <a:gd name="connsiteX28" fmla="*/ 205222 w 607594"/>
              <a:gd name="connsiteY28" fmla="*/ 377042 h 543483"/>
              <a:gd name="connsiteX29" fmla="*/ 175404 w 607594"/>
              <a:gd name="connsiteY29" fmla="*/ 382730 h 543483"/>
              <a:gd name="connsiteX30" fmla="*/ 172556 w 607594"/>
              <a:gd name="connsiteY30" fmla="*/ 353755 h 543483"/>
              <a:gd name="connsiteX31" fmla="*/ 390363 w 607594"/>
              <a:gd name="connsiteY31" fmla="*/ 297493 h 543483"/>
              <a:gd name="connsiteX32" fmla="*/ 527973 w 607594"/>
              <a:gd name="connsiteY32" fmla="*/ 246030 h 543483"/>
              <a:gd name="connsiteX33" fmla="*/ 568472 w 607594"/>
              <a:gd name="connsiteY33" fmla="*/ 178124 h 543483"/>
              <a:gd name="connsiteX34" fmla="*/ 593840 w 607594"/>
              <a:gd name="connsiteY34" fmla="*/ 165414 h 543483"/>
              <a:gd name="connsiteX35" fmla="*/ 370004 w 607594"/>
              <a:gd name="connsiteY35" fmla="*/ 127140 h 543483"/>
              <a:gd name="connsiteX36" fmla="*/ 422510 w 607594"/>
              <a:gd name="connsiteY36" fmla="*/ 137093 h 543483"/>
              <a:gd name="connsiteX37" fmla="*/ 446449 w 607594"/>
              <a:gd name="connsiteY37" fmla="*/ 172106 h 543483"/>
              <a:gd name="connsiteX38" fmla="*/ 441287 w 607594"/>
              <a:gd name="connsiteY38" fmla="*/ 198943 h 543483"/>
              <a:gd name="connsiteX39" fmla="*/ 449741 w 607594"/>
              <a:gd name="connsiteY39" fmla="*/ 223736 h 543483"/>
              <a:gd name="connsiteX40" fmla="*/ 514439 w 607594"/>
              <a:gd name="connsiteY40" fmla="*/ 197610 h 543483"/>
              <a:gd name="connsiteX41" fmla="*/ 540513 w 607594"/>
              <a:gd name="connsiteY41" fmla="*/ 208718 h 543483"/>
              <a:gd name="connsiteX42" fmla="*/ 529478 w 607594"/>
              <a:gd name="connsiteY42" fmla="*/ 234756 h 543483"/>
              <a:gd name="connsiteX43" fmla="*/ 445025 w 607594"/>
              <a:gd name="connsiteY43" fmla="*/ 268880 h 543483"/>
              <a:gd name="connsiteX44" fmla="*/ 428205 w 607594"/>
              <a:gd name="connsiteY44" fmla="*/ 268080 h 543483"/>
              <a:gd name="connsiteX45" fmla="*/ 426158 w 607594"/>
              <a:gd name="connsiteY45" fmla="*/ 278921 h 543483"/>
              <a:gd name="connsiteX46" fmla="*/ 393409 w 607594"/>
              <a:gd name="connsiteY46" fmla="*/ 277499 h 543483"/>
              <a:gd name="connsiteX47" fmla="*/ 308778 w 607594"/>
              <a:gd name="connsiteY47" fmla="*/ 273234 h 543483"/>
              <a:gd name="connsiteX48" fmla="*/ 331293 w 607594"/>
              <a:gd name="connsiteY48" fmla="*/ 210140 h 543483"/>
              <a:gd name="connsiteX49" fmla="*/ 391007 w 607594"/>
              <a:gd name="connsiteY49" fmla="*/ 180459 h 543483"/>
              <a:gd name="connsiteX50" fmla="*/ 316075 w 607594"/>
              <a:gd name="connsiteY50" fmla="*/ 196188 h 543483"/>
              <a:gd name="connsiteX51" fmla="*/ 290356 w 607594"/>
              <a:gd name="connsiteY51" fmla="*/ 260704 h 543483"/>
              <a:gd name="connsiteX52" fmla="*/ 264193 w 607594"/>
              <a:gd name="connsiteY52" fmla="*/ 271901 h 543483"/>
              <a:gd name="connsiteX53" fmla="*/ 252980 w 607594"/>
              <a:gd name="connsiteY53" fmla="*/ 245864 h 543483"/>
              <a:gd name="connsiteX54" fmla="*/ 282703 w 607594"/>
              <a:gd name="connsiteY54" fmla="*/ 171306 h 543483"/>
              <a:gd name="connsiteX55" fmla="*/ 297298 w 607594"/>
              <a:gd name="connsiteY55" fmla="*/ 159043 h 543483"/>
              <a:gd name="connsiteX56" fmla="*/ 379971 w 607594"/>
              <a:gd name="connsiteY56" fmla="*/ 141714 h 543483"/>
              <a:gd name="connsiteX57" fmla="*/ 338946 w 607594"/>
              <a:gd name="connsiteY57" fmla="*/ 140737 h 543483"/>
              <a:gd name="connsiteX58" fmla="*/ 370004 w 607594"/>
              <a:gd name="connsiteY58" fmla="*/ 127140 h 543483"/>
              <a:gd name="connsiteX59" fmla="*/ 144306 w 607594"/>
              <a:gd name="connsiteY59" fmla="*/ 91134 h 543483"/>
              <a:gd name="connsiteX60" fmla="*/ 193524 w 607594"/>
              <a:gd name="connsiteY60" fmla="*/ 100376 h 543483"/>
              <a:gd name="connsiteX61" fmla="*/ 215864 w 607594"/>
              <a:gd name="connsiteY61" fmla="*/ 133169 h 543483"/>
              <a:gd name="connsiteX62" fmla="*/ 211147 w 607594"/>
              <a:gd name="connsiteY62" fmla="*/ 158320 h 543483"/>
              <a:gd name="connsiteX63" fmla="*/ 218979 w 607594"/>
              <a:gd name="connsiteY63" fmla="*/ 181604 h 543483"/>
              <a:gd name="connsiteX64" fmla="*/ 265349 w 607594"/>
              <a:gd name="connsiteY64" fmla="*/ 162852 h 543483"/>
              <a:gd name="connsiteX65" fmla="*/ 246035 w 607594"/>
              <a:gd name="connsiteY65" fmla="*/ 211198 h 543483"/>
              <a:gd name="connsiteX66" fmla="*/ 214618 w 607594"/>
              <a:gd name="connsiteY66" fmla="*/ 223906 h 543483"/>
              <a:gd name="connsiteX67" fmla="*/ 198864 w 607594"/>
              <a:gd name="connsiteY67" fmla="*/ 223106 h 543483"/>
              <a:gd name="connsiteX68" fmla="*/ 190854 w 607594"/>
              <a:gd name="connsiteY68" fmla="*/ 265231 h 543483"/>
              <a:gd name="connsiteX69" fmla="*/ 203492 w 607594"/>
              <a:gd name="connsiteY69" fmla="*/ 302734 h 543483"/>
              <a:gd name="connsiteX70" fmla="*/ 165310 w 607594"/>
              <a:gd name="connsiteY70" fmla="*/ 331350 h 543483"/>
              <a:gd name="connsiteX71" fmla="*/ 143416 w 607594"/>
              <a:gd name="connsiteY71" fmla="*/ 265942 h 543483"/>
              <a:gd name="connsiteX72" fmla="*/ 131667 w 607594"/>
              <a:gd name="connsiteY72" fmla="*/ 263720 h 543483"/>
              <a:gd name="connsiteX73" fmla="*/ 136207 w 607594"/>
              <a:gd name="connsiteY73" fmla="*/ 346192 h 543483"/>
              <a:gd name="connsiteX74" fmla="*/ 116715 w 607594"/>
              <a:gd name="connsiteY74" fmla="*/ 369831 h 543483"/>
              <a:gd name="connsiteX75" fmla="*/ 25755 w 607594"/>
              <a:gd name="connsiteY75" fmla="*/ 382539 h 543483"/>
              <a:gd name="connsiteX76" fmla="*/ 211 w 607594"/>
              <a:gd name="connsiteY76" fmla="*/ 363343 h 543483"/>
              <a:gd name="connsiteX77" fmla="*/ 19525 w 607594"/>
              <a:gd name="connsiteY77" fmla="*/ 337838 h 543483"/>
              <a:gd name="connsiteX78" fmla="*/ 89925 w 607594"/>
              <a:gd name="connsiteY78" fmla="*/ 327973 h 543483"/>
              <a:gd name="connsiteX79" fmla="*/ 85920 w 607594"/>
              <a:gd name="connsiteY79" fmla="*/ 255988 h 543483"/>
              <a:gd name="connsiteX80" fmla="*/ 85920 w 607594"/>
              <a:gd name="connsiteY80" fmla="*/ 255099 h 543483"/>
              <a:gd name="connsiteX81" fmla="*/ 94554 w 607594"/>
              <a:gd name="connsiteY81" fmla="*/ 202666 h 543483"/>
              <a:gd name="connsiteX82" fmla="*/ 108082 w 607594"/>
              <a:gd name="connsiteY82" fmla="*/ 168806 h 543483"/>
              <a:gd name="connsiteX83" fmla="*/ 163975 w 607594"/>
              <a:gd name="connsiteY83" fmla="*/ 140990 h 543483"/>
              <a:gd name="connsiteX84" fmla="*/ 93841 w 607594"/>
              <a:gd name="connsiteY84" fmla="*/ 155742 h 543483"/>
              <a:gd name="connsiteX85" fmla="*/ 69722 w 607594"/>
              <a:gd name="connsiteY85" fmla="*/ 216174 h 543483"/>
              <a:gd name="connsiteX86" fmla="*/ 45246 w 607594"/>
              <a:gd name="connsiteY86" fmla="*/ 226661 h 543483"/>
              <a:gd name="connsiteX87" fmla="*/ 34655 w 607594"/>
              <a:gd name="connsiteY87" fmla="*/ 202222 h 543483"/>
              <a:gd name="connsiteX88" fmla="*/ 62602 w 607594"/>
              <a:gd name="connsiteY88" fmla="*/ 132458 h 543483"/>
              <a:gd name="connsiteX89" fmla="*/ 76219 w 607594"/>
              <a:gd name="connsiteY89" fmla="*/ 120994 h 543483"/>
              <a:gd name="connsiteX90" fmla="*/ 153651 w 607594"/>
              <a:gd name="connsiteY90" fmla="*/ 104731 h 543483"/>
              <a:gd name="connsiteX91" fmla="*/ 115202 w 607594"/>
              <a:gd name="connsiteY91" fmla="*/ 103842 h 543483"/>
              <a:gd name="connsiteX92" fmla="*/ 144306 w 607594"/>
              <a:gd name="connsiteY92" fmla="*/ 91134 h 543483"/>
              <a:gd name="connsiteX93" fmla="*/ 415033 w 607594"/>
              <a:gd name="connsiteY93" fmla="*/ 29920 h 543483"/>
              <a:gd name="connsiteX94" fmla="*/ 459454 w 607594"/>
              <a:gd name="connsiteY94" fmla="*/ 74235 h 543483"/>
              <a:gd name="connsiteX95" fmla="*/ 415033 w 607594"/>
              <a:gd name="connsiteY95" fmla="*/ 118550 h 543483"/>
              <a:gd name="connsiteX96" fmla="*/ 370612 w 607594"/>
              <a:gd name="connsiteY96" fmla="*/ 74235 h 543483"/>
              <a:gd name="connsiteX97" fmla="*/ 415033 w 607594"/>
              <a:gd name="connsiteY97" fmla="*/ 29920 h 543483"/>
              <a:gd name="connsiteX98" fmla="*/ 186436 w 607594"/>
              <a:gd name="connsiteY98" fmla="*/ 0 h 543483"/>
              <a:gd name="connsiteX99" fmla="*/ 227999 w 607594"/>
              <a:gd name="connsiteY99" fmla="*/ 41528 h 543483"/>
              <a:gd name="connsiteX100" fmla="*/ 186436 w 607594"/>
              <a:gd name="connsiteY100" fmla="*/ 83056 h 543483"/>
              <a:gd name="connsiteX101" fmla="*/ 144873 w 607594"/>
              <a:gd name="connsiteY101" fmla="*/ 41528 h 543483"/>
              <a:gd name="connsiteX102" fmla="*/ 186436 w 607594"/>
              <a:gd name="connsiteY102" fmla="*/ 0 h 5434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594" h="543483">
                <a:moveTo>
                  <a:pt x="197680" y="403846"/>
                </a:moveTo>
                <a:cubicBezTo>
                  <a:pt x="196344" y="409182"/>
                  <a:pt x="195988" y="414784"/>
                  <a:pt x="196789" y="420475"/>
                </a:cubicBezTo>
                <a:cubicBezTo>
                  <a:pt x="199372" y="438794"/>
                  <a:pt x="212995" y="452933"/>
                  <a:pt x="230002" y="456934"/>
                </a:cubicBezTo>
                <a:cubicBezTo>
                  <a:pt x="230892" y="468850"/>
                  <a:pt x="222255" y="479433"/>
                  <a:pt x="210235" y="480855"/>
                </a:cubicBezTo>
                <a:cubicBezTo>
                  <a:pt x="197858" y="482456"/>
                  <a:pt x="186550" y="473652"/>
                  <a:pt x="185036" y="461203"/>
                </a:cubicBezTo>
                <a:lnTo>
                  <a:pt x="178180" y="405269"/>
                </a:lnTo>
                <a:cubicBezTo>
                  <a:pt x="182187" y="405980"/>
                  <a:pt x="189221" y="406425"/>
                  <a:pt x="197680" y="403846"/>
                </a:cubicBezTo>
                <a:close/>
                <a:moveTo>
                  <a:pt x="383596" y="357273"/>
                </a:moveTo>
                <a:cubicBezTo>
                  <a:pt x="401318" y="359762"/>
                  <a:pt x="418506" y="360295"/>
                  <a:pt x="435070" y="358784"/>
                </a:cubicBezTo>
                <a:lnTo>
                  <a:pt x="445312" y="389360"/>
                </a:lnTo>
                <a:cubicBezTo>
                  <a:pt x="445846" y="390871"/>
                  <a:pt x="446202" y="392471"/>
                  <a:pt x="446380" y="394071"/>
                </a:cubicBezTo>
                <a:lnTo>
                  <a:pt x="461431" y="516374"/>
                </a:lnTo>
                <a:cubicBezTo>
                  <a:pt x="463123" y="529618"/>
                  <a:pt x="453683" y="541617"/>
                  <a:pt x="440414" y="543306"/>
                </a:cubicBezTo>
                <a:cubicBezTo>
                  <a:pt x="427233" y="544906"/>
                  <a:pt x="415122" y="535484"/>
                  <a:pt x="413519" y="522330"/>
                </a:cubicBezTo>
                <a:lnTo>
                  <a:pt x="398736" y="402337"/>
                </a:lnTo>
                <a:close/>
                <a:moveTo>
                  <a:pt x="310456" y="353911"/>
                </a:moveTo>
                <a:cubicBezTo>
                  <a:pt x="324611" y="352756"/>
                  <a:pt x="340636" y="352756"/>
                  <a:pt x="358886" y="354356"/>
                </a:cubicBezTo>
                <a:lnTo>
                  <a:pt x="361290" y="399502"/>
                </a:lnTo>
                <a:cubicBezTo>
                  <a:pt x="362002" y="412033"/>
                  <a:pt x="353010" y="422964"/>
                  <a:pt x="340547" y="424741"/>
                </a:cubicBezTo>
                <a:lnTo>
                  <a:pt x="243420" y="438250"/>
                </a:lnTo>
                <a:cubicBezTo>
                  <a:pt x="230245" y="440116"/>
                  <a:pt x="218048" y="430962"/>
                  <a:pt x="216179" y="417721"/>
                </a:cubicBezTo>
                <a:cubicBezTo>
                  <a:pt x="214309" y="404568"/>
                  <a:pt x="223479" y="392392"/>
                  <a:pt x="236743" y="390526"/>
                </a:cubicBezTo>
                <a:lnTo>
                  <a:pt x="311881" y="380039"/>
                </a:lnTo>
                <a:close/>
                <a:moveTo>
                  <a:pt x="593840" y="165414"/>
                </a:moveTo>
                <a:cubicBezTo>
                  <a:pt x="604432" y="168970"/>
                  <a:pt x="610040" y="180258"/>
                  <a:pt x="606569" y="190835"/>
                </a:cubicBezTo>
                <a:cubicBezTo>
                  <a:pt x="605946" y="192523"/>
                  <a:pt x="591971" y="233853"/>
                  <a:pt x="558236" y="272428"/>
                </a:cubicBezTo>
                <a:cubicBezTo>
                  <a:pt x="512307" y="324868"/>
                  <a:pt x="452136" y="347266"/>
                  <a:pt x="384400" y="337134"/>
                </a:cubicBezTo>
                <a:cubicBezTo>
                  <a:pt x="314616" y="326646"/>
                  <a:pt x="269399" y="338289"/>
                  <a:pt x="243764" y="349844"/>
                </a:cubicBezTo>
                <a:cubicBezTo>
                  <a:pt x="218307" y="361399"/>
                  <a:pt x="206647" y="375264"/>
                  <a:pt x="205222" y="377042"/>
                </a:cubicBezTo>
                <a:cubicBezTo>
                  <a:pt x="205222" y="377042"/>
                  <a:pt x="189201" y="396507"/>
                  <a:pt x="175404" y="382730"/>
                </a:cubicBezTo>
                <a:cubicBezTo>
                  <a:pt x="166325" y="373753"/>
                  <a:pt x="166770" y="361843"/>
                  <a:pt x="172556" y="353755"/>
                </a:cubicBezTo>
                <a:cubicBezTo>
                  <a:pt x="174870" y="350466"/>
                  <a:pt x="231658" y="273672"/>
                  <a:pt x="390363" y="297493"/>
                </a:cubicBezTo>
                <a:cubicBezTo>
                  <a:pt x="444659" y="305581"/>
                  <a:pt x="490945" y="288249"/>
                  <a:pt x="527973" y="246030"/>
                </a:cubicBezTo>
                <a:cubicBezTo>
                  <a:pt x="556456" y="213411"/>
                  <a:pt x="568383" y="178480"/>
                  <a:pt x="568472" y="178124"/>
                </a:cubicBezTo>
                <a:cubicBezTo>
                  <a:pt x="571944" y="167636"/>
                  <a:pt x="583337" y="161948"/>
                  <a:pt x="593840" y="165414"/>
                </a:cubicBezTo>
                <a:close/>
                <a:moveTo>
                  <a:pt x="370004" y="127140"/>
                </a:moveTo>
                <a:lnTo>
                  <a:pt x="422510" y="137093"/>
                </a:lnTo>
                <a:cubicBezTo>
                  <a:pt x="438795" y="140115"/>
                  <a:pt x="449474" y="155844"/>
                  <a:pt x="446449" y="172106"/>
                </a:cubicBezTo>
                <a:lnTo>
                  <a:pt x="441287" y="198943"/>
                </a:lnTo>
                <a:lnTo>
                  <a:pt x="449741" y="223736"/>
                </a:lnTo>
                <a:lnTo>
                  <a:pt x="514439" y="197610"/>
                </a:lnTo>
                <a:cubicBezTo>
                  <a:pt x="524940" y="193345"/>
                  <a:pt x="536509" y="198765"/>
                  <a:pt x="540513" y="208718"/>
                </a:cubicBezTo>
                <a:cubicBezTo>
                  <a:pt x="544696" y="218938"/>
                  <a:pt x="539712" y="230668"/>
                  <a:pt x="529478" y="234756"/>
                </a:cubicBezTo>
                <a:cubicBezTo>
                  <a:pt x="520045" y="238577"/>
                  <a:pt x="454458" y="265147"/>
                  <a:pt x="445025" y="268880"/>
                </a:cubicBezTo>
                <a:cubicBezTo>
                  <a:pt x="439685" y="271101"/>
                  <a:pt x="433545" y="270923"/>
                  <a:pt x="428205" y="268080"/>
                </a:cubicBezTo>
                <a:lnTo>
                  <a:pt x="426158" y="278921"/>
                </a:lnTo>
                <a:cubicBezTo>
                  <a:pt x="415746" y="279721"/>
                  <a:pt x="404800" y="279277"/>
                  <a:pt x="393409" y="277499"/>
                </a:cubicBezTo>
                <a:cubicBezTo>
                  <a:pt x="364487" y="273234"/>
                  <a:pt x="334229" y="271723"/>
                  <a:pt x="308778" y="273234"/>
                </a:cubicBezTo>
                <a:lnTo>
                  <a:pt x="331293" y="210140"/>
                </a:lnTo>
                <a:lnTo>
                  <a:pt x="391007" y="180459"/>
                </a:lnTo>
                <a:lnTo>
                  <a:pt x="316075" y="196188"/>
                </a:lnTo>
                <a:cubicBezTo>
                  <a:pt x="311181" y="208540"/>
                  <a:pt x="295251" y="248352"/>
                  <a:pt x="290356" y="260704"/>
                </a:cubicBezTo>
                <a:cubicBezTo>
                  <a:pt x="286174" y="271101"/>
                  <a:pt x="274427" y="275989"/>
                  <a:pt x="264193" y="271901"/>
                </a:cubicBezTo>
                <a:cubicBezTo>
                  <a:pt x="253781" y="267813"/>
                  <a:pt x="248886" y="255994"/>
                  <a:pt x="252980" y="245864"/>
                </a:cubicBezTo>
                <a:lnTo>
                  <a:pt x="282703" y="171306"/>
                </a:lnTo>
                <a:cubicBezTo>
                  <a:pt x="285284" y="164997"/>
                  <a:pt x="290801" y="160465"/>
                  <a:pt x="297298" y="159043"/>
                </a:cubicBezTo>
                <a:lnTo>
                  <a:pt x="379971" y="141714"/>
                </a:lnTo>
                <a:lnTo>
                  <a:pt x="338946" y="140737"/>
                </a:lnTo>
                <a:cubicBezTo>
                  <a:pt x="345265" y="130606"/>
                  <a:pt x="357456" y="124830"/>
                  <a:pt x="370004" y="127140"/>
                </a:cubicBezTo>
                <a:close/>
                <a:moveTo>
                  <a:pt x="144306" y="91134"/>
                </a:moveTo>
                <a:lnTo>
                  <a:pt x="193524" y="100376"/>
                </a:lnTo>
                <a:cubicBezTo>
                  <a:pt x="208743" y="103309"/>
                  <a:pt x="218801" y="117973"/>
                  <a:pt x="215864" y="133169"/>
                </a:cubicBezTo>
                <a:lnTo>
                  <a:pt x="211147" y="158320"/>
                </a:lnTo>
                <a:lnTo>
                  <a:pt x="218979" y="181604"/>
                </a:lnTo>
                <a:lnTo>
                  <a:pt x="265349" y="162852"/>
                </a:lnTo>
                <a:cubicBezTo>
                  <a:pt x="264637" y="164452"/>
                  <a:pt x="266951" y="158675"/>
                  <a:pt x="246035" y="211198"/>
                </a:cubicBezTo>
                <a:lnTo>
                  <a:pt x="214618" y="223906"/>
                </a:lnTo>
                <a:cubicBezTo>
                  <a:pt x="209723" y="225861"/>
                  <a:pt x="204026" y="225861"/>
                  <a:pt x="198864" y="223106"/>
                </a:cubicBezTo>
                <a:lnTo>
                  <a:pt x="190854" y="265231"/>
                </a:lnTo>
                <a:lnTo>
                  <a:pt x="203492" y="302734"/>
                </a:lnTo>
                <a:cubicBezTo>
                  <a:pt x="185336" y="312865"/>
                  <a:pt x="172965" y="323530"/>
                  <a:pt x="165310" y="331350"/>
                </a:cubicBezTo>
                <a:lnTo>
                  <a:pt x="143416" y="265942"/>
                </a:lnTo>
                <a:lnTo>
                  <a:pt x="131667" y="263720"/>
                </a:lnTo>
                <a:lnTo>
                  <a:pt x="136207" y="346192"/>
                </a:lnTo>
                <a:cubicBezTo>
                  <a:pt x="136830" y="357922"/>
                  <a:pt x="128374" y="368231"/>
                  <a:pt x="116715" y="369831"/>
                </a:cubicBezTo>
                <a:lnTo>
                  <a:pt x="25755" y="382539"/>
                </a:lnTo>
                <a:cubicBezTo>
                  <a:pt x="13383" y="384228"/>
                  <a:pt x="1991" y="375608"/>
                  <a:pt x="211" y="363343"/>
                </a:cubicBezTo>
                <a:cubicBezTo>
                  <a:pt x="-1480" y="350991"/>
                  <a:pt x="7153" y="339526"/>
                  <a:pt x="19525" y="337838"/>
                </a:cubicBezTo>
                <a:lnTo>
                  <a:pt x="89925" y="327973"/>
                </a:lnTo>
                <a:lnTo>
                  <a:pt x="85920" y="255988"/>
                </a:lnTo>
                <a:cubicBezTo>
                  <a:pt x="85920" y="255722"/>
                  <a:pt x="85920" y="255366"/>
                  <a:pt x="85920" y="255099"/>
                </a:cubicBezTo>
                <a:lnTo>
                  <a:pt x="94554" y="202666"/>
                </a:lnTo>
                <a:lnTo>
                  <a:pt x="108082" y="168806"/>
                </a:lnTo>
                <a:lnTo>
                  <a:pt x="163975" y="140990"/>
                </a:lnTo>
                <a:lnTo>
                  <a:pt x="93841" y="155742"/>
                </a:lnTo>
                <a:lnTo>
                  <a:pt x="69722" y="216174"/>
                </a:lnTo>
                <a:cubicBezTo>
                  <a:pt x="65806" y="225950"/>
                  <a:pt x="54769" y="230482"/>
                  <a:pt x="45246" y="226661"/>
                </a:cubicBezTo>
                <a:cubicBezTo>
                  <a:pt x="35456" y="222840"/>
                  <a:pt x="30828" y="211820"/>
                  <a:pt x="34655" y="202222"/>
                </a:cubicBezTo>
                <a:lnTo>
                  <a:pt x="62602" y="132458"/>
                </a:lnTo>
                <a:cubicBezTo>
                  <a:pt x="64916" y="126593"/>
                  <a:pt x="69989" y="122327"/>
                  <a:pt x="76219" y="120994"/>
                </a:cubicBezTo>
                <a:lnTo>
                  <a:pt x="153651" y="104731"/>
                </a:lnTo>
                <a:lnTo>
                  <a:pt x="115202" y="103842"/>
                </a:lnTo>
                <a:cubicBezTo>
                  <a:pt x="121165" y="94333"/>
                  <a:pt x="132557" y="88912"/>
                  <a:pt x="144306" y="91134"/>
                </a:cubicBezTo>
                <a:close/>
                <a:moveTo>
                  <a:pt x="415033" y="29920"/>
                </a:moveTo>
                <a:cubicBezTo>
                  <a:pt x="439566" y="29920"/>
                  <a:pt x="459454" y="49761"/>
                  <a:pt x="459454" y="74235"/>
                </a:cubicBezTo>
                <a:cubicBezTo>
                  <a:pt x="459454" y="98709"/>
                  <a:pt x="439566" y="118550"/>
                  <a:pt x="415033" y="118550"/>
                </a:cubicBezTo>
                <a:cubicBezTo>
                  <a:pt x="390500" y="118550"/>
                  <a:pt x="370612" y="98709"/>
                  <a:pt x="370612" y="74235"/>
                </a:cubicBezTo>
                <a:cubicBezTo>
                  <a:pt x="370612" y="49761"/>
                  <a:pt x="390500" y="29920"/>
                  <a:pt x="415033" y="29920"/>
                </a:cubicBezTo>
                <a:close/>
                <a:moveTo>
                  <a:pt x="186436" y="0"/>
                </a:moveTo>
                <a:cubicBezTo>
                  <a:pt x="209391" y="0"/>
                  <a:pt x="227999" y="18593"/>
                  <a:pt x="227999" y="41528"/>
                </a:cubicBezTo>
                <a:cubicBezTo>
                  <a:pt x="227999" y="64463"/>
                  <a:pt x="209391" y="83056"/>
                  <a:pt x="186436" y="83056"/>
                </a:cubicBezTo>
                <a:cubicBezTo>
                  <a:pt x="163481" y="83056"/>
                  <a:pt x="144873" y="64463"/>
                  <a:pt x="144873" y="41528"/>
                </a:cubicBezTo>
                <a:cubicBezTo>
                  <a:pt x="144873" y="18593"/>
                  <a:pt x="163481" y="0"/>
                  <a:pt x="186436" y="0"/>
                </a:cubicBezTo>
                <a:close/>
              </a:path>
            </a:pathLst>
          </a:custGeom>
          <a:solidFill>
            <a:schemeClr val="bg1"/>
          </a:solidFill>
          <a:ln>
            <a:noFill/>
          </a:ln>
        </p:spPr>
        <p:txBody>
          <a:bodyPr/>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anim calcmode="lin" valueType="num">
                                      <p:cBhvr>
                                        <p:cTn id="8" dur="500" fill="hold"/>
                                        <p:tgtEl>
                                          <p:spTgt spid="16"/>
                                        </p:tgtEl>
                                        <p:attrNameLst>
                                          <p:attrName>ppt_x</p:attrName>
                                        </p:attrNameLst>
                                      </p:cBhvr>
                                      <p:tavLst>
                                        <p:tav tm="0">
                                          <p:val>
                                            <p:strVal val="#ppt_x"/>
                                          </p:val>
                                        </p:tav>
                                        <p:tav tm="100000">
                                          <p:val>
                                            <p:strVal val="#ppt_x"/>
                                          </p:val>
                                        </p:tav>
                                      </p:tavLst>
                                    </p:anim>
                                    <p:anim calcmode="lin" valueType="num">
                                      <p:cBhvr>
                                        <p:cTn id="9" dur="500" fill="hold"/>
                                        <p:tgtEl>
                                          <p:spTgt spid="16"/>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anim calcmode="lin" valueType="num">
                                      <p:cBhvr>
                                        <p:cTn id="13" dur="500" fill="hold"/>
                                        <p:tgtEl>
                                          <p:spTgt spid="18"/>
                                        </p:tgtEl>
                                        <p:attrNameLst>
                                          <p:attrName>ppt_x</p:attrName>
                                        </p:attrNameLst>
                                      </p:cBhvr>
                                      <p:tavLst>
                                        <p:tav tm="0">
                                          <p:val>
                                            <p:strVal val="#ppt_x"/>
                                          </p:val>
                                        </p:tav>
                                        <p:tav tm="100000">
                                          <p:val>
                                            <p:strVal val="#ppt_x"/>
                                          </p:val>
                                        </p:tav>
                                      </p:tavLst>
                                    </p:anim>
                                    <p:anim calcmode="lin" valueType="num">
                                      <p:cBhvr>
                                        <p:cTn id="14" dur="500" fill="hold"/>
                                        <p:tgtEl>
                                          <p:spTgt spid="18"/>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anim calcmode="lin" valueType="num">
                                      <p:cBhvr>
                                        <p:cTn id="18" dur="500" fill="hold"/>
                                        <p:tgtEl>
                                          <p:spTgt spid="9"/>
                                        </p:tgtEl>
                                        <p:attrNameLst>
                                          <p:attrName>ppt_x</p:attrName>
                                        </p:attrNameLst>
                                      </p:cBhvr>
                                      <p:tavLst>
                                        <p:tav tm="0">
                                          <p:val>
                                            <p:strVal val="#ppt_x"/>
                                          </p:val>
                                        </p:tav>
                                        <p:tav tm="100000">
                                          <p:val>
                                            <p:strVal val="#ppt_x"/>
                                          </p:val>
                                        </p:tav>
                                      </p:tavLst>
                                    </p:anim>
                                    <p:anim calcmode="lin" valueType="num">
                                      <p:cBhvr>
                                        <p:cTn id="19" dur="500" fill="hold"/>
                                        <p:tgtEl>
                                          <p:spTgt spid="9"/>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anim calcmode="lin" valueType="num">
                                      <p:cBhvr>
                                        <p:cTn id="28" dur="500" fill="hold"/>
                                        <p:tgtEl>
                                          <p:spTgt spid="23"/>
                                        </p:tgtEl>
                                        <p:attrNameLst>
                                          <p:attrName>ppt_x</p:attrName>
                                        </p:attrNameLst>
                                      </p:cBhvr>
                                      <p:tavLst>
                                        <p:tav tm="0">
                                          <p:val>
                                            <p:strVal val="#ppt_x"/>
                                          </p:val>
                                        </p:tav>
                                        <p:tav tm="100000">
                                          <p:val>
                                            <p:strVal val="#ppt_x"/>
                                          </p:val>
                                        </p:tav>
                                      </p:tavLst>
                                    </p:anim>
                                    <p:anim calcmode="lin" valueType="num">
                                      <p:cBhvr>
                                        <p:cTn id="29" dur="500" fill="hold"/>
                                        <p:tgtEl>
                                          <p:spTgt spid="23"/>
                                        </p:tgtEl>
                                        <p:attrNameLst>
                                          <p:attrName>ppt_y</p:attrName>
                                        </p:attrNameLst>
                                      </p:cBhvr>
                                      <p:tavLst>
                                        <p:tav tm="0">
                                          <p:val>
                                            <p:strVal val="#ppt_y-.1"/>
                                          </p:val>
                                        </p:tav>
                                        <p:tav tm="100000">
                                          <p:val>
                                            <p:strVal val="#ppt_y"/>
                                          </p:val>
                                        </p:tav>
                                      </p:tavLst>
                                    </p:anim>
                                  </p:childTnLst>
                                </p:cTn>
                              </p:par>
                            </p:childTnLst>
                          </p:cTn>
                        </p:par>
                        <p:par>
                          <p:cTn id="30" fill="hold">
                            <p:stCondLst>
                              <p:cond delay="500"/>
                            </p:stCondLst>
                            <p:childTnLst>
                              <p:par>
                                <p:cTn id="31" presetID="2" presetClass="entr" presetSubtype="4"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300" fill="hold"/>
                                        <p:tgtEl>
                                          <p:spTgt spid="33"/>
                                        </p:tgtEl>
                                        <p:attrNameLst>
                                          <p:attrName>ppt_x</p:attrName>
                                        </p:attrNameLst>
                                      </p:cBhvr>
                                      <p:tavLst>
                                        <p:tav tm="0">
                                          <p:val>
                                            <p:strVal val="#ppt_x"/>
                                          </p:val>
                                        </p:tav>
                                        <p:tav tm="100000">
                                          <p:val>
                                            <p:strVal val="#ppt_x"/>
                                          </p:val>
                                        </p:tav>
                                      </p:tavLst>
                                    </p:anim>
                                    <p:anim calcmode="lin" valueType="num">
                                      <p:cBhvr additive="base">
                                        <p:cTn id="34" dur="300" fill="hold"/>
                                        <p:tgtEl>
                                          <p:spTgt spid="3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300" fill="hold"/>
                                        <p:tgtEl>
                                          <p:spTgt spid="34"/>
                                        </p:tgtEl>
                                        <p:attrNameLst>
                                          <p:attrName>ppt_x</p:attrName>
                                        </p:attrNameLst>
                                      </p:cBhvr>
                                      <p:tavLst>
                                        <p:tav tm="0">
                                          <p:val>
                                            <p:strVal val="#ppt_x"/>
                                          </p:val>
                                        </p:tav>
                                        <p:tav tm="100000">
                                          <p:val>
                                            <p:strVal val="#ppt_x"/>
                                          </p:val>
                                        </p:tav>
                                      </p:tavLst>
                                    </p:anim>
                                    <p:anim calcmode="lin" valueType="num">
                                      <p:cBhvr additive="base">
                                        <p:cTn id="38" dur="300" fill="hold"/>
                                        <p:tgtEl>
                                          <p:spTgt spid="34"/>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5"/>
                                        </p:tgtEl>
                                        <p:attrNameLst>
                                          <p:attrName>style.visibility</p:attrName>
                                        </p:attrNameLst>
                                      </p:cBhvr>
                                      <p:to>
                                        <p:strVal val="visible"/>
                                      </p:to>
                                    </p:set>
                                    <p:anim calcmode="lin" valueType="num">
                                      <p:cBhvr additive="base">
                                        <p:cTn id="41" dur="300" fill="hold"/>
                                        <p:tgtEl>
                                          <p:spTgt spid="35"/>
                                        </p:tgtEl>
                                        <p:attrNameLst>
                                          <p:attrName>ppt_x</p:attrName>
                                        </p:attrNameLst>
                                      </p:cBhvr>
                                      <p:tavLst>
                                        <p:tav tm="0">
                                          <p:val>
                                            <p:strVal val="#ppt_x"/>
                                          </p:val>
                                        </p:tav>
                                        <p:tav tm="100000">
                                          <p:val>
                                            <p:strVal val="#ppt_x"/>
                                          </p:val>
                                        </p:tav>
                                      </p:tavLst>
                                    </p:anim>
                                    <p:anim calcmode="lin" valueType="num">
                                      <p:cBhvr additive="base">
                                        <p:cTn id="42" dur="300" fill="hold"/>
                                        <p:tgtEl>
                                          <p:spTgt spid="35"/>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6"/>
                                        </p:tgtEl>
                                        <p:attrNameLst>
                                          <p:attrName>style.visibility</p:attrName>
                                        </p:attrNameLst>
                                      </p:cBhvr>
                                      <p:to>
                                        <p:strVal val="visible"/>
                                      </p:to>
                                    </p:set>
                                    <p:anim calcmode="lin" valueType="num">
                                      <p:cBhvr additive="base">
                                        <p:cTn id="45" dur="300" fill="hold"/>
                                        <p:tgtEl>
                                          <p:spTgt spid="36"/>
                                        </p:tgtEl>
                                        <p:attrNameLst>
                                          <p:attrName>ppt_x</p:attrName>
                                        </p:attrNameLst>
                                      </p:cBhvr>
                                      <p:tavLst>
                                        <p:tav tm="0">
                                          <p:val>
                                            <p:strVal val="#ppt_x"/>
                                          </p:val>
                                        </p:tav>
                                        <p:tav tm="100000">
                                          <p:val>
                                            <p:strVal val="#ppt_x"/>
                                          </p:val>
                                        </p:tav>
                                      </p:tavLst>
                                    </p:anim>
                                    <p:anim calcmode="lin" valueType="num">
                                      <p:cBhvr additive="base">
                                        <p:cTn id="46" dur="300" fill="hold"/>
                                        <p:tgtEl>
                                          <p:spTgt spid="36"/>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additive="base">
                                        <p:cTn id="49" dur="300" fill="hold"/>
                                        <p:tgtEl>
                                          <p:spTgt spid="37"/>
                                        </p:tgtEl>
                                        <p:attrNameLst>
                                          <p:attrName>ppt_x</p:attrName>
                                        </p:attrNameLst>
                                      </p:cBhvr>
                                      <p:tavLst>
                                        <p:tav tm="0">
                                          <p:val>
                                            <p:strVal val="#ppt_x"/>
                                          </p:val>
                                        </p:tav>
                                        <p:tav tm="100000">
                                          <p:val>
                                            <p:strVal val="#ppt_x"/>
                                          </p:val>
                                        </p:tav>
                                      </p:tavLst>
                                    </p:anim>
                                    <p:anim calcmode="lin" valueType="num">
                                      <p:cBhvr additive="base">
                                        <p:cTn id="50" dur="300" fill="hold"/>
                                        <p:tgtEl>
                                          <p:spTgt spid="3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0"/>
                                        </p:tgtEl>
                                        <p:attrNameLst>
                                          <p:attrName>style.visibility</p:attrName>
                                        </p:attrNameLst>
                                      </p:cBhvr>
                                      <p:to>
                                        <p:strVal val="visible"/>
                                      </p:to>
                                    </p:set>
                                    <p:anim calcmode="lin" valueType="num">
                                      <p:cBhvr additive="base">
                                        <p:cTn id="57" dur="500" fill="hold"/>
                                        <p:tgtEl>
                                          <p:spTgt spid="10"/>
                                        </p:tgtEl>
                                        <p:attrNameLst>
                                          <p:attrName>ppt_x</p:attrName>
                                        </p:attrNameLst>
                                      </p:cBhvr>
                                      <p:tavLst>
                                        <p:tav tm="0">
                                          <p:val>
                                            <p:strVal val="#ppt_x"/>
                                          </p:val>
                                        </p:tav>
                                        <p:tav tm="100000">
                                          <p:val>
                                            <p:strVal val="#ppt_x"/>
                                          </p:val>
                                        </p:tav>
                                      </p:tavLst>
                                    </p:anim>
                                    <p:anim calcmode="lin" valueType="num">
                                      <p:cBhvr additive="base">
                                        <p:cTn id="58" dur="500" fill="hold"/>
                                        <p:tgtEl>
                                          <p:spTgt spid="10"/>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anim calcmode="lin" valueType="num">
                                      <p:cBhvr additive="base">
                                        <p:cTn id="61" dur="500" fill="hold"/>
                                        <p:tgtEl>
                                          <p:spTgt spid="27"/>
                                        </p:tgtEl>
                                        <p:attrNameLst>
                                          <p:attrName>ppt_x</p:attrName>
                                        </p:attrNameLst>
                                      </p:cBhvr>
                                      <p:tavLst>
                                        <p:tav tm="0">
                                          <p:val>
                                            <p:strVal val="#ppt_x"/>
                                          </p:val>
                                        </p:tav>
                                        <p:tav tm="100000">
                                          <p:val>
                                            <p:strVal val="#ppt_x"/>
                                          </p:val>
                                        </p:tav>
                                      </p:tavLst>
                                    </p:anim>
                                    <p:anim calcmode="lin" valueType="num">
                                      <p:cBhvr additive="base">
                                        <p:cTn id="62" dur="500" fill="hold"/>
                                        <p:tgtEl>
                                          <p:spTgt spid="27"/>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6"/>
                                        </p:tgtEl>
                                        <p:attrNameLst>
                                          <p:attrName>style.visibility</p:attrName>
                                        </p:attrNameLst>
                                      </p:cBhvr>
                                      <p:to>
                                        <p:strVal val="visible"/>
                                      </p:to>
                                    </p:set>
                                    <p:anim calcmode="lin" valueType="num">
                                      <p:cBhvr additive="base">
                                        <p:cTn id="65" dur="500" fill="hold"/>
                                        <p:tgtEl>
                                          <p:spTgt spid="26"/>
                                        </p:tgtEl>
                                        <p:attrNameLst>
                                          <p:attrName>ppt_x</p:attrName>
                                        </p:attrNameLst>
                                      </p:cBhvr>
                                      <p:tavLst>
                                        <p:tav tm="0">
                                          <p:val>
                                            <p:strVal val="#ppt_x"/>
                                          </p:val>
                                        </p:tav>
                                        <p:tav tm="100000">
                                          <p:val>
                                            <p:strVal val="#ppt_x"/>
                                          </p:val>
                                        </p:tav>
                                      </p:tavLst>
                                    </p:anim>
                                    <p:anim calcmode="lin" valueType="num">
                                      <p:cBhvr additive="base">
                                        <p:cTn id="66" dur="500" fill="hold"/>
                                        <p:tgtEl>
                                          <p:spTgt spid="26"/>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anim calcmode="lin" valueType="num">
                                      <p:cBhvr additive="base">
                                        <p:cTn id="69" dur="500" fill="hold"/>
                                        <p:tgtEl>
                                          <p:spTgt spid="25"/>
                                        </p:tgtEl>
                                        <p:attrNameLst>
                                          <p:attrName>ppt_x</p:attrName>
                                        </p:attrNameLst>
                                      </p:cBhvr>
                                      <p:tavLst>
                                        <p:tav tm="0">
                                          <p:val>
                                            <p:strVal val="#ppt_x"/>
                                          </p:val>
                                        </p:tav>
                                        <p:tav tm="100000">
                                          <p:val>
                                            <p:strVal val="#ppt_x"/>
                                          </p:val>
                                        </p:tav>
                                      </p:tavLst>
                                    </p:anim>
                                    <p:anim calcmode="lin" valueType="num">
                                      <p:cBhvr additive="base">
                                        <p:cTn id="7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6" grpId="0" animBg="1"/>
      <p:bldP spid="18" grpId="0" animBg="1"/>
      <p:bldP spid="21" grpId="0" animBg="1"/>
      <p:bldP spid="23"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图形 32"/>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34" name="任意多边形: 形状 33"/>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grpSp>
        <p:nvGrpSpPr>
          <p:cNvPr id="3" name="组合 2"/>
          <p:cNvGrpSpPr/>
          <p:nvPr/>
        </p:nvGrpSpPr>
        <p:grpSpPr>
          <a:xfrm>
            <a:off x="4594445" y="1121833"/>
            <a:ext cx="6237678" cy="4425209"/>
            <a:chOff x="4443720" y="783771"/>
            <a:chExt cx="6714204" cy="4763272"/>
          </a:xfrm>
        </p:grpSpPr>
        <p:sp>
          <p:nvSpPr>
            <p:cNvPr id="16" name="îṧļídè"/>
            <p:cNvSpPr/>
            <p:nvPr/>
          </p:nvSpPr>
          <p:spPr>
            <a:xfrm rot="5400000">
              <a:off x="4322364" y="2356985"/>
              <a:ext cx="1862663" cy="1619951"/>
            </a:xfrm>
            <a:prstGeom prst="hexagon">
              <a:avLst>
                <a:gd name="adj" fmla="val 28802"/>
                <a:gd name="vf" fmla="val 115470"/>
              </a:avLst>
            </a:prstGeom>
            <a:solidFill>
              <a:srgbClr val="FFD237"/>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7" name="iS1îḑè"/>
            <p:cNvSpPr/>
            <p:nvPr/>
          </p:nvSpPr>
          <p:spPr>
            <a:xfrm rot="5400000">
              <a:off x="5171405" y="3805736"/>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8" name="îSľídê"/>
            <p:cNvSpPr/>
            <p:nvPr/>
          </p:nvSpPr>
          <p:spPr>
            <a:xfrm rot="5400000">
              <a:off x="6020448" y="2356985"/>
              <a:ext cx="1862663" cy="1619951"/>
            </a:xfrm>
            <a:prstGeom prst="hexagon">
              <a:avLst>
                <a:gd name="adj" fmla="val 28802"/>
                <a:gd name="vf" fmla="val 115470"/>
              </a:avLst>
            </a:prstGeom>
            <a:solidFill>
              <a:srgbClr val="FF8A80"/>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19" name="ïṣlîďê"/>
            <p:cNvSpPr/>
            <p:nvPr/>
          </p:nvSpPr>
          <p:spPr>
            <a:xfrm rot="5400000">
              <a:off x="6869490" y="905127"/>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0" name="í$ḻídé"/>
            <p:cNvSpPr/>
            <p:nvPr/>
          </p:nvSpPr>
          <p:spPr>
            <a:xfrm rot="5400000">
              <a:off x="7718532" y="2356985"/>
              <a:ext cx="1862663" cy="1619951"/>
            </a:xfrm>
            <a:prstGeom prst="hexagon">
              <a:avLst>
                <a:gd name="adj" fmla="val 28802"/>
                <a:gd name="vf" fmla="val 115470"/>
              </a:avLst>
            </a:prstGeom>
            <a:solidFill>
              <a:srgbClr val="FFD237"/>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1" name="işḷîḓe"/>
            <p:cNvSpPr/>
            <p:nvPr/>
          </p:nvSpPr>
          <p:spPr>
            <a:xfrm rot="5400000">
              <a:off x="8567574" y="3805736"/>
              <a:ext cx="1862663" cy="1619951"/>
            </a:xfrm>
            <a:prstGeom prst="hexagon">
              <a:avLst>
                <a:gd name="adj" fmla="val 28802"/>
                <a:gd name="vf" fmla="val 115470"/>
              </a:avLst>
            </a:prstGeom>
            <a:solidFill>
              <a:srgbClr val="FF8A80"/>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sp>
          <p:nvSpPr>
            <p:cNvPr id="22" name="ïṣḻídé"/>
            <p:cNvSpPr/>
            <p:nvPr/>
          </p:nvSpPr>
          <p:spPr>
            <a:xfrm rot="5400000">
              <a:off x="9416617" y="2356985"/>
              <a:ext cx="1862663" cy="1619951"/>
            </a:xfrm>
            <a:prstGeom prst="hexagon">
              <a:avLst>
                <a:gd name="adj" fmla="val 28802"/>
                <a:gd name="vf" fmla="val 115470"/>
              </a:avLst>
            </a:prstGeom>
            <a:solidFill>
              <a:srgbClr val="00BAFC"/>
            </a:solidFill>
            <a:ln>
              <a:noFill/>
            </a:ln>
            <a:effectLst/>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vert270" wrap="square" lIns="91440" tIns="45720" rIns="91440" bIns="45720" anchor="ctr" anchorCtr="0">
              <a:normAutofit/>
            </a:bodyPr>
            <a:lstStyle/>
            <a:p>
              <a:pPr algn="ctr">
                <a:lnSpc>
                  <a:spcPct val="150000"/>
                </a:lnSpc>
              </a:pPr>
              <a:r>
                <a:rPr lang="zh-CN" altLang="en-US"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4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28" name="组合 27"/>
          <p:cNvGrpSpPr/>
          <p:nvPr/>
        </p:nvGrpSpPr>
        <p:grpSpPr>
          <a:xfrm>
            <a:off x="1185565" y="1137533"/>
            <a:ext cx="3223213" cy="4561655"/>
            <a:chOff x="673100" y="1289858"/>
            <a:chExt cx="3335683" cy="4720829"/>
          </a:xfrm>
        </p:grpSpPr>
        <p:grpSp>
          <p:nvGrpSpPr>
            <p:cNvPr id="5" name="íṧ1idé"/>
            <p:cNvGrpSpPr/>
            <p:nvPr/>
          </p:nvGrpSpPr>
          <p:grpSpPr>
            <a:xfrm>
              <a:off x="673100" y="1289858"/>
              <a:ext cx="3335683" cy="1207106"/>
              <a:chOff x="1140852" y="1742589"/>
              <a:chExt cx="3029672" cy="1207106"/>
            </a:xfrm>
          </p:grpSpPr>
          <p:sp>
            <p:nvSpPr>
              <p:cNvPr id="14" name="ïṡļiḋ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5" name="iṡlíď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6" name="iSļidè"/>
            <p:cNvGrpSpPr/>
            <p:nvPr/>
          </p:nvGrpSpPr>
          <p:grpSpPr>
            <a:xfrm>
              <a:off x="673100" y="3046719"/>
              <a:ext cx="3335683" cy="1207106"/>
              <a:chOff x="1140852" y="1742589"/>
              <a:chExt cx="3029672" cy="1207106"/>
            </a:xfrm>
          </p:grpSpPr>
          <p:sp>
            <p:nvSpPr>
              <p:cNvPr id="12" name="îsḻîdê"/>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3" name="íṣḻíḍ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grpSp>
          <p:nvGrpSpPr>
            <p:cNvPr id="7" name="îṡḻïḑè"/>
            <p:cNvGrpSpPr/>
            <p:nvPr/>
          </p:nvGrpSpPr>
          <p:grpSpPr>
            <a:xfrm>
              <a:off x="673100" y="4803581"/>
              <a:ext cx="3335683" cy="1207106"/>
              <a:chOff x="1140852" y="1742589"/>
              <a:chExt cx="3029672" cy="1207106"/>
            </a:xfrm>
          </p:grpSpPr>
          <p:sp>
            <p:nvSpPr>
              <p:cNvPr id="10" name="îšlíḑè"/>
              <p:cNvSpPr/>
              <p:nvPr/>
            </p:nvSpPr>
            <p:spPr bwMode="auto">
              <a:xfrm>
                <a:off x="1140852" y="2184394"/>
                <a:ext cx="3029672" cy="7653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a:latin typeface="思源黑体 CN Normal" panose="020B0400000000000000" pitchFamily="34" charset="-122"/>
                    <a:ea typeface="思源黑体 CN Normal" panose="020B0400000000000000" pitchFamily="34" charset="-122"/>
                  </a:rPr>
                  <a:t>点击此处添加文本信息</a:t>
                </a:r>
              </a:p>
              <a:p>
                <a:pPr>
                  <a:lnSpc>
                    <a:spcPct val="130000"/>
                  </a:lnSpc>
                </a:pPr>
                <a:r>
                  <a:rPr lang="zh-CN" altLang="en-US" sz="1100" dirty="0">
                    <a:latin typeface="思源黑体 CN Normal" panose="020B0400000000000000" pitchFamily="34" charset="-122"/>
                    <a:ea typeface="思源黑体 CN Normal" panose="020B0400000000000000" pitchFamily="34" charset="-122"/>
                  </a:rPr>
                  <a:t>标题数字等都可以通过点击和重新输入进行更改</a:t>
                </a:r>
                <a:endParaRPr lang="en-US" altLang="zh-CN" sz="1100" dirty="0">
                  <a:latin typeface="宋体" panose="02010600030101010101" pitchFamily="2" charset="-122"/>
                  <a:ea typeface="宋体" panose="02010600030101010101" pitchFamily="2" charset="-122"/>
                </a:endParaRPr>
              </a:p>
              <a:p>
                <a:pPr>
                  <a:lnSpc>
                    <a:spcPct val="120000"/>
                  </a:lnSpc>
                </a:pPr>
                <a:r>
                  <a:rPr lang="en-US" altLang="zh-CN" sz="1100" dirty="0">
                    <a:latin typeface="宋体" panose="02010600030101010101" pitchFamily="2" charset="-122"/>
                    <a:ea typeface="宋体" panose="02010600030101010101" pitchFamily="2" charset="-122"/>
                  </a:rPr>
                  <a:t>……</a:t>
                </a:r>
              </a:p>
            </p:txBody>
          </p:sp>
          <p:sp>
            <p:nvSpPr>
              <p:cNvPr id="11" name="iṩļîḓé"/>
              <p:cNvSpPr txBox="1"/>
              <p:nvPr/>
            </p:nvSpPr>
            <p:spPr bwMode="auto">
              <a:xfrm>
                <a:off x="1140852" y="1742589"/>
                <a:ext cx="3029672" cy="441805"/>
              </a:xfrm>
              <a:prstGeom prst="rect">
                <a:avLst/>
              </a:prstGeom>
              <a:noFill/>
              <a:ln>
                <a:noFill/>
              </a:ln>
              <a:extLs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ctr">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p:txBody>
          </p:sp>
        </p:grpSp>
        <p:cxnSp>
          <p:nvCxnSpPr>
            <p:cNvPr id="8" name="直接连接符 7"/>
            <p:cNvCxnSpPr/>
            <p:nvPr/>
          </p:nvCxnSpPr>
          <p:spPr>
            <a:xfrm>
              <a:off x="673100" y="2478767"/>
              <a:ext cx="3335683"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673100" y="4235629"/>
              <a:ext cx="3335683" cy="0"/>
            </a:xfrm>
            <a:prstGeom prst="line">
              <a:avLst/>
            </a:prstGeom>
            <a:ln w="3175" cap="rnd">
              <a:solidFill>
                <a:schemeClr val="bg1">
                  <a:lumMod val="75000"/>
                </a:schemeClr>
              </a:solidFill>
              <a:round/>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heel(1)">
                                      <p:cBhvr>
                                        <p:cTn id="7" dur="250"/>
                                        <p:tgtEl>
                                          <p:spTgt spid="28"/>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形 19"/>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4" name="标题 4"/>
          <p:cNvSpPr txBox="1"/>
          <p:nvPr/>
        </p:nvSpPr>
        <p:spPr>
          <a:xfrm>
            <a:off x="2697359" y="2440826"/>
            <a:ext cx="5419185" cy="895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zh-CN" altLang="en-US" sz="3200" dirty="0">
                <a:latin typeface="阿里巴巴普惠体 B" panose="00020600040101010101" pitchFamily="18" charset="-122"/>
                <a:ea typeface="阿里巴巴普惠体 B" panose="00020600040101010101" pitchFamily="18" charset="-122"/>
                <a:cs typeface="阿里巴巴普惠体 B" panose="00020600040101010101" pitchFamily="18" charset="-122"/>
              </a:rPr>
              <a:t>个人爱好</a:t>
            </a:r>
          </a:p>
        </p:txBody>
      </p:sp>
      <p:sp>
        <p:nvSpPr>
          <p:cNvPr id="19" name="任意多边形: 形状 18"/>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6" name="矩形 15"/>
          <p:cNvSpPr/>
          <p:nvPr/>
        </p:nvSpPr>
        <p:spPr>
          <a:xfrm>
            <a:off x="4516956" y="2909419"/>
            <a:ext cx="6096000" cy="783997"/>
          </a:xfrm>
          <a:prstGeom prst="rect">
            <a:avLst/>
          </a:prstGeom>
        </p:spPr>
        <p:txBody>
          <a:bodyPr>
            <a:spAutoFit/>
          </a:bodyPr>
          <a:lstStyle/>
          <a:p>
            <a:pPr>
              <a:lnSpc>
                <a:spcPct val="130000"/>
              </a:lnSpc>
            </a:pPr>
            <a:r>
              <a:rPr lang="zh-CN" altLang="en-US" dirty="0">
                <a:latin typeface="思源黑体 CN Normal" panose="020B0400000000000000" pitchFamily="34" charset="-122"/>
                <a:ea typeface="思源黑体 CN Normal" panose="020B0400000000000000" pitchFamily="34" charset="-122"/>
              </a:rPr>
              <a:t>点击此处添加文本信息标题数字等都可以通过点击和重新输入进行更改</a:t>
            </a:r>
            <a:endParaRPr lang="en-US" altLang="zh-CN" dirty="0">
              <a:latin typeface="宋体" panose="02010600030101010101" pitchFamily="2" charset="-122"/>
              <a:ea typeface="宋体" panose="02010600030101010101" pitchFamily="2" charset="-122"/>
            </a:endParaRPr>
          </a:p>
        </p:txBody>
      </p:sp>
      <p:pic>
        <p:nvPicPr>
          <p:cNvPr id="10" name="图片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4043" y="4150331"/>
            <a:ext cx="1978913" cy="2305345"/>
          </a:xfrm>
          <a:prstGeom prst="rect">
            <a:avLst/>
          </a:prstGeom>
        </p:spPr>
      </p:pic>
      <p:grpSp>
        <p:nvGrpSpPr>
          <p:cNvPr id="11" name="组合 10"/>
          <p:cNvGrpSpPr/>
          <p:nvPr/>
        </p:nvGrpSpPr>
        <p:grpSpPr>
          <a:xfrm>
            <a:off x="2608002" y="2440826"/>
            <a:ext cx="1848995" cy="1036596"/>
            <a:chOff x="3405557" y="1276790"/>
            <a:chExt cx="1848995" cy="1036596"/>
          </a:xfrm>
        </p:grpSpPr>
        <p:sp>
          <p:nvSpPr>
            <p:cNvPr id="12" name="思想气泡: 云 11"/>
            <p:cNvSpPr/>
            <p:nvPr/>
          </p:nvSpPr>
          <p:spPr>
            <a:xfrm>
              <a:off x="3405557" y="1276790"/>
              <a:ext cx="1563432" cy="1036596"/>
            </a:xfrm>
            <a:prstGeom prst="cloudCallou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13" name="文本框 12"/>
            <p:cNvSpPr txBox="1"/>
            <p:nvPr/>
          </p:nvSpPr>
          <p:spPr>
            <a:xfrm>
              <a:off x="3781352" y="1379589"/>
              <a:ext cx="1473200" cy="830997"/>
            </a:xfrm>
            <a:prstGeom prst="rect">
              <a:avLst/>
            </a:prstGeom>
            <a:noFill/>
          </p:spPr>
          <p:txBody>
            <a:bodyPr wrap="square" rtlCol="0">
              <a:spAutoFit/>
            </a:bodyPr>
            <a:lstStyle/>
            <a:p>
              <a:r>
                <a:rPr lang="en-US" altLang="zh-CN"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rPr>
                <a:t>02</a:t>
              </a:r>
              <a:endParaRPr lang="zh-CN" altLang="en-US" sz="4800" dirty="0">
                <a:solidFill>
                  <a:schemeClr val="bg1"/>
                </a:solidFill>
                <a:latin typeface="阿里巴巴普惠体 B" panose="00020600040101010101" pitchFamily="18" charset="-122"/>
                <a:ea typeface="阿里巴巴普惠体 B" panose="00020600040101010101" pitchFamily="18" charset="-122"/>
                <a:cs typeface="阿里巴巴普惠体 B" panose="00020600040101010101" pitchFamily="18" charset="-122"/>
              </a:endParaRPr>
            </a:p>
          </p:txBody>
        </p:sp>
      </p:grpSp>
      <p:pic>
        <p:nvPicPr>
          <p:cNvPr id="14" name="图片 13"/>
          <p:cNvPicPr>
            <a:picLocks noChangeAspect="1"/>
          </p:cNvPicPr>
          <p:nvPr/>
        </p:nvPicPr>
        <p:blipFill rotWithShape="1">
          <a:blip r:embed="rId5">
            <a:extLst>
              <a:ext uri="{28A0092B-C50C-407E-A947-70E740481C1C}">
                <a14:useLocalDpi xmlns:a14="http://schemas.microsoft.com/office/drawing/2010/main" val="0"/>
              </a:ext>
            </a:extLst>
          </a:blip>
          <a:srcRect l="46075" t="-5329" b="5329"/>
          <a:stretch>
            <a:fillRect/>
          </a:stretch>
        </p:blipFill>
        <p:spPr>
          <a:xfrm flipH="1">
            <a:off x="517336" y="496025"/>
            <a:ext cx="1813132" cy="2305050"/>
          </a:xfrm>
          <a:prstGeom prst="rect">
            <a:avLst/>
          </a:prstGeom>
        </p:spPr>
      </p:pic>
      <p:pic>
        <p:nvPicPr>
          <p:cNvPr id="15" name="图片 14"/>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7449140" y="764454"/>
            <a:ext cx="1262808" cy="817356"/>
          </a:xfrm>
          <a:prstGeom prst="rect">
            <a:avLst/>
          </a:prstGeom>
        </p:spPr>
      </p:pic>
      <p:pic>
        <p:nvPicPr>
          <p:cNvPr id="17" name="图片 16"/>
          <p:cNvPicPr>
            <a:picLocks noChangeAspect="1"/>
          </p:cNvPicPr>
          <p:nvPr/>
        </p:nvPicPr>
        <p:blipFill rotWithShape="1">
          <a:blip r:embed="rId6" cstate="print">
            <a:extLst>
              <a:ext uri="{28A0092B-C50C-407E-A947-70E740481C1C}">
                <a14:useLocalDpi xmlns:a14="http://schemas.microsoft.com/office/drawing/2010/main" val="0"/>
              </a:ext>
            </a:extLst>
          </a:blip>
          <a:srcRect l="76982" t="3741" r="12547" b="91742"/>
          <a:stretch>
            <a:fillRect/>
          </a:stretch>
        </p:blipFill>
        <p:spPr>
          <a:xfrm>
            <a:off x="9126900" y="764454"/>
            <a:ext cx="1884051" cy="1219457"/>
          </a:xfrm>
          <a:prstGeom prst="rect">
            <a:avLst/>
          </a:prstGeom>
        </p:spPr>
      </p:pic>
    </p:spTree>
  </p:cSld>
  <p:clrMapOvr>
    <a:masterClrMapping/>
  </p:clrMapOvr>
  <mc:AlternateContent xmlns:mc="http://schemas.openxmlformats.org/markup-compatibility/2006" xmlns:p15="http://schemas.microsoft.com/office/powerpoint/2012/main">
    <mc:Choice Requires="p15">
      <p:transition spd="slow">
        <p15:prstTrans prst="wind"/>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00"/>
                                        <p:tgtEl>
                                          <p:spTgt spid="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1000" fill="hold"/>
                                        <p:tgtEl>
                                          <p:spTgt spid="10"/>
                                        </p:tgtEl>
                                        <p:attrNameLst>
                                          <p:attrName>ppt_x</p:attrName>
                                        </p:attrNameLst>
                                      </p:cBhvr>
                                      <p:tavLst>
                                        <p:tav tm="0">
                                          <p:val>
                                            <p:strVal val="1+#ppt_w/2"/>
                                          </p:val>
                                        </p:tav>
                                        <p:tav tm="100000">
                                          <p:val>
                                            <p:strVal val="#ppt_x"/>
                                          </p:val>
                                        </p:tav>
                                      </p:tavLst>
                                    </p:anim>
                                    <p:anim calcmode="lin" valueType="num">
                                      <p:cBhvr additive="base">
                                        <p:cTn id="12" dur="100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10" presetClass="entr" presetSubtype="0"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500"/>
                                        <p:tgtEl>
                                          <p:spTgt spid="14"/>
                                        </p:tgtEl>
                                      </p:cBhvr>
                                    </p:animEffect>
                                  </p:childTnLst>
                                </p:cTn>
                              </p:par>
                            </p:childTnLst>
                          </p:cTn>
                        </p:par>
                        <p:par>
                          <p:cTn id="17" fill="hold">
                            <p:stCondLst>
                              <p:cond delay="2000"/>
                            </p:stCondLst>
                            <p:childTnLst>
                              <p:par>
                                <p:cTn id="18" presetID="53" presetClass="entr" presetSubtype="16"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childTnLst>
                          </p:cTn>
                        </p:par>
                        <p:par>
                          <p:cTn id="23" fill="hold">
                            <p:stCondLst>
                              <p:cond delay="2500"/>
                            </p:stCondLst>
                            <p:childTnLst>
                              <p:par>
                                <p:cTn id="24" presetID="47" presetClass="entr" presetSubtype="0"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fade">
                                      <p:cBhvr>
                                        <p:cTn id="26" dur="1000"/>
                                        <p:tgtEl>
                                          <p:spTgt spid="15"/>
                                        </p:tgtEl>
                                      </p:cBhvr>
                                    </p:animEffect>
                                    <p:anim calcmode="lin" valueType="num">
                                      <p:cBhvr>
                                        <p:cTn id="27" dur="1000" fill="hold"/>
                                        <p:tgtEl>
                                          <p:spTgt spid="15"/>
                                        </p:tgtEl>
                                        <p:attrNameLst>
                                          <p:attrName>ppt_x</p:attrName>
                                        </p:attrNameLst>
                                      </p:cBhvr>
                                      <p:tavLst>
                                        <p:tav tm="0">
                                          <p:val>
                                            <p:strVal val="#ppt_x"/>
                                          </p:val>
                                        </p:tav>
                                        <p:tav tm="100000">
                                          <p:val>
                                            <p:strVal val="#ppt_x"/>
                                          </p:val>
                                        </p:tav>
                                      </p:tavLst>
                                    </p:anim>
                                    <p:anim calcmode="lin" valueType="num">
                                      <p:cBhvr>
                                        <p:cTn id="28" dur="1000" fill="hold"/>
                                        <p:tgtEl>
                                          <p:spTgt spid="15"/>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7" presetClass="entr" presetSubtype="0"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图形 21"/>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2490" y="-201687"/>
            <a:ext cx="12341575" cy="7143719"/>
          </a:xfrm>
          <a:prstGeom prst="rect">
            <a:avLst/>
          </a:prstGeom>
        </p:spPr>
      </p:pic>
      <p:sp>
        <p:nvSpPr>
          <p:cNvPr id="23" name="任意多边形: 形状 22"/>
          <p:cNvSpPr/>
          <p:nvPr/>
        </p:nvSpPr>
        <p:spPr>
          <a:xfrm>
            <a:off x="-1" y="-1"/>
            <a:ext cx="12192000" cy="6858000"/>
          </a:xfrm>
          <a:custGeom>
            <a:avLst/>
            <a:gdLst>
              <a:gd name="connsiteX0" fmla="*/ 348343 w 12192000"/>
              <a:gd name="connsiteY0" fmla="*/ 388118 h 6858000"/>
              <a:gd name="connsiteX1" fmla="*/ 348343 w 12192000"/>
              <a:gd name="connsiteY1" fmla="*/ 6469883 h 6858000"/>
              <a:gd name="connsiteX2" fmla="*/ 11843658 w 12192000"/>
              <a:gd name="connsiteY2" fmla="*/ 6469883 h 6858000"/>
              <a:gd name="connsiteX3" fmla="*/ 11843658 w 12192000"/>
              <a:gd name="connsiteY3" fmla="*/ 388118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348343" y="388118"/>
                </a:moveTo>
                <a:lnTo>
                  <a:pt x="348343" y="6469883"/>
                </a:lnTo>
                <a:lnTo>
                  <a:pt x="11843658" y="6469883"/>
                </a:lnTo>
                <a:lnTo>
                  <a:pt x="11843658" y="388118"/>
                </a:lnTo>
                <a:close/>
                <a:moveTo>
                  <a:pt x="0" y="0"/>
                </a:moveTo>
                <a:lnTo>
                  <a:pt x="12192000" y="0"/>
                </a:lnTo>
                <a:lnTo>
                  <a:pt x="12192000" y="6858000"/>
                </a:lnTo>
                <a:lnTo>
                  <a:pt x="0" y="685800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宋体" panose="02010600030101010101" pitchFamily="2" charset="-122"/>
              <a:ea typeface="宋体" panose="02010600030101010101" pitchFamily="2" charset="-122"/>
            </a:endParaRPr>
          </a:p>
        </p:txBody>
      </p:sp>
      <p:sp>
        <p:nvSpPr>
          <p:cNvPr id="7" name="Freeform 7"/>
          <p:cNvSpPr/>
          <p:nvPr/>
        </p:nvSpPr>
        <p:spPr bwMode="auto">
          <a:xfrm>
            <a:off x="4040277" y="3420826"/>
            <a:ext cx="1869017" cy="1866900"/>
          </a:xfrm>
          <a:custGeom>
            <a:avLst/>
            <a:gdLst>
              <a:gd name="T0" fmla="*/ 456 w 912"/>
              <a:gd name="T1" fmla="*/ 0 h 913"/>
              <a:gd name="T2" fmla="*/ 0 w 912"/>
              <a:gd name="T3" fmla="*/ 457 h 913"/>
              <a:gd name="T4" fmla="*/ 456 w 912"/>
              <a:gd name="T5" fmla="*/ 913 h 913"/>
              <a:gd name="T6" fmla="*/ 912 w 912"/>
              <a:gd name="T7" fmla="*/ 457 h 913"/>
              <a:gd name="T8" fmla="*/ 912 w 912"/>
              <a:gd name="T9" fmla="*/ 0 h 913"/>
              <a:gd name="T10" fmla="*/ 456 w 912"/>
              <a:gd name="T11" fmla="*/ 0 h 913"/>
            </a:gdLst>
            <a:ahLst/>
            <a:cxnLst>
              <a:cxn ang="0">
                <a:pos x="T0" y="T1"/>
              </a:cxn>
              <a:cxn ang="0">
                <a:pos x="T2" y="T3"/>
              </a:cxn>
              <a:cxn ang="0">
                <a:pos x="T4" y="T5"/>
              </a:cxn>
              <a:cxn ang="0">
                <a:pos x="T6" y="T7"/>
              </a:cxn>
              <a:cxn ang="0">
                <a:pos x="T8" y="T9"/>
              </a:cxn>
              <a:cxn ang="0">
                <a:pos x="T10" y="T11"/>
              </a:cxn>
            </a:cxnLst>
            <a:rect l="0" t="0" r="r" b="b"/>
            <a:pathLst>
              <a:path w="912" h="913">
                <a:moveTo>
                  <a:pt x="456" y="0"/>
                </a:moveTo>
                <a:cubicBezTo>
                  <a:pt x="204" y="0"/>
                  <a:pt x="0" y="205"/>
                  <a:pt x="0" y="457"/>
                </a:cubicBezTo>
                <a:cubicBezTo>
                  <a:pt x="0" y="709"/>
                  <a:pt x="204" y="913"/>
                  <a:pt x="456" y="913"/>
                </a:cubicBezTo>
                <a:cubicBezTo>
                  <a:pt x="708" y="913"/>
                  <a:pt x="912" y="709"/>
                  <a:pt x="912" y="457"/>
                </a:cubicBezTo>
                <a:cubicBezTo>
                  <a:pt x="912" y="0"/>
                  <a:pt x="912" y="0"/>
                  <a:pt x="912" y="0"/>
                </a:cubicBezTo>
                <a:lnTo>
                  <a:pt x="456" y="0"/>
                </a:lnTo>
                <a:close/>
              </a:path>
            </a:pathLst>
          </a:custGeom>
          <a:solidFill>
            <a:srgbClr val="4E9F42"/>
          </a:solidFill>
          <a:ln w="9525" cmpd="sng">
            <a:noFill/>
            <a:round/>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8" name="Freeform 8"/>
          <p:cNvSpPr/>
          <p:nvPr/>
        </p:nvSpPr>
        <p:spPr bwMode="auto">
          <a:xfrm>
            <a:off x="5998193" y="3420826"/>
            <a:ext cx="1119716" cy="1115483"/>
          </a:xfrm>
          <a:custGeom>
            <a:avLst/>
            <a:gdLst>
              <a:gd name="T0" fmla="*/ 273 w 546"/>
              <a:gd name="T1" fmla="*/ 0 h 546"/>
              <a:gd name="T2" fmla="*/ 546 w 546"/>
              <a:gd name="T3" fmla="*/ 273 h 546"/>
              <a:gd name="T4" fmla="*/ 273 w 546"/>
              <a:gd name="T5" fmla="*/ 546 h 546"/>
              <a:gd name="T6" fmla="*/ 0 w 546"/>
              <a:gd name="T7" fmla="*/ 273 h 546"/>
              <a:gd name="T8" fmla="*/ 0 w 546"/>
              <a:gd name="T9" fmla="*/ 0 h 546"/>
              <a:gd name="T10" fmla="*/ 273 w 546"/>
              <a:gd name="T11" fmla="*/ 0 h 546"/>
            </a:gdLst>
            <a:ahLst/>
            <a:cxnLst>
              <a:cxn ang="0">
                <a:pos x="T0" y="T1"/>
              </a:cxn>
              <a:cxn ang="0">
                <a:pos x="T2" y="T3"/>
              </a:cxn>
              <a:cxn ang="0">
                <a:pos x="T4" y="T5"/>
              </a:cxn>
              <a:cxn ang="0">
                <a:pos x="T6" y="T7"/>
              </a:cxn>
              <a:cxn ang="0">
                <a:pos x="T8" y="T9"/>
              </a:cxn>
              <a:cxn ang="0">
                <a:pos x="T10" y="T11"/>
              </a:cxn>
            </a:cxnLst>
            <a:rect l="0" t="0" r="r" b="b"/>
            <a:pathLst>
              <a:path w="546" h="546">
                <a:moveTo>
                  <a:pt x="273" y="0"/>
                </a:moveTo>
                <a:cubicBezTo>
                  <a:pt x="424" y="0"/>
                  <a:pt x="546" y="123"/>
                  <a:pt x="546" y="273"/>
                </a:cubicBezTo>
                <a:cubicBezTo>
                  <a:pt x="546" y="424"/>
                  <a:pt x="424" y="546"/>
                  <a:pt x="273" y="546"/>
                </a:cubicBezTo>
                <a:cubicBezTo>
                  <a:pt x="123" y="546"/>
                  <a:pt x="0" y="424"/>
                  <a:pt x="0" y="273"/>
                </a:cubicBezTo>
                <a:cubicBezTo>
                  <a:pt x="0" y="0"/>
                  <a:pt x="0" y="0"/>
                  <a:pt x="0" y="0"/>
                </a:cubicBezTo>
                <a:lnTo>
                  <a:pt x="273" y="0"/>
                </a:lnTo>
                <a:close/>
              </a:path>
            </a:pathLst>
          </a:custGeom>
          <a:solidFill>
            <a:srgbClr val="FFD237"/>
          </a:solidFill>
          <a:ln>
            <a:noFill/>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9" name="Freeform 9"/>
          <p:cNvSpPr/>
          <p:nvPr/>
        </p:nvSpPr>
        <p:spPr bwMode="auto">
          <a:xfrm>
            <a:off x="5998193" y="1469261"/>
            <a:ext cx="1871133" cy="1864783"/>
          </a:xfrm>
          <a:custGeom>
            <a:avLst/>
            <a:gdLst>
              <a:gd name="T0" fmla="*/ 457 w 913"/>
              <a:gd name="T1" fmla="*/ 912 h 912"/>
              <a:gd name="T2" fmla="*/ 913 w 913"/>
              <a:gd name="T3" fmla="*/ 456 h 912"/>
              <a:gd name="T4" fmla="*/ 457 w 913"/>
              <a:gd name="T5" fmla="*/ 0 h 912"/>
              <a:gd name="T6" fmla="*/ 0 w 913"/>
              <a:gd name="T7" fmla="*/ 456 h 912"/>
              <a:gd name="T8" fmla="*/ 0 w 913"/>
              <a:gd name="T9" fmla="*/ 912 h 912"/>
              <a:gd name="T10" fmla="*/ 457 w 913"/>
              <a:gd name="T11" fmla="*/ 912 h 912"/>
            </a:gdLst>
            <a:ahLst/>
            <a:cxnLst>
              <a:cxn ang="0">
                <a:pos x="T0" y="T1"/>
              </a:cxn>
              <a:cxn ang="0">
                <a:pos x="T2" y="T3"/>
              </a:cxn>
              <a:cxn ang="0">
                <a:pos x="T4" y="T5"/>
              </a:cxn>
              <a:cxn ang="0">
                <a:pos x="T6" y="T7"/>
              </a:cxn>
              <a:cxn ang="0">
                <a:pos x="T8" y="T9"/>
              </a:cxn>
              <a:cxn ang="0">
                <a:pos x="T10" y="T11"/>
              </a:cxn>
            </a:cxnLst>
            <a:rect l="0" t="0" r="r" b="b"/>
            <a:pathLst>
              <a:path w="913" h="912">
                <a:moveTo>
                  <a:pt x="457" y="912"/>
                </a:moveTo>
                <a:cubicBezTo>
                  <a:pt x="709" y="912"/>
                  <a:pt x="913" y="708"/>
                  <a:pt x="913" y="456"/>
                </a:cubicBezTo>
                <a:cubicBezTo>
                  <a:pt x="913" y="204"/>
                  <a:pt x="709" y="0"/>
                  <a:pt x="457" y="0"/>
                </a:cubicBezTo>
                <a:cubicBezTo>
                  <a:pt x="205" y="0"/>
                  <a:pt x="0" y="204"/>
                  <a:pt x="0" y="456"/>
                </a:cubicBezTo>
                <a:cubicBezTo>
                  <a:pt x="0" y="912"/>
                  <a:pt x="0" y="912"/>
                  <a:pt x="0" y="912"/>
                </a:cubicBezTo>
                <a:lnTo>
                  <a:pt x="457" y="912"/>
                </a:lnTo>
                <a:close/>
              </a:path>
            </a:pathLst>
          </a:custGeom>
          <a:solidFill>
            <a:srgbClr val="FF8A80"/>
          </a:solidFill>
          <a:ln w="9525" cmpd="sng">
            <a:noFill/>
            <a:round/>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0" name="Freeform 10"/>
          <p:cNvSpPr/>
          <p:nvPr/>
        </p:nvSpPr>
        <p:spPr bwMode="auto">
          <a:xfrm>
            <a:off x="4042393" y="1471375"/>
            <a:ext cx="1866900" cy="1862667"/>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00B0F0"/>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1" name="Freeform 11"/>
          <p:cNvSpPr>
            <a:spLocks noEditPoints="1"/>
          </p:cNvSpPr>
          <p:nvPr/>
        </p:nvSpPr>
        <p:spPr bwMode="auto">
          <a:xfrm>
            <a:off x="6410944" y="3880144"/>
            <a:ext cx="292100" cy="198967"/>
          </a:xfrm>
          <a:custGeom>
            <a:avLst/>
            <a:gdLst>
              <a:gd name="T0" fmla="*/ 79 w 98"/>
              <a:gd name="T1" fmla="*/ 61 h 69"/>
              <a:gd name="T2" fmla="*/ 91 w 98"/>
              <a:gd name="T3" fmla="*/ 49 h 69"/>
              <a:gd name="T4" fmla="*/ 81 w 98"/>
              <a:gd name="T5" fmla="*/ 37 h 69"/>
              <a:gd name="T6" fmla="*/ 70 w 98"/>
              <a:gd name="T7" fmla="*/ 15 h 69"/>
              <a:gd name="T8" fmla="*/ 37 w 98"/>
              <a:gd name="T9" fmla="*/ 12 h 69"/>
              <a:gd name="T10" fmla="*/ 24 w 98"/>
              <a:gd name="T11" fmla="*/ 26 h 69"/>
              <a:gd name="T12" fmla="*/ 8 w 98"/>
              <a:gd name="T13" fmla="*/ 43 h 69"/>
              <a:gd name="T14" fmla="*/ 13 w 98"/>
              <a:gd name="T15" fmla="*/ 56 h 69"/>
              <a:gd name="T16" fmla="*/ 26 w 98"/>
              <a:gd name="T17" fmla="*/ 61 h 69"/>
              <a:gd name="T18" fmla="*/ 26 w 98"/>
              <a:gd name="T19" fmla="*/ 42 h 69"/>
              <a:gd name="T20" fmla="*/ 26 w 98"/>
              <a:gd name="T21" fmla="*/ 39 h 69"/>
              <a:gd name="T22" fmla="*/ 34 w 98"/>
              <a:gd name="T23" fmla="*/ 43 h 69"/>
              <a:gd name="T24" fmla="*/ 36 w 98"/>
              <a:gd name="T25" fmla="*/ 28 h 69"/>
              <a:gd name="T26" fmla="*/ 38 w 98"/>
              <a:gd name="T27" fmla="*/ 43 h 69"/>
              <a:gd name="T28" fmla="*/ 46 w 98"/>
              <a:gd name="T29" fmla="*/ 39 h 69"/>
              <a:gd name="T30" fmla="*/ 38 w 98"/>
              <a:gd name="T31" fmla="*/ 50 h 69"/>
              <a:gd name="T32" fmla="*/ 38 w 98"/>
              <a:gd name="T33" fmla="*/ 50 h 69"/>
              <a:gd name="T34" fmla="*/ 37 w 98"/>
              <a:gd name="T35" fmla="*/ 50 h 69"/>
              <a:gd name="T36" fmla="*/ 37 w 98"/>
              <a:gd name="T37" fmla="*/ 50 h 69"/>
              <a:gd name="T38" fmla="*/ 35 w 98"/>
              <a:gd name="T39" fmla="*/ 50 h 69"/>
              <a:gd name="T40" fmla="*/ 35 w 98"/>
              <a:gd name="T41" fmla="*/ 50 h 69"/>
              <a:gd name="T42" fmla="*/ 35 w 98"/>
              <a:gd name="T43" fmla="*/ 50 h 69"/>
              <a:gd name="T44" fmla="*/ 26 w 98"/>
              <a:gd name="T45" fmla="*/ 42 h 69"/>
              <a:gd name="T46" fmla="*/ 53 w 98"/>
              <a:gd name="T47" fmla="*/ 40 h 69"/>
              <a:gd name="T48" fmla="*/ 49 w 98"/>
              <a:gd name="T49" fmla="*/ 37 h 69"/>
              <a:gd name="T50" fmla="*/ 58 w 98"/>
              <a:gd name="T51" fmla="*/ 28 h 69"/>
              <a:gd name="T52" fmla="*/ 58 w 98"/>
              <a:gd name="T53" fmla="*/ 28 h 69"/>
              <a:gd name="T54" fmla="*/ 58 w 98"/>
              <a:gd name="T55" fmla="*/ 28 h 69"/>
              <a:gd name="T56" fmla="*/ 60 w 98"/>
              <a:gd name="T57" fmla="*/ 28 h 69"/>
              <a:gd name="T58" fmla="*/ 60 w 98"/>
              <a:gd name="T59" fmla="*/ 28 h 69"/>
              <a:gd name="T60" fmla="*/ 61 w 98"/>
              <a:gd name="T61" fmla="*/ 28 h 69"/>
              <a:gd name="T62" fmla="*/ 69 w 98"/>
              <a:gd name="T63" fmla="*/ 37 h 69"/>
              <a:gd name="T64" fmla="*/ 66 w 98"/>
              <a:gd name="T65" fmla="*/ 40 h 69"/>
              <a:gd name="T66" fmla="*/ 62 w 98"/>
              <a:gd name="T67" fmla="*/ 48 h 69"/>
              <a:gd name="T68" fmla="*/ 57 w 98"/>
              <a:gd name="T69" fmla="*/ 48 h 69"/>
              <a:gd name="T70" fmla="*/ 53 w 98"/>
              <a:gd name="T71" fmla="*/ 40 h 69"/>
              <a:gd name="T72" fmla="*/ 93 w 98"/>
              <a:gd name="T73" fmla="*/ 63 h 69"/>
              <a:gd name="T74" fmla="*/ 79 w 98"/>
              <a:gd name="T75" fmla="*/ 69 h 69"/>
              <a:gd name="T76" fmla="*/ 8 w 98"/>
              <a:gd name="T77" fmla="*/ 61 h 69"/>
              <a:gd name="T78" fmla="*/ 7 w 98"/>
              <a:gd name="T79" fmla="*/ 26 h 69"/>
              <a:gd name="T80" fmla="*/ 33 w 98"/>
              <a:gd name="T81" fmla="*/ 5 h 69"/>
              <a:gd name="T82" fmla="*/ 75 w 98"/>
              <a:gd name="T83" fmla="*/ 10 h 69"/>
              <a:gd name="T84" fmla="*/ 94 w 98"/>
              <a:gd name="T85" fmla="*/ 36 h 69"/>
              <a:gd name="T86" fmla="*/ 93 w 98"/>
              <a:gd name="T87" fmla="*/ 63 h 69"/>
              <a:gd name="T88" fmla="*/ 93 w 98"/>
              <a:gd name="T89" fmla="*/ 63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98" h="69">
                <a:moveTo>
                  <a:pt x="79" y="61"/>
                </a:moveTo>
                <a:cubicBezTo>
                  <a:pt x="79" y="61"/>
                  <a:pt x="79" y="61"/>
                  <a:pt x="79" y="61"/>
                </a:cubicBezTo>
                <a:cubicBezTo>
                  <a:pt x="82" y="61"/>
                  <a:pt x="85" y="60"/>
                  <a:pt x="87" y="58"/>
                </a:cubicBezTo>
                <a:cubicBezTo>
                  <a:pt x="89" y="55"/>
                  <a:pt x="91" y="52"/>
                  <a:pt x="91" y="49"/>
                </a:cubicBezTo>
                <a:cubicBezTo>
                  <a:pt x="91" y="46"/>
                  <a:pt x="90" y="43"/>
                  <a:pt x="88" y="41"/>
                </a:cubicBezTo>
                <a:cubicBezTo>
                  <a:pt x="86" y="39"/>
                  <a:pt x="84" y="38"/>
                  <a:pt x="81" y="37"/>
                </a:cubicBezTo>
                <a:cubicBezTo>
                  <a:pt x="79" y="37"/>
                  <a:pt x="78" y="35"/>
                  <a:pt x="78" y="33"/>
                </a:cubicBezTo>
                <a:cubicBezTo>
                  <a:pt x="78" y="26"/>
                  <a:pt x="75" y="20"/>
                  <a:pt x="70" y="15"/>
                </a:cubicBezTo>
                <a:cubicBezTo>
                  <a:pt x="65" y="10"/>
                  <a:pt x="59" y="8"/>
                  <a:pt x="52" y="8"/>
                </a:cubicBezTo>
                <a:cubicBezTo>
                  <a:pt x="46" y="8"/>
                  <a:pt x="41" y="9"/>
                  <a:pt x="37" y="12"/>
                </a:cubicBezTo>
                <a:cubicBezTo>
                  <a:pt x="33" y="14"/>
                  <a:pt x="30" y="19"/>
                  <a:pt x="28" y="23"/>
                </a:cubicBezTo>
                <a:cubicBezTo>
                  <a:pt x="27" y="25"/>
                  <a:pt x="26" y="26"/>
                  <a:pt x="24" y="26"/>
                </a:cubicBezTo>
                <a:cubicBezTo>
                  <a:pt x="20" y="26"/>
                  <a:pt x="16" y="28"/>
                  <a:pt x="13" y="31"/>
                </a:cubicBezTo>
                <a:cubicBezTo>
                  <a:pt x="10" y="34"/>
                  <a:pt x="8" y="39"/>
                  <a:pt x="8" y="43"/>
                </a:cubicBezTo>
                <a:cubicBezTo>
                  <a:pt x="8" y="48"/>
                  <a:pt x="10" y="53"/>
                  <a:pt x="13" y="56"/>
                </a:cubicBezTo>
                <a:cubicBezTo>
                  <a:pt x="13" y="56"/>
                  <a:pt x="13" y="56"/>
                  <a:pt x="13" y="56"/>
                </a:cubicBezTo>
                <a:cubicBezTo>
                  <a:pt x="13" y="56"/>
                  <a:pt x="13" y="56"/>
                  <a:pt x="13" y="56"/>
                </a:cubicBezTo>
                <a:cubicBezTo>
                  <a:pt x="16" y="59"/>
                  <a:pt x="21" y="61"/>
                  <a:pt x="26" y="61"/>
                </a:cubicBezTo>
                <a:cubicBezTo>
                  <a:pt x="79" y="61"/>
                  <a:pt x="79" y="61"/>
                  <a:pt x="79" y="61"/>
                </a:cubicBezTo>
                <a:close/>
                <a:moveTo>
                  <a:pt x="26" y="42"/>
                </a:moveTo>
                <a:cubicBezTo>
                  <a:pt x="26" y="42"/>
                  <a:pt x="26" y="42"/>
                  <a:pt x="26" y="42"/>
                </a:cubicBezTo>
                <a:cubicBezTo>
                  <a:pt x="25" y="41"/>
                  <a:pt x="25" y="39"/>
                  <a:pt x="26" y="39"/>
                </a:cubicBezTo>
                <a:cubicBezTo>
                  <a:pt x="27" y="38"/>
                  <a:pt x="29" y="38"/>
                  <a:pt x="29" y="39"/>
                </a:cubicBezTo>
                <a:cubicBezTo>
                  <a:pt x="34" y="43"/>
                  <a:pt x="34" y="43"/>
                  <a:pt x="34" y="43"/>
                </a:cubicBezTo>
                <a:cubicBezTo>
                  <a:pt x="34" y="30"/>
                  <a:pt x="34" y="30"/>
                  <a:pt x="34" y="30"/>
                </a:cubicBezTo>
                <a:cubicBezTo>
                  <a:pt x="34" y="29"/>
                  <a:pt x="35" y="28"/>
                  <a:pt x="36" y="28"/>
                </a:cubicBezTo>
                <a:cubicBezTo>
                  <a:pt x="37" y="28"/>
                  <a:pt x="38" y="29"/>
                  <a:pt x="38" y="30"/>
                </a:cubicBezTo>
                <a:cubicBezTo>
                  <a:pt x="38" y="43"/>
                  <a:pt x="38" y="43"/>
                  <a:pt x="38" y="43"/>
                </a:cubicBezTo>
                <a:cubicBezTo>
                  <a:pt x="43" y="39"/>
                  <a:pt x="43" y="39"/>
                  <a:pt x="43" y="39"/>
                </a:cubicBezTo>
                <a:cubicBezTo>
                  <a:pt x="44" y="38"/>
                  <a:pt x="45" y="38"/>
                  <a:pt x="46" y="39"/>
                </a:cubicBezTo>
                <a:cubicBezTo>
                  <a:pt x="47" y="39"/>
                  <a:pt x="47" y="41"/>
                  <a:pt x="46" y="42"/>
                </a:cubicBezTo>
                <a:cubicBezTo>
                  <a:pt x="38" y="50"/>
                  <a:pt x="38" y="50"/>
                  <a:pt x="38" y="50"/>
                </a:cubicBezTo>
                <a:cubicBezTo>
                  <a:pt x="38" y="50"/>
                  <a:pt x="38" y="50"/>
                  <a:pt x="38" y="50"/>
                </a:cubicBezTo>
                <a:cubicBezTo>
                  <a:pt x="38" y="50"/>
                  <a:pt x="38" y="50"/>
                  <a:pt x="38" y="50"/>
                </a:cubicBezTo>
                <a:cubicBezTo>
                  <a:pt x="38" y="50"/>
                  <a:pt x="38" y="50"/>
                  <a:pt x="38" y="50"/>
                </a:cubicBezTo>
                <a:cubicBezTo>
                  <a:pt x="38" y="50"/>
                  <a:pt x="38" y="50"/>
                  <a:pt x="37" y="50"/>
                </a:cubicBezTo>
                <a:cubicBezTo>
                  <a:pt x="37" y="50"/>
                  <a:pt x="37" y="50"/>
                  <a:pt x="37" y="50"/>
                </a:cubicBezTo>
                <a:cubicBezTo>
                  <a:pt x="37" y="50"/>
                  <a:pt x="37" y="50"/>
                  <a:pt x="37" y="50"/>
                </a:cubicBezTo>
                <a:cubicBezTo>
                  <a:pt x="37" y="51"/>
                  <a:pt x="37" y="51"/>
                  <a:pt x="36" y="51"/>
                </a:cubicBezTo>
                <a:cubicBezTo>
                  <a:pt x="36" y="51"/>
                  <a:pt x="36" y="51"/>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35" y="50"/>
                  <a:pt x="35" y="50"/>
                  <a:pt x="35" y="50"/>
                </a:cubicBezTo>
                <a:cubicBezTo>
                  <a:pt x="26" y="42"/>
                  <a:pt x="26" y="42"/>
                  <a:pt x="26" y="42"/>
                </a:cubicBezTo>
                <a:close/>
                <a:moveTo>
                  <a:pt x="53" y="40"/>
                </a:moveTo>
                <a:cubicBezTo>
                  <a:pt x="53" y="40"/>
                  <a:pt x="53" y="40"/>
                  <a:pt x="53" y="40"/>
                </a:cubicBezTo>
                <a:cubicBezTo>
                  <a:pt x="52" y="41"/>
                  <a:pt x="50" y="41"/>
                  <a:pt x="49" y="40"/>
                </a:cubicBezTo>
                <a:cubicBezTo>
                  <a:pt x="48" y="39"/>
                  <a:pt x="48" y="37"/>
                  <a:pt x="49" y="37"/>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8" y="28"/>
                  <a:pt x="58" y="28"/>
                  <a:pt x="58" y="28"/>
                </a:cubicBezTo>
                <a:cubicBezTo>
                  <a:pt x="59" y="28"/>
                  <a:pt x="59" y="28"/>
                  <a:pt x="59" y="28"/>
                </a:cubicBezTo>
                <a:cubicBezTo>
                  <a:pt x="60" y="28"/>
                  <a:pt x="60" y="28"/>
                  <a:pt x="60" y="28"/>
                </a:cubicBezTo>
                <a:cubicBezTo>
                  <a:pt x="60" y="28"/>
                  <a:pt x="60" y="28"/>
                  <a:pt x="60" y="28"/>
                </a:cubicBezTo>
                <a:cubicBezTo>
                  <a:pt x="60" y="28"/>
                  <a:pt x="60" y="28"/>
                  <a:pt x="60" y="28"/>
                </a:cubicBezTo>
                <a:cubicBezTo>
                  <a:pt x="61" y="28"/>
                  <a:pt x="61" y="28"/>
                  <a:pt x="61" y="28"/>
                </a:cubicBezTo>
                <a:cubicBezTo>
                  <a:pt x="61" y="28"/>
                  <a:pt x="61" y="28"/>
                  <a:pt x="61" y="28"/>
                </a:cubicBezTo>
                <a:cubicBezTo>
                  <a:pt x="61" y="28"/>
                  <a:pt x="61" y="28"/>
                  <a:pt x="61" y="28"/>
                </a:cubicBezTo>
                <a:cubicBezTo>
                  <a:pt x="69" y="37"/>
                  <a:pt x="69" y="37"/>
                  <a:pt x="69" y="37"/>
                </a:cubicBezTo>
                <a:cubicBezTo>
                  <a:pt x="70" y="37"/>
                  <a:pt x="70" y="39"/>
                  <a:pt x="69" y="40"/>
                </a:cubicBezTo>
                <a:cubicBezTo>
                  <a:pt x="68" y="41"/>
                  <a:pt x="67" y="41"/>
                  <a:pt x="66" y="40"/>
                </a:cubicBezTo>
                <a:cubicBezTo>
                  <a:pt x="62" y="35"/>
                  <a:pt x="62" y="35"/>
                  <a:pt x="62" y="35"/>
                </a:cubicBezTo>
                <a:cubicBezTo>
                  <a:pt x="62" y="48"/>
                  <a:pt x="62" y="48"/>
                  <a:pt x="62" y="48"/>
                </a:cubicBezTo>
                <a:cubicBezTo>
                  <a:pt x="62" y="50"/>
                  <a:pt x="61" y="51"/>
                  <a:pt x="59" y="51"/>
                </a:cubicBezTo>
                <a:cubicBezTo>
                  <a:pt x="58" y="51"/>
                  <a:pt x="57" y="50"/>
                  <a:pt x="57" y="48"/>
                </a:cubicBezTo>
                <a:cubicBezTo>
                  <a:pt x="57" y="35"/>
                  <a:pt x="57" y="35"/>
                  <a:pt x="57" y="35"/>
                </a:cubicBezTo>
                <a:cubicBezTo>
                  <a:pt x="53" y="40"/>
                  <a:pt x="53" y="40"/>
                  <a:pt x="53" y="40"/>
                </a:cubicBezTo>
                <a:close/>
                <a:moveTo>
                  <a:pt x="93" y="63"/>
                </a:moveTo>
                <a:cubicBezTo>
                  <a:pt x="93" y="63"/>
                  <a:pt x="93" y="63"/>
                  <a:pt x="93" y="63"/>
                </a:cubicBezTo>
                <a:cubicBezTo>
                  <a:pt x="89" y="66"/>
                  <a:pt x="84" y="69"/>
                  <a:pt x="79" y="69"/>
                </a:cubicBezTo>
                <a:cubicBezTo>
                  <a:pt x="79" y="69"/>
                  <a:pt x="79" y="69"/>
                  <a:pt x="79" y="69"/>
                </a:cubicBezTo>
                <a:cubicBezTo>
                  <a:pt x="26" y="69"/>
                  <a:pt x="26" y="69"/>
                  <a:pt x="26" y="69"/>
                </a:cubicBezTo>
                <a:cubicBezTo>
                  <a:pt x="19" y="69"/>
                  <a:pt x="12" y="66"/>
                  <a:pt x="8" y="61"/>
                </a:cubicBezTo>
                <a:cubicBezTo>
                  <a:pt x="3" y="57"/>
                  <a:pt x="0" y="50"/>
                  <a:pt x="0" y="43"/>
                </a:cubicBezTo>
                <a:cubicBezTo>
                  <a:pt x="0" y="37"/>
                  <a:pt x="3" y="30"/>
                  <a:pt x="7" y="26"/>
                </a:cubicBezTo>
                <a:cubicBezTo>
                  <a:pt x="11" y="22"/>
                  <a:pt x="16" y="19"/>
                  <a:pt x="22" y="18"/>
                </a:cubicBezTo>
                <a:cubicBezTo>
                  <a:pt x="25" y="13"/>
                  <a:pt x="28" y="9"/>
                  <a:pt x="33" y="5"/>
                </a:cubicBezTo>
                <a:cubicBezTo>
                  <a:pt x="39" y="2"/>
                  <a:pt x="45" y="0"/>
                  <a:pt x="52" y="0"/>
                </a:cubicBezTo>
                <a:cubicBezTo>
                  <a:pt x="61" y="0"/>
                  <a:pt x="69" y="4"/>
                  <a:pt x="75" y="10"/>
                </a:cubicBezTo>
                <a:cubicBezTo>
                  <a:pt x="81" y="15"/>
                  <a:pt x="84" y="22"/>
                  <a:pt x="85" y="30"/>
                </a:cubicBezTo>
                <a:cubicBezTo>
                  <a:pt x="88" y="32"/>
                  <a:pt x="91" y="34"/>
                  <a:pt x="94" y="36"/>
                </a:cubicBezTo>
                <a:cubicBezTo>
                  <a:pt x="97" y="40"/>
                  <a:pt x="98" y="44"/>
                  <a:pt x="98" y="49"/>
                </a:cubicBezTo>
                <a:cubicBezTo>
                  <a:pt x="98" y="54"/>
                  <a:pt x="96" y="59"/>
                  <a:pt x="93" y="63"/>
                </a:cubicBezTo>
                <a:cubicBezTo>
                  <a:pt x="93" y="63"/>
                  <a:pt x="93" y="63"/>
                  <a:pt x="93" y="63"/>
                </a:cubicBezTo>
                <a:cubicBezTo>
                  <a:pt x="93" y="63"/>
                  <a:pt x="93" y="63"/>
                  <a:pt x="93" y="6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2" name="Freeform 12"/>
          <p:cNvSpPr>
            <a:spLocks noEditPoints="1"/>
          </p:cNvSpPr>
          <p:nvPr/>
        </p:nvSpPr>
        <p:spPr bwMode="auto">
          <a:xfrm>
            <a:off x="6713628" y="1930693"/>
            <a:ext cx="283633" cy="359833"/>
          </a:xfrm>
          <a:custGeom>
            <a:avLst/>
            <a:gdLst>
              <a:gd name="T0" fmla="*/ 24 w 79"/>
              <a:gd name="T1" fmla="*/ 42 h 99"/>
              <a:gd name="T2" fmla="*/ 4 w 79"/>
              <a:gd name="T3" fmla="*/ 8 h 99"/>
              <a:gd name="T4" fmla="*/ 4 w 79"/>
              <a:gd name="T5" fmla="*/ 0 h 99"/>
              <a:gd name="T6" fmla="*/ 10 w 79"/>
              <a:gd name="T7" fmla="*/ 0 h 99"/>
              <a:gd name="T8" fmla="*/ 69 w 79"/>
              <a:gd name="T9" fmla="*/ 0 h 99"/>
              <a:gd name="T10" fmla="*/ 75 w 79"/>
              <a:gd name="T11" fmla="*/ 0 h 99"/>
              <a:gd name="T12" fmla="*/ 75 w 79"/>
              <a:gd name="T13" fmla="*/ 8 h 99"/>
              <a:gd name="T14" fmla="*/ 55 w 79"/>
              <a:gd name="T15" fmla="*/ 42 h 99"/>
              <a:gd name="T16" fmla="*/ 55 w 79"/>
              <a:gd name="T17" fmla="*/ 57 h 99"/>
              <a:gd name="T18" fmla="*/ 75 w 79"/>
              <a:gd name="T19" fmla="*/ 91 h 99"/>
              <a:gd name="T20" fmla="*/ 75 w 79"/>
              <a:gd name="T21" fmla="*/ 99 h 99"/>
              <a:gd name="T22" fmla="*/ 69 w 79"/>
              <a:gd name="T23" fmla="*/ 99 h 99"/>
              <a:gd name="T24" fmla="*/ 10 w 79"/>
              <a:gd name="T25" fmla="*/ 99 h 99"/>
              <a:gd name="T26" fmla="*/ 4 w 79"/>
              <a:gd name="T27" fmla="*/ 99 h 99"/>
              <a:gd name="T28" fmla="*/ 4 w 79"/>
              <a:gd name="T29" fmla="*/ 91 h 99"/>
              <a:gd name="T30" fmla="*/ 24 w 79"/>
              <a:gd name="T31" fmla="*/ 57 h 99"/>
              <a:gd name="T32" fmla="*/ 14 w 79"/>
              <a:gd name="T33" fmla="*/ 91 h 99"/>
              <a:gd name="T34" fmla="*/ 17 w 79"/>
              <a:gd name="T35" fmla="*/ 91 h 99"/>
              <a:gd name="T36" fmla="*/ 41 w 79"/>
              <a:gd name="T37" fmla="*/ 70 h 99"/>
              <a:gd name="T38" fmla="*/ 65 w 79"/>
              <a:gd name="T39" fmla="*/ 91 h 99"/>
              <a:gd name="T40" fmla="*/ 40 w 79"/>
              <a:gd name="T41" fmla="*/ 52 h 99"/>
              <a:gd name="T42" fmla="*/ 40 w 79"/>
              <a:gd name="T43" fmla="*/ 52 h 99"/>
              <a:gd name="T44" fmla="*/ 40 w 79"/>
              <a:gd name="T45" fmla="*/ 52 h 99"/>
              <a:gd name="T46" fmla="*/ 14 w 79"/>
              <a:gd name="T47" fmla="*/ 91 h 99"/>
              <a:gd name="T48" fmla="*/ 24 w 79"/>
              <a:gd name="T49" fmla="*/ 91 h 99"/>
              <a:gd name="T50" fmla="*/ 40 w 79"/>
              <a:gd name="T51" fmla="*/ 75 h 99"/>
              <a:gd name="T52" fmla="*/ 20 w 79"/>
              <a:gd name="T53" fmla="*/ 28 h 99"/>
              <a:gd name="T54" fmla="*/ 59 w 79"/>
              <a:gd name="T55" fmla="*/ 28 h 99"/>
              <a:gd name="T56" fmla="*/ 14 w 79"/>
              <a:gd name="T57" fmla="*/ 8 h 99"/>
              <a:gd name="T58" fmla="*/ 55 w 79"/>
              <a:gd name="T59" fmla="*/ 33 h 99"/>
              <a:gd name="T60" fmla="*/ 24 w 79"/>
              <a:gd name="T61" fmla="*/ 33 h 99"/>
              <a:gd name="T62" fmla="*/ 40 w 79"/>
              <a:gd name="T63" fmla="*/ 47 h 99"/>
              <a:gd name="T64" fmla="*/ 40 w 79"/>
              <a:gd name="T65" fmla="*/ 47 h 99"/>
              <a:gd name="T66" fmla="*/ 40 w 79"/>
              <a:gd name="T67" fmla="*/ 47 h 99"/>
              <a:gd name="T68" fmla="*/ 55 w 79"/>
              <a:gd name="T69" fmla="*/ 33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79" h="99">
                <a:moveTo>
                  <a:pt x="32" y="49"/>
                </a:moveTo>
                <a:cubicBezTo>
                  <a:pt x="29" y="47"/>
                  <a:pt x="27" y="44"/>
                  <a:pt x="24" y="42"/>
                </a:cubicBezTo>
                <a:cubicBezTo>
                  <a:pt x="16" y="35"/>
                  <a:pt x="8" y="28"/>
                  <a:pt x="7" y="8"/>
                </a:cubicBezTo>
                <a:cubicBezTo>
                  <a:pt x="4" y="8"/>
                  <a:pt x="4" y="8"/>
                  <a:pt x="4" y="8"/>
                </a:cubicBezTo>
                <a:cubicBezTo>
                  <a:pt x="2" y="8"/>
                  <a:pt x="0" y="6"/>
                  <a:pt x="0" y="4"/>
                </a:cubicBezTo>
                <a:cubicBezTo>
                  <a:pt x="0" y="2"/>
                  <a:pt x="2" y="0"/>
                  <a:pt x="4" y="0"/>
                </a:cubicBezTo>
                <a:cubicBezTo>
                  <a:pt x="10" y="0"/>
                  <a:pt x="10" y="0"/>
                  <a:pt x="10" y="0"/>
                </a:cubicBezTo>
                <a:cubicBezTo>
                  <a:pt x="10" y="0"/>
                  <a:pt x="10" y="0"/>
                  <a:pt x="10" y="0"/>
                </a:cubicBezTo>
                <a:cubicBezTo>
                  <a:pt x="11" y="0"/>
                  <a:pt x="11" y="0"/>
                  <a:pt x="11" y="0"/>
                </a:cubicBezTo>
                <a:cubicBezTo>
                  <a:pt x="69" y="0"/>
                  <a:pt x="69" y="0"/>
                  <a:pt x="69" y="0"/>
                </a:cubicBezTo>
                <a:cubicBezTo>
                  <a:pt x="69" y="0"/>
                  <a:pt x="69" y="0"/>
                  <a:pt x="69" y="0"/>
                </a:cubicBezTo>
                <a:cubicBezTo>
                  <a:pt x="75" y="0"/>
                  <a:pt x="75" y="0"/>
                  <a:pt x="75" y="0"/>
                </a:cubicBezTo>
                <a:cubicBezTo>
                  <a:pt x="78" y="0"/>
                  <a:pt x="79" y="2"/>
                  <a:pt x="79" y="4"/>
                </a:cubicBezTo>
                <a:cubicBezTo>
                  <a:pt x="79" y="6"/>
                  <a:pt x="78" y="8"/>
                  <a:pt x="75" y="8"/>
                </a:cubicBezTo>
                <a:cubicBezTo>
                  <a:pt x="73" y="8"/>
                  <a:pt x="73" y="8"/>
                  <a:pt x="73" y="8"/>
                </a:cubicBezTo>
                <a:cubicBezTo>
                  <a:pt x="72" y="28"/>
                  <a:pt x="64" y="35"/>
                  <a:pt x="55" y="42"/>
                </a:cubicBezTo>
                <a:cubicBezTo>
                  <a:pt x="53" y="44"/>
                  <a:pt x="50" y="47"/>
                  <a:pt x="48" y="49"/>
                </a:cubicBezTo>
                <a:cubicBezTo>
                  <a:pt x="50" y="52"/>
                  <a:pt x="53" y="54"/>
                  <a:pt x="55" y="57"/>
                </a:cubicBezTo>
                <a:cubicBezTo>
                  <a:pt x="64" y="64"/>
                  <a:pt x="72" y="70"/>
                  <a:pt x="73" y="91"/>
                </a:cubicBezTo>
                <a:cubicBezTo>
                  <a:pt x="75" y="91"/>
                  <a:pt x="75" y="91"/>
                  <a:pt x="75" y="91"/>
                </a:cubicBezTo>
                <a:cubicBezTo>
                  <a:pt x="78" y="91"/>
                  <a:pt x="79" y="93"/>
                  <a:pt x="79" y="95"/>
                </a:cubicBezTo>
                <a:cubicBezTo>
                  <a:pt x="79" y="97"/>
                  <a:pt x="78" y="99"/>
                  <a:pt x="75" y="99"/>
                </a:cubicBezTo>
                <a:cubicBezTo>
                  <a:pt x="69" y="99"/>
                  <a:pt x="69" y="99"/>
                  <a:pt x="69" y="99"/>
                </a:cubicBezTo>
                <a:cubicBezTo>
                  <a:pt x="69" y="99"/>
                  <a:pt x="69" y="99"/>
                  <a:pt x="69" y="99"/>
                </a:cubicBezTo>
                <a:cubicBezTo>
                  <a:pt x="69" y="99"/>
                  <a:pt x="69" y="99"/>
                  <a:pt x="69" y="99"/>
                </a:cubicBezTo>
                <a:cubicBezTo>
                  <a:pt x="10" y="99"/>
                  <a:pt x="10" y="99"/>
                  <a:pt x="10" y="99"/>
                </a:cubicBezTo>
                <a:cubicBezTo>
                  <a:pt x="10" y="99"/>
                  <a:pt x="10" y="99"/>
                  <a:pt x="10" y="99"/>
                </a:cubicBezTo>
                <a:cubicBezTo>
                  <a:pt x="4" y="99"/>
                  <a:pt x="4" y="99"/>
                  <a:pt x="4" y="99"/>
                </a:cubicBezTo>
                <a:cubicBezTo>
                  <a:pt x="2" y="99"/>
                  <a:pt x="0" y="97"/>
                  <a:pt x="0" y="95"/>
                </a:cubicBezTo>
                <a:cubicBezTo>
                  <a:pt x="0" y="93"/>
                  <a:pt x="2" y="91"/>
                  <a:pt x="4" y="91"/>
                </a:cubicBezTo>
                <a:cubicBezTo>
                  <a:pt x="7" y="91"/>
                  <a:pt x="7" y="91"/>
                  <a:pt x="7" y="91"/>
                </a:cubicBezTo>
                <a:cubicBezTo>
                  <a:pt x="8" y="70"/>
                  <a:pt x="16" y="64"/>
                  <a:pt x="24" y="57"/>
                </a:cubicBezTo>
                <a:cubicBezTo>
                  <a:pt x="27" y="54"/>
                  <a:pt x="29" y="52"/>
                  <a:pt x="32" y="49"/>
                </a:cubicBezTo>
                <a:close/>
                <a:moveTo>
                  <a:pt x="14" y="91"/>
                </a:moveTo>
                <a:cubicBezTo>
                  <a:pt x="14" y="91"/>
                  <a:pt x="14" y="91"/>
                  <a:pt x="14" y="91"/>
                </a:cubicBezTo>
                <a:cubicBezTo>
                  <a:pt x="17" y="91"/>
                  <a:pt x="17" y="91"/>
                  <a:pt x="17" y="91"/>
                </a:cubicBezTo>
                <a:cubicBezTo>
                  <a:pt x="38" y="70"/>
                  <a:pt x="38" y="70"/>
                  <a:pt x="38" y="70"/>
                </a:cubicBezTo>
                <a:cubicBezTo>
                  <a:pt x="39" y="69"/>
                  <a:pt x="40" y="69"/>
                  <a:pt x="41" y="70"/>
                </a:cubicBezTo>
                <a:cubicBezTo>
                  <a:pt x="62" y="91"/>
                  <a:pt x="62" y="91"/>
                  <a:pt x="62" y="91"/>
                </a:cubicBezTo>
                <a:cubicBezTo>
                  <a:pt x="65" y="91"/>
                  <a:pt x="65" y="91"/>
                  <a:pt x="65" y="91"/>
                </a:cubicBezTo>
                <a:cubicBezTo>
                  <a:pt x="64" y="74"/>
                  <a:pt x="58" y="68"/>
                  <a:pt x="50" y="62"/>
                </a:cubicBezTo>
                <a:cubicBezTo>
                  <a:pt x="47" y="59"/>
                  <a:pt x="43" y="56"/>
                  <a:pt x="40" y="52"/>
                </a:cubicBezTo>
                <a:cubicBezTo>
                  <a:pt x="40" y="52"/>
                  <a:pt x="40" y="52"/>
                  <a:pt x="40" y="52"/>
                </a:cubicBezTo>
                <a:cubicBezTo>
                  <a:pt x="40" y="52"/>
                  <a:pt x="40" y="52"/>
                  <a:pt x="40" y="52"/>
                </a:cubicBezTo>
                <a:cubicBezTo>
                  <a:pt x="40" y="52"/>
                  <a:pt x="40" y="52"/>
                  <a:pt x="40" y="52"/>
                </a:cubicBezTo>
                <a:cubicBezTo>
                  <a:pt x="40" y="52"/>
                  <a:pt x="40" y="52"/>
                  <a:pt x="40" y="52"/>
                </a:cubicBezTo>
                <a:cubicBezTo>
                  <a:pt x="36" y="56"/>
                  <a:pt x="32" y="59"/>
                  <a:pt x="29" y="62"/>
                </a:cubicBezTo>
                <a:cubicBezTo>
                  <a:pt x="22" y="68"/>
                  <a:pt x="15" y="74"/>
                  <a:pt x="14" y="91"/>
                </a:cubicBezTo>
                <a:close/>
                <a:moveTo>
                  <a:pt x="24" y="91"/>
                </a:moveTo>
                <a:cubicBezTo>
                  <a:pt x="24" y="91"/>
                  <a:pt x="24" y="91"/>
                  <a:pt x="24" y="91"/>
                </a:cubicBezTo>
                <a:cubicBezTo>
                  <a:pt x="56" y="91"/>
                  <a:pt x="56" y="91"/>
                  <a:pt x="56" y="91"/>
                </a:cubicBezTo>
                <a:cubicBezTo>
                  <a:pt x="40" y="75"/>
                  <a:pt x="40" y="75"/>
                  <a:pt x="40" y="75"/>
                </a:cubicBezTo>
                <a:cubicBezTo>
                  <a:pt x="24" y="91"/>
                  <a:pt x="24" y="91"/>
                  <a:pt x="24" y="91"/>
                </a:cubicBezTo>
                <a:close/>
                <a:moveTo>
                  <a:pt x="20" y="28"/>
                </a:moveTo>
                <a:cubicBezTo>
                  <a:pt x="20" y="28"/>
                  <a:pt x="20" y="28"/>
                  <a:pt x="20" y="28"/>
                </a:cubicBezTo>
                <a:cubicBezTo>
                  <a:pt x="59" y="28"/>
                  <a:pt x="59" y="28"/>
                  <a:pt x="59" y="28"/>
                </a:cubicBezTo>
                <a:cubicBezTo>
                  <a:pt x="62" y="24"/>
                  <a:pt x="65" y="18"/>
                  <a:pt x="65" y="8"/>
                </a:cubicBezTo>
                <a:cubicBezTo>
                  <a:pt x="14" y="8"/>
                  <a:pt x="14" y="8"/>
                  <a:pt x="14" y="8"/>
                </a:cubicBezTo>
                <a:cubicBezTo>
                  <a:pt x="15" y="18"/>
                  <a:pt x="17" y="24"/>
                  <a:pt x="20" y="28"/>
                </a:cubicBezTo>
                <a:close/>
                <a:moveTo>
                  <a:pt x="55" y="33"/>
                </a:moveTo>
                <a:cubicBezTo>
                  <a:pt x="55" y="33"/>
                  <a:pt x="55" y="33"/>
                  <a:pt x="55" y="33"/>
                </a:cubicBezTo>
                <a:cubicBezTo>
                  <a:pt x="24" y="33"/>
                  <a:pt x="24" y="33"/>
                  <a:pt x="24" y="33"/>
                </a:cubicBezTo>
                <a:cubicBezTo>
                  <a:pt x="26" y="34"/>
                  <a:pt x="27" y="35"/>
                  <a:pt x="29" y="37"/>
                </a:cubicBezTo>
                <a:cubicBezTo>
                  <a:pt x="32" y="40"/>
                  <a:pt x="36" y="43"/>
                  <a:pt x="40" y="47"/>
                </a:cubicBezTo>
                <a:cubicBezTo>
                  <a:pt x="40" y="47"/>
                  <a:pt x="40" y="47"/>
                  <a:pt x="40" y="47"/>
                </a:cubicBezTo>
                <a:cubicBezTo>
                  <a:pt x="40" y="47"/>
                  <a:pt x="40" y="47"/>
                  <a:pt x="40" y="47"/>
                </a:cubicBezTo>
                <a:cubicBezTo>
                  <a:pt x="40" y="47"/>
                  <a:pt x="40" y="47"/>
                  <a:pt x="40" y="47"/>
                </a:cubicBezTo>
                <a:cubicBezTo>
                  <a:pt x="40" y="47"/>
                  <a:pt x="40" y="47"/>
                  <a:pt x="40" y="47"/>
                </a:cubicBezTo>
                <a:cubicBezTo>
                  <a:pt x="43" y="43"/>
                  <a:pt x="47" y="40"/>
                  <a:pt x="50" y="37"/>
                </a:cubicBezTo>
                <a:cubicBezTo>
                  <a:pt x="52" y="35"/>
                  <a:pt x="54" y="34"/>
                  <a:pt x="55" y="33"/>
                </a:cubicBezTo>
                <a:close/>
              </a:path>
            </a:pathLst>
          </a:custGeom>
          <a:solidFill>
            <a:schemeClr val="bg1"/>
          </a:solidFill>
          <a:ln>
            <a:noFill/>
          </a:ln>
        </p:spPr>
        <p:txBody>
          <a:bodyPr/>
          <a:lstStyle/>
          <a:p>
            <a:endParaRPr lang="zh-CN" altLang="en-US" sz="2400" dirty="0">
              <a:solidFill>
                <a:schemeClr val="bg1"/>
              </a:solidFill>
              <a:latin typeface="宋体" panose="02010600030101010101" pitchFamily="2" charset="-122"/>
              <a:ea typeface="宋体" panose="02010600030101010101" pitchFamily="2" charset="-122"/>
            </a:endParaRPr>
          </a:p>
        </p:txBody>
      </p:sp>
      <p:sp>
        <p:nvSpPr>
          <p:cNvPr id="13" name="Freeform 13"/>
          <p:cNvSpPr>
            <a:spLocks noEditPoints="1"/>
          </p:cNvSpPr>
          <p:nvPr/>
        </p:nvSpPr>
        <p:spPr bwMode="auto">
          <a:xfrm>
            <a:off x="4795927" y="3803942"/>
            <a:ext cx="355600" cy="347133"/>
          </a:xfrm>
          <a:custGeom>
            <a:avLst/>
            <a:gdLst>
              <a:gd name="T0" fmla="*/ 49 w 98"/>
              <a:gd name="T1" fmla="*/ 0 h 98"/>
              <a:gd name="T2" fmla="*/ 84 w 98"/>
              <a:gd name="T3" fmla="*/ 15 h 98"/>
              <a:gd name="T4" fmla="*/ 98 w 98"/>
              <a:gd name="T5" fmla="*/ 49 h 98"/>
              <a:gd name="T6" fmla="*/ 84 w 98"/>
              <a:gd name="T7" fmla="*/ 84 h 98"/>
              <a:gd name="T8" fmla="*/ 49 w 98"/>
              <a:gd name="T9" fmla="*/ 98 h 98"/>
              <a:gd name="T10" fmla="*/ 14 w 98"/>
              <a:gd name="T11" fmla="*/ 84 h 98"/>
              <a:gd name="T12" fmla="*/ 14 w 98"/>
              <a:gd name="T13" fmla="*/ 84 h 98"/>
              <a:gd name="T14" fmla="*/ 14 w 98"/>
              <a:gd name="T15" fmla="*/ 84 h 98"/>
              <a:gd name="T16" fmla="*/ 0 w 98"/>
              <a:gd name="T17" fmla="*/ 49 h 98"/>
              <a:gd name="T18" fmla="*/ 14 w 98"/>
              <a:gd name="T19" fmla="*/ 15 h 98"/>
              <a:gd name="T20" fmla="*/ 14 w 98"/>
              <a:gd name="T21" fmla="*/ 15 h 98"/>
              <a:gd name="T22" fmla="*/ 49 w 98"/>
              <a:gd name="T23" fmla="*/ 0 h 98"/>
              <a:gd name="T24" fmla="*/ 51 w 98"/>
              <a:gd name="T25" fmla="*/ 8 h 98"/>
              <a:gd name="T26" fmla="*/ 51 w 98"/>
              <a:gd name="T27" fmla="*/ 8 h 98"/>
              <a:gd name="T28" fmla="*/ 51 w 98"/>
              <a:gd name="T29" fmla="*/ 48 h 98"/>
              <a:gd name="T30" fmla="*/ 80 w 98"/>
              <a:gd name="T31" fmla="*/ 77 h 98"/>
              <a:gd name="T32" fmla="*/ 91 w 98"/>
              <a:gd name="T33" fmla="*/ 49 h 98"/>
              <a:gd name="T34" fmla="*/ 78 w 98"/>
              <a:gd name="T35" fmla="*/ 20 h 98"/>
              <a:gd name="T36" fmla="*/ 78 w 98"/>
              <a:gd name="T37" fmla="*/ 20 h 98"/>
              <a:gd name="T38" fmla="*/ 51 w 98"/>
              <a:gd name="T39" fmla="*/ 8 h 98"/>
              <a:gd name="T40" fmla="*/ 77 w 98"/>
              <a:gd name="T41" fmla="*/ 80 h 98"/>
              <a:gd name="T42" fmla="*/ 77 w 98"/>
              <a:gd name="T43" fmla="*/ 80 h 98"/>
              <a:gd name="T44" fmla="*/ 48 w 98"/>
              <a:gd name="T45" fmla="*/ 51 h 98"/>
              <a:gd name="T46" fmla="*/ 47 w 98"/>
              <a:gd name="T47" fmla="*/ 51 h 98"/>
              <a:gd name="T48" fmla="*/ 47 w 98"/>
              <a:gd name="T49" fmla="*/ 49 h 98"/>
              <a:gd name="T50" fmla="*/ 47 w 98"/>
              <a:gd name="T51" fmla="*/ 8 h 98"/>
              <a:gd name="T52" fmla="*/ 20 w 98"/>
              <a:gd name="T53" fmla="*/ 20 h 98"/>
              <a:gd name="T54" fmla="*/ 20 w 98"/>
              <a:gd name="T55" fmla="*/ 20 h 98"/>
              <a:gd name="T56" fmla="*/ 8 w 98"/>
              <a:gd name="T57" fmla="*/ 49 h 98"/>
              <a:gd name="T58" fmla="*/ 20 w 98"/>
              <a:gd name="T59" fmla="*/ 79 h 98"/>
              <a:gd name="T60" fmla="*/ 20 w 98"/>
              <a:gd name="T61" fmla="*/ 79 h 98"/>
              <a:gd name="T62" fmla="*/ 49 w 98"/>
              <a:gd name="T63" fmla="*/ 91 h 98"/>
              <a:gd name="T64" fmla="*/ 77 w 98"/>
              <a:gd name="T65" fmla="*/ 8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0"/>
                </a:moveTo>
                <a:cubicBezTo>
                  <a:pt x="63" y="0"/>
                  <a:pt x="75" y="6"/>
                  <a:pt x="84" y="15"/>
                </a:cubicBezTo>
                <a:cubicBezTo>
                  <a:pt x="93" y="24"/>
                  <a:pt x="98" y="36"/>
                  <a:pt x="98" y="49"/>
                </a:cubicBezTo>
                <a:cubicBezTo>
                  <a:pt x="98" y="63"/>
                  <a:pt x="93" y="75"/>
                  <a:pt x="84" y="84"/>
                </a:cubicBezTo>
                <a:cubicBezTo>
                  <a:pt x="75" y="93"/>
                  <a:pt x="63" y="98"/>
                  <a:pt x="49" y="98"/>
                </a:cubicBezTo>
                <a:cubicBezTo>
                  <a:pt x="36" y="98"/>
                  <a:pt x="23" y="93"/>
                  <a:pt x="14" y="84"/>
                </a:cubicBezTo>
                <a:cubicBezTo>
                  <a:pt x="14" y="84"/>
                  <a:pt x="14" y="84"/>
                  <a:pt x="14" y="84"/>
                </a:cubicBezTo>
                <a:cubicBezTo>
                  <a:pt x="14" y="84"/>
                  <a:pt x="14" y="84"/>
                  <a:pt x="14" y="84"/>
                </a:cubicBezTo>
                <a:cubicBezTo>
                  <a:pt x="6" y="75"/>
                  <a:pt x="0" y="63"/>
                  <a:pt x="0" y="49"/>
                </a:cubicBezTo>
                <a:cubicBezTo>
                  <a:pt x="0" y="36"/>
                  <a:pt x="6" y="24"/>
                  <a:pt x="14" y="15"/>
                </a:cubicBezTo>
                <a:cubicBezTo>
                  <a:pt x="14" y="15"/>
                  <a:pt x="14" y="15"/>
                  <a:pt x="14" y="15"/>
                </a:cubicBezTo>
                <a:cubicBezTo>
                  <a:pt x="23" y="6"/>
                  <a:pt x="36" y="0"/>
                  <a:pt x="49" y="0"/>
                </a:cubicBezTo>
                <a:close/>
                <a:moveTo>
                  <a:pt x="51" y="8"/>
                </a:moveTo>
                <a:cubicBezTo>
                  <a:pt x="51" y="8"/>
                  <a:pt x="51" y="8"/>
                  <a:pt x="51" y="8"/>
                </a:cubicBezTo>
                <a:cubicBezTo>
                  <a:pt x="51" y="48"/>
                  <a:pt x="51" y="48"/>
                  <a:pt x="51" y="48"/>
                </a:cubicBezTo>
                <a:cubicBezTo>
                  <a:pt x="80" y="77"/>
                  <a:pt x="80" y="77"/>
                  <a:pt x="80" y="77"/>
                </a:cubicBezTo>
                <a:cubicBezTo>
                  <a:pt x="87" y="70"/>
                  <a:pt x="91" y="60"/>
                  <a:pt x="91" y="49"/>
                </a:cubicBezTo>
                <a:cubicBezTo>
                  <a:pt x="91" y="38"/>
                  <a:pt x="86" y="28"/>
                  <a:pt x="78" y="20"/>
                </a:cubicBezTo>
                <a:cubicBezTo>
                  <a:pt x="78" y="20"/>
                  <a:pt x="78" y="20"/>
                  <a:pt x="78" y="20"/>
                </a:cubicBezTo>
                <a:cubicBezTo>
                  <a:pt x="71" y="13"/>
                  <a:pt x="62" y="8"/>
                  <a:pt x="51" y="8"/>
                </a:cubicBezTo>
                <a:close/>
                <a:moveTo>
                  <a:pt x="77" y="80"/>
                </a:moveTo>
                <a:cubicBezTo>
                  <a:pt x="77" y="80"/>
                  <a:pt x="77" y="80"/>
                  <a:pt x="77" y="80"/>
                </a:cubicBezTo>
                <a:cubicBezTo>
                  <a:pt x="48" y="51"/>
                  <a:pt x="48" y="51"/>
                  <a:pt x="48" y="51"/>
                </a:cubicBezTo>
                <a:cubicBezTo>
                  <a:pt x="47" y="51"/>
                  <a:pt x="47" y="51"/>
                  <a:pt x="47" y="51"/>
                </a:cubicBezTo>
                <a:cubicBezTo>
                  <a:pt x="47" y="50"/>
                  <a:pt x="47" y="50"/>
                  <a:pt x="47" y="49"/>
                </a:cubicBezTo>
                <a:cubicBezTo>
                  <a:pt x="47" y="8"/>
                  <a:pt x="47" y="8"/>
                  <a:pt x="47" y="8"/>
                </a:cubicBezTo>
                <a:cubicBezTo>
                  <a:pt x="36" y="8"/>
                  <a:pt x="27" y="13"/>
                  <a:pt x="20" y="20"/>
                </a:cubicBezTo>
                <a:cubicBezTo>
                  <a:pt x="20" y="20"/>
                  <a:pt x="20" y="20"/>
                  <a:pt x="20" y="20"/>
                </a:cubicBezTo>
                <a:cubicBezTo>
                  <a:pt x="12" y="28"/>
                  <a:pt x="8" y="38"/>
                  <a:pt x="8" y="49"/>
                </a:cubicBezTo>
                <a:cubicBezTo>
                  <a:pt x="8" y="61"/>
                  <a:pt x="12" y="71"/>
                  <a:pt x="20" y="79"/>
                </a:cubicBezTo>
                <a:cubicBezTo>
                  <a:pt x="20" y="79"/>
                  <a:pt x="20" y="79"/>
                  <a:pt x="20" y="79"/>
                </a:cubicBezTo>
                <a:cubicBezTo>
                  <a:pt x="27" y="86"/>
                  <a:pt x="38" y="91"/>
                  <a:pt x="49" y="91"/>
                </a:cubicBezTo>
                <a:cubicBezTo>
                  <a:pt x="60" y="91"/>
                  <a:pt x="69" y="87"/>
                  <a:pt x="77" y="80"/>
                </a:cubicBezTo>
                <a:close/>
              </a:path>
            </a:pathLst>
          </a:custGeom>
          <a:solidFill>
            <a:schemeClr val="bg1"/>
          </a:solidFill>
          <a:ln>
            <a:noFill/>
          </a:ln>
        </p:spPr>
        <p:txBody>
          <a:bodyPr/>
          <a:lstStyle/>
          <a:p>
            <a:endParaRPr lang="zh-CN" altLang="en-US" sz="2400" dirty="0">
              <a:solidFill>
                <a:schemeClr val="bg1"/>
              </a:solidFill>
              <a:latin typeface="宋体" panose="02010600030101010101" pitchFamily="2" charset="-122"/>
              <a:ea typeface="宋体" panose="02010600030101010101" pitchFamily="2" charset="-122"/>
            </a:endParaRPr>
          </a:p>
        </p:txBody>
      </p:sp>
      <p:sp>
        <p:nvSpPr>
          <p:cNvPr id="14" name="Text Box 14"/>
          <p:cNvSpPr txBox="1">
            <a:spLocks noChangeArrowheads="1"/>
          </p:cNvSpPr>
          <p:nvPr/>
        </p:nvSpPr>
        <p:spPr bwMode="auto">
          <a:xfrm>
            <a:off x="4495428" y="4189175"/>
            <a:ext cx="9925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200" dirty="0">
                <a:solidFill>
                  <a:schemeClr val="bg1"/>
                </a:solidFill>
                <a:latin typeface="思源黑体 CN Light" panose="020B0300000000000000" pitchFamily="34" charset="-122"/>
                <a:ea typeface="思源黑体 CN Light" panose="020B0300000000000000" pitchFamily="34" charset="-122"/>
              </a:rPr>
              <a:t>30%</a:t>
            </a:r>
          </a:p>
        </p:txBody>
      </p:sp>
      <p:sp>
        <p:nvSpPr>
          <p:cNvPr id="15" name="Text Box 15"/>
          <p:cNvSpPr txBox="1">
            <a:spLocks noChangeArrowheads="1"/>
          </p:cNvSpPr>
          <p:nvPr/>
        </p:nvSpPr>
        <p:spPr bwMode="auto">
          <a:xfrm>
            <a:off x="6362328" y="2313808"/>
            <a:ext cx="99257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zh-CN" sz="3200" dirty="0">
                <a:solidFill>
                  <a:schemeClr val="bg1"/>
                </a:solidFill>
                <a:latin typeface="思源黑体 CN Light" panose="020B0300000000000000" pitchFamily="34" charset="-122"/>
                <a:ea typeface="思源黑体 CN Light" panose="020B0300000000000000" pitchFamily="34" charset="-122"/>
              </a:rPr>
              <a:t>23%</a:t>
            </a:r>
          </a:p>
        </p:txBody>
      </p:sp>
      <p:sp>
        <p:nvSpPr>
          <p:cNvPr id="17" name="Rectangle 17"/>
          <p:cNvSpPr>
            <a:spLocks noChangeArrowheads="1"/>
          </p:cNvSpPr>
          <p:nvPr/>
        </p:nvSpPr>
        <p:spPr bwMode="auto">
          <a:xfrm>
            <a:off x="1234353" y="3945760"/>
            <a:ext cx="2550809" cy="1153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
        <p:nvSpPr>
          <p:cNvPr id="18" name="Freeform 18"/>
          <p:cNvSpPr/>
          <p:nvPr/>
        </p:nvSpPr>
        <p:spPr bwMode="auto">
          <a:xfrm>
            <a:off x="4789575" y="2216443"/>
            <a:ext cx="1119717" cy="1117600"/>
          </a:xfrm>
          <a:custGeom>
            <a:avLst/>
            <a:gdLst>
              <a:gd name="T0" fmla="*/ 273 w 546"/>
              <a:gd name="T1" fmla="*/ 546 h 546"/>
              <a:gd name="T2" fmla="*/ 0 w 546"/>
              <a:gd name="T3" fmla="*/ 273 h 546"/>
              <a:gd name="T4" fmla="*/ 273 w 546"/>
              <a:gd name="T5" fmla="*/ 0 h 546"/>
              <a:gd name="T6" fmla="*/ 546 w 546"/>
              <a:gd name="T7" fmla="*/ 273 h 546"/>
              <a:gd name="T8" fmla="*/ 546 w 546"/>
              <a:gd name="T9" fmla="*/ 546 h 546"/>
              <a:gd name="T10" fmla="*/ 273 w 546"/>
              <a:gd name="T11" fmla="*/ 546 h 546"/>
            </a:gdLst>
            <a:ahLst/>
            <a:cxnLst>
              <a:cxn ang="0">
                <a:pos x="T0" y="T1"/>
              </a:cxn>
              <a:cxn ang="0">
                <a:pos x="T2" y="T3"/>
              </a:cxn>
              <a:cxn ang="0">
                <a:pos x="T4" y="T5"/>
              </a:cxn>
              <a:cxn ang="0">
                <a:pos x="T6" y="T7"/>
              </a:cxn>
              <a:cxn ang="0">
                <a:pos x="T8" y="T9"/>
              </a:cxn>
              <a:cxn ang="0">
                <a:pos x="T10" y="T11"/>
              </a:cxn>
            </a:cxnLst>
            <a:rect l="0" t="0" r="r" b="b"/>
            <a:pathLst>
              <a:path w="546" h="546">
                <a:moveTo>
                  <a:pt x="273" y="546"/>
                </a:moveTo>
                <a:cubicBezTo>
                  <a:pt x="123" y="546"/>
                  <a:pt x="0" y="424"/>
                  <a:pt x="0" y="273"/>
                </a:cubicBezTo>
                <a:cubicBezTo>
                  <a:pt x="0" y="123"/>
                  <a:pt x="123" y="0"/>
                  <a:pt x="273" y="0"/>
                </a:cubicBezTo>
                <a:cubicBezTo>
                  <a:pt x="424" y="0"/>
                  <a:pt x="546" y="123"/>
                  <a:pt x="546" y="273"/>
                </a:cubicBezTo>
                <a:cubicBezTo>
                  <a:pt x="546" y="546"/>
                  <a:pt x="546" y="546"/>
                  <a:pt x="546" y="546"/>
                </a:cubicBezTo>
                <a:lnTo>
                  <a:pt x="273" y="546"/>
                </a:lnTo>
                <a:close/>
              </a:path>
            </a:pathLst>
          </a:custGeom>
          <a:solidFill>
            <a:srgbClr val="00B0F0"/>
          </a:solidFill>
          <a:ln>
            <a:noFill/>
          </a:ln>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19" name="Freeform 19"/>
          <p:cNvSpPr>
            <a:spLocks noEditPoints="1"/>
          </p:cNvSpPr>
          <p:nvPr/>
        </p:nvSpPr>
        <p:spPr bwMode="auto">
          <a:xfrm>
            <a:off x="5306042" y="2631310"/>
            <a:ext cx="279400" cy="287867"/>
          </a:xfrm>
          <a:custGeom>
            <a:avLst/>
            <a:gdLst>
              <a:gd name="T0" fmla="*/ 55 w 95"/>
              <a:gd name="T1" fmla="*/ 0 h 98"/>
              <a:gd name="T2" fmla="*/ 85 w 95"/>
              <a:gd name="T3" fmla="*/ 29 h 98"/>
              <a:gd name="T4" fmla="*/ 86 w 95"/>
              <a:gd name="T5" fmla="*/ 31 h 98"/>
              <a:gd name="T6" fmla="*/ 82 w 95"/>
              <a:gd name="T7" fmla="*/ 41 h 98"/>
              <a:gd name="T8" fmla="*/ 79 w 95"/>
              <a:gd name="T9" fmla="*/ 34 h 98"/>
              <a:gd name="T10" fmla="*/ 55 w 95"/>
              <a:gd name="T11" fmla="*/ 31 h 98"/>
              <a:gd name="T12" fmla="*/ 53 w 95"/>
              <a:gd name="T13" fmla="*/ 25 h 98"/>
              <a:gd name="T14" fmla="*/ 11 w 95"/>
              <a:gd name="T15" fmla="*/ 8 h 98"/>
              <a:gd name="T16" fmla="*/ 8 w 95"/>
              <a:gd name="T17" fmla="*/ 10 h 98"/>
              <a:gd name="T18" fmla="*/ 9 w 95"/>
              <a:gd name="T19" fmla="*/ 90 h 98"/>
              <a:gd name="T20" fmla="*/ 11 w 95"/>
              <a:gd name="T21" fmla="*/ 91 h 98"/>
              <a:gd name="T22" fmla="*/ 78 w 95"/>
              <a:gd name="T23" fmla="*/ 90 h 98"/>
              <a:gd name="T24" fmla="*/ 79 w 95"/>
              <a:gd name="T25" fmla="*/ 88 h 98"/>
              <a:gd name="T26" fmla="*/ 82 w 95"/>
              <a:gd name="T27" fmla="*/ 82 h 98"/>
              <a:gd name="T28" fmla="*/ 86 w 95"/>
              <a:gd name="T29" fmla="*/ 88 h 98"/>
              <a:gd name="T30" fmla="*/ 83 w 95"/>
              <a:gd name="T31" fmla="*/ 95 h 98"/>
              <a:gd name="T32" fmla="*/ 11 w 95"/>
              <a:gd name="T33" fmla="*/ 98 h 98"/>
              <a:gd name="T34" fmla="*/ 0 w 95"/>
              <a:gd name="T35" fmla="*/ 88 h 98"/>
              <a:gd name="T36" fmla="*/ 3 w 95"/>
              <a:gd name="T37" fmla="*/ 3 h 98"/>
              <a:gd name="T38" fmla="*/ 72 w 95"/>
              <a:gd name="T39" fmla="*/ 38 h 98"/>
              <a:gd name="T40" fmla="*/ 72 w 95"/>
              <a:gd name="T41" fmla="*/ 38 h 98"/>
              <a:gd name="T42" fmla="*/ 94 w 95"/>
              <a:gd name="T43" fmla="*/ 63 h 98"/>
              <a:gd name="T44" fmla="*/ 68 w 95"/>
              <a:gd name="T45" fmla="*/ 86 h 98"/>
              <a:gd name="T46" fmla="*/ 68 w 95"/>
              <a:gd name="T47" fmla="*/ 73 h 98"/>
              <a:gd name="T48" fmla="*/ 49 w 95"/>
              <a:gd name="T49" fmla="*/ 71 h 98"/>
              <a:gd name="T50" fmla="*/ 49 w 95"/>
              <a:gd name="T51" fmla="*/ 53 h 98"/>
              <a:gd name="T52" fmla="*/ 52 w 95"/>
              <a:gd name="T53" fmla="*/ 50 h 98"/>
              <a:gd name="T54" fmla="*/ 68 w 95"/>
              <a:gd name="T55" fmla="*/ 40 h 98"/>
              <a:gd name="T56" fmla="*/ 72 w 95"/>
              <a:gd name="T57" fmla="*/ 38 h 98"/>
              <a:gd name="T58" fmla="*/ 89 w 95"/>
              <a:gd name="T59" fmla="*/ 62 h 98"/>
              <a:gd name="T60" fmla="*/ 72 w 95"/>
              <a:gd name="T61" fmla="*/ 53 h 98"/>
              <a:gd name="T62" fmla="*/ 70 w 95"/>
              <a:gd name="T63" fmla="*/ 55 h 98"/>
              <a:gd name="T64" fmla="*/ 54 w 95"/>
              <a:gd name="T65" fmla="*/ 69 h 98"/>
              <a:gd name="T66" fmla="*/ 70 w 95"/>
              <a:gd name="T67" fmla="*/ 69 h 98"/>
              <a:gd name="T68" fmla="*/ 72 w 95"/>
              <a:gd name="T69" fmla="*/ 79 h 98"/>
              <a:gd name="T70" fmla="*/ 75 w 95"/>
              <a:gd name="T71" fmla="*/ 29 h 98"/>
              <a:gd name="T72" fmla="*/ 57 w 95"/>
              <a:gd name="T73" fmla="*/ 12 h 98"/>
              <a:gd name="T74" fmla="*/ 59 w 95"/>
              <a:gd name="T75" fmla="*/ 28 h 98"/>
              <a:gd name="T76" fmla="*/ 61 w 95"/>
              <a:gd name="T77" fmla="*/ 29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95" h="98">
                <a:moveTo>
                  <a:pt x="11" y="0"/>
                </a:moveTo>
                <a:cubicBezTo>
                  <a:pt x="55" y="0"/>
                  <a:pt x="55" y="0"/>
                  <a:pt x="55" y="0"/>
                </a:cubicBezTo>
                <a:cubicBezTo>
                  <a:pt x="56" y="0"/>
                  <a:pt x="57" y="1"/>
                  <a:pt x="58" y="1"/>
                </a:cubicBezTo>
                <a:cubicBezTo>
                  <a:pt x="85" y="29"/>
                  <a:pt x="85" y="29"/>
                  <a:pt x="85" y="29"/>
                </a:cubicBezTo>
                <a:cubicBezTo>
                  <a:pt x="86" y="29"/>
                  <a:pt x="86" y="30"/>
                  <a:pt x="86" y="31"/>
                </a:cubicBezTo>
                <a:cubicBezTo>
                  <a:pt x="86" y="31"/>
                  <a:pt x="86" y="31"/>
                  <a:pt x="86" y="31"/>
                </a:cubicBezTo>
                <a:cubicBezTo>
                  <a:pt x="86" y="37"/>
                  <a:pt x="86" y="37"/>
                  <a:pt x="86" y="37"/>
                </a:cubicBezTo>
                <a:cubicBezTo>
                  <a:pt x="86" y="40"/>
                  <a:pt x="85" y="41"/>
                  <a:pt x="82" y="41"/>
                </a:cubicBezTo>
                <a:cubicBezTo>
                  <a:pt x="80" y="41"/>
                  <a:pt x="79" y="40"/>
                  <a:pt x="79" y="37"/>
                </a:cubicBezTo>
                <a:cubicBezTo>
                  <a:pt x="79" y="34"/>
                  <a:pt x="79" y="34"/>
                  <a:pt x="79" y="34"/>
                </a:cubicBezTo>
                <a:cubicBezTo>
                  <a:pt x="61" y="34"/>
                  <a:pt x="61" y="34"/>
                  <a:pt x="61" y="34"/>
                </a:cubicBezTo>
                <a:cubicBezTo>
                  <a:pt x="59" y="34"/>
                  <a:pt x="57" y="33"/>
                  <a:pt x="55" y="31"/>
                </a:cubicBezTo>
                <a:cubicBezTo>
                  <a:pt x="55" y="31"/>
                  <a:pt x="55" y="31"/>
                  <a:pt x="55" y="31"/>
                </a:cubicBezTo>
                <a:cubicBezTo>
                  <a:pt x="54" y="29"/>
                  <a:pt x="53" y="27"/>
                  <a:pt x="53" y="25"/>
                </a:cubicBezTo>
                <a:cubicBezTo>
                  <a:pt x="53" y="8"/>
                  <a:pt x="53" y="8"/>
                  <a:pt x="53" y="8"/>
                </a:cubicBezTo>
                <a:cubicBezTo>
                  <a:pt x="11" y="8"/>
                  <a:pt x="11" y="8"/>
                  <a:pt x="11" y="8"/>
                </a:cubicBezTo>
                <a:cubicBezTo>
                  <a:pt x="10" y="8"/>
                  <a:pt x="9" y="8"/>
                  <a:pt x="9" y="9"/>
                </a:cubicBezTo>
                <a:cubicBezTo>
                  <a:pt x="8" y="9"/>
                  <a:pt x="8" y="10"/>
                  <a:pt x="8" y="10"/>
                </a:cubicBezTo>
                <a:cubicBezTo>
                  <a:pt x="8" y="88"/>
                  <a:pt x="8" y="88"/>
                  <a:pt x="8" y="88"/>
                </a:cubicBezTo>
                <a:cubicBezTo>
                  <a:pt x="8" y="89"/>
                  <a:pt x="8" y="90"/>
                  <a:pt x="9" y="90"/>
                </a:cubicBezTo>
                <a:cubicBezTo>
                  <a:pt x="9" y="90"/>
                  <a:pt x="9" y="90"/>
                  <a:pt x="9" y="90"/>
                </a:cubicBezTo>
                <a:cubicBezTo>
                  <a:pt x="9" y="90"/>
                  <a:pt x="10" y="91"/>
                  <a:pt x="11" y="91"/>
                </a:cubicBezTo>
                <a:cubicBezTo>
                  <a:pt x="76" y="91"/>
                  <a:pt x="76" y="91"/>
                  <a:pt x="76" y="91"/>
                </a:cubicBezTo>
                <a:cubicBezTo>
                  <a:pt x="77" y="91"/>
                  <a:pt x="77" y="90"/>
                  <a:pt x="78" y="90"/>
                </a:cubicBezTo>
                <a:cubicBezTo>
                  <a:pt x="78" y="90"/>
                  <a:pt x="78" y="90"/>
                  <a:pt x="78" y="90"/>
                </a:cubicBezTo>
                <a:cubicBezTo>
                  <a:pt x="78" y="90"/>
                  <a:pt x="79" y="89"/>
                  <a:pt x="79" y="88"/>
                </a:cubicBezTo>
                <a:cubicBezTo>
                  <a:pt x="79" y="86"/>
                  <a:pt x="79" y="86"/>
                  <a:pt x="79" y="86"/>
                </a:cubicBezTo>
                <a:cubicBezTo>
                  <a:pt x="79" y="84"/>
                  <a:pt x="80" y="82"/>
                  <a:pt x="82" y="82"/>
                </a:cubicBezTo>
                <a:cubicBezTo>
                  <a:pt x="85" y="82"/>
                  <a:pt x="86" y="84"/>
                  <a:pt x="86" y="86"/>
                </a:cubicBezTo>
                <a:cubicBezTo>
                  <a:pt x="86" y="88"/>
                  <a:pt x="86" y="88"/>
                  <a:pt x="86" y="88"/>
                </a:cubicBezTo>
                <a:cubicBezTo>
                  <a:pt x="86" y="91"/>
                  <a:pt x="85" y="94"/>
                  <a:pt x="83" y="95"/>
                </a:cubicBezTo>
                <a:cubicBezTo>
                  <a:pt x="83" y="95"/>
                  <a:pt x="83" y="95"/>
                  <a:pt x="83" y="95"/>
                </a:cubicBezTo>
                <a:cubicBezTo>
                  <a:pt x="81" y="97"/>
                  <a:pt x="79" y="98"/>
                  <a:pt x="76" y="98"/>
                </a:cubicBezTo>
                <a:cubicBezTo>
                  <a:pt x="11" y="98"/>
                  <a:pt x="11" y="98"/>
                  <a:pt x="11" y="98"/>
                </a:cubicBezTo>
                <a:cubicBezTo>
                  <a:pt x="8" y="98"/>
                  <a:pt x="5" y="97"/>
                  <a:pt x="3" y="95"/>
                </a:cubicBezTo>
                <a:cubicBezTo>
                  <a:pt x="2" y="94"/>
                  <a:pt x="0" y="91"/>
                  <a:pt x="0" y="88"/>
                </a:cubicBezTo>
                <a:cubicBezTo>
                  <a:pt x="0" y="10"/>
                  <a:pt x="0" y="10"/>
                  <a:pt x="0" y="10"/>
                </a:cubicBezTo>
                <a:cubicBezTo>
                  <a:pt x="0" y="8"/>
                  <a:pt x="2" y="5"/>
                  <a:pt x="3" y="3"/>
                </a:cubicBezTo>
                <a:cubicBezTo>
                  <a:pt x="5" y="1"/>
                  <a:pt x="8" y="0"/>
                  <a:pt x="11" y="0"/>
                </a:cubicBezTo>
                <a:close/>
                <a:moveTo>
                  <a:pt x="72" y="38"/>
                </a:moveTo>
                <a:cubicBezTo>
                  <a:pt x="72" y="38"/>
                  <a:pt x="72" y="38"/>
                  <a:pt x="72" y="38"/>
                </a:cubicBezTo>
                <a:cubicBezTo>
                  <a:pt x="72" y="38"/>
                  <a:pt x="72" y="38"/>
                  <a:pt x="72" y="38"/>
                </a:cubicBezTo>
                <a:cubicBezTo>
                  <a:pt x="94" y="60"/>
                  <a:pt x="94" y="60"/>
                  <a:pt x="94" y="60"/>
                </a:cubicBezTo>
                <a:cubicBezTo>
                  <a:pt x="95" y="61"/>
                  <a:pt x="95" y="63"/>
                  <a:pt x="94" y="63"/>
                </a:cubicBezTo>
                <a:cubicBezTo>
                  <a:pt x="72" y="86"/>
                  <a:pt x="72" y="86"/>
                  <a:pt x="72" y="86"/>
                </a:cubicBezTo>
                <a:cubicBezTo>
                  <a:pt x="71" y="87"/>
                  <a:pt x="69" y="87"/>
                  <a:pt x="68" y="86"/>
                </a:cubicBezTo>
                <a:cubicBezTo>
                  <a:pt x="68" y="85"/>
                  <a:pt x="68" y="85"/>
                  <a:pt x="68" y="84"/>
                </a:cubicBezTo>
                <a:cubicBezTo>
                  <a:pt x="68" y="73"/>
                  <a:pt x="68" y="73"/>
                  <a:pt x="68" y="73"/>
                </a:cubicBezTo>
                <a:cubicBezTo>
                  <a:pt x="52" y="73"/>
                  <a:pt x="52" y="73"/>
                  <a:pt x="52" y="73"/>
                </a:cubicBezTo>
                <a:cubicBezTo>
                  <a:pt x="51" y="73"/>
                  <a:pt x="49" y="72"/>
                  <a:pt x="49" y="71"/>
                </a:cubicBezTo>
                <a:cubicBezTo>
                  <a:pt x="49" y="71"/>
                  <a:pt x="49" y="71"/>
                  <a:pt x="49" y="71"/>
                </a:cubicBezTo>
                <a:cubicBezTo>
                  <a:pt x="49" y="53"/>
                  <a:pt x="49" y="53"/>
                  <a:pt x="49" y="53"/>
                </a:cubicBezTo>
                <a:cubicBezTo>
                  <a:pt x="49" y="51"/>
                  <a:pt x="51" y="50"/>
                  <a:pt x="52" y="50"/>
                </a:cubicBezTo>
                <a:cubicBezTo>
                  <a:pt x="52" y="50"/>
                  <a:pt x="52" y="50"/>
                  <a:pt x="52" y="50"/>
                </a:cubicBezTo>
                <a:cubicBezTo>
                  <a:pt x="68" y="50"/>
                  <a:pt x="68" y="50"/>
                  <a:pt x="68" y="50"/>
                </a:cubicBezTo>
                <a:cubicBezTo>
                  <a:pt x="68" y="40"/>
                  <a:pt x="68" y="40"/>
                  <a:pt x="68" y="40"/>
                </a:cubicBezTo>
                <a:cubicBezTo>
                  <a:pt x="68" y="38"/>
                  <a:pt x="69" y="37"/>
                  <a:pt x="70" y="37"/>
                </a:cubicBezTo>
                <a:cubicBezTo>
                  <a:pt x="71" y="37"/>
                  <a:pt x="71" y="38"/>
                  <a:pt x="72" y="38"/>
                </a:cubicBezTo>
                <a:close/>
                <a:moveTo>
                  <a:pt x="89" y="62"/>
                </a:moveTo>
                <a:cubicBezTo>
                  <a:pt x="89" y="62"/>
                  <a:pt x="89" y="62"/>
                  <a:pt x="89" y="62"/>
                </a:cubicBezTo>
                <a:cubicBezTo>
                  <a:pt x="72" y="45"/>
                  <a:pt x="72" y="45"/>
                  <a:pt x="72" y="45"/>
                </a:cubicBezTo>
                <a:cubicBezTo>
                  <a:pt x="72" y="53"/>
                  <a:pt x="72" y="53"/>
                  <a:pt x="72" y="53"/>
                </a:cubicBezTo>
                <a:cubicBezTo>
                  <a:pt x="72" y="53"/>
                  <a:pt x="72" y="53"/>
                  <a:pt x="72" y="53"/>
                </a:cubicBezTo>
                <a:cubicBezTo>
                  <a:pt x="72" y="54"/>
                  <a:pt x="71" y="55"/>
                  <a:pt x="70" y="55"/>
                </a:cubicBezTo>
                <a:cubicBezTo>
                  <a:pt x="54" y="55"/>
                  <a:pt x="54" y="55"/>
                  <a:pt x="54" y="55"/>
                </a:cubicBezTo>
                <a:cubicBezTo>
                  <a:pt x="54" y="69"/>
                  <a:pt x="54" y="69"/>
                  <a:pt x="54" y="69"/>
                </a:cubicBezTo>
                <a:cubicBezTo>
                  <a:pt x="70" y="69"/>
                  <a:pt x="70" y="69"/>
                  <a:pt x="70" y="69"/>
                </a:cubicBezTo>
                <a:cubicBezTo>
                  <a:pt x="70" y="69"/>
                  <a:pt x="70" y="69"/>
                  <a:pt x="70" y="69"/>
                </a:cubicBezTo>
                <a:cubicBezTo>
                  <a:pt x="71" y="69"/>
                  <a:pt x="72" y="70"/>
                  <a:pt x="72" y="71"/>
                </a:cubicBezTo>
                <a:cubicBezTo>
                  <a:pt x="72" y="79"/>
                  <a:pt x="72" y="79"/>
                  <a:pt x="72" y="79"/>
                </a:cubicBezTo>
                <a:cubicBezTo>
                  <a:pt x="89" y="62"/>
                  <a:pt x="89" y="62"/>
                  <a:pt x="89" y="62"/>
                </a:cubicBezTo>
                <a:close/>
                <a:moveTo>
                  <a:pt x="75" y="29"/>
                </a:moveTo>
                <a:cubicBezTo>
                  <a:pt x="75" y="29"/>
                  <a:pt x="75" y="29"/>
                  <a:pt x="75" y="29"/>
                </a:cubicBezTo>
                <a:cubicBezTo>
                  <a:pt x="57" y="12"/>
                  <a:pt x="57" y="12"/>
                  <a:pt x="57" y="12"/>
                </a:cubicBezTo>
                <a:cubicBezTo>
                  <a:pt x="57" y="25"/>
                  <a:pt x="57" y="25"/>
                  <a:pt x="57" y="25"/>
                </a:cubicBezTo>
                <a:cubicBezTo>
                  <a:pt x="57" y="26"/>
                  <a:pt x="58" y="27"/>
                  <a:pt x="59" y="28"/>
                </a:cubicBezTo>
                <a:cubicBezTo>
                  <a:pt x="59" y="28"/>
                  <a:pt x="59" y="28"/>
                  <a:pt x="59" y="28"/>
                </a:cubicBezTo>
                <a:cubicBezTo>
                  <a:pt x="59" y="29"/>
                  <a:pt x="60" y="29"/>
                  <a:pt x="61" y="29"/>
                </a:cubicBezTo>
                <a:cubicBezTo>
                  <a:pt x="75" y="29"/>
                  <a:pt x="75" y="29"/>
                  <a:pt x="75" y="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20" name="Freeform 20"/>
          <p:cNvSpPr/>
          <p:nvPr/>
        </p:nvSpPr>
        <p:spPr bwMode="auto">
          <a:xfrm rot="10800000">
            <a:off x="6000309" y="3420826"/>
            <a:ext cx="1881717" cy="1877483"/>
          </a:xfrm>
          <a:custGeom>
            <a:avLst/>
            <a:gdLst>
              <a:gd name="T0" fmla="*/ 459 w 918"/>
              <a:gd name="T1" fmla="*/ 918 h 918"/>
              <a:gd name="T2" fmla="*/ 0 w 918"/>
              <a:gd name="T3" fmla="*/ 459 h 918"/>
              <a:gd name="T4" fmla="*/ 459 w 918"/>
              <a:gd name="T5" fmla="*/ 0 h 918"/>
              <a:gd name="T6" fmla="*/ 918 w 918"/>
              <a:gd name="T7" fmla="*/ 459 h 918"/>
              <a:gd name="T8" fmla="*/ 918 w 918"/>
              <a:gd name="T9" fmla="*/ 918 h 918"/>
              <a:gd name="T10" fmla="*/ 459 w 918"/>
              <a:gd name="T11" fmla="*/ 918 h 918"/>
            </a:gdLst>
            <a:ahLst/>
            <a:cxnLst>
              <a:cxn ang="0">
                <a:pos x="T0" y="T1"/>
              </a:cxn>
              <a:cxn ang="0">
                <a:pos x="T2" y="T3"/>
              </a:cxn>
              <a:cxn ang="0">
                <a:pos x="T4" y="T5"/>
              </a:cxn>
              <a:cxn ang="0">
                <a:pos x="T6" y="T7"/>
              </a:cxn>
              <a:cxn ang="0">
                <a:pos x="T8" y="T9"/>
              </a:cxn>
              <a:cxn ang="0">
                <a:pos x="T10" y="T11"/>
              </a:cxn>
            </a:cxnLst>
            <a:rect l="0" t="0" r="r" b="b"/>
            <a:pathLst>
              <a:path w="918" h="918">
                <a:moveTo>
                  <a:pt x="459" y="918"/>
                </a:moveTo>
                <a:cubicBezTo>
                  <a:pt x="205" y="918"/>
                  <a:pt x="0" y="713"/>
                  <a:pt x="0" y="459"/>
                </a:cubicBezTo>
                <a:cubicBezTo>
                  <a:pt x="0" y="205"/>
                  <a:pt x="205" y="0"/>
                  <a:pt x="459" y="0"/>
                </a:cubicBezTo>
                <a:cubicBezTo>
                  <a:pt x="713" y="0"/>
                  <a:pt x="918" y="205"/>
                  <a:pt x="918" y="459"/>
                </a:cubicBezTo>
                <a:cubicBezTo>
                  <a:pt x="918" y="918"/>
                  <a:pt x="918" y="918"/>
                  <a:pt x="918" y="918"/>
                </a:cubicBezTo>
                <a:lnTo>
                  <a:pt x="459" y="918"/>
                </a:lnTo>
                <a:close/>
              </a:path>
            </a:pathLst>
          </a:custGeom>
          <a:noFill/>
          <a:ln w="9525" cap="flat" cmpd="sng">
            <a:solidFill>
              <a:srgbClr val="FFD237"/>
            </a:solidFill>
            <a:round/>
          </a:ln>
          <a:extLst>
            <a:ext uri="{909E8E84-426E-40DD-AFC4-6F175D3DCCD1}">
              <a14:hiddenFill xmlns:a14="http://schemas.microsoft.com/office/drawing/2010/main">
                <a:solidFill>
                  <a:srgbClr val="FFFFFF"/>
                </a:solidFill>
              </a14:hiddenFill>
            </a:ext>
          </a:extLst>
        </p:spPr>
        <p:txBody>
          <a:bodyPr/>
          <a:lstStyle/>
          <a:p>
            <a:endParaRPr lang="zh-CN" altLang="en-US" sz="2400" dirty="0">
              <a:solidFill>
                <a:schemeClr val="bg1">
                  <a:lumMod val="50000"/>
                </a:schemeClr>
              </a:solidFill>
              <a:latin typeface="宋体" panose="02010600030101010101" pitchFamily="2" charset="-122"/>
              <a:ea typeface="宋体" panose="02010600030101010101" pitchFamily="2" charset="-122"/>
            </a:endParaRPr>
          </a:p>
        </p:txBody>
      </p:sp>
      <p:sp>
        <p:nvSpPr>
          <p:cNvPr id="21" name="Rectangle 17"/>
          <p:cNvSpPr>
            <a:spLocks noChangeArrowheads="1"/>
          </p:cNvSpPr>
          <p:nvPr/>
        </p:nvSpPr>
        <p:spPr bwMode="auto">
          <a:xfrm>
            <a:off x="8269874" y="1535830"/>
            <a:ext cx="2550809" cy="1153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algn="ctr">
              <a:lnSpc>
                <a:spcPct val="150000"/>
              </a:lnSpc>
            </a:pPr>
            <a:r>
              <a:rPr lang="zh-CN" altLang="en-US"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rPr>
              <a:t>输入标题</a:t>
            </a:r>
            <a:endParaRPr lang="en-US" altLang="zh-CN" sz="1600" dirty="0">
              <a:latin typeface="阿里巴巴普惠体 B" panose="00020600040101010101" pitchFamily="18" charset="-122"/>
              <a:ea typeface="阿里巴巴普惠体 B" panose="00020600040101010101" pitchFamily="18" charset="-122"/>
              <a:cs typeface="阿里巴巴普惠体 B" panose="00020600040101010101" pitchFamily="18" charset="-122"/>
              <a:sym typeface="+mn-lt"/>
            </a:endParaRPr>
          </a:p>
          <a:p>
            <a:pPr>
              <a:lnSpc>
                <a:spcPct val="130000"/>
              </a:lnSpc>
            </a:pPr>
            <a:r>
              <a:rPr lang="zh-CN" altLang="en-US" sz="1000" dirty="0">
                <a:latin typeface="思源黑体 CN Light" panose="020B0300000000000000" pitchFamily="34" charset="-122"/>
                <a:ea typeface="思源黑体 CN Light" panose="020B0300000000000000" pitchFamily="34" charset="-122"/>
              </a:rPr>
              <a:t>点击此处添加文本信息。标题数字等都可以通过点击和重新输入进行更改，顶部“开始”面板中可以对字体、字号、颜色、行距等进行修改。建议正文号字，</a:t>
            </a:r>
            <a:r>
              <a:rPr lang="en-US" altLang="zh-CN" sz="1000" dirty="0">
                <a:latin typeface="思源黑体 CN Light" panose="020B0300000000000000" pitchFamily="34" charset="-122"/>
                <a:ea typeface="思源黑体 CN Light" panose="020B0300000000000000" pitchFamily="34" charset="-122"/>
              </a:rPr>
              <a:t>1.3</a:t>
            </a:r>
            <a:r>
              <a:rPr lang="zh-CN" altLang="en-US" sz="1000" dirty="0">
                <a:latin typeface="思源黑体 CN Light" panose="020B0300000000000000" pitchFamily="34" charset="-122"/>
                <a:ea typeface="思源黑体 CN Light" panose="020B0300000000000000" pitchFamily="34" charset="-122"/>
              </a:rPr>
              <a:t>倍字间距</a:t>
            </a:r>
            <a:endParaRPr lang="en-US" altLang="zh-CN" sz="1000" dirty="0">
              <a:latin typeface="思源黑体 CN Normal" panose="020B0400000000000000" pitchFamily="34" charset="-122"/>
              <a:ea typeface="思源黑体 CN Normal" panose="020B0400000000000000" pitchFamily="34" charset="-122"/>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advTm="0">
        <p15:prstTrans prst="peelOff"/>
      </p:transition>
    </mc:Choice>
    <mc:Fallback xmlns="">
      <p:transition spd="slow" advTm="0">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14:presetBounceEnd="60000">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14:bounceEnd="60000">
                                          <p:cBhvr additive="base">
                                            <p:cTn id="7" dur="750" fill="hold"/>
                                            <p:tgtEl>
                                              <p:spTgt spid="18"/>
                                            </p:tgtEl>
                                            <p:attrNameLst>
                                              <p:attrName>ppt_x</p:attrName>
                                            </p:attrNameLst>
                                          </p:cBhvr>
                                          <p:tavLst>
                                            <p:tav tm="0">
                                              <p:val>
                                                <p:strVal val="0-#ppt_w/2"/>
                                              </p:val>
                                            </p:tav>
                                            <p:tav tm="100000">
                                              <p:val>
                                                <p:strVal val="#ppt_x"/>
                                              </p:val>
                                            </p:tav>
                                          </p:tavLst>
                                        </p:anim>
                                        <p:anim calcmode="lin" valueType="num" p14:bounceEnd="60000">
                                          <p:cBhvr additive="base">
                                            <p:cTn id="8" dur="75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14:presetBounceEnd="60000">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14:bounceEnd="60000">
                                          <p:cBhvr additive="base">
                                            <p:cTn id="11" dur="750" fill="hold"/>
                                            <p:tgtEl>
                                              <p:spTgt spid="10"/>
                                            </p:tgtEl>
                                            <p:attrNameLst>
                                              <p:attrName>ppt_x</p:attrName>
                                            </p:attrNameLst>
                                          </p:cBhvr>
                                          <p:tavLst>
                                            <p:tav tm="0">
                                              <p:val>
                                                <p:strVal val="0-#ppt_w/2"/>
                                              </p:val>
                                            </p:tav>
                                            <p:tav tm="100000">
                                              <p:val>
                                                <p:strVal val="#ppt_x"/>
                                              </p:val>
                                            </p:tav>
                                          </p:tavLst>
                                        </p:anim>
                                        <p:anim calcmode="lin" valueType="num" p14:bounceEnd="60000">
                                          <p:cBhvr additive="base">
                                            <p:cTn id="12" dur="75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14:presetBounceEnd="60000">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14:bounceEnd="60000">
                                          <p:cBhvr additive="base">
                                            <p:cTn id="15" dur="750" fill="hold"/>
                                            <p:tgtEl>
                                              <p:spTgt spid="9"/>
                                            </p:tgtEl>
                                            <p:attrNameLst>
                                              <p:attrName>ppt_x</p:attrName>
                                            </p:attrNameLst>
                                          </p:cBhvr>
                                          <p:tavLst>
                                            <p:tav tm="0">
                                              <p:val>
                                                <p:strVal val="1+#ppt_w/2"/>
                                              </p:val>
                                            </p:tav>
                                            <p:tav tm="100000">
                                              <p:val>
                                                <p:strVal val="#ppt_x"/>
                                              </p:val>
                                            </p:tav>
                                          </p:tavLst>
                                        </p:anim>
                                        <p:anim calcmode="lin" valueType="num" p14:bounceEnd="60000">
                                          <p:cBhvr additive="base">
                                            <p:cTn id="16" dur="7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14:presetBounceEnd="60000">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14:bounceEnd="60000">
                                          <p:cBhvr additive="base">
                                            <p:cTn id="19" dur="750" fill="hold"/>
                                            <p:tgtEl>
                                              <p:spTgt spid="7"/>
                                            </p:tgtEl>
                                            <p:attrNameLst>
                                              <p:attrName>ppt_x</p:attrName>
                                            </p:attrNameLst>
                                          </p:cBhvr>
                                          <p:tavLst>
                                            <p:tav tm="0">
                                              <p:val>
                                                <p:strVal val="0-#ppt_w/2"/>
                                              </p:val>
                                            </p:tav>
                                            <p:tav tm="100000">
                                              <p:val>
                                                <p:strVal val="#ppt_x"/>
                                              </p:val>
                                            </p:tav>
                                          </p:tavLst>
                                        </p:anim>
                                        <p:anim calcmode="lin" valueType="num" p14:bounceEnd="60000">
                                          <p:cBhvr additive="base">
                                            <p:cTn id="20" dur="75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14:presetBounceEnd="60000">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14:bounceEnd="60000">
                                          <p:cBhvr additive="base">
                                            <p:cTn id="23" dur="750" fill="hold"/>
                                            <p:tgtEl>
                                              <p:spTgt spid="8"/>
                                            </p:tgtEl>
                                            <p:attrNameLst>
                                              <p:attrName>ppt_x</p:attrName>
                                            </p:attrNameLst>
                                          </p:cBhvr>
                                          <p:tavLst>
                                            <p:tav tm="0">
                                              <p:val>
                                                <p:strVal val="1+#ppt_w/2"/>
                                              </p:val>
                                            </p:tav>
                                            <p:tav tm="100000">
                                              <p:val>
                                                <p:strVal val="#ppt_x"/>
                                              </p:val>
                                            </p:tav>
                                          </p:tavLst>
                                        </p:anim>
                                        <p:anim calcmode="lin" valueType="num" p14:bounceEnd="60000">
                                          <p:cBhvr additive="base">
                                            <p:cTn id="24" dur="75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14:presetBounceEnd="60000">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14:bounceEnd="60000">
                                          <p:cBhvr additive="base">
                                            <p:cTn id="27" dur="750" fill="hold"/>
                                            <p:tgtEl>
                                              <p:spTgt spid="20"/>
                                            </p:tgtEl>
                                            <p:attrNameLst>
                                              <p:attrName>ppt_x</p:attrName>
                                            </p:attrNameLst>
                                          </p:cBhvr>
                                          <p:tavLst>
                                            <p:tav tm="0">
                                              <p:val>
                                                <p:strVal val="1+#ppt_w/2"/>
                                              </p:val>
                                            </p:tav>
                                            <p:tav tm="100000">
                                              <p:val>
                                                <p:strVal val="#ppt_x"/>
                                              </p:val>
                                            </p:tav>
                                          </p:tavLst>
                                        </p:anim>
                                        <p:anim calcmode="lin" valueType="num" p14:bounceEnd="60000">
                                          <p:cBhvr additive="base">
                                            <p:cTn id="28" dur="750" fill="hold"/>
                                            <p:tgtEl>
                                              <p:spTgt spid="20"/>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300" fill="hold"/>
                                            <p:tgtEl>
                                              <p:spTgt spid="19"/>
                                            </p:tgtEl>
                                            <p:attrNameLst>
                                              <p:attrName>ppt_w</p:attrName>
                                            </p:attrNameLst>
                                          </p:cBhvr>
                                          <p:tavLst>
                                            <p:tav tm="0">
                                              <p:val>
                                                <p:fltVal val="0"/>
                                              </p:val>
                                            </p:tav>
                                            <p:tav tm="100000">
                                              <p:val>
                                                <p:strVal val="#ppt_w"/>
                                              </p:val>
                                            </p:tav>
                                          </p:tavLst>
                                        </p:anim>
                                        <p:anim calcmode="lin" valueType="num">
                                          <p:cBhvr>
                                            <p:cTn id="32" dur="300" fill="hold"/>
                                            <p:tgtEl>
                                              <p:spTgt spid="19"/>
                                            </p:tgtEl>
                                            <p:attrNameLst>
                                              <p:attrName>ppt_h</p:attrName>
                                            </p:attrNameLst>
                                          </p:cBhvr>
                                          <p:tavLst>
                                            <p:tav tm="0">
                                              <p:val>
                                                <p:fltVal val="0"/>
                                              </p:val>
                                            </p:tav>
                                            <p:tav tm="100000">
                                              <p:val>
                                                <p:strVal val="#ppt_h"/>
                                              </p:val>
                                            </p:tav>
                                          </p:tavLst>
                                        </p:anim>
                                        <p:animEffect transition="in" filter="fade">
                                          <p:cBhvr>
                                            <p:cTn id="33" dur="300"/>
                                            <p:tgtEl>
                                              <p:spTgt spid="19"/>
                                            </p:tgtEl>
                                          </p:cBhvr>
                                        </p:animEffect>
                                      </p:childTnLst>
                                    </p:cTn>
                                  </p:par>
                                  <p:par>
                                    <p:cTn id="34" presetID="6" presetClass="emph" presetSubtype="0" autoRev="1" fill="hold" grpId="1" nodeType="withEffect">
                                      <p:stCondLst>
                                        <p:cond delay="800"/>
                                      </p:stCondLst>
                                      <p:childTnLst>
                                        <p:animScale>
                                          <p:cBhvr>
                                            <p:cTn id="35" dur="150" fill="hold"/>
                                            <p:tgtEl>
                                              <p:spTgt spid="19"/>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11"/>
                                            </p:tgtEl>
                                            <p:attrNameLst>
                                              <p:attrName>style.visibility</p:attrName>
                                            </p:attrNameLst>
                                          </p:cBhvr>
                                          <p:to>
                                            <p:strVal val="visible"/>
                                          </p:to>
                                        </p:set>
                                        <p:anim calcmode="lin" valueType="num">
                                          <p:cBhvr>
                                            <p:cTn id="38" dur="300" fill="hold"/>
                                            <p:tgtEl>
                                              <p:spTgt spid="11"/>
                                            </p:tgtEl>
                                            <p:attrNameLst>
                                              <p:attrName>ppt_w</p:attrName>
                                            </p:attrNameLst>
                                          </p:cBhvr>
                                          <p:tavLst>
                                            <p:tav tm="0">
                                              <p:val>
                                                <p:fltVal val="0"/>
                                              </p:val>
                                            </p:tav>
                                            <p:tav tm="100000">
                                              <p:val>
                                                <p:strVal val="#ppt_w"/>
                                              </p:val>
                                            </p:tav>
                                          </p:tavLst>
                                        </p:anim>
                                        <p:anim calcmode="lin" valueType="num">
                                          <p:cBhvr>
                                            <p:cTn id="39" dur="300" fill="hold"/>
                                            <p:tgtEl>
                                              <p:spTgt spid="11"/>
                                            </p:tgtEl>
                                            <p:attrNameLst>
                                              <p:attrName>ppt_h</p:attrName>
                                            </p:attrNameLst>
                                          </p:cBhvr>
                                          <p:tavLst>
                                            <p:tav tm="0">
                                              <p:val>
                                                <p:fltVal val="0"/>
                                              </p:val>
                                            </p:tav>
                                            <p:tav tm="100000">
                                              <p:val>
                                                <p:strVal val="#ppt_h"/>
                                              </p:val>
                                            </p:tav>
                                          </p:tavLst>
                                        </p:anim>
                                        <p:animEffect transition="in" filter="fade">
                                          <p:cBhvr>
                                            <p:cTn id="40" dur="300"/>
                                            <p:tgtEl>
                                              <p:spTgt spid="11"/>
                                            </p:tgtEl>
                                          </p:cBhvr>
                                        </p:animEffect>
                                      </p:childTnLst>
                                    </p:cTn>
                                  </p:par>
                                  <p:par>
                                    <p:cTn id="41" presetID="6" presetClass="emph" presetSubtype="0" autoRev="1" fill="hold" grpId="1" nodeType="withEffect">
                                      <p:stCondLst>
                                        <p:cond delay="800"/>
                                      </p:stCondLst>
                                      <p:childTnLst>
                                        <p:animScale>
                                          <p:cBhvr>
                                            <p:cTn id="42" dur="150" fill="hold"/>
                                            <p:tgtEl>
                                              <p:spTgt spid="11"/>
                                            </p:tgtEl>
                                          </p:cBhvr>
                                          <p:by x="110000" y="110000"/>
                                        </p:animScale>
                                      </p:childTnLst>
                                    </p:cTn>
                                  </p:par>
                                  <p:par>
                                    <p:cTn id="43" presetID="2" presetClass="entr" presetSubtype="2" fill="hold" grpId="0" nodeType="withEffect" p14:presetBounceEnd="60000">
                                      <p:stCondLst>
                                        <p:cond delay="500"/>
                                      </p:stCondLst>
                                      <p:childTnLst>
                                        <p:set>
                                          <p:cBhvr>
                                            <p:cTn id="44" dur="1" fill="hold">
                                              <p:stCondLst>
                                                <p:cond delay="0"/>
                                              </p:stCondLst>
                                            </p:cTn>
                                            <p:tgtEl>
                                              <p:spTgt spid="12"/>
                                            </p:tgtEl>
                                            <p:attrNameLst>
                                              <p:attrName>style.visibility</p:attrName>
                                            </p:attrNameLst>
                                          </p:cBhvr>
                                          <p:to>
                                            <p:strVal val="visible"/>
                                          </p:to>
                                        </p:set>
                                        <p:anim calcmode="lin" valueType="num" p14:bounceEnd="60000">
                                          <p:cBhvr additive="base">
                                            <p:cTn id="45" dur="750" fill="hold"/>
                                            <p:tgtEl>
                                              <p:spTgt spid="12"/>
                                            </p:tgtEl>
                                            <p:attrNameLst>
                                              <p:attrName>ppt_x</p:attrName>
                                            </p:attrNameLst>
                                          </p:cBhvr>
                                          <p:tavLst>
                                            <p:tav tm="0">
                                              <p:val>
                                                <p:strVal val="1+#ppt_w/2"/>
                                              </p:val>
                                            </p:tav>
                                            <p:tav tm="100000">
                                              <p:val>
                                                <p:strVal val="#ppt_x"/>
                                              </p:val>
                                            </p:tav>
                                          </p:tavLst>
                                        </p:anim>
                                        <p:anim calcmode="lin" valueType="num" p14:bounceEnd="60000">
                                          <p:cBhvr additive="base">
                                            <p:cTn id="46" dur="75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14:presetBounceEnd="60000">
                                      <p:stCondLst>
                                        <p:cond delay="600"/>
                                      </p:stCondLst>
                                      <p:childTnLst>
                                        <p:set>
                                          <p:cBhvr>
                                            <p:cTn id="48" dur="1" fill="hold">
                                              <p:stCondLst>
                                                <p:cond delay="0"/>
                                              </p:stCondLst>
                                            </p:cTn>
                                            <p:tgtEl>
                                              <p:spTgt spid="15"/>
                                            </p:tgtEl>
                                            <p:attrNameLst>
                                              <p:attrName>style.visibility</p:attrName>
                                            </p:attrNameLst>
                                          </p:cBhvr>
                                          <p:to>
                                            <p:strVal val="visible"/>
                                          </p:to>
                                        </p:set>
                                        <p:anim calcmode="lin" valueType="num" p14:bounceEnd="60000">
                                          <p:cBhvr additive="base">
                                            <p:cTn id="49" dur="75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50" dur="750" fill="hold"/>
                                            <p:tgtEl>
                                              <p:spTgt spid="15"/>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14:presetBounceEnd="60000">
                                      <p:stCondLst>
                                        <p:cond delay="500"/>
                                      </p:stCondLst>
                                      <p:childTnLst>
                                        <p:set>
                                          <p:cBhvr>
                                            <p:cTn id="52" dur="1" fill="hold">
                                              <p:stCondLst>
                                                <p:cond delay="0"/>
                                              </p:stCondLst>
                                            </p:cTn>
                                            <p:tgtEl>
                                              <p:spTgt spid="13"/>
                                            </p:tgtEl>
                                            <p:attrNameLst>
                                              <p:attrName>style.visibility</p:attrName>
                                            </p:attrNameLst>
                                          </p:cBhvr>
                                          <p:to>
                                            <p:strVal val="visible"/>
                                          </p:to>
                                        </p:set>
                                        <p:anim calcmode="lin" valueType="num" p14:bounceEnd="60000">
                                          <p:cBhvr additive="base">
                                            <p:cTn id="53" dur="75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54" dur="75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14:presetBounceEnd="60000">
                                      <p:stCondLst>
                                        <p:cond delay="600"/>
                                      </p:stCondLst>
                                      <p:childTnLst>
                                        <p:set>
                                          <p:cBhvr>
                                            <p:cTn id="56" dur="1" fill="hold">
                                              <p:stCondLst>
                                                <p:cond delay="0"/>
                                              </p:stCondLst>
                                            </p:cTn>
                                            <p:tgtEl>
                                              <p:spTgt spid="14"/>
                                            </p:tgtEl>
                                            <p:attrNameLst>
                                              <p:attrName>style.visibility</p:attrName>
                                            </p:attrNameLst>
                                          </p:cBhvr>
                                          <p:to>
                                            <p:strVal val="visible"/>
                                          </p:to>
                                        </p:set>
                                        <p:anim calcmode="lin" valueType="num" p14:bounceEnd="60000">
                                          <p:cBhvr additive="base">
                                            <p:cTn id="57" dur="750" fill="hold"/>
                                            <p:tgtEl>
                                              <p:spTgt spid="14"/>
                                            </p:tgtEl>
                                            <p:attrNameLst>
                                              <p:attrName>ppt_x</p:attrName>
                                            </p:attrNameLst>
                                          </p:cBhvr>
                                          <p:tavLst>
                                            <p:tav tm="0">
                                              <p:val>
                                                <p:strVal val="0-#ppt_w/2"/>
                                              </p:val>
                                            </p:tav>
                                            <p:tav tm="100000">
                                              <p:val>
                                                <p:strVal val="#ppt_x"/>
                                              </p:val>
                                            </p:tav>
                                          </p:tavLst>
                                        </p:anim>
                                        <p:anim calcmode="lin" valueType="num" p14:bounceEnd="60000">
                                          <p:cBhvr additive="base">
                                            <p:cTn id="58" dur="750" fill="hold"/>
                                            <p:tgtEl>
                                              <p:spTgt spid="1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14:presetBounceEnd="60000">
                                      <p:stCondLst>
                                        <p:cond delay="700"/>
                                      </p:stCondLst>
                                      <p:childTnLst>
                                        <p:set>
                                          <p:cBhvr>
                                            <p:cTn id="60" dur="1" fill="hold">
                                              <p:stCondLst>
                                                <p:cond delay="0"/>
                                              </p:stCondLst>
                                            </p:cTn>
                                            <p:tgtEl>
                                              <p:spTgt spid="17"/>
                                            </p:tgtEl>
                                            <p:attrNameLst>
                                              <p:attrName>style.visibility</p:attrName>
                                            </p:attrNameLst>
                                          </p:cBhvr>
                                          <p:to>
                                            <p:strVal val="visible"/>
                                          </p:to>
                                        </p:set>
                                        <p:anim calcmode="lin" valueType="num" p14:bounceEnd="60000">
                                          <p:cBhvr additive="base">
                                            <p:cTn id="61" dur="750" fill="hold"/>
                                            <p:tgtEl>
                                              <p:spTgt spid="17"/>
                                            </p:tgtEl>
                                            <p:attrNameLst>
                                              <p:attrName>ppt_x</p:attrName>
                                            </p:attrNameLst>
                                          </p:cBhvr>
                                          <p:tavLst>
                                            <p:tav tm="0">
                                              <p:val>
                                                <p:strVal val="0-#ppt_w/2"/>
                                              </p:val>
                                            </p:tav>
                                            <p:tav tm="100000">
                                              <p:val>
                                                <p:strVal val="#ppt_x"/>
                                              </p:val>
                                            </p:tav>
                                          </p:tavLst>
                                        </p:anim>
                                        <p:anim calcmode="lin" valueType="num" p14:bounceEnd="60000">
                                          <p:cBhvr additive="base">
                                            <p:cTn id="62" dur="750" fill="hold"/>
                                            <p:tgtEl>
                                              <p:spTgt spid="17"/>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14:presetBounceEnd="60000">
                                      <p:stCondLst>
                                        <p:cond delay="700"/>
                                      </p:stCondLst>
                                      <p:childTnLst>
                                        <p:set>
                                          <p:cBhvr>
                                            <p:cTn id="64" dur="1" fill="hold">
                                              <p:stCondLst>
                                                <p:cond delay="0"/>
                                              </p:stCondLst>
                                            </p:cTn>
                                            <p:tgtEl>
                                              <p:spTgt spid="21"/>
                                            </p:tgtEl>
                                            <p:attrNameLst>
                                              <p:attrName>style.visibility</p:attrName>
                                            </p:attrNameLst>
                                          </p:cBhvr>
                                          <p:to>
                                            <p:strVal val="visible"/>
                                          </p:to>
                                        </p:set>
                                        <p:anim calcmode="lin" valueType="num" p14:bounceEnd="60000">
                                          <p:cBhvr additive="base">
                                            <p:cTn id="65" dur="750" fill="hold"/>
                                            <p:tgtEl>
                                              <p:spTgt spid="21"/>
                                            </p:tgtEl>
                                            <p:attrNameLst>
                                              <p:attrName>ppt_x</p:attrName>
                                            </p:attrNameLst>
                                          </p:cBhvr>
                                          <p:tavLst>
                                            <p:tav tm="0">
                                              <p:val>
                                                <p:strVal val="0-#ppt_w/2"/>
                                              </p:val>
                                            </p:tav>
                                            <p:tav tm="100000">
                                              <p:val>
                                                <p:strVal val="#ppt_x"/>
                                              </p:val>
                                            </p:tav>
                                          </p:tavLst>
                                        </p:anim>
                                        <p:anim calcmode="lin" valueType="num" p14:bounceEnd="60000">
                                          <p:cBhvr additive="base">
                                            <p:cTn id="66"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1" grpId="1" animBg="1"/>
          <p:bldP spid="12" grpId="0" animBg="1"/>
          <p:bldP spid="13" grpId="0" animBg="1"/>
          <p:bldP spid="14" grpId="0"/>
          <p:bldP spid="15" grpId="0"/>
          <p:bldP spid="17" grpId="0"/>
          <p:bldP spid="18" grpId="0" animBg="1"/>
          <p:bldP spid="19" grpId="0" animBg="1"/>
          <p:bldP spid="19" grpId="1" animBg="1"/>
          <p:bldP spid="20" grpId="0" animBg="1"/>
          <p:bldP spid="21" grpId="0"/>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750" fill="hold"/>
                                            <p:tgtEl>
                                              <p:spTgt spid="18"/>
                                            </p:tgtEl>
                                            <p:attrNameLst>
                                              <p:attrName>ppt_x</p:attrName>
                                            </p:attrNameLst>
                                          </p:cBhvr>
                                          <p:tavLst>
                                            <p:tav tm="0">
                                              <p:val>
                                                <p:strVal val="0-#ppt_w/2"/>
                                              </p:val>
                                            </p:tav>
                                            <p:tav tm="100000">
                                              <p:val>
                                                <p:strVal val="#ppt_x"/>
                                              </p:val>
                                            </p:tav>
                                          </p:tavLst>
                                        </p:anim>
                                        <p:anim calcmode="lin" valueType="num">
                                          <p:cBhvr additive="base">
                                            <p:cTn id="8" dur="750" fill="hold"/>
                                            <p:tgtEl>
                                              <p:spTgt spid="18"/>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0-#ppt_w/2"/>
                                              </p:val>
                                            </p:tav>
                                            <p:tav tm="100000">
                                              <p:val>
                                                <p:strVal val="#ppt_x"/>
                                              </p:val>
                                            </p:tav>
                                          </p:tavLst>
                                        </p:anim>
                                        <p:anim calcmode="lin" valueType="num">
                                          <p:cBhvr additive="base">
                                            <p:cTn id="12" dur="750" fill="hold"/>
                                            <p:tgtEl>
                                              <p:spTgt spid="10"/>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750" fill="hold"/>
                                            <p:tgtEl>
                                              <p:spTgt spid="9"/>
                                            </p:tgtEl>
                                            <p:attrNameLst>
                                              <p:attrName>ppt_x</p:attrName>
                                            </p:attrNameLst>
                                          </p:cBhvr>
                                          <p:tavLst>
                                            <p:tav tm="0">
                                              <p:val>
                                                <p:strVal val="1+#ppt_w/2"/>
                                              </p:val>
                                            </p:tav>
                                            <p:tav tm="100000">
                                              <p:val>
                                                <p:strVal val="#ppt_x"/>
                                              </p:val>
                                            </p:tav>
                                          </p:tavLst>
                                        </p:anim>
                                        <p:anim calcmode="lin" valueType="num">
                                          <p:cBhvr additive="base">
                                            <p:cTn id="16" dur="75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750" fill="hold"/>
                                            <p:tgtEl>
                                              <p:spTgt spid="7"/>
                                            </p:tgtEl>
                                            <p:attrNameLst>
                                              <p:attrName>ppt_x</p:attrName>
                                            </p:attrNameLst>
                                          </p:cBhvr>
                                          <p:tavLst>
                                            <p:tav tm="0">
                                              <p:val>
                                                <p:strVal val="0-#ppt_w/2"/>
                                              </p:val>
                                            </p:tav>
                                            <p:tav tm="100000">
                                              <p:val>
                                                <p:strVal val="#ppt_x"/>
                                              </p:val>
                                            </p:tav>
                                          </p:tavLst>
                                        </p:anim>
                                        <p:anim calcmode="lin" valueType="num">
                                          <p:cBhvr additive="base">
                                            <p:cTn id="20" dur="750" fill="hold"/>
                                            <p:tgtEl>
                                              <p:spTgt spid="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750" fill="hold"/>
                                            <p:tgtEl>
                                              <p:spTgt spid="8"/>
                                            </p:tgtEl>
                                            <p:attrNameLst>
                                              <p:attrName>ppt_x</p:attrName>
                                            </p:attrNameLst>
                                          </p:cBhvr>
                                          <p:tavLst>
                                            <p:tav tm="0">
                                              <p:val>
                                                <p:strVal val="1+#ppt_w/2"/>
                                              </p:val>
                                            </p:tav>
                                            <p:tav tm="100000">
                                              <p:val>
                                                <p:strVal val="#ppt_x"/>
                                              </p:val>
                                            </p:tav>
                                          </p:tavLst>
                                        </p:anim>
                                        <p:anim calcmode="lin" valueType="num">
                                          <p:cBhvr additive="base">
                                            <p:cTn id="24" dur="750" fill="hold"/>
                                            <p:tgtEl>
                                              <p:spTgt spid="8"/>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750" fill="hold"/>
                                            <p:tgtEl>
                                              <p:spTgt spid="20"/>
                                            </p:tgtEl>
                                            <p:attrNameLst>
                                              <p:attrName>ppt_x</p:attrName>
                                            </p:attrNameLst>
                                          </p:cBhvr>
                                          <p:tavLst>
                                            <p:tav tm="0">
                                              <p:val>
                                                <p:strVal val="1+#ppt_w/2"/>
                                              </p:val>
                                            </p:tav>
                                            <p:tav tm="100000">
                                              <p:val>
                                                <p:strVal val="#ppt_x"/>
                                              </p:val>
                                            </p:tav>
                                          </p:tavLst>
                                        </p:anim>
                                        <p:anim calcmode="lin" valueType="num">
                                          <p:cBhvr additive="base">
                                            <p:cTn id="28" dur="750" fill="hold"/>
                                            <p:tgtEl>
                                              <p:spTgt spid="20"/>
                                            </p:tgtEl>
                                            <p:attrNameLst>
                                              <p:attrName>ppt_y</p:attrName>
                                            </p:attrNameLst>
                                          </p:cBhvr>
                                          <p:tavLst>
                                            <p:tav tm="0">
                                              <p:val>
                                                <p:strVal val="#ppt_y"/>
                                              </p:val>
                                            </p:tav>
                                            <p:tav tm="100000">
                                              <p:val>
                                                <p:strVal val="#ppt_y"/>
                                              </p:val>
                                            </p:tav>
                                          </p:tavLst>
                                        </p:anim>
                                      </p:childTnLst>
                                    </p:cTn>
                                  </p:par>
                                  <p:par>
                                    <p:cTn id="29" presetID="53" presetClass="entr" presetSubtype="16" fill="hold" grpId="0" nodeType="withEffect">
                                      <p:stCondLst>
                                        <p:cond delay="500"/>
                                      </p:stCondLst>
                                      <p:childTnLst>
                                        <p:set>
                                          <p:cBhvr>
                                            <p:cTn id="30" dur="1" fill="hold">
                                              <p:stCondLst>
                                                <p:cond delay="0"/>
                                              </p:stCondLst>
                                            </p:cTn>
                                            <p:tgtEl>
                                              <p:spTgt spid="19"/>
                                            </p:tgtEl>
                                            <p:attrNameLst>
                                              <p:attrName>style.visibility</p:attrName>
                                            </p:attrNameLst>
                                          </p:cBhvr>
                                          <p:to>
                                            <p:strVal val="visible"/>
                                          </p:to>
                                        </p:set>
                                        <p:anim calcmode="lin" valueType="num">
                                          <p:cBhvr>
                                            <p:cTn id="31" dur="300" fill="hold"/>
                                            <p:tgtEl>
                                              <p:spTgt spid="19"/>
                                            </p:tgtEl>
                                            <p:attrNameLst>
                                              <p:attrName>ppt_w</p:attrName>
                                            </p:attrNameLst>
                                          </p:cBhvr>
                                          <p:tavLst>
                                            <p:tav tm="0">
                                              <p:val>
                                                <p:fltVal val="0"/>
                                              </p:val>
                                            </p:tav>
                                            <p:tav tm="100000">
                                              <p:val>
                                                <p:strVal val="#ppt_w"/>
                                              </p:val>
                                            </p:tav>
                                          </p:tavLst>
                                        </p:anim>
                                        <p:anim calcmode="lin" valueType="num">
                                          <p:cBhvr>
                                            <p:cTn id="32" dur="300" fill="hold"/>
                                            <p:tgtEl>
                                              <p:spTgt spid="19"/>
                                            </p:tgtEl>
                                            <p:attrNameLst>
                                              <p:attrName>ppt_h</p:attrName>
                                            </p:attrNameLst>
                                          </p:cBhvr>
                                          <p:tavLst>
                                            <p:tav tm="0">
                                              <p:val>
                                                <p:fltVal val="0"/>
                                              </p:val>
                                            </p:tav>
                                            <p:tav tm="100000">
                                              <p:val>
                                                <p:strVal val="#ppt_h"/>
                                              </p:val>
                                            </p:tav>
                                          </p:tavLst>
                                        </p:anim>
                                        <p:animEffect transition="in" filter="fade">
                                          <p:cBhvr>
                                            <p:cTn id="33" dur="300"/>
                                            <p:tgtEl>
                                              <p:spTgt spid="19"/>
                                            </p:tgtEl>
                                          </p:cBhvr>
                                        </p:animEffect>
                                      </p:childTnLst>
                                    </p:cTn>
                                  </p:par>
                                  <p:par>
                                    <p:cTn id="34" presetID="6" presetClass="emph" presetSubtype="0" autoRev="1" fill="hold" grpId="1" nodeType="withEffect">
                                      <p:stCondLst>
                                        <p:cond delay="800"/>
                                      </p:stCondLst>
                                      <p:childTnLst>
                                        <p:animScale>
                                          <p:cBhvr>
                                            <p:cTn id="35" dur="150" fill="hold"/>
                                            <p:tgtEl>
                                              <p:spTgt spid="19"/>
                                            </p:tgtEl>
                                          </p:cBhvr>
                                          <p:by x="110000" y="110000"/>
                                        </p:animScale>
                                      </p:childTnLst>
                                    </p:cTn>
                                  </p:par>
                                  <p:par>
                                    <p:cTn id="36" presetID="53" presetClass="entr" presetSubtype="16" fill="hold" grpId="0" nodeType="withEffect">
                                      <p:stCondLst>
                                        <p:cond delay="500"/>
                                      </p:stCondLst>
                                      <p:childTnLst>
                                        <p:set>
                                          <p:cBhvr>
                                            <p:cTn id="37" dur="1" fill="hold">
                                              <p:stCondLst>
                                                <p:cond delay="0"/>
                                              </p:stCondLst>
                                            </p:cTn>
                                            <p:tgtEl>
                                              <p:spTgt spid="11"/>
                                            </p:tgtEl>
                                            <p:attrNameLst>
                                              <p:attrName>style.visibility</p:attrName>
                                            </p:attrNameLst>
                                          </p:cBhvr>
                                          <p:to>
                                            <p:strVal val="visible"/>
                                          </p:to>
                                        </p:set>
                                        <p:anim calcmode="lin" valueType="num">
                                          <p:cBhvr>
                                            <p:cTn id="38" dur="300" fill="hold"/>
                                            <p:tgtEl>
                                              <p:spTgt spid="11"/>
                                            </p:tgtEl>
                                            <p:attrNameLst>
                                              <p:attrName>ppt_w</p:attrName>
                                            </p:attrNameLst>
                                          </p:cBhvr>
                                          <p:tavLst>
                                            <p:tav tm="0">
                                              <p:val>
                                                <p:fltVal val="0"/>
                                              </p:val>
                                            </p:tav>
                                            <p:tav tm="100000">
                                              <p:val>
                                                <p:strVal val="#ppt_w"/>
                                              </p:val>
                                            </p:tav>
                                          </p:tavLst>
                                        </p:anim>
                                        <p:anim calcmode="lin" valueType="num">
                                          <p:cBhvr>
                                            <p:cTn id="39" dur="300" fill="hold"/>
                                            <p:tgtEl>
                                              <p:spTgt spid="11"/>
                                            </p:tgtEl>
                                            <p:attrNameLst>
                                              <p:attrName>ppt_h</p:attrName>
                                            </p:attrNameLst>
                                          </p:cBhvr>
                                          <p:tavLst>
                                            <p:tav tm="0">
                                              <p:val>
                                                <p:fltVal val="0"/>
                                              </p:val>
                                            </p:tav>
                                            <p:tav tm="100000">
                                              <p:val>
                                                <p:strVal val="#ppt_h"/>
                                              </p:val>
                                            </p:tav>
                                          </p:tavLst>
                                        </p:anim>
                                        <p:animEffect transition="in" filter="fade">
                                          <p:cBhvr>
                                            <p:cTn id="40" dur="300"/>
                                            <p:tgtEl>
                                              <p:spTgt spid="11"/>
                                            </p:tgtEl>
                                          </p:cBhvr>
                                        </p:animEffect>
                                      </p:childTnLst>
                                    </p:cTn>
                                  </p:par>
                                  <p:par>
                                    <p:cTn id="41" presetID="6" presetClass="emph" presetSubtype="0" autoRev="1" fill="hold" grpId="1" nodeType="withEffect">
                                      <p:stCondLst>
                                        <p:cond delay="800"/>
                                      </p:stCondLst>
                                      <p:childTnLst>
                                        <p:animScale>
                                          <p:cBhvr>
                                            <p:cTn id="42" dur="150" fill="hold"/>
                                            <p:tgtEl>
                                              <p:spTgt spid="11"/>
                                            </p:tgtEl>
                                          </p:cBhvr>
                                          <p:by x="110000" y="110000"/>
                                        </p:animScale>
                                      </p:childTnLst>
                                    </p:cTn>
                                  </p:par>
                                  <p:par>
                                    <p:cTn id="43" presetID="2" presetClass="entr" presetSubtype="2" fill="hold" grpId="0" nodeType="withEffect">
                                      <p:stCondLst>
                                        <p:cond delay="50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750" fill="hold"/>
                                            <p:tgtEl>
                                              <p:spTgt spid="12"/>
                                            </p:tgtEl>
                                            <p:attrNameLst>
                                              <p:attrName>ppt_x</p:attrName>
                                            </p:attrNameLst>
                                          </p:cBhvr>
                                          <p:tavLst>
                                            <p:tav tm="0">
                                              <p:val>
                                                <p:strVal val="1+#ppt_w/2"/>
                                              </p:val>
                                            </p:tav>
                                            <p:tav tm="100000">
                                              <p:val>
                                                <p:strVal val="#ppt_x"/>
                                              </p:val>
                                            </p:tav>
                                          </p:tavLst>
                                        </p:anim>
                                        <p:anim calcmode="lin" valueType="num">
                                          <p:cBhvr additive="base">
                                            <p:cTn id="46" dur="750" fill="hold"/>
                                            <p:tgtEl>
                                              <p:spTgt spid="12"/>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60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750" fill="hold"/>
                                            <p:tgtEl>
                                              <p:spTgt spid="15"/>
                                            </p:tgtEl>
                                            <p:attrNameLst>
                                              <p:attrName>ppt_x</p:attrName>
                                            </p:attrNameLst>
                                          </p:cBhvr>
                                          <p:tavLst>
                                            <p:tav tm="0">
                                              <p:val>
                                                <p:strVal val="1+#ppt_w/2"/>
                                              </p:val>
                                            </p:tav>
                                            <p:tav tm="100000">
                                              <p:val>
                                                <p:strVal val="#ppt_x"/>
                                              </p:val>
                                            </p:tav>
                                          </p:tavLst>
                                        </p:anim>
                                        <p:anim calcmode="lin" valueType="num">
                                          <p:cBhvr additive="base">
                                            <p:cTn id="50" dur="750" fill="hold"/>
                                            <p:tgtEl>
                                              <p:spTgt spid="15"/>
                                            </p:tgtEl>
                                            <p:attrNameLst>
                                              <p:attrName>ppt_y</p:attrName>
                                            </p:attrNameLst>
                                          </p:cBhvr>
                                          <p:tavLst>
                                            <p:tav tm="0">
                                              <p:val>
                                                <p:strVal val="#ppt_y"/>
                                              </p:val>
                                            </p:tav>
                                            <p:tav tm="100000">
                                              <p:val>
                                                <p:strVal val="#ppt_y"/>
                                              </p:val>
                                            </p:tav>
                                          </p:tavLst>
                                        </p:anim>
                                      </p:childTnLst>
                                    </p:cTn>
                                  </p:par>
                                  <p:par>
                                    <p:cTn id="51" presetID="2" presetClass="entr" presetSubtype="8" fill="hold" grpId="0" nodeType="withEffect">
                                      <p:stCondLst>
                                        <p:cond delay="500"/>
                                      </p:stCondLst>
                                      <p:childTnLst>
                                        <p:set>
                                          <p:cBhvr>
                                            <p:cTn id="52" dur="1" fill="hold">
                                              <p:stCondLst>
                                                <p:cond delay="0"/>
                                              </p:stCondLst>
                                            </p:cTn>
                                            <p:tgtEl>
                                              <p:spTgt spid="13"/>
                                            </p:tgtEl>
                                            <p:attrNameLst>
                                              <p:attrName>style.visibility</p:attrName>
                                            </p:attrNameLst>
                                          </p:cBhvr>
                                          <p:to>
                                            <p:strVal val="visible"/>
                                          </p:to>
                                        </p:set>
                                        <p:anim calcmode="lin" valueType="num">
                                          <p:cBhvr additive="base">
                                            <p:cTn id="53" dur="750" fill="hold"/>
                                            <p:tgtEl>
                                              <p:spTgt spid="13"/>
                                            </p:tgtEl>
                                            <p:attrNameLst>
                                              <p:attrName>ppt_x</p:attrName>
                                            </p:attrNameLst>
                                          </p:cBhvr>
                                          <p:tavLst>
                                            <p:tav tm="0">
                                              <p:val>
                                                <p:strVal val="0-#ppt_w/2"/>
                                              </p:val>
                                            </p:tav>
                                            <p:tav tm="100000">
                                              <p:val>
                                                <p:strVal val="#ppt_x"/>
                                              </p:val>
                                            </p:tav>
                                          </p:tavLst>
                                        </p:anim>
                                        <p:anim calcmode="lin" valueType="num">
                                          <p:cBhvr additive="base">
                                            <p:cTn id="54" dur="750" fill="hold"/>
                                            <p:tgtEl>
                                              <p:spTgt spid="13"/>
                                            </p:tgtEl>
                                            <p:attrNameLst>
                                              <p:attrName>ppt_y</p:attrName>
                                            </p:attrNameLst>
                                          </p:cBhvr>
                                          <p:tavLst>
                                            <p:tav tm="0">
                                              <p:val>
                                                <p:strVal val="#ppt_y"/>
                                              </p:val>
                                            </p:tav>
                                            <p:tav tm="100000">
                                              <p:val>
                                                <p:strVal val="#ppt_y"/>
                                              </p:val>
                                            </p:tav>
                                          </p:tavLst>
                                        </p:anim>
                                      </p:childTnLst>
                                    </p:cTn>
                                  </p:par>
                                  <p:par>
                                    <p:cTn id="55" presetID="2" presetClass="entr" presetSubtype="8" fill="hold" grpId="0" nodeType="withEffect">
                                      <p:stCondLst>
                                        <p:cond delay="60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750" fill="hold"/>
                                            <p:tgtEl>
                                              <p:spTgt spid="14"/>
                                            </p:tgtEl>
                                            <p:attrNameLst>
                                              <p:attrName>ppt_x</p:attrName>
                                            </p:attrNameLst>
                                          </p:cBhvr>
                                          <p:tavLst>
                                            <p:tav tm="0">
                                              <p:val>
                                                <p:strVal val="0-#ppt_w/2"/>
                                              </p:val>
                                            </p:tav>
                                            <p:tav tm="100000">
                                              <p:val>
                                                <p:strVal val="#ppt_x"/>
                                              </p:val>
                                            </p:tav>
                                          </p:tavLst>
                                        </p:anim>
                                        <p:anim calcmode="lin" valueType="num">
                                          <p:cBhvr additive="base">
                                            <p:cTn id="58" dur="750" fill="hold"/>
                                            <p:tgtEl>
                                              <p:spTgt spid="14"/>
                                            </p:tgtEl>
                                            <p:attrNameLst>
                                              <p:attrName>ppt_y</p:attrName>
                                            </p:attrNameLst>
                                          </p:cBhvr>
                                          <p:tavLst>
                                            <p:tav tm="0">
                                              <p:val>
                                                <p:strVal val="#ppt_y"/>
                                              </p:val>
                                            </p:tav>
                                            <p:tav tm="100000">
                                              <p:val>
                                                <p:strVal val="#ppt_y"/>
                                              </p:val>
                                            </p:tav>
                                          </p:tavLst>
                                        </p:anim>
                                      </p:childTnLst>
                                    </p:cTn>
                                  </p:par>
                                  <p:par>
                                    <p:cTn id="59" presetID="2" presetClass="entr" presetSubtype="8" fill="hold" grpId="0" nodeType="withEffect">
                                      <p:stCondLst>
                                        <p:cond delay="700"/>
                                      </p:stCondLst>
                                      <p:childTnLst>
                                        <p:set>
                                          <p:cBhvr>
                                            <p:cTn id="60" dur="1" fill="hold">
                                              <p:stCondLst>
                                                <p:cond delay="0"/>
                                              </p:stCondLst>
                                            </p:cTn>
                                            <p:tgtEl>
                                              <p:spTgt spid="17"/>
                                            </p:tgtEl>
                                            <p:attrNameLst>
                                              <p:attrName>style.visibility</p:attrName>
                                            </p:attrNameLst>
                                          </p:cBhvr>
                                          <p:to>
                                            <p:strVal val="visible"/>
                                          </p:to>
                                        </p:set>
                                        <p:anim calcmode="lin" valueType="num">
                                          <p:cBhvr additive="base">
                                            <p:cTn id="61" dur="750" fill="hold"/>
                                            <p:tgtEl>
                                              <p:spTgt spid="17"/>
                                            </p:tgtEl>
                                            <p:attrNameLst>
                                              <p:attrName>ppt_x</p:attrName>
                                            </p:attrNameLst>
                                          </p:cBhvr>
                                          <p:tavLst>
                                            <p:tav tm="0">
                                              <p:val>
                                                <p:strVal val="0-#ppt_w/2"/>
                                              </p:val>
                                            </p:tav>
                                            <p:tav tm="100000">
                                              <p:val>
                                                <p:strVal val="#ppt_x"/>
                                              </p:val>
                                            </p:tav>
                                          </p:tavLst>
                                        </p:anim>
                                        <p:anim calcmode="lin" valueType="num">
                                          <p:cBhvr additive="base">
                                            <p:cTn id="62" dur="750" fill="hold"/>
                                            <p:tgtEl>
                                              <p:spTgt spid="17"/>
                                            </p:tgtEl>
                                            <p:attrNameLst>
                                              <p:attrName>ppt_y</p:attrName>
                                            </p:attrNameLst>
                                          </p:cBhvr>
                                          <p:tavLst>
                                            <p:tav tm="0">
                                              <p:val>
                                                <p:strVal val="#ppt_y"/>
                                              </p:val>
                                            </p:tav>
                                            <p:tav tm="100000">
                                              <p:val>
                                                <p:strVal val="#ppt_y"/>
                                              </p:val>
                                            </p:tav>
                                          </p:tavLst>
                                        </p:anim>
                                      </p:childTnLst>
                                    </p:cTn>
                                  </p:par>
                                  <p:par>
                                    <p:cTn id="63" presetID="2" presetClass="entr" presetSubtype="8" fill="hold" grpId="0" nodeType="withEffect">
                                      <p:stCondLst>
                                        <p:cond delay="70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750" fill="hold"/>
                                            <p:tgtEl>
                                              <p:spTgt spid="21"/>
                                            </p:tgtEl>
                                            <p:attrNameLst>
                                              <p:attrName>ppt_x</p:attrName>
                                            </p:attrNameLst>
                                          </p:cBhvr>
                                          <p:tavLst>
                                            <p:tav tm="0">
                                              <p:val>
                                                <p:strVal val="0-#ppt_w/2"/>
                                              </p:val>
                                            </p:tav>
                                            <p:tav tm="100000">
                                              <p:val>
                                                <p:strVal val="#ppt_x"/>
                                              </p:val>
                                            </p:tav>
                                          </p:tavLst>
                                        </p:anim>
                                        <p:anim calcmode="lin" valueType="num">
                                          <p:cBhvr additive="base">
                                            <p:cTn id="66" dur="75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1" grpId="1" animBg="1"/>
          <p:bldP spid="12" grpId="0" animBg="1"/>
          <p:bldP spid="13" grpId="0" animBg="1"/>
          <p:bldP spid="14" grpId="0"/>
          <p:bldP spid="15" grpId="0"/>
          <p:bldP spid="17" grpId="0"/>
          <p:bldP spid="18" grpId="0" animBg="1"/>
          <p:bldP spid="19" grpId="0" animBg="1"/>
          <p:bldP spid="19" grpId="1" animBg="1"/>
          <p:bldP spid="20" grpId="0" animBg="1"/>
          <p:bldP spid="21" grpId="0"/>
        </p:bldLst>
      </p:timing>
    </mc:Fallback>
  </mc:AlternateContent>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宽屏</PresentationFormat>
  <Paragraphs>156</Paragraphs>
  <Slides>17</Slides>
  <Notes>1</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17</vt:i4>
      </vt:variant>
    </vt:vector>
  </HeadingPairs>
  <TitlesOfParts>
    <vt:vector size="29" baseType="lpstr">
      <vt:lpstr>PangMenZhengDao</vt:lpstr>
      <vt:lpstr>Source Han Sans HW SC</vt:lpstr>
      <vt:lpstr>Source Han Serif SC</vt:lpstr>
      <vt:lpstr>阿里巴巴普惠体 B</vt:lpstr>
      <vt:lpstr>等线</vt:lpstr>
      <vt:lpstr>思源黑体 CN Light</vt:lpstr>
      <vt:lpstr>思源黑体 CN Medium</vt:lpstr>
      <vt:lpstr>思源黑体 CN Normal</vt:lpstr>
      <vt:lpstr>宋体</vt:lpstr>
      <vt:lpstr>Arial</vt:lpstr>
      <vt:lpstr>Calibri</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2021-07-02T00:50:03Z</dcterms:created>
  <dcterms:modified xsi:type="dcterms:W3CDTF">2023-01-10T11:43:39Z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3DDEB2261BE946D78A09271032B5152C</vt:lpwstr>
  </property>
  <property fmtid="{A09F084E-AD41-489F-8076-AA5BE3082BCA}" pid="100">
    <vt:ui4>5</vt:ui4>
  </property>
  <property fmtid="{64440492-4C8B-11D1-8B70-080036B11A03}" pid="11">
    <vt:lpwstr>www.2ppt.com-爱PPT提供资源下载</vt:lpwstr>
  </property>
</Properties>
</file>