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88" r:id="rId3"/>
    <p:sldId id="264" r:id="rId4"/>
    <p:sldId id="262" r:id="rId5"/>
    <p:sldId id="318" r:id="rId6"/>
    <p:sldId id="301" r:id="rId7"/>
    <p:sldId id="444" r:id="rId8"/>
    <p:sldId id="277" r:id="rId9"/>
    <p:sldId id="324" r:id="rId10"/>
    <p:sldId id="416" r:id="rId11"/>
    <p:sldId id="421" r:id="rId12"/>
    <p:sldId id="294" r:id="rId13"/>
    <p:sldId id="417" r:id="rId14"/>
    <p:sldId id="445" r:id="rId15"/>
    <p:sldId id="424" r:id="rId16"/>
    <p:sldId id="276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等线" panose="02010600030101010101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等线" panose="02010600030101010101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等线" panose="02010600030101010101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等线" panose="02010600030101010101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等线" panose="02010600030101010101" charset="-122"/>
        <a:cs typeface="+mn-cs"/>
      </a:defRPr>
    </a:lvl5pPr>
    <a:lvl6pPr marL="1714500" algn="l" defTabSz="6858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等线" panose="02010600030101010101" charset="-122"/>
        <a:cs typeface="+mn-cs"/>
      </a:defRPr>
    </a:lvl6pPr>
    <a:lvl7pPr marL="2057400" algn="l" defTabSz="6858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等线" panose="02010600030101010101" charset="-122"/>
        <a:cs typeface="+mn-cs"/>
      </a:defRPr>
    </a:lvl7pPr>
    <a:lvl8pPr marL="2400300" algn="l" defTabSz="6858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等线" panose="02010600030101010101" charset="-122"/>
        <a:cs typeface="+mn-cs"/>
      </a:defRPr>
    </a:lvl8pPr>
    <a:lvl9pPr marL="2743200" algn="l" defTabSz="6858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等线" panose="02010600030101010101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00"/>
    <a:srgbClr val="E6E6E6"/>
    <a:srgbClr val="F4B63F"/>
    <a:srgbClr val="16C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4" autoAdjust="0"/>
    <p:restoredTop sz="94682" autoAdjust="0"/>
  </p:normalViewPr>
  <p:slideViewPr>
    <p:cSldViewPr snapToGrid="0">
      <p:cViewPr>
        <p:scale>
          <a:sx n="130" d="100"/>
          <a:sy n="130" d="100"/>
        </p:scale>
        <p:origin x="-1074" y="-348"/>
      </p:cViewPr>
      <p:guideLst>
        <p:guide orient="horz" pos="1622"/>
        <p:guide pos="28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70" d="100"/>
        <a:sy n="17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  <a:latin typeface="等线" panose="02010600030101010101" charset="-122"/>
                <a:ea typeface="宋体" panose="02010600030101010101" pitchFamily="2" charset="-122"/>
              </a:defRPr>
            </a:lvl1pPr>
          </a:lstStyle>
          <a:p>
            <a:fld id="{43FF8713-04F3-4EE2-B8AF-5997EFB41F0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等线" panose="02010600030101010101" charset="-122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等线" panose="02010600030101010101" charset="-122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73CA7C0-A779-4C12-87FD-9061A850BE9A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1741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等线" panose="02010600030101010101" charset="-122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等线" panose="02010600030101010101" charset="-122"/>
                <a:ea typeface="宋体" panose="02010600030101010101" pitchFamily="2" charset="-122"/>
              </a:defRPr>
            </a:lvl1pPr>
          </a:lstStyle>
          <a:p>
            <a:fld id="{17ADB95A-C715-487F-AC1B-EA3C95A08F4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等线" panose="02010600030101010101" charset="-122"/>
      </a:defRPr>
    </a:lvl1pPr>
    <a:lvl2pPr marL="3429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等线" panose="02010600030101010101" charset="-122"/>
      </a:defRPr>
    </a:lvl2pPr>
    <a:lvl3pPr marL="685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等线" panose="02010600030101010101" charset="-122"/>
      </a:defRPr>
    </a:lvl3pPr>
    <a:lvl4pPr marL="10287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等线" panose="02010600030101010101" charset="-122"/>
      </a:defRPr>
    </a:lvl4pPr>
    <a:lvl5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等线" panose="02010600030101010101" charset="-122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560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969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312DF6F-3C29-4101-A0D1-AB2FD4A32EF6}" type="slidenum">
              <a:rPr lang="zh-CN" altLang="en-US">
                <a:latin typeface="Calibri" panose="020F0502020204030204" pitchFamily="34" charset="0"/>
              </a:rPr>
              <a:t>16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3E422-731C-4BD4-9B1C-CAE53674BF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AEAEC-089E-497F-BA50-C9DF381ACE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6EADE-6C30-42FF-892F-0F881545EC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C9482-0756-4CA3-A131-06A101525B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E6834-FFAC-4B2A-8419-1165EFCF6F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457200"/>
            <a:ext cx="7772400" cy="4114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noProof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noProof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731390E-7A0B-42BE-AF60-1E41647E0D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95262" y="4866085"/>
            <a:ext cx="8949929" cy="2655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buFontTx/>
              <a:buNone/>
              <a:defRPr/>
            </a:pPr>
            <a:endParaRPr lang="zh-CN" altLang="en-US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6" name="文本框 26"/>
          <p:cNvSpPr txBox="1">
            <a:spLocks noChangeArrowheads="1"/>
          </p:cNvSpPr>
          <p:nvPr/>
        </p:nvSpPr>
        <p:spPr bwMode="auto">
          <a:xfrm>
            <a:off x="3733800" y="4862446"/>
            <a:ext cx="3277791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CN" altLang="en-US" sz="1400" smtClean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课前导学 </a:t>
            </a:r>
            <a:r>
              <a:rPr lang="en-US" altLang="zh-CN" sz="1400" smtClean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 </a:t>
            </a:r>
            <a:r>
              <a:rPr lang="zh-CN" altLang="en-US" sz="1400" smtClean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课中引学 </a:t>
            </a:r>
            <a:r>
              <a:rPr lang="en-US" altLang="zh-CN" sz="1400" smtClean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 </a:t>
            </a:r>
            <a:r>
              <a:rPr lang="zh-CN" altLang="en-US" sz="1400" smtClean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课后固学 </a:t>
            </a:r>
          </a:p>
        </p:txBody>
      </p:sp>
      <p:sp>
        <p:nvSpPr>
          <p:cNvPr id="8" name="矩形 7"/>
          <p:cNvSpPr/>
          <p:nvPr/>
        </p:nvSpPr>
        <p:spPr>
          <a:xfrm>
            <a:off x="1" y="0"/>
            <a:ext cx="1450181" cy="51435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buFontTx/>
              <a:buNone/>
              <a:defRPr/>
            </a:pPr>
            <a:endParaRPr lang="zh-CN" altLang="en-US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194308" y="3719592"/>
            <a:ext cx="1646929" cy="1450886"/>
          </a:xfrm>
          <a:custGeom>
            <a:avLst/>
            <a:gdLst>
              <a:gd name="connsiteX0" fmla="*/ 498588 w 2195892"/>
              <a:gd name="connsiteY0" fmla="*/ 1921339 h 1934517"/>
              <a:gd name="connsiteX1" fmla="*/ 503894 w 2195892"/>
              <a:gd name="connsiteY1" fmla="*/ 1921339 h 1934517"/>
              <a:gd name="connsiteX2" fmla="*/ 503894 w 2195892"/>
              <a:gd name="connsiteY2" fmla="*/ 1927837 h 1934517"/>
              <a:gd name="connsiteX3" fmla="*/ 498588 w 2195892"/>
              <a:gd name="connsiteY3" fmla="*/ 1927837 h 1934517"/>
              <a:gd name="connsiteX4" fmla="*/ 498588 w 2195892"/>
              <a:gd name="connsiteY4" fmla="*/ 1921339 h 1934517"/>
              <a:gd name="connsiteX5" fmla="*/ 472066 w 2195892"/>
              <a:gd name="connsiteY5" fmla="*/ 1895354 h 1934517"/>
              <a:gd name="connsiteX6" fmla="*/ 477372 w 2195892"/>
              <a:gd name="connsiteY6" fmla="*/ 1921339 h 1934517"/>
              <a:gd name="connsiteX7" fmla="*/ 456155 w 2195892"/>
              <a:gd name="connsiteY7" fmla="*/ 1910945 h 1934517"/>
              <a:gd name="connsiteX8" fmla="*/ 472066 w 2195892"/>
              <a:gd name="connsiteY8" fmla="*/ 1895354 h 1934517"/>
              <a:gd name="connsiteX9" fmla="*/ 354413 w 2195892"/>
              <a:gd name="connsiteY9" fmla="*/ 1888856 h 1934517"/>
              <a:gd name="connsiteX10" fmla="*/ 392990 w 2195892"/>
              <a:gd name="connsiteY10" fmla="*/ 1904447 h 1934517"/>
              <a:gd name="connsiteX11" fmla="*/ 383344 w 2195892"/>
              <a:gd name="connsiteY11" fmla="*/ 1930431 h 1934517"/>
              <a:gd name="connsiteX12" fmla="*/ 373098 w 2195892"/>
              <a:gd name="connsiteY12" fmla="*/ 1931081 h 1934517"/>
              <a:gd name="connsiteX13" fmla="*/ 368982 w 2195892"/>
              <a:gd name="connsiteY13" fmla="*/ 1934517 h 1934517"/>
              <a:gd name="connsiteX14" fmla="*/ 358746 w 2195892"/>
              <a:gd name="connsiteY14" fmla="*/ 1934517 h 1934517"/>
              <a:gd name="connsiteX15" fmla="*/ 353810 w 2195892"/>
              <a:gd name="connsiteY15" fmla="*/ 1923285 h 1934517"/>
              <a:gd name="connsiteX16" fmla="*/ 344770 w 2195892"/>
              <a:gd name="connsiteY16" fmla="*/ 1914840 h 1934517"/>
              <a:gd name="connsiteX17" fmla="*/ 354413 w 2195892"/>
              <a:gd name="connsiteY17" fmla="*/ 1888856 h 1934517"/>
              <a:gd name="connsiteX18" fmla="*/ 60999 w 2195892"/>
              <a:gd name="connsiteY18" fmla="*/ 1210658 h 1934517"/>
              <a:gd name="connsiteX19" fmla="*/ 66834 w 2195892"/>
              <a:gd name="connsiteY19" fmla="*/ 1211958 h 1934517"/>
              <a:gd name="connsiteX20" fmla="*/ 66834 w 2195892"/>
              <a:gd name="connsiteY20" fmla="*/ 1227548 h 1934517"/>
              <a:gd name="connsiteX21" fmla="*/ 58347 w 2195892"/>
              <a:gd name="connsiteY21" fmla="*/ 1217155 h 1934517"/>
              <a:gd name="connsiteX22" fmla="*/ 60999 w 2195892"/>
              <a:gd name="connsiteY22" fmla="*/ 1210658 h 1934517"/>
              <a:gd name="connsiteX23" fmla="*/ 72490 w 2195892"/>
              <a:gd name="connsiteY23" fmla="*/ 1154787 h 1934517"/>
              <a:gd name="connsiteX24" fmla="*/ 79564 w 2195892"/>
              <a:gd name="connsiteY24" fmla="*/ 1159661 h 1934517"/>
              <a:gd name="connsiteX25" fmla="*/ 68956 w 2195892"/>
              <a:gd name="connsiteY25" fmla="*/ 1164535 h 1934517"/>
              <a:gd name="connsiteX26" fmla="*/ 72490 w 2195892"/>
              <a:gd name="connsiteY26" fmla="*/ 1154787 h 1934517"/>
              <a:gd name="connsiteX27" fmla="*/ 153822 w 2195892"/>
              <a:gd name="connsiteY27" fmla="*/ 1148293 h 1934517"/>
              <a:gd name="connsiteX28" fmla="*/ 164430 w 2195892"/>
              <a:gd name="connsiteY28" fmla="*/ 1148293 h 1934517"/>
              <a:gd name="connsiteX29" fmla="*/ 153822 w 2195892"/>
              <a:gd name="connsiteY29" fmla="*/ 1154791 h 1934517"/>
              <a:gd name="connsiteX30" fmla="*/ 111389 w 2195892"/>
              <a:gd name="connsiteY30" fmla="*/ 1148293 h 1934517"/>
              <a:gd name="connsiteX31" fmla="*/ 111389 w 2195892"/>
              <a:gd name="connsiteY31" fmla="*/ 1180776 h 1934517"/>
              <a:gd name="connsiteX32" fmla="*/ 100777 w 2195892"/>
              <a:gd name="connsiteY32" fmla="*/ 1153707 h 1934517"/>
              <a:gd name="connsiteX33" fmla="*/ 111389 w 2195892"/>
              <a:gd name="connsiteY33" fmla="*/ 1148293 h 1934517"/>
              <a:gd name="connsiteX34" fmla="*/ 58565 w 2195892"/>
              <a:gd name="connsiteY34" fmla="*/ 1137365 h 1934517"/>
              <a:gd name="connsiteX35" fmla="*/ 68956 w 2195892"/>
              <a:gd name="connsiteY35" fmla="*/ 1143964 h 1934517"/>
              <a:gd name="connsiteX36" fmla="*/ 34478 w 2195892"/>
              <a:gd name="connsiteY36" fmla="*/ 1165615 h 1934517"/>
              <a:gd name="connsiteX37" fmla="*/ 0 w 2195892"/>
              <a:gd name="connsiteY37" fmla="*/ 1154791 h 1934517"/>
              <a:gd name="connsiteX38" fmla="*/ 24625 w 2195892"/>
              <a:gd name="connsiteY38" fmla="*/ 1160201 h 1934517"/>
              <a:gd name="connsiteX39" fmla="*/ 58565 w 2195892"/>
              <a:gd name="connsiteY39" fmla="*/ 1137365 h 1934517"/>
              <a:gd name="connsiteX40" fmla="*/ 95474 w 2195892"/>
              <a:gd name="connsiteY40" fmla="*/ 1128807 h 1934517"/>
              <a:gd name="connsiteX41" fmla="*/ 84866 w 2195892"/>
              <a:gd name="connsiteY41" fmla="*/ 1141799 h 1934517"/>
              <a:gd name="connsiteX42" fmla="*/ 84866 w 2195892"/>
              <a:gd name="connsiteY42" fmla="*/ 1135305 h 1934517"/>
              <a:gd name="connsiteX43" fmla="*/ 95474 w 2195892"/>
              <a:gd name="connsiteY43" fmla="*/ 1128807 h 1934517"/>
              <a:gd name="connsiteX44" fmla="*/ 63650 w 2195892"/>
              <a:gd name="connsiteY44" fmla="*/ 1122308 h 1934517"/>
              <a:gd name="connsiteX45" fmla="*/ 74258 w 2195892"/>
              <a:gd name="connsiteY45" fmla="*/ 1122308 h 1934517"/>
              <a:gd name="connsiteX46" fmla="*/ 74258 w 2195892"/>
              <a:gd name="connsiteY46" fmla="*/ 1128807 h 1934517"/>
              <a:gd name="connsiteX47" fmla="*/ 106083 w 2195892"/>
              <a:gd name="connsiteY47" fmla="*/ 1114190 h 1934517"/>
              <a:gd name="connsiteX48" fmla="*/ 121997 w 2195892"/>
              <a:gd name="connsiteY48" fmla="*/ 1119063 h 1934517"/>
              <a:gd name="connsiteX49" fmla="*/ 121997 w 2195892"/>
              <a:gd name="connsiteY49" fmla="*/ 1123933 h 1934517"/>
              <a:gd name="connsiteX50" fmla="*/ 110062 w 2195892"/>
              <a:gd name="connsiteY50" fmla="*/ 1128807 h 1934517"/>
              <a:gd name="connsiteX51" fmla="*/ 106083 w 2195892"/>
              <a:gd name="connsiteY51" fmla="*/ 1114190 h 1934517"/>
              <a:gd name="connsiteX52" fmla="*/ 57082 w 2195892"/>
              <a:gd name="connsiteY52" fmla="*/ 1090944 h 1934517"/>
              <a:gd name="connsiteX53" fmla="*/ 60997 w 2195892"/>
              <a:gd name="connsiteY53" fmla="*/ 1102822 h 1934517"/>
              <a:gd name="connsiteX54" fmla="*/ 53041 w 2195892"/>
              <a:gd name="connsiteY54" fmla="*/ 1096324 h 1934517"/>
              <a:gd name="connsiteX55" fmla="*/ 57082 w 2195892"/>
              <a:gd name="connsiteY55" fmla="*/ 1090944 h 1934517"/>
              <a:gd name="connsiteX56" fmla="*/ 29466 w 2195892"/>
              <a:gd name="connsiteY56" fmla="*/ 1070339 h 1934517"/>
              <a:gd name="connsiteX57" fmla="*/ 48327 w 2195892"/>
              <a:gd name="connsiteY57" fmla="*/ 1081707 h 1934517"/>
              <a:gd name="connsiteX58" fmla="*/ 38895 w 2195892"/>
              <a:gd name="connsiteY58" fmla="*/ 1115814 h 1934517"/>
              <a:gd name="connsiteX59" fmla="*/ 34180 w 2195892"/>
              <a:gd name="connsiteY59" fmla="*/ 1110130 h 1934517"/>
              <a:gd name="connsiteX60" fmla="*/ 10608 w 2195892"/>
              <a:gd name="connsiteY60" fmla="*/ 1110130 h 1934517"/>
              <a:gd name="connsiteX61" fmla="*/ 20037 w 2195892"/>
              <a:gd name="connsiteY61" fmla="*/ 1087391 h 1934517"/>
              <a:gd name="connsiteX62" fmla="*/ 34180 w 2195892"/>
              <a:gd name="connsiteY62" fmla="*/ 1087391 h 1934517"/>
              <a:gd name="connsiteX63" fmla="*/ 29466 w 2195892"/>
              <a:gd name="connsiteY63" fmla="*/ 1070339 h 1934517"/>
              <a:gd name="connsiteX64" fmla="*/ 100777 w 2195892"/>
              <a:gd name="connsiteY64" fmla="*/ 1018370 h 1934517"/>
              <a:gd name="connsiteX65" fmla="*/ 106083 w 2195892"/>
              <a:gd name="connsiteY65" fmla="*/ 1031362 h 1934517"/>
              <a:gd name="connsiteX66" fmla="*/ 95474 w 2195892"/>
              <a:gd name="connsiteY66" fmla="*/ 1022699 h 1934517"/>
              <a:gd name="connsiteX67" fmla="*/ 100777 w 2195892"/>
              <a:gd name="connsiteY67" fmla="*/ 1018370 h 1934517"/>
              <a:gd name="connsiteX68" fmla="*/ 114332 w 2195892"/>
              <a:gd name="connsiteY68" fmla="*/ 1011876 h 1934517"/>
              <a:gd name="connsiteX69" fmla="*/ 133193 w 2195892"/>
              <a:gd name="connsiteY69" fmla="*/ 1044359 h 1934517"/>
              <a:gd name="connsiteX70" fmla="*/ 119047 w 2195892"/>
              <a:gd name="connsiteY70" fmla="*/ 1071424 h 1934517"/>
              <a:gd name="connsiteX71" fmla="*/ 100189 w 2195892"/>
              <a:gd name="connsiteY71" fmla="*/ 1060596 h 1934517"/>
              <a:gd name="connsiteX72" fmla="*/ 114332 w 2195892"/>
              <a:gd name="connsiteY72" fmla="*/ 1011876 h 1934517"/>
              <a:gd name="connsiteX73" fmla="*/ 148516 w 2195892"/>
              <a:gd name="connsiteY73" fmla="*/ 914431 h 1934517"/>
              <a:gd name="connsiteX74" fmla="*/ 148516 w 2195892"/>
              <a:gd name="connsiteY74" fmla="*/ 927424 h 1934517"/>
              <a:gd name="connsiteX75" fmla="*/ 143210 w 2195892"/>
              <a:gd name="connsiteY75" fmla="*/ 920929 h 1934517"/>
              <a:gd name="connsiteX76" fmla="*/ 148516 w 2195892"/>
              <a:gd name="connsiteY76" fmla="*/ 914431 h 1934517"/>
              <a:gd name="connsiteX77" fmla="*/ 127299 w 2195892"/>
              <a:gd name="connsiteY77" fmla="*/ 914431 h 1934517"/>
              <a:gd name="connsiteX78" fmla="*/ 132605 w 2195892"/>
              <a:gd name="connsiteY78" fmla="*/ 914431 h 1934517"/>
              <a:gd name="connsiteX79" fmla="*/ 116691 w 2195892"/>
              <a:gd name="connsiteY79" fmla="*/ 923094 h 1934517"/>
              <a:gd name="connsiteX80" fmla="*/ 127299 w 2195892"/>
              <a:gd name="connsiteY80" fmla="*/ 914431 h 1934517"/>
              <a:gd name="connsiteX81" fmla="*/ 132602 w 2195892"/>
              <a:gd name="connsiteY81" fmla="*/ 862462 h 1934517"/>
              <a:gd name="connsiteX82" fmla="*/ 148516 w 2195892"/>
              <a:gd name="connsiteY82" fmla="*/ 868960 h 1934517"/>
              <a:gd name="connsiteX83" fmla="*/ 137908 w 2195892"/>
              <a:gd name="connsiteY83" fmla="*/ 881952 h 1934517"/>
              <a:gd name="connsiteX84" fmla="*/ 127296 w 2195892"/>
              <a:gd name="connsiteY84" fmla="*/ 875454 h 1934517"/>
              <a:gd name="connsiteX85" fmla="*/ 132602 w 2195892"/>
              <a:gd name="connsiteY85" fmla="*/ 862462 h 1934517"/>
              <a:gd name="connsiteX86" fmla="*/ 198904 w 2195892"/>
              <a:gd name="connsiteY86" fmla="*/ 323278 h 1934517"/>
              <a:gd name="connsiteX87" fmla="*/ 206863 w 2195892"/>
              <a:gd name="connsiteY87" fmla="*/ 329776 h 1934517"/>
              <a:gd name="connsiteX88" fmla="*/ 190949 w 2195892"/>
              <a:gd name="connsiteY88" fmla="*/ 336271 h 1934517"/>
              <a:gd name="connsiteX89" fmla="*/ 198904 w 2195892"/>
              <a:gd name="connsiteY89" fmla="*/ 323278 h 1934517"/>
              <a:gd name="connsiteX90" fmla="*/ 169732 w 2195892"/>
              <a:gd name="connsiteY90" fmla="*/ 316784 h 1934517"/>
              <a:gd name="connsiteX91" fmla="*/ 175035 w 2195892"/>
              <a:gd name="connsiteY91" fmla="*/ 329776 h 1934517"/>
              <a:gd name="connsiteX92" fmla="*/ 169732 w 2195892"/>
              <a:gd name="connsiteY92" fmla="*/ 329776 h 1934517"/>
              <a:gd name="connsiteX93" fmla="*/ 194484 w 2195892"/>
              <a:gd name="connsiteY93" fmla="*/ 297298 h 1934517"/>
              <a:gd name="connsiteX94" fmla="*/ 201557 w 2195892"/>
              <a:gd name="connsiteY94" fmla="*/ 305961 h 1934517"/>
              <a:gd name="connsiteX95" fmla="*/ 198019 w 2195892"/>
              <a:gd name="connsiteY95" fmla="*/ 310290 h 1934517"/>
              <a:gd name="connsiteX96" fmla="*/ 194484 w 2195892"/>
              <a:gd name="connsiteY96" fmla="*/ 297298 h 1934517"/>
              <a:gd name="connsiteX97" fmla="*/ 2158783 w 2195892"/>
              <a:gd name="connsiteY97" fmla="*/ 264815 h 1934517"/>
              <a:gd name="connsiteX98" fmla="*/ 2164089 w 2195892"/>
              <a:gd name="connsiteY98" fmla="*/ 264815 h 1934517"/>
              <a:gd name="connsiteX99" fmla="*/ 2169391 w 2195892"/>
              <a:gd name="connsiteY99" fmla="*/ 277807 h 1934517"/>
              <a:gd name="connsiteX100" fmla="*/ 2153477 w 2195892"/>
              <a:gd name="connsiteY100" fmla="*/ 271313 h 1934517"/>
              <a:gd name="connsiteX101" fmla="*/ 2158783 w 2195892"/>
              <a:gd name="connsiteY101" fmla="*/ 264815 h 1934517"/>
              <a:gd name="connsiteX102" fmla="*/ 238684 w 2195892"/>
              <a:gd name="connsiteY102" fmla="*/ 264815 h 1934517"/>
              <a:gd name="connsiteX103" fmla="*/ 243990 w 2195892"/>
              <a:gd name="connsiteY103" fmla="*/ 264815 h 1934517"/>
              <a:gd name="connsiteX104" fmla="*/ 243990 w 2195892"/>
              <a:gd name="connsiteY104" fmla="*/ 284305 h 1934517"/>
              <a:gd name="connsiteX105" fmla="*/ 238684 w 2195892"/>
              <a:gd name="connsiteY105" fmla="*/ 284305 h 1934517"/>
              <a:gd name="connsiteX106" fmla="*/ 1963028 w 2195892"/>
              <a:gd name="connsiteY106" fmla="*/ 222419 h 1934517"/>
              <a:gd name="connsiteX107" fmla="*/ 1962799 w 2195892"/>
              <a:gd name="connsiteY107" fmla="*/ 230262 h 1934517"/>
              <a:gd name="connsiteX108" fmla="*/ 1972813 w 2195892"/>
              <a:gd name="connsiteY108" fmla="*/ 250431 h 1934517"/>
              <a:gd name="connsiteX109" fmla="*/ 1953962 w 2195892"/>
              <a:gd name="connsiteY109" fmla="*/ 250431 h 1934517"/>
              <a:gd name="connsiteX110" fmla="*/ 1956908 w 2195892"/>
              <a:gd name="connsiteY110" fmla="*/ 236025 h 1934517"/>
              <a:gd name="connsiteX111" fmla="*/ 1963055 w 2195892"/>
              <a:gd name="connsiteY111" fmla="*/ 221467 h 1934517"/>
              <a:gd name="connsiteX112" fmla="*/ 1963387 w 2195892"/>
              <a:gd name="connsiteY112" fmla="*/ 221619 h 1934517"/>
              <a:gd name="connsiteX113" fmla="*/ 1963028 w 2195892"/>
              <a:gd name="connsiteY113" fmla="*/ 222419 h 1934517"/>
              <a:gd name="connsiteX114" fmla="*/ 2195892 w 2195892"/>
              <a:gd name="connsiteY114" fmla="*/ 219433 h 1934517"/>
              <a:gd name="connsiteX115" fmla="*/ 2195892 w 2195892"/>
              <a:gd name="connsiteY115" fmla="*/ 241012 h 1934517"/>
              <a:gd name="connsiteX116" fmla="*/ 2190605 w 2195892"/>
              <a:gd name="connsiteY116" fmla="*/ 245328 h 1934517"/>
              <a:gd name="connsiteX117" fmla="*/ 2164086 w 2195892"/>
              <a:gd name="connsiteY117" fmla="*/ 219344 h 1934517"/>
              <a:gd name="connsiteX118" fmla="*/ 2169391 w 2195892"/>
              <a:gd name="connsiteY118" fmla="*/ 225842 h 1934517"/>
              <a:gd name="connsiteX119" fmla="*/ 2166074 w 2195892"/>
              <a:gd name="connsiteY119" fmla="*/ 236395 h 1934517"/>
              <a:gd name="connsiteX120" fmla="*/ 2158780 w 2195892"/>
              <a:gd name="connsiteY120" fmla="*/ 232336 h 1934517"/>
              <a:gd name="connsiteX121" fmla="*/ 2164086 w 2195892"/>
              <a:gd name="connsiteY121" fmla="*/ 219344 h 1934517"/>
              <a:gd name="connsiteX122" fmla="*/ 2142872 w 2195892"/>
              <a:gd name="connsiteY122" fmla="*/ 219344 h 1934517"/>
              <a:gd name="connsiteX123" fmla="*/ 2148175 w 2195892"/>
              <a:gd name="connsiteY123" fmla="*/ 219344 h 1934517"/>
              <a:gd name="connsiteX124" fmla="*/ 2137567 w 2195892"/>
              <a:gd name="connsiteY124" fmla="*/ 232336 h 1934517"/>
              <a:gd name="connsiteX125" fmla="*/ 2142872 w 2195892"/>
              <a:gd name="connsiteY125" fmla="*/ 219344 h 1934517"/>
              <a:gd name="connsiteX126" fmla="*/ 1882968 w 2195892"/>
              <a:gd name="connsiteY126" fmla="*/ 219340 h 1934517"/>
              <a:gd name="connsiteX127" fmla="*/ 1888271 w 2195892"/>
              <a:gd name="connsiteY127" fmla="*/ 219340 h 1934517"/>
              <a:gd name="connsiteX128" fmla="*/ 1882968 w 2195892"/>
              <a:gd name="connsiteY128" fmla="*/ 225838 h 1934517"/>
              <a:gd name="connsiteX129" fmla="*/ 1882968 w 2195892"/>
              <a:gd name="connsiteY129" fmla="*/ 219340 h 1934517"/>
              <a:gd name="connsiteX130" fmla="*/ 628540 w 2195892"/>
              <a:gd name="connsiteY130" fmla="*/ 193359 h 1934517"/>
              <a:gd name="connsiteX131" fmla="*/ 631193 w 2195892"/>
              <a:gd name="connsiteY131" fmla="*/ 206351 h 1934517"/>
              <a:gd name="connsiteX132" fmla="*/ 625888 w 2195892"/>
              <a:gd name="connsiteY132" fmla="*/ 202022 h 1934517"/>
              <a:gd name="connsiteX133" fmla="*/ 628540 w 2195892"/>
              <a:gd name="connsiteY133" fmla="*/ 193359 h 1934517"/>
              <a:gd name="connsiteX134" fmla="*/ 2089828 w 2195892"/>
              <a:gd name="connsiteY134" fmla="*/ 180363 h 1934517"/>
              <a:gd name="connsiteX135" fmla="*/ 2095134 w 2195892"/>
              <a:gd name="connsiteY135" fmla="*/ 180363 h 1934517"/>
              <a:gd name="connsiteX136" fmla="*/ 2095134 w 2195892"/>
              <a:gd name="connsiteY136" fmla="*/ 186861 h 1934517"/>
              <a:gd name="connsiteX137" fmla="*/ 2089828 w 2195892"/>
              <a:gd name="connsiteY137" fmla="*/ 186861 h 1934517"/>
              <a:gd name="connsiteX138" fmla="*/ 2089828 w 2195892"/>
              <a:gd name="connsiteY138" fmla="*/ 180363 h 1934517"/>
              <a:gd name="connsiteX139" fmla="*/ 2105742 w 2195892"/>
              <a:gd name="connsiteY139" fmla="*/ 173869 h 1934517"/>
              <a:gd name="connsiteX140" fmla="*/ 2105742 w 2195892"/>
              <a:gd name="connsiteY140" fmla="*/ 186861 h 1934517"/>
              <a:gd name="connsiteX141" fmla="*/ 2100436 w 2195892"/>
              <a:gd name="connsiteY141" fmla="*/ 186861 h 1934517"/>
              <a:gd name="connsiteX142" fmla="*/ 2105742 w 2195892"/>
              <a:gd name="connsiteY142" fmla="*/ 173869 h 1934517"/>
              <a:gd name="connsiteX143" fmla="*/ 2068615 w 2195892"/>
              <a:gd name="connsiteY143" fmla="*/ 167370 h 1934517"/>
              <a:gd name="connsiteX144" fmla="*/ 2073917 w 2195892"/>
              <a:gd name="connsiteY144" fmla="*/ 180363 h 1934517"/>
              <a:gd name="connsiteX145" fmla="*/ 2063309 w 2195892"/>
              <a:gd name="connsiteY145" fmla="*/ 180363 h 1934517"/>
              <a:gd name="connsiteX146" fmla="*/ 2068615 w 2195892"/>
              <a:gd name="connsiteY146" fmla="*/ 167370 h 1934517"/>
              <a:gd name="connsiteX147" fmla="*/ 885788 w 2195892"/>
              <a:gd name="connsiteY147" fmla="*/ 160876 h 1934517"/>
              <a:gd name="connsiteX148" fmla="*/ 891094 w 2195892"/>
              <a:gd name="connsiteY148" fmla="*/ 167374 h 1934517"/>
              <a:gd name="connsiteX149" fmla="*/ 885788 w 2195892"/>
              <a:gd name="connsiteY149" fmla="*/ 167374 h 1934517"/>
              <a:gd name="connsiteX150" fmla="*/ 885788 w 2195892"/>
              <a:gd name="connsiteY150" fmla="*/ 160876 h 1934517"/>
              <a:gd name="connsiteX151" fmla="*/ 245758 w 2195892"/>
              <a:gd name="connsiteY151" fmla="*/ 160876 h 1934517"/>
              <a:gd name="connsiteX152" fmla="*/ 250475 w 2195892"/>
              <a:gd name="connsiteY152" fmla="*/ 160876 h 1934517"/>
              <a:gd name="connsiteX153" fmla="*/ 245758 w 2195892"/>
              <a:gd name="connsiteY153" fmla="*/ 189750 h 1934517"/>
              <a:gd name="connsiteX154" fmla="*/ 259904 w 2195892"/>
              <a:gd name="connsiteY154" fmla="*/ 230167 h 1934517"/>
              <a:gd name="connsiteX155" fmla="*/ 250475 w 2195892"/>
              <a:gd name="connsiteY155" fmla="*/ 264815 h 1934517"/>
              <a:gd name="connsiteX156" fmla="*/ 245758 w 2195892"/>
              <a:gd name="connsiteY156" fmla="*/ 241719 h 1934517"/>
              <a:gd name="connsiteX157" fmla="*/ 236329 w 2195892"/>
              <a:gd name="connsiteY157" fmla="*/ 241719 h 1934517"/>
              <a:gd name="connsiteX158" fmla="*/ 236329 w 2195892"/>
              <a:gd name="connsiteY158" fmla="*/ 247493 h 1934517"/>
              <a:gd name="connsiteX159" fmla="*/ 217471 w 2195892"/>
              <a:gd name="connsiteY159" fmla="*/ 241719 h 1934517"/>
              <a:gd name="connsiteX160" fmla="*/ 217471 w 2195892"/>
              <a:gd name="connsiteY160" fmla="*/ 218619 h 1934517"/>
              <a:gd name="connsiteX161" fmla="*/ 222186 w 2195892"/>
              <a:gd name="connsiteY161" fmla="*/ 218619 h 1934517"/>
              <a:gd name="connsiteX162" fmla="*/ 217471 w 2195892"/>
              <a:gd name="connsiteY162" fmla="*/ 207072 h 1934517"/>
              <a:gd name="connsiteX163" fmla="*/ 245758 w 2195892"/>
              <a:gd name="connsiteY163" fmla="*/ 160876 h 1934517"/>
              <a:gd name="connsiteX164" fmla="*/ 709960 w 2195892"/>
              <a:gd name="connsiteY164" fmla="*/ 152552 h 1934517"/>
              <a:gd name="connsiteX165" fmla="*/ 726668 w 2195892"/>
              <a:gd name="connsiteY165" fmla="*/ 154378 h 1934517"/>
              <a:gd name="connsiteX166" fmla="*/ 718181 w 2195892"/>
              <a:gd name="connsiteY166" fmla="*/ 186861 h 1934517"/>
              <a:gd name="connsiteX167" fmla="*/ 705451 w 2195892"/>
              <a:gd name="connsiteY167" fmla="*/ 160876 h 1934517"/>
              <a:gd name="connsiteX168" fmla="*/ 709960 w 2195892"/>
              <a:gd name="connsiteY168" fmla="*/ 152552 h 1934517"/>
              <a:gd name="connsiteX169" fmla="*/ 583723 w 2195892"/>
              <a:gd name="connsiteY169" fmla="*/ 142661 h 1934517"/>
              <a:gd name="connsiteX170" fmla="*/ 587330 w 2195892"/>
              <a:gd name="connsiteY170" fmla="*/ 146714 h 1934517"/>
              <a:gd name="connsiteX171" fmla="*/ 592045 w 2195892"/>
              <a:gd name="connsiteY171" fmla="*/ 175522 h 1934517"/>
              <a:gd name="connsiteX172" fmla="*/ 582619 w 2195892"/>
              <a:gd name="connsiteY172" fmla="*/ 175522 h 1934517"/>
              <a:gd name="connsiteX173" fmla="*/ 568483 w 2195892"/>
              <a:gd name="connsiteY173" fmla="*/ 146714 h 1934517"/>
              <a:gd name="connsiteX174" fmla="*/ 583723 w 2195892"/>
              <a:gd name="connsiteY174" fmla="*/ 142661 h 1934517"/>
              <a:gd name="connsiteX175" fmla="*/ 2142869 w 2195892"/>
              <a:gd name="connsiteY175" fmla="*/ 141390 h 1934517"/>
              <a:gd name="connsiteX176" fmla="*/ 2142869 w 2195892"/>
              <a:gd name="connsiteY176" fmla="*/ 167374 h 1934517"/>
              <a:gd name="connsiteX177" fmla="*/ 2132261 w 2195892"/>
              <a:gd name="connsiteY177" fmla="*/ 167374 h 1934517"/>
              <a:gd name="connsiteX178" fmla="*/ 2142869 w 2195892"/>
              <a:gd name="connsiteY178" fmla="*/ 141390 h 1934517"/>
              <a:gd name="connsiteX179" fmla="*/ 769101 w 2195892"/>
              <a:gd name="connsiteY179" fmla="*/ 141390 h 1934517"/>
              <a:gd name="connsiteX180" fmla="*/ 774407 w 2195892"/>
              <a:gd name="connsiteY180" fmla="*/ 154382 h 1934517"/>
              <a:gd name="connsiteX181" fmla="*/ 769101 w 2195892"/>
              <a:gd name="connsiteY181" fmla="*/ 154382 h 1934517"/>
              <a:gd name="connsiteX182" fmla="*/ 769101 w 2195892"/>
              <a:gd name="connsiteY182" fmla="*/ 141390 h 1934517"/>
              <a:gd name="connsiteX183" fmla="*/ 546327 w 2195892"/>
              <a:gd name="connsiteY183" fmla="*/ 141390 h 1934517"/>
              <a:gd name="connsiteX184" fmla="*/ 551630 w 2195892"/>
              <a:gd name="connsiteY184" fmla="*/ 141390 h 1934517"/>
              <a:gd name="connsiteX185" fmla="*/ 556936 w 2195892"/>
              <a:gd name="connsiteY185" fmla="*/ 147888 h 1934517"/>
              <a:gd name="connsiteX186" fmla="*/ 546327 w 2195892"/>
              <a:gd name="connsiteY186" fmla="*/ 141390 h 1934517"/>
              <a:gd name="connsiteX187" fmla="*/ 901702 w 2195892"/>
              <a:gd name="connsiteY187" fmla="*/ 141386 h 1934517"/>
              <a:gd name="connsiteX188" fmla="*/ 912311 w 2195892"/>
              <a:gd name="connsiteY188" fmla="*/ 141386 h 1934517"/>
              <a:gd name="connsiteX189" fmla="*/ 912311 w 2195892"/>
              <a:gd name="connsiteY189" fmla="*/ 147884 h 1934517"/>
              <a:gd name="connsiteX190" fmla="*/ 901702 w 2195892"/>
              <a:gd name="connsiteY190" fmla="*/ 141386 h 1934517"/>
              <a:gd name="connsiteX191" fmla="*/ 666553 w 2195892"/>
              <a:gd name="connsiteY191" fmla="*/ 141386 h 1934517"/>
              <a:gd name="connsiteX192" fmla="*/ 673626 w 2195892"/>
              <a:gd name="connsiteY192" fmla="*/ 154378 h 1934517"/>
              <a:gd name="connsiteX193" fmla="*/ 666553 w 2195892"/>
              <a:gd name="connsiteY193" fmla="*/ 147884 h 1934517"/>
              <a:gd name="connsiteX194" fmla="*/ 666553 w 2195892"/>
              <a:gd name="connsiteY194" fmla="*/ 141386 h 1934517"/>
              <a:gd name="connsiteX195" fmla="*/ 673626 w 2195892"/>
              <a:gd name="connsiteY195" fmla="*/ 121899 h 1934517"/>
              <a:gd name="connsiteX196" fmla="*/ 684235 w 2195892"/>
              <a:gd name="connsiteY196" fmla="*/ 121899 h 1934517"/>
              <a:gd name="connsiteX197" fmla="*/ 673626 w 2195892"/>
              <a:gd name="connsiteY197" fmla="*/ 141390 h 1934517"/>
              <a:gd name="connsiteX198" fmla="*/ 851315 w 2195892"/>
              <a:gd name="connsiteY198" fmla="*/ 116367 h 1934517"/>
              <a:gd name="connsiteX199" fmla="*/ 875183 w 2195892"/>
              <a:gd name="connsiteY199" fmla="*/ 125959 h 1934517"/>
              <a:gd name="connsiteX200" fmla="*/ 885792 w 2195892"/>
              <a:gd name="connsiteY200" fmla="*/ 137330 h 1934517"/>
              <a:gd name="connsiteX201" fmla="*/ 853967 w 2195892"/>
              <a:gd name="connsiteY201" fmla="*/ 143014 h 1934517"/>
              <a:gd name="connsiteX202" fmla="*/ 843359 w 2195892"/>
              <a:gd name="connsiteY202" fmla="*/ 120275 h 1934517"/>
              <a:gd name="connsiteX203" fmla="*/ 851315 w 2195892"/>
              <a:gd name="connsiteY203" fmla="*/ 116367 h 1934517"/>
              <a:gd name="connsiteX204" fmla="*/ 2153481 w 2195892"/>
              <a:gd name="connsiteY204" fmla="*/ 115405 h 1934517"/>
              <a:gd name="connsiteX205" fmla="*/ 2158783 w 2195892"/>
              <a:gd name="connsiteY205" fmla="*/ 115405 h 1934517"/>
              <a:gd name="connsiteX206" fmla="*/ 2153481 w 2195892"/>
              <a:gd name="connsiteY206" fmla="*/ 128397 h 1934517"/>
              <a:gd name="connsiteX207" fmla="*/ 2153481 w 2195892"/>
              <a:gd name="connsiteY207" fmla="*/ 115405 h 1934517"/>
              <a:gd name="connsiteX208" fmla="*/ 459690 w 2195892"/>
              <a:gd name="connsiteY208" fmla="*/ 115405 h 1934517"/>
              <a:gd name="connsiteX209" fmla="*/ 466764 w 2195892"/>
              <a:gd name="connsiteY209" fmla="*/ 115405 h 1934517"/>
              <a:gd name="connsiteX210" fmla="*/ 456155 w 2195892"/>
              <a:gd name="connsiteY210" fmla="*/ 121903 h 1934517"/>
              <a:gd name="connsiteX211" fmla="*/ 459690 w 2195892"/>
              <a:gd name="connsiteY211" fmla="*/ 115405 h 1934517"/>
              <a:gd name="connsiteX212" fmla="*/ 505161 w 2195892"/>
              <a:gd name="connsiteY212" fmla="*/ 108494 h 1934517"/>
              <a:gd name="connsiteX213" fmla="*/ 506631 w 2195892"/>
              <a:gd name="connsiteY213" fmla="*/ 112860 h 1934517"/>
              <a:gd name="connsiteX214" fmla="*/ 504599 w 2195892"/>
              <a:gd name="connsiteY214" fmla="*/ 115340 h 1934517"/>
              <a:gd name="connsiteX215" fmla="*/ 912498 w 2195892"/>
              <a:gd name="connsiteY215" fmla="*/ 106378 h 1934517"/>
              <a:gd name="connsiteX216" fmla="*/ 926634 w 2195892"/>
              <a:gd name="connsiteY216" fmla="*/ 117901 h 1934517"/>
              <a:gd name="connsiteX217" fmla="*/ 921923 w 2195892"/>
              <a:gd name="connsiteY217" fmla="*/ 129425 h 1934517"/>
              <a:gd name="connsiteX218" fmla="*/ 907783 w 2195892"/>
              <a:gd name="connsiteY218" fmla="*/ 135186 h 1934517"/>
              <a:gd name="connsiteX219" fmla="*/ 912498 w 2195892"/>
              <a:gd name="connsiteY219" fmla="*/ 106378 h 1934517"/>
              <a:gd name="connsiteX220" fmla="*/ 949438 w 2195892"/>
              <a:gd name="connsiteY220" fmla="*/ 102413 h 1934517"/>
              <a:gd name="connsiteX221" fmla="*/ 954744 w 2195892"/>
              <a:gd name="connsiteY221" fmla="*/ 108911 h 1934517"/>
              <a:gd name="connsiteX222" fmla="*/ 949438 w 2195892"/>
              <a:gd name="connsiteY222" fmla="*/ 115405 h 1934517"/>
              <a:gd name="connsiteX223" fmla="*/ 949438 w 2195892"/>
              <a:gd name="connsiteY223" fmla="*/ 102413 h 1934517"/>
              <a:gd name="connsiteX224" fmla="*/ 339465 w 2195892"/>
              <a:gd name="connsiteY224" fmla="*/ 102413 h 1934517"/>
              <a:gd name="connsiteX225" fmla="*/ 344770 w 2195892"/>
              <a:gd name="connsiteY225" fmla="*/ 102413 h 1934517"/>
              <a:gd name="connsiteX226" fmla="*/ 344770 w 2195892"/>
              <a:gd name="connsiteY226" fmla="*/ 115405 h 1934517"/>
              <a:gd name="connsiteX227" fmla="*/ 339465 w 2195892"/>
              <a:gd name="connsiteY227" fmla="*/ 102413 h 1934517"/>
              <a:gd name="connsiteX228" fmla="*/ 697492 w 2195892"/>
              <a:gd name="connsiteY228" fmla="*/ 102409 h 1934517"/>
              <a:gd name="connsiteX229" fmla="*/ 710754 w 2195892"/>
              <a:gd name="connsiteY229" fmla="*/ 121899 h 1934517"/>
              <a:gd name="connsiteX230" fmla="*/ 693072 w 2195892"/>
              <a:gd name="connsiteY230" fmla="*/ 134892 h 1934517"/>
              <a:gd name="connsiteX231" fmla="*/ 688652 w 2195892"/>
              <a:gd name="connsiteY231" fmla="*/ 115401 h 1934517"/>
              <a:gd name="connsiteX232" fmla="*/ 697492 w 2195892"/>
              <a:gd name="connsiteY232" fmla="*/ 102409 h 1934517"/>
              <a:gd name="connsiteX233" fmla="*/ 2079219 w 2195892"/>
              <a:gd name="connsiteY233" fmla="*/ 89420 h 1934517"/>
              <a:gd name="connsiteX234" fmla="*/ 2084525 w 2195892"/>
              <a:gd name="connsiteY234" fmla="*/ 115405 h 1934517"/>
              <a:gd name="connsiteX235" fmla="*/ 2068611 w 2195892"/>
              <a:gd name="connsiteY235" fmla="*/ 110208 h 1934517"/>
              <a:gd name="connsiteX236" fmla="*/ 2079219 w 2195892"/>
              <a:gd name="connsiteY236" fmla="*/ 89420 h 1934517"/>
              <a:gd name="connsiteX237" fmla="*/ 543674 w 2195892"/>
              <a:gd name="connsiteY237" fmla="*/ 89420 h 1934517"/>
              <a:gd name="connsiteX238" fmla="*/ 543674 w 2195892"/>
              <a:gd name="connsiteY238" fmla="*/ 102413 h 1934517"/>
              <a:gd name="connsiteX239" fmla="*/ 557995 w 2195892"/>
              <a:gd name="connsiteY239" fmla="*/ 102413 h 1934517"/>
              <a:gd name="connsiteX240" fmla="*/ 548449 w 2195892"/>
              <a:gd name="connsiteY240" fmla="*/ 121903 h 1934517"/>
              <a:gd name="connsiteX241" fmla="*/ 534125 w 2195892"/>
              <a:gd name="connsiteY241" fmla="*/ 102413 h 1934517"/>
              <a:gd name="connsiteX242" fmla="*/ 519805 w 2195892"/>
              <a:gd name="connsiteY242" fmla="*/ 102413 h 1934517"/>
              <a:gd name="connsiteX243" fmla="*/ 543674 w 2195892"/>
              <a:gd name="connsiteY243" fmla="*/ 89420 h 1934517"/>
              <a:gd name="connsiteX244" fmla="*/ 297031 w 2195892"/>
              <a:gd name="connsiteY244" fmla="*/ 89416 h 1934517"/>
              <a:gd name="connsiteX245" fmla="*/ 307640 w 2195892"/>
              <a:gd name="connsiteY245" fmla="*/ 116485 h 1934517"/>
              <a:gd name="connsiteX246" fmla="*/ 291729 w 2195892"/>
              <a:gd name="connsiteY246" fmla="*/ 121899 h 1934517"/>
              <a:gd name="connsiteX247" fmla="*/ 297031 w 2195892"/>
              <a:gd name="connsiteY247" fmla="*/ 89416 h 1934517"/>
              <a:gd name="connsiteX248" fmla="*/ 847003 w 2195892"/>
              <a:gd name="connsiteY248" fmla="*/ 84953 h 1934517"/>
              <a:gd name="connsiteX249" fmla="*/ 848661 w 2195892"/>
              <a:gd name="connsiteY249" fmla="*/ 86171 h 1934517"/>
              <a:gd name="connsiteX250" fmla="*/ 848661 w 2195892"/>
              <a:gd name="connsiteY250" fmla="*/ 89420 h 1934517"/>
              <a:gd name="connsiteX251" fmla="*/ 843355 w 2195892"/>
              <a:gd name="connsiteY251" fmla="*/ 86171 h 1934517"/>
              <a:gd name="connsiteX252" fmla="*/ 847003 w 2195892"/>
              <a:gd name="connsiteY252" fmla="*/ 84953 h 1934517"/>
              <a:gd name="connsiteX253" fmla="*/ 507219 w 2195892"/>
              <a:gd name="connsiteY253" fmla="*/ 83327 h 1934517"/>
              <a:gd name="connsiteX254" fmla="*/ 505161 w 2195892"/>
              <a:gd name="connsiteY254" fmla="*/ 108494 h 1934517"/>
              <a:gd name="connsiteX255" fmla="*/ 502508 w 2195892"/>
              <a:gd name="connsiteY255" fmla="*/ 100616 h 1934517"/>
              <a:gd name="connsiteX256" fmla="*/ 507219 w 2195892"/>
              <a:gd name="connsiteY256" fmla="*/ 83327 h 1934517"/>
              <a:gd name="connsiteX257" fmla="*/ 1939899 w 2195892"/>
              <a:gd name="connsiteY257" fmla="*/ 82922 h 1934517"/>
              <a:gd name="connsiteX258" fmla="*/ 1959702 w 2195892"/>
              <a:gd name="connsiteY258" fmla="*/ 123045 h 1934517"/>
              <a:gd name="connsiteX259" fmla="*/ 1979502 w 2195892"/>
              <a:gd name="connsiteY259" fmla="*/ 105850 h 1934517"/>
              <a:gd name="connsiteX260" fmla="*/ 1984453 w 2195892"/>
              <a:gd name="connsiteY260" fmla="*/ 145973 h 1934517"/>
              <a:gd name="connsiteX261" fmla="*/ 1979502 w 2195892"/>
              <a:gd name="connsiteY261" fmla="*/ 180367 h 1934517"/>
              <a:gd name="connsiteX262" fmla="*/ 1964650 w 2195892"/>
              <a:gd name="connsiteY262" fmla="*/ 145973 h 1934517"/>
              <a:gd name="connsiteX263" fmla="*/ 1944850 w 2195892"/>
              <a:gd name="connsiteY263" fmla="*/ 100117 h 1934517"/>
              <a:gd name="connsiteX264" fmla="*/ 1920096 w 2195892"/>
              <a:gd name="connsiteY264" fmla="*/ 94388 h 1934517"/>
              <a:gd name="connsiteX265" fmla="*/ 1939899 w 2195892"/>
              <a:gd name="connsiteY265" fmla="*/ 82922 h 1934517"/>
              <a:gd name="connsiteX266" fmla="*/ 816836 w 2195892"/>
              <a:gd name="connsiteY266" fmla="*/ 82922 h 1934517"/>
              <a:gd name="connsiteX267" fmla="*/ 827445 w 2195892"/>
              <a:gd name="connsiteY267" fmla="*/ 82922 h 1934517"/>
              <a:gd name="connsiteX268" fmla="*/ 827445 w 2195892"/>
              <a:gd name="connsiteY268" fmla="*/ 86171 h 1934517"/>
              <a:gd name="connsiteX269" fmla="*/ 822142 w 2195892"/>
              <a:gd name="connsiteY269" fmla="*/ 89420 h 1934517"/>
              <a:gd name="connsiteX270" fmla="*/ 816836 w 2195892"/>
              <a:gd name="connsiteY270" fmla="*/ 82922 h 1934517"/>
              <a:gd name="connsiteX271" fmla="*/ 519805 w 2195892"/>
              <a:gd name="connsiteY271" fmla="*/ 82922 h 1934517"/>
              <a:gd name="connsiteX272" fmla="*/ 525111 w 2195892"/>
              <a:gd name="connsiteY272" fmla="*/ 82922 h 1934517"/>
              <a:gd name="connsiteX273" fmla="*/ 525111 w 2195892"/>
              <a:gd name="connsiteY273" fmla="*/ 89420 h 1934517"/>
              <a:gd name="connsiteX274" fmla="*/ 519805 w 2195892"/>
              <a:gd name="connsiteY274" fmla="*/ 89420 h 1934517"/>
              <a:gd name="connsiteX275" fmla="*/ 381898 w 2195892"/>
              <a:gd name="connsiteY275" fmla="*/ 76428 h 1934517"/>
              <a:gd name="connsiteX276" fmla="*/ 397812 w 2195892"/>
              <a:gd name="connsiteY276" fmla="*/ 89420 h 1934517"/>
              <a:gd name="connsiteX277" fmla="*/ 381898 w 2195892"/>
              <a:gd name="connsiteY277" fmla="*/ 80758 h 1934517"/>
              <a:gd name="connsiteX278" fmla="*/ 381898 w 2195892"/>
              <a:gd name="connsiteY278" fmla="*/ 76428 h 1934517"/>
              <a:gd name="connsiteX279" fmla="*/ 1872360 w 2195892"/>
              <a:gd name="connsiteY279" fmla="*/ 69930 h 1934517"/>
              <a:gd name="connsiteX280" fmla="*/ 1893577 w 2195892"/>
              <a:gd name="connsiteY280" fmla="*/ 84547 h 1934517"/>
              <a:gd name="connsiteX281" fmla="*/ 1872360 w 2195892"/>
              <a:gd name="connsiteY281" fmla="*/ 74804 h 1934517"/>
              <a:gd name="connsiteX282" fmla="*/ 1872360 w 2195892"/>
              <a:gd name="connsiteY282" fmla="*/ 69930 h 1934517"/>
              <a:gd name="connsiteX283" fmla="*/ 652407 w 2195892"/>
              <a:gd name="connsiteY283" fmla="*/ 56938 h 1934517"/>
              <a:gd name="connsiteX284" fmla="*/ 663018 w 2195892"/>
              <a:gd name="connsiteY284" fmla="*/ 56938 h 1934517"/>
              <a:gd name="connsiteX285" fmla="*/ 652407 w 2195892"/>
              <a:gd name="connsiteY285" fmla="*/ 69930 h 1934517"/>
              <a:gd name="connsiteX286" fmla="*/ 652407 w 2195892"/>
              <a:gd name="connsiteY286" fmla="*/ 56938 h 1934517"/>
              <a:gd name="connsiteX287" fmla="*/ 1835233 w 2195892"/>
              <a:gd name="connsiteY287" fmla="*/ 50443 h 1934517"/>
              <a:gd name="connsiteX288" fmla="*/ 1835233 w 2195892"/>
              <a:gd name="connsiteY288" fmla="*/ 56942 h 1934517"/>
              <a:gd name="connsiteX289" fmla="*/ 1829927 w 2195892"/>
              <a:gd name="connsiteY289" fmla="*/ 56942 h 1934517"/>
              <a:gd name="connsiteX290" fmla="*/ 1835233 w 2195892"/>
              <a:gd name="connsiteY290" fmla="*/ 50443 h 1934517"/>
              <a:gd name="connsiteX291" fmla="*/ 556936 w 2195892"/>
              <a:gd name="connsiteY291" fmla="*/ 50439 h 1934517"/>
              <a:gd name="connsiteX292" fmla="*/ 556936 w 2195892"/>
              <a:gd name="connsiteY292" fmla="*/ 69930 h 1934517"/>
              <a:gd name="connsiteX293" fmla="*/ 546327 w 2195892"/>
              <a:gd name="connsiteY293" fmla="*/ 63432 h 1934517"/>
              <a:gd name="connsiteX294" fmla="*/ 556936 w 2195892"/>
              <a:gd name="connsiteY294" fmla="*/ 50439 h 1934517"/>
              <a:gd name="connsiteX295" fmla="*/ 277489 w 2195892"/>
              <a:gd name="connsiteY295" fmla="*/ 50439 h 1934517"/>
              <a:gd name="connsiteX296" fmla="*/ 277489 w 2195892"/>
              <a:gd name="connsiteY296" fmla="*/ 96938 h 1934517"/>
              <a:gd name="connsiteX297" fmla="*/ 286981 w 2195892"/>
              <a:gd name="connsiteY297" fmla="*/ 114378 h 1934517"/>
              <a:gd name="connsiteX298" fmla="*/ 277489 w 2195892"/>
              <a:gd name="connsiteY298" fmla="*/ 126004 h 1934517"/>
              <a:gd name="connsiteX299" fmla="*/ 268000 w 2195892"/>
              <a:gd name="connsiteY299" fmla="*/ 120189 h 1934517"/>
              <a:gd name="connsiteX300" fmla="*/ 258508 w 2195892"/>
              <a:gd name="connsiteY300" fmla="*/ 102752 h 1934517"/>
              <a:gd name="connsiteX301" fmla="*/ 244271 w 2195892"/>
              <a:gd name="connsiteY301" fmla="*/ 149251 h 1934517"/>
              <a:gd name="connsiteX302" fmla="*/ 234779 w 2195892"/>
              <a:gd name="connsiteY302" fmla="*/ 137625 h 1934517"/>
              <a:gd name="connsiteX303" fmla="*/ 225286 w 2195892"/>
              <a:gd name="connsiteY303" fmla="*/ 160876 h 1934517"/>
              <a:gd name="connsiteX304" fmla="*/ 215794 w 2195892"/>
              <a:gd name="connsiteY304" fmla="*/ 149251 h 1934517"/>
              <a:gd name="connsiteX305" fmla="*/ 215794 w 2195892"/>
              <a:gd name="connsiteY305" fmla="*/ 137625 h 1934517"/>
              <a:gd name="connsiteX306" fmla="*/ 201557 w 2195892"/>
              <a:gd name="connsiteY306" fmla="*/ 149251 h 1934517"/>
              <a:gd name="connsiteX307" fmla="*/ 215794 w 2195892"/>
              <a:gd name="connsiteY307" fmla="*/ 108563 h 1934517"/>
              <a:gd name="connsiteX308" fmla="*/ 211049 w 2195892"/>
              <a:gd name="connsiteY308" fmla="*/ 108563 h 1934517"/>
              <a:gd name="connsiteX309" fmla="*/ 215794 w 2195892"/>
              <a:gd name="connsiteY309" fmla="*/ 91127 h 1934517"/>
              <a:gd name="connsiteX310" fmla="*/ 220538 w 2195892"/>
              <a:gd name="connsiteY310" fmla="*/ 96938 h 1934517"/>
              <a:gd name="connsiteX311" fmla="*/ 220538 w 2195892"/>
              <a:gd name="connsiteY311" fmla="*/ 126004 h 1934517"/>
              <a:gd name="connsiteX312" fmla="*/ 239523 w 2195892"/>
              <a:gd name="connsiteY312" fmla="*/ 131814 h 1934517"/>
              <a:gd name="connsiteX313" fmla="*/ 244271 w 2195892"/>
              <a:gd name="connsiteY313" fmla="*/ 102752 h 1934517"/>
              <a:gd name="connsiteX314" fmla="*/ 249015 w 2195892"/>
              <a:gd name="connsiteY314" fmla="*/ 91127 h 1934517"/>
              <a:gd name="connsiteX315" fmla="*/ 258508 w 2195892"/>
              <a:gd name="connsiteY315" fmla="*/ 96938 h 1934517"/>
              <a:gd name="connsiteX316" fmla="*/ 268000 w 2195892"/>
              <a:gd name="connsiteY316" fmla="*/ 79501 h 1934517"/>
              <a:gd name="connsiteX317" fmla="*/ 277489 w 2195892"/>
              <a:gd name="connsiteY317" fmla="*/ 50439 h 1934517"/>
              <a:gd name="connsiteX318" fmla="*/ 352723 w 2195892"/>
              <a:gd name="connsiteY318" fmla="*/ 48901 h 1934517"/>
              <a:gd name="connsiteX319" fmla="*/ 365984 w 2195892"/>
              <a:gd name="connsiteY319" fmla="*/ 53042 h 1934517"/>
              <a:gd name="connsiteX320" fmla="*/ 360681 w 2195892"/>
              <a:gd name="connsiteY320" fmla="*/ 89420 h 1934517"/>
              <a:gd name="connsiteX321" fmla="*/ 344767 w 2195892"/>
              <a:gd name="connsiteY321" fmla="*/ 73830 h 1934517"/>
              <a:gd name="connsiteX322" fmla="*/ 344767 w 2195892"/>
              <a:gd name="connsiteY322" fmla="*/ 68633 h 1934517"/>
              <a:gd name="connsiteX323" fmla="*/ 328856 w 2195892"/>
              <a:gd name="connsiteY323" fmla="*/ 68633 h 1934517"/>
              <a:gd name="connsiteX324" fmla="*/ 352723 w 2195892"/>
              <a:gd name="connsiteY324" fmla="*/ 48901 h 1934517"/>
              <a:gd name="connsiteX325" fmla="*/ 588757 w 2195892"/>
              <a:gd name="connsiteY325" fmla="*/ 37451 h 1934517"/>
              <a:gd name="connsiteX326" fmla="*/ 594063 w 2195892"/>
              <a:gd name="connsiteY326" fmla="*/ 46114 h 1934517"/>
              <a:gd name="connsiteX327" fmla="*/ 588757 w 2195892"/>
              <a:gd name="connsiteY327" fmla="*/ 41781 h 1934517"/>
              <a:gd name="connsiteX328" fmla="*/ 588757 w 2195892"/>
              <a:gd name="connsiteY328" fmla="*/ 37451 h 1934517"/>
              <a:gd name="connsiteX329" fmla="*/ 917613 w 2195892"/>
              <a:gd name="connsiteY329" fmla="*/ 37447 h 1934517"/>
              <a:gd name="connsiteX330" fmla="*/ 922919 w 2195892"/>
              <a:gd name="connsiteY330" fmla="*/ 37447 h 1934517"/>
              <a:gd name="connsiteX331" fmla="*/ 917613 w 2195892"/>
              <a:gd name="connsiteY331" fmla="*/ 43945 h 1934517"/>
              <a:gd name="connsiteX332" fmla="*/ 917613 w 2195892"/>
              <a:gd name="connsiteY332" fmla="*/ 37447 h 1934517"/>
              <a:gd name="connsiteX333" fmla="*/ 551630 w 2195892"/>
              <a:gd name="connsiteY333" fmla="*/ 37447 h 1934517"/>
              <a:gd name="connsiteX334" fmla="*/ 556936 w 2195892"/>
              <a:gd name="connsiteY334" fmla="*/ 37447 h 1934517"/>
              <a:gd name="connsiteX335" fmla="*/ 556936 w 2195892"/>
              <a:gd name="connsiteY335" fmla="*/ 43945 h 1934517"/>
              <a:gd name="connsiteX336" fmla="*/ 551630 w 2195892"/>
              <a:gd name="connsiteY336" fmla="*/ 43945 h 1934517"/>
              <a:gd name="connsiteX337" fmla="*/ 670973 w 2195892"/>
              <a:gd name="connsiteY337" fmla="*/ 30953 h 1934517"/>
              <a:gd name="connsiteX338" fmla="*/ 670973 w 2195892"/>
              <a:gd name="connsiteY338" fmla="*/ 37451 h 1934517"/>
              <a:gd name="connsiteX339" fmla="*/ 668321 w 2195892"/>
              <a:gd name="connsiteY339" fmla="*/ 34202 h 1934517"/>
              <a:gd name="connsiteX340" fmla="*/ 251946 w 2195892"/>
              <a:gd name="connsiteY340" fmla="*/ 30953 h 1934517"/>
              <a:gd name="connsiteX341" fmla="*/ 251946 w 2195892"/>
              <a:gd name="connsiteY341" fmla="*/ 89420 h 1934517"/>
              <a:gd name="connsiteX342" fmla="*/ 242664 w 2195892"/>
              <a:gd name="connsiteY342" fmla="*/ 36800 h 1934517"/>
              <a:gd name="connsiteX343" fmla="*/ 251946 w 2195892"/>
              <a:gd name="connsiteY343" fmla="*/ 30953 h 1934517"/>
              <a:gd name="connsiteX344" fmla="*/ 739040 w 2195892"/>
              <a:gd name="connsiteY344" fmla="*/ 24459 h 1934517"/>
              <a:gd name="connsiteX345" fmla="*/ 748472 w 2195892"/>
              <a:gd name="connsiteY345" fmla="*/ 24459 h 1934517"/>
              <a:gd name="connsiteX346" fmla="*/ 748472 w 2195892"/>
              <a:gd name="connsiteY346" fmla="*/ 53987 h 1934517"/>
              <a:gd name="connsiteX347" fmla="*/ 729611 w 2195892"/>
              <a:gd name="connsiteY347" fmla="*/ 71706 h 1934517"/>
              <a:gd name="connsiteX348" fmla="*/ 729611 w 2195892"/>
              <a:gd name="connsiteY348" fmla="*/ 89420 h 1934517"/>
              <a:gd name="connsiteX349" fmla="*/ 715468 w 2195892"/>
              <a:gd name="connsiteY349" fmla="*/ 89420 h 1934517"/>
              <a:gd name="connsiteX350" fmla="*/ 724897 w 2195892"/>
              <a:gd name="connsiteY350" fmla="*/ 53987 h 1934517"/>
              <a:gd name="connsiteX351" fmla="*/ 739040 w 2195892"/>
              <a:gd name="connsiteY351" fmla="*/ 53987 h 1934517"/>
              <a:gd name="connsiteX352" fmla="*/ 739040 w 2195892"/>
              <a:gd name="connsiteY352" fmla="*/ 24459 h 1934517"/>
              <a:gd name="connsiteX353" fmla="*/ 1798102 w 2195892"/>
              <a:gd name="connsiteY353" fmla="*/ 17961 h 1934517"/>
              <a:gd name="connsiteX354" fmla="*/ 1798102 w 2195892"/>
              <a:gd name="connsiteY354" fmla="*/ 24459 h 1934517"/>
              <a:gd name="connsiteX355" fmla="*/ 1792796 w 2195892"/>
              <a:gd name="connsiteY355" fmla="*/ 24459 h 1934517"/>
              <a:gd name="connsiteX356" fmla="*/ 1076740 w 2195892"/>
              <a:gd name="connsiteY356" fmla="*/ 17961 h 1934517"/>
              <a:gd name="connsiteX357" fmla="*/ 1089470 w 2195892"/>
              <a:gd name="connsiteY357" fmla="*/ 30953 h 1934517"/>
              <a:gd name="connsiteX358" fmla="*/ 1076740 w 2195892"/>
              <a:gd name="connsiteY358" fmla="*/ 17961 h 1934517"/>
              <a:gd name="connsiteX359" fmla="*/ 551630 w 2195892"/>
              <a:gd name="connsiteY359" fmla="*/ 17961 h 1934517"/>
              <a:gd name="connsiteX360" fmla="*/ 551630 w 2195892"/>
              <a:gd name="connsiteY360" fmla="*/ 24459 h 1934517"/>
              <a:gd name="connsiteX361" fmla="*/ 546324 w 2195892"/>
              <a:gd name="connsiteY361" fmla="*/ 24459 h 1934517"/>
              <a:gd name="connsiteX362" fmla="*/ 551630 w 2195892"/>
              <a:gd name="connsiteY362" fmla="*/ 17961 h 1934517"/>
              <a:gd name="connsiteX363" fmla="*/ 753850 w 2195892"/>
              <a:gd name="connsiteY363" fmla="*/ 16340 h 1934517"/>
              <a:gd name="connsiteX364" fmla="*/ 758492 w 2195892"/>
              <a:gd name="connsiteY364" fmla="*/ 17965 h 1934517"/>
              <a:gd name="connsiteX365" fmla="*/ 758492 w 2195892"/>
              <a:gd name="connsiteY365" fmla="*/ 24459 h 1934517"/>
              <a:gd name="connsiteX366" fmla="*/ 753187 w 2195892"/>
              <a:gd name="connsiteY366" fmla="*/ 24459 h 1934517"/>
              <a:gd name="connsiteX367" fmla="*/ 753850 w 2195892"/>
              <a:gd name="connsiteY367" fmla="*/ 16340 h 1934517"/>
              <a:gd name="connsiteX368" fmla="*/ 848661 w 2195892"/>
              <a:gd name="connsiteY368" fmla="*/ 11466 h 1934517"/>
              <a:gd name="connsiteX369" fmla="*/ 864575 w 2195892"/>
              <a:gd name="connsiteY369" fmla="*/ 24459 h 1934517"/>
              <a:gd name="connsiteX370" fmla="*/ 864575 w 2195892"/>
              <a:gd name="connsiteY370" fmla="*/ 37451 h 1934517"/>
              <a:gd name="connsiteX371" fmla="*/ 848661 w 2195892"/>
              <a:gd name="connsiteY371" fmla="*/ 17961 h 1934517"/>
              <a:gd name="connsiteX372" fmla="*/ 848661 w 2195892"/>
              <a:gd name="connsiteY372" fmla="*/ 11466 h 1934517"/>
              <a:gd name="connsiteX373" fmla="*/ 832750 w 2195892"/>
              <a:gd name="connsiteY373" fmla="*/ 11466 h 1934517"/>
              <a:gd name="connsiteX374" fmla="*/ 832750 w 2195892"/>
              <a:gd name="connsiteY374" fmla="*/ 24459 h 1934517"/>
              <a:gd name="connsiteX375" fmla="*/ 827445 w 2195892"/>
              <a:gd name="connsiteY375" fmla="*/ 17965 h 1934517"/>
              <a:gd name="connsiteX376" fmla="*/ 832750 w 2195892"/>
              <a:gd name="connsiteY376" fmla="*/ 11466 h 1934517"/>
              <a:gd name="connsiteX377" fmla="*/ 943189 w 2195892"/>
              <a:gd name="connsiteY377" fmla="*/ 0 h 1934517"/>
              <a:gd name="connsiteX378" fmla="*/ 1023931 w 2195892"/>
              <a:gd name="connsiteY378" fmla="*/ 0 h 1934517"/>
              <a:gd name="connsiteX379" fmla="*/ 1035022 w 2195892"/>
              <a:gd name="connsiteY379" fmla="*/ 8422 h 1934517"/>
              <a:gd name="connsiteX380" fmla="*/ 1040912 w 2195892"/>
              <a:gd name="connsiteY380" fmla="*/ 498 h 1934517"/>
              <a:gd name="connsiteX381" fmla="*/ 1040750 w 2195892"/>
              <a:gd name="connsiteY381" fmla="*/ 0 h 1934517"/>
              <a:gd name="connsiteX382" fmla="*/ 1096554 w 2195892"/>
              <a:gd name="connsiteY382" fmla="*/ 0 h 1934517"/>
              <a:gd name="connsiteX383" fmla="*/ 1084504 w 2195892"/>
              <a:gd name="connsiteY383" fmla="*/ 8421 h 1934517"/>
              <a:gd name="connsiteX384" fmla="*/ 1068010 w 2195892"/>
              <a:gd name="connsiteY384" fmla="*/ 2660 h 1934517"/>
              <a:gd name="connsiteX385" fmla="*/ 1072721 w 2195892"/>
              <a:gd name="connsiteY385" fmla="*/ 54519 h 1934517"/>
              <a:gd name="connsiteX386" fmla="*/ 1082146 w 2195892"/>
              <a:gd name="connsiteY386" fmla="*/ 83327 h 1934517"/>
              <a:gd name="connsiteX387" fmla="*/ 1105708 w 2195892"/>
              <a:gd name="connsiteY387" fmla="*/ 77566 h 1934517"/>
              <a:gd name="connsiteX388" fmla="*/ 1100997 w 2195892"/>
              <a:gd name="connsiteY388" fmla="*/ 94851 h 1934517"/>
              <a:gd name="connsiteX389" fmla="*/ 1100997 w 2195892"/>
              <a:gd name="connsiteY389" fmla="*/ 140948 h 1934517"/>
              <a:gd name="connsiteX390" fmla="*/ 1119848 w 2195892"/>
              <a:gd name="connsiteY390" fmla="*/ 123663 h 1934517"/>
              <a:gd name="connsiteX391" fmla="*/ 1110423 w 2195892"/>
              <a:gd name="connsiteY391" fmla="*/ 60281 h 1934517"/>
              <a:gd name="connsiteX392" fmla="*/ 1100997 w 2195892"/>
              <a:gd name="connsiteY392" fmla="*/ 54519 h 1934517"/>
              <a:gd name="connsiteX393" fmla="*/ 1096286 w 2195892"/>
              <a:gd name="connsiteY393" fmla="*/ 60281 h 1934517"/>
              <a:gd name="connsiteX394" fmla="*/ 1099231 w 2195892"/>
              <a:gd name="connsiteY394" fmla="*/ 28588 h 1934517"/>
              <a:gd name="connsiteX395" fmla="*/ 1105074 w 2195892"/>
              <a:gd name="connsiteY395" fmla="*/ 0 h 1934517"/>
              <a:gd name="connsiteX396" fmla="*/ 1141706 w 2195892"/>
              <a:gd name="connsiteY396" fmla="*/ 0 h 1934517"/>
              <a:gd name="connsiteX397" fmla="*/ 1142010 w 2195892"/>
              <a:gd name="connsiteY397" fmla="*/ 7881 h 1934517"/>
              <a:gd name="connsiteX398" fmla="*/ 1148121 w 2195892"/>
              <a:gd name="connsiteY398" fmla="*/ 14184 h 1934517"/>
              <a:gd name="connsiteX399" fmla="*/ 1157547 w 2195892"/>
              <a:gd name="connsiteY399" fmla="*/ 42992 h 1934517"/>
              <a:gd name="connsiteX400" fmla="*/ 1171683 w 2195892"/>
              <a:gd name="connsiteY400" fmla="*/ 42992 h 1934517"/>
              <a:gd name="connsiteX401" fmla="*/ 1190534 w 2195892"/>
              <a:gd name="connsiteY401" fmla="*/ 8422 h 1934517"/>
              <a:gd name="connsiteX402" fmla="*/ 1181698 w 2195892"/>
              <a:gd name="connsiteY402" fmla="*/ 1938 h 1934517"/>
              <a:gd name="connsiteX403" fmla="*/ 1180748 w 2195892"/>
              <a:gd name="connsiteY403" fmla="*/ 0 h 1934517"/>
              <a:gd name="connsiteX404" fmla="*/ 1247027 w 2195892"/>
              <a:gd name="connsiteY404" fmla="*/ 0 h 1934517"/>
              <a:gd name="connsiteX405" fmla="*/ 1246791 w 2195892"/>
              <a:gd name="connsiteY405" fmla="*/ 12742 h 1934517"/>
              <a:gd name="connsiteX406" fmla="*/ 1270649 w 2195892"/>
              <a:gd name="connsiteY406" fmla="*/ 25707 h 1934517"/>
              <a:gd name="connsiteX407" fmla="*/ 1303637 w 2195892"/>
              <a:gd name="connsiteY407" fmla="*/ 19945 h 1934517"/>
              <a:gd name="connsiteX408" fmla="*/ 1306213 w 2195892"/>
              <a:gd name="connsiteY408" fmla="*/ 10312 h 1934517"/>
              <a:gd name="connsiteX409" fmla="*/ 1303312 w 2195892"/>
              <a:gd name="connsiteY409" fmla="*/ 0 h 1934517"/>
              <a:gd name="connsiteX410" fmla="*/ 1326420 w 2195892"/>
              <a:gd name="connsiteY410" fmla="*/ 0 h 1934517"/>
              <a:gd name="connsiteX411" fmla="*/ 1327199 w 2195892"/>
              <a:gd name="connsiteY411" fmla="*/ 2660 h 1934517"/>
              <a:gd name="connsiteX412" fmla="*/ 1364898 w 2195892"/>
              <a:gd name="connsiteY412" fmla="*/ 8422 h 1934517"/>
              <a:gd name="connsiteX413" fmla="*/ 1364766 w 2195892"/>
              <a:gd name="connsiteY413" fmla="*/ 0 h 1934517"/>
              <a:gd name="connsiteX414" fmla="*/ 1380970 w 2195892"/>
              <a:gd name="connsiteY414" fmla="*/ 0 h 1934517"/>
              <a:gd name="connsiteX415" fmla="*/ 1381393 w 2195892"/>
              <a:gd name="connsiteY415" fmla="*/ 1938 h 1934517"/>
              <a:gd name="connsiteX416" fmla="*/ 1383748 w 2195892"/>
              <a:gd name="connsiteY416" fmla="*/ 8422 h 1934517"/>
              <a:gd name="connsiteX417" fmla="*/ 1401457 w 2195892"/>
              <a:gd name="connsiteY417" fmla="*/ 0 h 1934517"/>
              <a:gd name="connsiteX418" fmla="*/ 1486740 w 2195892"/>
              <a:gd name="connsiteY418" fmla="*/ 0 h 1934517"/>
              <a:gd name="connsiteX419" fmla="*/ 1487422 w 2195892"/>
              <a:gd name="connsiteY419" fmla="*/ 14184 h 1934517"/>
              <a:gd name="connsiteX420" fmla="*/ 1487422 w 2195892"/>
              <a:gd name="connsiteY420" fmla="*/ 25707 h 1934517"/>
              <a:gd name="connsiteX421" fmla="*/ 1503329 w 2195892"/>
              <a:gd name="connsiteY421" fmla="*/ 4819 h 1934517"/>
              <a:gd name="connsiteX422" fmla="*/ 1502991 w 2195892"/>
              <a:gd name="connsiteY422" fmla="*/ 0 h 1934517"/>
              <a:gd name="connsiteX423" fmla="*/ 1566569 w 2195892"/>
              <a:gd name="connsiteY423" fmla="*/ 0 h 1934517"/>
              <a:gd name="connsiteX424" fmla="*/ 1566358 w 2195892"/>
              <a:gd name="connsiteY424" fmla="*/ 1938 h 1934517"/>
              <a:gd name="connsiteX425" fmla="*/ 1572248 w 2195892"/>
              <a:gd name="connsiteY425" fmla="*/ 8422 h 1934517"/>
              <a:gd name="connsiteX426" fmla="*/ 1581086 w 2195892"/>
              <a:gd name="connsiteY426" fmla="*/ 4099 h 1934517"/>
              <a:gd name="connsiteX427" fmla="*/ 1582762 w 2195892"/>
              <a:gd name="connsiteY427" fmla="*/ 0 h 1934517"/>
              <a:gd name="connsiteX428" fmla="*/ 1589499 w 2195892"/>
              <a:gd name="connsiteY428" fmla="*/ 0 h 1934517"/>
              <a:gd name="connsiteX429" fmla="*/ 1595810 w 2195892"/>
              <a:gd name="connsiteY429" fmla="*/ 8422 h 1934517"/>
              <a:gd name="connsiteX430" fmla="*/ 1642938 w 2195892"/>
              <a:gd name="connsiteY430" fmla="*/ 8422 h 1934517"/>
              <a:gd name="connsiteX431" fmla="*/ 1647649 w 2195892"/>
              <a:gd name="connsiteY431" fmla="*/ 37230 h 1934517"/>
              <a:gd name="connsiteX432" fmla="*/ 1657074 w 2195892"/>
              <a:gd name="connsiteY432" fmla="*/ 37230 h 1934517"/>
              <a:gd name="connsiteX433" fmla="*/ 1647649 w 2195892"/>
              <a:gd name="connsiteY433" fmla="*/ 14184 h 1934517"/>
              <a:gd name="connsiteX434" fmla="*/ 1650226 w 2195892"/>
              <a:gd name="connsiteY434" fmla="*/ 4819 h 1934517"/>
              <a:gd name="connsiteX435" fmla="*/ 1647200 w 2195892"/>
              <a:gd name="connsiteY435" fmla="*/ 0 h 1934517"/>
              <a:gd name="connsiteX436" fmla="*/ 1667816 w 2195892"/>
              <a:gd name="connsiteY436" fmla="*/ 0 h 1934517"/>
              <a:gd name="connsiteX437" fmla="*/ 1672979 w 2195892"/>
              <a:gd name="connsiteY437" fmla="*/ 2659 h 1934517"/>
              <a:gd name="connsiteX438" fmla="*/ 1680636 w 2195892"/>
              <a:gd name="connsiteY438" fmla="*/ 8422 h 1934517"/>
              <a:gd name="connsiteX439" fmla="*/ 1687522 w 2195892"/>
              <a:gd name="connsiteY439" fmla="*/ 0 h 1934517"/>
              <a:gd name="connsiteX440" fmla="*/ 1693261 w 2195892"/>
              <a:gd name="connsiteY440" fmla="*/ 0 h 1934517"/>
              <a:gd name="connsiteX441" fmla="*/ 1699708 w 2195892"/>
              <a:gd name="connsiteY441" fmla="*/ 6260 h 1934517"/>
              <a:gd name="connsiteX442" fmla="*/ 1713624 w 2195892"/>
              <a:gd name="connsiteY442" fmla="*/ 25707 h 1934517"/>
              <a:gd name="connsiteX443" fmla="*/ 1732475 w 2195892"/>
              <a:gd name="connsiteY443" fmla="*/ 48758 h 1934517"/>
              <a:gd name="connsiteX444" fmla="*/ 1765462 w 2195892"/>
              <a:gd name="connsiteY444" fmla="*/ 48758 h 1934517"/>
              <a:gd name="connsiteX445" fmla="*/ 1793739 w 2195892"/>
              <a:gd name="connsiteY445" fmla="*/ 66042 h 1934517"/>
              <a:gd name="connsiteX446" fmla="*/ 1803161 w 2195892"/>
              <a:gd name="connsiteY446" fmla="*/ 71804 h 1934517"/>
              <a:gd name="connsiteX447" fmla="*/ 1807875 w 2195892"/>
              <a:gd name="connsiteY447" fmla="*/ 66042 h 1934517"/>
              <a:gd name="connsiteX448" fmla="*/ 1803161 w 2195892"/>
              <a:gd name="connsiteY448" fmla="*/ 54519 h 1934517"/>
              <a:gd name="connsiteX449" fmla="*/ 1826726 w 2195892"/>
              <a:gd name="connsiteY449" fmla="*/ 60281 h 1934517"/>
              <a:gd name="connsiteX450" fmla="*/ 1807875 w 2195892"/>
              <a:gd name="connsiteY450" fmla="*/ 83327 h 1934517"/>
              <a:gd name="connsiteX451" fmla="*/ 1803161 w 2195892"/>
              <a:gd name="connsiteY451" fmla="*/ 94851 h 1934517"/>
              <a:gd name="connsiteX452" fmla="*/ 1798450 w 2195892"/>
              <a:gd name="connsiteY452" fmla="*/ 83327 h 1934517"/>
              <a:gd name="connsiteX453" fmla="*/ 1784313 w 2195892"/>
              <a:gd name="connsiteY453" fmla="*/ 71804 h 1934517"/>
              <a:gd name="connsiteX454" fmla="*/ 1789024 w 2195892"/>
              <a:gd name="connsiteY454" fmla="*/ 106378 h 1934517"/>
              <a:gd name="connsiteX455" fmla="*/ 1812586 w 2195892"/>
              <a:gd name="connsiteY455" fmla="*/ 112140 h 1934517"/>
              <a:gd name="connsiteX456" fmla="*/ 1798450 w 2195892"/>
              <a:gd name="connsiteY456" fmla="*/ 135186 h 1934517"/>
              <a:gd name="connsiteX457" fmla="*/ 1822012 w 2195892"/>
              <a:gd name="connsiteY457" fmla="*/ 146714 h 1934517"/>
              <a:gd name="connsiteX458" fmla="*/ 1840863 w 2195892"/>
              <a:gd name="connsiteY458" fmla="*/ 163998 h 1934517"/>
              <a:gd name="connsiteX459" fmla="*/ 1864425 w 2195892"/>
              <a:gd name="connsiteY459" fmla="*/ 146714 h 1934517"/>
              <a:gd name="connsiteX460" fmla="*/ 1878561 w 2195892"/>
              <a:gd name="connsiteY460" fmla="*/ 158237 h 1934517"/>
              <a:gd name="connsiteX461" fmla="*/ 1878561 w 2195892"/>
              <a:gd name="connsiteY461" fmla="*/ 163998 h 1934517"/>
              <a:gd name="connsiteX462" fmla="*/ 1864425 w 2195892"/>
              <a:gd name="connsiteY462" fmla="*/ 158237 h 1934517"/>
              <a:gd name="connsiteX463" fmla="*/ 1869139 w 2195892"/>
              <a:gd name="connsiteY463" fmla="*/ 210096 h 1934517"/>
              <a:gd name="connsiteX464" fmla="*/ 1883276 w 2195892"/>
              <a:gd name="connsiteY464" fmla="*/ 244670 h 1934517"/>
              <a:gd name="connsiteX465" fmla="*/ 1887987 w 2195892"/>
              <a:gd name="connsiteY465" fmla="*/ 261954 h 1934517"/>
              <a:gd name="connsiteX466" fmla="*/ 1911549 w 2195892"/>
              <a:gd name="connsiteY466" fmla="*/ 244670 h 1934517"/>
              <a:gd name="connsiteX467" fmla="*/ 1892701 w 2195892"/>
              <a:gd name="connsiteY467" fmla="*/ 221619 h 1934517"/>
              <a:gd name="connsiteX468" fmla="*/ 1939825 w 2195892"/>
              <a:gd name="connsiteY468" fmla="*/ 198572 h 1934517"/>
              <a:gd name="connsiteX469" fmla="*/ 1949251 w 2195892"/>
              <a:gd name="connsiteY469" fmla="*/ 192811 h 1934517"/>
              <a:gd name="connsiteX470" fmla="*/ 1963387 w 2195892"/>
              <a:gd name="connsiteY470" fmla="*/ 210096 h 1934517"/>
              <a:gd name="connsiteX471" fmla="*/ 1963055 w 2195892"/>
              <a:gd name="connsiteY471" fmla="*/ 221467 h 1934517"/>
              <a:gd name="connsiteX472" fmla="*/ 1949251 w 2195892"/>
              <a:gd name="connsiteY472" fmla="*/ 215137 h 1934517"/>
              <a:gd name="connsiteX473" fmla="*/ 1935114 w 2195892"/>
              <a:gd name="connsiteY473" fmla="*/ 221619 h 1934517"/>
              <a:gd name="connsiteX474" fmla="*/ 1916263 w 2195892"/>
              <a:gd name="connsiteY474" fmla="*/ 244670 h 1934517"/>
              <a:gd name="connsiteX475" fmla="*/ 1939825 w 2195892"/>
              <a:gd name="connsiteY475" fmla="*/ 267716 h 1934517"/>
              <a:gd name="connsiteX476" fmla="*/ 1949251 w 2195892"/>
              <a:gd name="connsiteY476" fmla="*/ 267716 h 1934517"/>
              <a:gd name="connsiteX477" fmla="*/ 1949251 w 2195892"/>
              <a:gd name="connsiteY477" fmla="*/ 285001 h 1934517"/>
              <a:gd name="connsiteX478" fmla="*/ 1986949 w 2195892"/>
              <a:gd name="connsiteY478" fmla="*/ 267716 h 1934517"/>
              <a:gd name="connsiteX479" fmla="*/ 2001089 w 2195892"/>
              <a:gd name="connsiteY479" fmla="*/ 250431 h 1934517"/>
              <a:gd name="connsiteX480" fmla="*/ 2001089 w 2195892"/>
              <a:gd name="connsiteY480" fmla="*/ 221619 h 1934517"/>
              <a:gd name="connsiteX481" fmla="*/ 2019937 w 2195892"/>
              <a:gd name="connsiteY481" fmla="*/ 221619 h 1934517"/>
              <a:gd name="connsiteX482" fmla="*/ 2019937 w 2195892"/>
              <a:gd name="connsiteY482" fmla="*/ 256193 h 1934517"/>
              <a:gd name="connsiteX483" fmla="*/ 2019937 w 2195892"/>
              <a:gd name="connsiteY483" fmla="*/ 267716 h 1934517"/>
              <a:gd name="connsiteX484" fmla="*/ 2005800 w 2195892"/>
              <a:gd name="connsiteY484" fmla="*/ 296528 h 1934517"/>
              <a:gd name="connsiteX485" fmla="*/ 2010515 w 2195892"/>
              <a:gd name="connsiteY485" fmla="*/ 302290 h 1934517"/>
              <a:gd name="connsiteX486" fmla="*/ 2015226 w 2195892"/>
              <a:gd name="connsiteY486" fmla="*/ 290767 h 1934517"/>
              <a:gd name="connsiteX487" fmla="*/ 2038788 w 2195892"/>
              <a:gd name="connsiteY487" fmla="*/ 302290 h 1934517"/>
              <a:gd name="connsiteX488" fmla="*/ 2034077 w 2195892"/>
              <a:gd name="connsiteY488" fmla="*/ 285001 h 1934517"/>
              <a:gd name="connsiteX489" fmla="*/ 2024651 w 2195892"/>
              <a:gd name="connsiteY489" fmla="*/ 285001 h 1934517"/>
              <a:gd name="connsiteX490" fmla="*/ 2038788 w 2195892"/>
              <a:gd name="connsiteY490" fmla="*/ 267716 h 1934517"/>
              <a:gd name="connsiteX491" fmla="*/ 2057639 w 2195892"/>
              <a:gd name="connsiteY491" fmla="*/ 267716 h 1934517"/>
              <a:gd name="connsiteX492" fmla="*/ 2067064 w 2195892"/>
              <a:gd name="connsiteY492" fmla="*/ 250431 h 1934517"/>
              <a:gd name="connsiteX493" fmla="*/ 2052924 w 2195892"/>
              <a:gd name="connsiteY493" fmla="*/ 233142 h 1934517"/>
              <a:gd name="connsiteX494" fmla="*/ 2048213 w 2195892"/>
              <a:gd name="connsiteY494" fmla="*/ 221619 h 1934517"/>
              <a:gd name="connsiteX495" fmla="*/ 2067064 w 2195892"/>
              <a:gd name="connsiteY495" fmla="*/ 215857 h 1934517"/>
              <a:gd name="connsiteX496" fmla="*/ 2081201 w 2195892"/>
              <a:gd name="connsiteY496" fmla="*/ 238908 h 1934517"/>
              <a:gd name="connsiteX497" fmla="*/ 2095337 w 2195892"/>
              <a:gd name="connsiteY497" fmla="*/ 267716 h 1934517"/>
              <a:gd name="connsiteX498" fmla="*/ 2114188 w 2195892"/>
              <a:gd name="connsiteY498" fmla="*/ 256193 h 1934517"/>
              <a:gd name="connsiteX499" fmla="*/ 2137750 w 2195892"/>
              <a:gd name="connsiteY499" fmla="*/ 267716 h 1934517"/>
              <a:gd name="connsiteX500" fmla="*/ 2114188 w 2195892"/>
              <a:gd name="connsiteY500" fmla="*/ 302290 h 1934517"/>
              <a:gd name="connsiteX501" fmla="*/ 2100052 w 2195892"/>
              <a:gd name="connsiteY501" fmla="*/ 313813 h 1934517"/>
              <a:gd name="connsiteX502" fmla="*/ 2100052 w 2195892"/>
              <a:gd name="connsiteY502" fmla="*/ 302290 h 1934517"/>
              <a:gd name="connsiteX503" fmla="*/ 2085912 w 2195892"/>
              <a:gd name="connsiteY503" fmla="*/ 313813 h 1934517"/>
              <a:gd name="connsiteX504" fmla="*/ 2062350 w 2195892"/>
              <a:gd name="connsiteY504" fmla="*/ 279239 h 1934517"/>
              <a:gd name="connsiteX505" fmla="*/ 2062350 w 2195892"/>
              <a:gd name="connsiteY505" fmla="*/ 313813 h 1934517"/>
              <a:gd name="connsiteX506" fmla="*/ 2090626 w 2195892"/>
              <a:gd name="connsiteY506" fmla="*/ 336864 h 1934517"/>
              <a:gd name="connsiteX507" fmla="*/ 2100052 w 2195892"/>
              <a:gd name="connsiteY507" fmla="*/ 319575 h 1934517"/>
              <a:gd name="connsiteX508" fmla="*/ 2109477 w 2195892"/>
              <a:gd name="connsiteY508" fmla="*/ 348387 h 1934517"/>
              <a:gd name="connsiteX509" fmla="*/ 2104763 w 2195892"/>
              <a:gd name="connsiteY509" fmla="*/ 359910 h 1934517"/>
              <a:gd name="connsiteX510" fmla="*/ 2128325 w 2195892"/>
              <a:gd name="connsiteY510" fmla="*/ 394484 h 1934517"/>
              <a:gd name="connsiteX511" fmla="*/ 2128325 w 2195892"/>
              <a:gd name="connsiteY511" fmla="*/ 400246 h 1934517"/>
              <a:gd name="connsiteX512" fmla="*/ 2147176 w 2195892"/>
              <a:gd name="connsiteY512" fmla="*/ 371434 h 1934517"/>
              <a:gd name="connsiteX513" fmla="*/ 2151887 w 2195892"/>
              <a:gd name="connsiteY513" fmla="*/ 359910 h 1934517"/>
              <a:gd name="connsiteX514" fmla="*/ 2128325 w 2195892"/>
              <a:gd name="connsiteY514" fmla="*/ 359910 h 1934517"/>
              <a:gd name="connsiteX515" fmla="*/ 2128325 w 2195892"/>
              <a:gd name="connsiteY515" fmla="*/ 371434 h 1934517"/>
              <a:gd name="connsiteX516" fmla="*/ 2118899 w 2195892"/>
              <a:gd name="connsiteY516" fmla="*/ 336864 h 1934517"/>
              <a:gd name="connsiteX517" fmla="*/ 2137750 w 2195892"/>
              <a:gd name="connsiteY517" fmla="*/ 308052 h 1934517"/>
              <a:gd name="connsiteX518" fmla="*/ 2142465 w 2195892"/>
              <a:gd name="connsiteY518" fmla="*/ 290767 h 1934517"/>
              <a:gd name="connsiteX519" fmla="*/ 2151887 w 2195892"/>
              <a:gd name="connsiteY519" fmla="*/ 296528 h 1934517"/>
              <a:gd name="connsiteX520" fmla="*/ 2151887 w 2195892"/>
              <a:gd name="connsiteY520" fmla="*/ 290767 h 1934517"/>
              <a:gd name="connsiteX521" fmla="*/ 2156601 w 2195892"/>
              <a:gd name="connsiteY521" fmla="*/ 296528 h 1934517"/>
              <a:gd name="connsiteX522" fmla="*/ 2166027 w 2195892"/>
              <a:gd name="connsiteY522" fmla="*/ 279239 h 1934517"/>
              <a:gd name="connsiteX523" fmla="*/ 2180163 w 2195892"/>
              <a:gd name="connsiteY523" fmla="*/ 290767 h 1934517"/>
              <a:gd name="connsiteX524" fmla="*/ 2156601 w 2195892"/>
              <a:gd name="connsiteY524" fmla="*/ 308052 h 1934517"/>
              <a:gd name="connsiteX525" fmla="*/ 2194300 w 2195892"/>
              <a:gd name="connsiteY525" fmla="*/ 388723 h 1934517"/>
              <a:gd name="connsiteX526" fmla="*/ 2194300 w 2195892"/>
              <a:gd name="connsiteY526" fmla="*/ 423293 h 1934517"/>
              <a:gd name="connsiteX527" fmla="*/ 2195892 w 2195892"/>
              <a:gd name="connsiteY527" fmla="*/ 421995 h 1934517"/>
              <a:gd name="connsiteX528" fmla="*/ 2195892 w 2195892"/>
              <a:gd name="connsiteY528" fmla="*/ 1909739 h 1934517"/>
              <a:gd name="connsiteX529" fmla="*/ 2170739 w 2195892"/>
              <a:gd name="connsiteY529" fmla="*/ 1891198 h 1934517"/>
              <a:gd name="connsiteX530" fmla="*/ 2104763 w 2195892"/>
              <a:gd name="connsiteY530" fmla="*/ 1852301 h 1934517"/>
              <a:gd name="connsiteX531" fmla="*/ 2019937 w 2195892"/>
              <a:gd name="connsiteY531" fmla="*/ 1869590 h 1934517"/>
              <a:gd name="connsiteX532" fmla="*/ 1930400 w 2195892"/>
              <a:gd name="connsiteY532" fmla="*/ 1869590 h 1934517"/>
              <a:gd name="connsiteX533" fmla="*/ 1906838 w 2195892"/>
              <a:gd name="connsiteY533" fmla="*/ 1875352 h 1934517"/>
              <a:gd name="connsiteX534" fmla="*/ 1836152 w 2195892"/>
              <a:gd name="connsiteY534" fmla="*/ 1881114 h 1934517"/>
              <a:gd name="connsiteX535" fmla="*/ 1765462 w 2195892"/>
              <a:gd name="connsiteY535" fmla="*/ 1892637 h 1934517"/>
              <a:gd name="connsiteX536" fmla="*/ 1713624 w 2195892"/>
              <a:gd name="connsiteY536" fmla="*/ 1904164 h 1934517"/>
              <a:gd name="connsiteX537" fmla="*/ 1647649 w 2195892"/>
              <a:gd name="connsiteY537" fmla="*/ 1915688 h 1934517"/>
              <a:gd name="connsiteX538" fmla="*/ 1548686 w 2195892"/>
              <a:gd name="connsiteY538" fmla="*/ 1927211 h 1934517"/>
              <a:gd name="connsiteX539" fmla="*/ 1529248 w 2195892"/>
              <a:gd name="connsiteY539" fmla="*/ 1930092 h 1934517"/>
              <a:gd name="connsiteX540" fmla="*/ 1520447 w 2195892"/>
              <a:gd name="connsiteY540" fmla="*/ 1934517 h 1934517"/>
              <a:gd name="connsiteX541" fmla="*/ 1514584 w 2195892"/>
              <a:gd name="connsiteY541" fmla="*/ 1934517 h 1934517"/>
              <a:gd name="connsiteX542" fmla="*/ 1506273 w 2195892"/>
              <a:gd name="connsiteY542" fmla="*/ 1932972 h 1934517"/>
              <a:gd name="connsiteX543" fmla="*/ 1492121 w 2195892"/>
              <a:gd name="connsiteY543" fmla="*/ 1934517 h 1934517"/>
              <a:gd name="connsiteX544" fmla="*/ 1424938 w 2195892"/>
              <a:gd name="connsiteY544" fmla="*/ 1934517 h 1934517"/>
              <a:gd name="connsiteX545" fmla="*/ 1421227 w 2195892"/>
              <a:gd name="connsiteY545" fmla="*/ 1933783 h 1934517"/>
              <a:gd name="connsiteX546" fmla="*/ 1419123 w 2195892"/>
              <a:gd name="connsiteY546" fmla="*/ 1934517 h 1934517"/>
              <a:gd name="connsiteX547" fmla="*/ 1366012 w 2195892"/>
              <a:gd name="connsiteY547" fmla="*/ 1934517 h 1934517"/>
              <a:gd name="connsiteX548" fmla="*/ 1364898 w 2195892"/>
              <a:gd name="connsiteY548" fmla="*/ 1932972 h 1934517"/>
              <a:gd name="connsiteX549" fmla="*/ 1359741 w 2195892"/>
              <a:gd name="connsiteY549" fmla="*/ 1934517 h 1934517"/>
              <a:gd name="connsiteX550" fmla="*/ 779670 w 2195892"/>
              <a:gd name="connsiteY550" fmla="*/ 1934517 h 1934517"/>
              <a:gd name="connsiteX551" fmla="*/ 779367 w 2195892"/>
              <a:gd name="connsiteY551" fmla="*/ 1934413 h 1934517"/>
              <a:gd name="connsiteX552" fmla="*/ 778688 w 2195892"/>
              <a:gd name="connsiteY552" fmla="*/ 1934517 h 1934517"/>
              <a:gd name="connsiteX553" fmla="*/ 720152 w 2195892"/>
              <a:gd name="connsiteY553" fmla="*/ 1934517 h 1934517"/>
              <a:gd name="connsiteX554" fmla="*/ 719280 w 2195892"/>
              <a:gd name="connsiteY554" fmla="*/ 1932972 h 1934517"/>
              <a:gd name="connsiteX555" fmla="*/ 705144 w 2195892"/>
              <a:gd name="connsiteY555" fmla="*/ 1921449 h 1934517"/>
              <a:gd name="connsiteX556" fmla="*/ 698674 w 2195892"/>
              <a:gd name="connsiteY556" fmla="*/ 1934517 h 1934517"/>
              <a:gd name="connsiteX557" fmla="*/ 642355 w 2195892"/>
              <a:gd name="connsiteY557" fmla="*/ 1934517 h 1934517"/>
              <a:gd name="connsiteX558" fmla="*/ 634458 w 2195892"/>
              <a:gd name="connsiteY558" fmla="*/ 1932972 h 1934517"/>
              <a:gd name="connsiteX559" fmla="*/ 632799 w 2195892"/>
              <a:gd name="connsiteY559" fmla="*/ 1934517 h 1934517"/>
              <a:gd name="connsiteX560" fmla="*/ 609704 w 2195892"/>
              <a:gd name="connsiteY560" fmla="*/ 1934517 h 1934517"/>
              <a:gd name="connsiteX561" fmla="*/ 609127 w 2195892"/>
              <a:gd name="connsiteY561" fmla="*/ 1933693 h 1934517"/>
              <a:gd name="connsiteX562" fmla="*/ 592045 w 2195892"/>
              <a:gd name="connsiteY562" fmla="*/ 1915688 h 1934517"/>
              <a:gd name="connsiteX563" fmla="*/ 568483 w 2195892"/>
              <a:gd name="connsiteY563" fmla="*/ 1932972 h 1934517"/>
              <a:gd name="connsiteX564" fmla="*/ 530781 w 2195892"/>
              <a:gd name="connsiteY564" fmla="*/ 1921449 h 1934517"/>
              <a:gd name="connsiteX565" fmla="*/ 511930 w 2195892"/>
              <a:gd name="connsiteY565" fmla="*/ 1921449 h 1934517"/>
              <a:gd name="connsiteX566" fmla="*/ 511930 w 2195892"/>
              <a:gd name="connsiteY566" fmla="*/ 1892637 h 1934517"/>
              <a:gd name="connsiteX567" fmla="*/ 493082 w 2195892"/>
              <a:gd name="connsiteY567" fmla="*/ 1904164 h 1934517"/>
              <a:gd name="connsiteX568" fmla="*/ 436533 w 2195892"/>
              <a:gd name="connsiteY568" fmla="*/ 1863829 h 1934517"/>
              <a:gd name="connsiteX569" fmla="*/ 441244 w 2195892"/>
              <a:gd name="connsiteY569" fmla="*/ 1898399 h 1934517"/>
              <a:gd name="connsiteX570" fmla="*/ 451846 w 2195892"/>
              <a:gd name="connsiteY570" fmla="*/ 1919288 h 1934517"/>
              <a:gd name="connsiteX571" fmla="*/ 453981 w 2195892"/>
              <a:gd name="connsiteY571" fmla="*/ 1934517 h 1934517"/>
              <a:gd name="connsiteX572" fmla="*/ 437679 w 2195892"/>
              <a:gd name="connsiteY572" fmla="*/ 1934517 h 1934517"/>
              <a:gd name="connsiteX573" fmla="*/ 435648 w 2195892"/>
              <a:gd name="connsiteY573" fmla="*/ 1928831 h 1934517"/>
              <a:gd name="connsiteX574" fmla="*/ 422393 w 2195892"/>
              <a:gd name="connsiteY574" fmla="*/ 1875352 h 1934517"/>
              <a:gd name="connsiteX575" fmla="*/ 417682 w 2195892"/>
              <a:gd name="connsiteY575" fmla="*/ 1863829 h 1934517"/>
              <a:gd name="connsiteX576" fmla="*/ 398831 w 2195892"/>
              <a:gd name="connsiteY576" fmla="*/ 1881114 h 1934517"/>
              <a:gd name="connsiteX577" fmla="*/ 351707 w 2195892"/>
              <a:gd name="connsiteY577" fmla="*/ 1852301 h 1934517"/>
              <a:gd name="connsiteX578" fmla="*/ 337567 w 2195892"/>
              <a:gd name="connsiteY578" fmla="*/ 1863829 h 1934517"/>
              <a:gd name="connsiteX579" fmla="*/ 328145 w 2195892"/>
              <a:gd name="connsiteY579" fmla="*/ 1840778 h 1934517"/>
              <a:gd name="connsiteX580" fmla="*/ 290443 w 2195892"/>
              <a:gd name="connsiteY580" fmla="*/ 1846540 h 1934517"/>
              <a:gd name="connsiteX581" fmla="*/ 243319 w 2195892"/>
              <a:gd name="connsiteY581" fmla="*/ 1708248 h 1934517"/>
              <a:gd name="connsiteX582" fmla="*/ 182055 w 2195892"/>
              <a:gd name="connsiteY582" fmla="*/ 1581484 h 1934517"/>
              <a:gd name="connsiteX583" fmla="*/ 182055 w 2195892"/>
              <a:gd name="connsiteY583" fmla="*/ 1541148 h 1934517"/>
              <a:gd name="connsiteX584" fmla="*/ 139642 w 2195892"/>
              <a:gd name="connsiteY584" fmla="*/ 1460477 h 1934517"/>
              <a:gd name="connsiteX585" fmla="*/ 134931 w 2195892"/>
              <a:gd name="connsiteY585" fmla="*/ 1437431 h 1934517"/>
              <a:gd name="connsiteX586" fmla="*/ 106654 w 2195892"/>
              <a:gd name="connsiteY586" fmla="*/ 1299139 h 1934517"/>
              <a:gd name="connsiteX587" fmla="*/ 78381 w 2195892"/>
              <a:gd name="connsiteY587" fmla="*/ 1253042 h 1934517"/>
              <a:gd name="connsiteX588" fmla="*/ 111369 w 2195892"/>
              <a:gd name="connsiteY588" fmla="*/ 1258804 h 1934517"/>
              <a:gd name="connsiteX589" fmla="*/ 139642 w 2195892"/>
              <a:gd name="connsiteY589" fmla="*/ 1218468 h 1934517"/>
              <a:gd name="connsiteX590" fmla="*/ 125505 w 2195892"/>
              <a:gd name="connsiteY590" fmla="*/ 1189660 h 1934517"/>
              <a:gd name="connsiteX591" fmla="*/ 130216 w 2195892"/>
              <a:gd name="connsiteY591" fmla="*/ 1166609 h 1934517"/>
              <a:gd name="connsiteX592" fmla="*/ 125505 w 2195892"/>
              <a:gd name="connsiteY592" fmla="*/ 1166609 h 1934517"/>
              <a:gd name="connsiteX593" fmla="*/ 130216 w 2195892"/>
              <a:gd name="connsiteY593" fmla="*/ 1155086 h 1934517"/>
              <a:gd name="connsiteX594" fmla="*/ 149067 w 2195892"/>
              <a:gd name="connsiteY594" fmla="*/ 1178133 h 1934517"/>
              <a:gd name="connsiteX595" fmla="*/ 158493 w 2195892"/>
              <a:gd name="connsiteY595" fmla="*/ 1172371 h 1934517"/>
              <a:gd name="connsiteX596" fmla="*/ 172629 w 2195892"/>
              <a:gd name="connsiteY596" fmla="*/ 1201183 h 1934517"/>
              <a:gd name="connsiteX597" fmla="*/ 200906 w 2195892"/>
              <a:gd name="connsiteY597" fmla="*/ 1149324 h 1934517"/>
              <a:gd name="connsiteX598" fmla="*/ 191480 w 2195892"/>
              <a:gd name="connsiteY598" fmla="*/ 1126274 h 1934517"/>
              <a:gd name="connsiteX599" fmla="*/ 182055 w 2195892"/>
              <a:gd name="connsiteY599" fmla="*/ 1137797 h 1934517"/>
              <a:gd name="connsiteX600" fmla="*/ 186769 w 2195892"/>
              <a:gd name="connsiteY600" fmla="*/ 1126274 h 1934517"/>
              <a:gd name="connsiteX601" fmla="*/ 172629 w 2195892"/>
              <a:gd name="connsiteY601" fmla="*/ 1103227 h 1934517"/>
              <a:gd name="connsiteX602" fmla="*/ 191480 w 2195892"/>
              <a:gd name="connsiteY602" fmla="*/ 1085938 h 1934517"/>
              <a:gd name="connsiteX603" fmla="*/ 186769 w 2195892"/>
              <a:gd name="connsiteY603" fmla="*/ 1028318 h 1934517"/>
              <a:gd name="connsiteX604" fmla="*/ 167918 w 2195892"/>
              <a:gd name="connsiteY604" fmla="*/ 1011033 h 1934517"/>
              <a:gd name="connsiteX605" fmla="*/ 139642 w 2195892"/>
              <a:gd name="connsiteY605" fmla="*/ 1022556 h 1934517"/>
              <a:gd name="connsiteX606" fmla="*/ 172629 w 2195892"/>
              <a:gd name="connsiteY606" fmla="*/ 970697 h 1934517"/>
              <a:gd name="connsiteX607" fmla="*/ 182055 w 2195892"/>
              <a:gd name="connsiteY607" fmla="*/ 953412 h 1934517"/>
              <a:gd name="connsiteX608" fmla="*/ 191480 w 2195892"/>
              <a:gd name="connsiteY608" fmla="*/ 999509 h 1934517"/>
              <a:gd name="connsiteX609" fmla="*/ 200906 w 2195892"/>
              <a:gd name="connsiteY609" fmla="*/ 976459 h 1934517"/>
              <a:gd name="connsiteX610" fmla="*/ 196191 w 2195892"/>
              <a:gd name="connsiteY610" fmla="*/ 970697 h 1934517"/>
              <a:gd name="connsiteX611" fmla="*/ 186769 w 2195892"/>
              <a:gd name="connsiteY611" fmla="*/ 941885 h 1934517"/>
              <a:gd name="connsiteX612" fmla="*/ 182055 w 2195892"/>
              <a:gd name="connsiteY612" fmla="*/ 953412 h 1934517"/>
              <a:gd name="connsiteX613" fmla="*/ 167918 w 2195892"/>
              <a:gd name="connsiteY613" fmla="*/ 947647 h 1934517"/>
              <a:gd name="connsiteX614" fmla="*/ 158493 w 2195892"/>
              <a:gd name="connsiteY614" fmla="*/ 918838 h 1934517"/>
              <a:gd name="connsiteX615" fmla="*/ 158493 w 2195892"/>
              <a:gd name="connsiteY615" fmla="*/ 913077 h 1934517"/>
              <a:gd name="connsiteX616" fmla="*/ 177344 w 2195892"/>
              <a:gd name="connsiteY616" fmla="*/ 884264 h 1934517"/>
              <a:gd name="connsiteX617" fmla="*/ 167918 w 2195892"/>
              <a:gd name="connsiteY617" fmla="*/ 878503 h 1934517"/>
              <a:gd name="connsiteX618" fmla="*/ 172629 w 2195892"/>
              <a:gd name="connsiteY618" fmla="*/ 843929 h 1934517"/>
              <a:gd name="connsiteX619" fmla="*/ 177344 w 2195892"/>
              <a:gd name="connsiteY619" fmla="*/ 803593 h 1934517"/>
              <a:gd name="connsiteX620" fmla="*/ 191480 w 2195892"/>
              <a:gd name="connsiteY620" fmla="*/ 797832 h 1934517"/>
              <a:gd name="connsiteX621" fmla="*/ 200906 w 2195892"/>
              <a:gd name="connsiteY621" fmla="*/ 774785 h 1934517"/>
              <a:gd name="connsiteX622" fmla="*/ 205617 w 2195892"/>
              <a:gd name="connsiteY622" fmla="*/ 751735 h 1934517"/>
              <a:gd name="connsiteX623" fmla="*/ 200906 w 2195892"/>
              <a:gd name="connsiteY623" fmla="*/ 740211 h 1934517"/>
              <a:gd name="connsiteX624" fmla="*/ 196191 w 2195892"/>
              <a:gd name="connsiteY624" fmla="*/ 740211 h 1934517"/>
              <a:gd name="connsiteX625" fmla="*/ 182055 w 2195892"/>
              <a:gd name="connsiteY625" fmla="*/ 734450 h 1934517"/>
              <a:gd name="connsiteX626" fmla="*/ 172629 w 2195892"/>
              <a:gd name="connsiteY626" fmla="*/ 676829 h 1934517"/>
              <a:gd name="connsiteX627" fmla="*/ 196191 w 2195892"/>
              <a:gd name="connsiteY627" fmla="*/ 682591 h 1934517"/>
              <a:gd name="connsiteX628" fmla="*/ 200906 w 2195892"/>
              <a:gd name="connsiteY628" fmla="*/ 653779 h 1934517"/>
              <a:gd name="connsiteX629" fmla="*/ 177344 w 2195892"/>
              <a:gd name="connsiteY629" fmla="*/ 636494 h 1934517"/>
              <a:gd name="connsiteX630" fmla="*/ 172629 w 2195892"/>
              <a:gd name="connsiteY630" fmla="*/ 630732 h 1934517"/>
              <a:gd name="connsiteX631" fmla="*/ 186769 w 2195892"/>
              <a:gd name="connsiteY631" fmla="*/ 613443 h 1934517"/>
              <a:gd name="connsiteX632" fmla="*/ 186769 w 2195892"/>
              <a:gd name="connsiteY632" fmla="*/ 607681 h 1934517"/>
              <a:gd name="connsiteX633" fmla="*/ 167918 w 2195892"/>
              <a:gd name="connsiteY633" fmla="*/ 601920 h 1934517"/>
              <a:gd name="connsiteX634" fmla="*/ 182055 w 2195892"/>
              <a:gd name="connsiteY634" fmla="*/ 544299 h 1934517"/>
              <a:gd name="connsiteX635" fmla="*/ 163204 w 2195892"/>
              <a:gd name="connsiteY635" fmla="*/ 527014 h 1934517"/>
              <a:gd name="connsiteX636" fmla="*/ 158493 w 2195892"/>
              <a:gd name="connsiteY636" fmla="*/ 480917 h 1934517"/>
              <a:gd name="connsiteX637" fmla="*/ 158493 w 2195892"/>
              <a:gd name="connsiteY637" fmla="*/ 463628 h 1934517"/>
              <a:gd name="connsiteX638" fmla="*/ 167918 w 2195892"/>
              <a:gd name="connsiteY638" fmla="*/ 463628 h 1934517"/>
              <a:gd name="connsiteX639" fmla="*/ 172629 w 2195892"/>
              <a:gd name="connsiteY639" fmla="*/ 469390 h 1934517"/>
              <a:gd name="connsiteX640" fmla="*/ 182055 w 2195892"/>
              <a:gd name="connsiteY640" fmla="*/ 406008 h 1934517"/>
              <a:gd name="connsiteX641" fmla="*/ 158493 w 2195892"/>
              <a:gd name="connsiteY641" fmla="*/ 382961 h 1934517"/>
              <a:gd name="connsiteX642" fmla="*/ 149067 w 2195892"/>
              <a:gd name="connsiteY642" fmla="*/ 394484 h 1934517"/>
              <a:gd name="connsiteX643" fmla="*/ 149067 w 2195892"/>
              <a:gd name="connsiteY643" fmla="*/ 354149 h 1934517"/>
              <a:gd name="connsiteX644" fmla="*/ 177344 w 2195892"/>
              <a:gd name="connsiteY644" fmla="*/ 382961 h 1934517"/>
              <a:gd name="connsiteX645" fmla="*/ 186769 w 2195892"/>
              <a:gd name="connsiteY645" fmla="*/ 377195 h 1934517"/>
              <a:gd name="connsiteX646" fmla="*/ 191480 w 2195892"/>
              <a:gd name="connsiteY646" fmla="*/ 394484 h 1934517"/>
              <a:gd name="connsiteX647" fmla="*/ 215042 w 2195892"/>
              <a:gd name="connsiteY647" fmla="*/ 400246 h 1934517"/>
              <a:gd name="connsiteX648" fmla="*/ 205617 w 2195892"/>
              <a:gd name="connsiteY648" fmla="*/ 434820 h 1934517"/>
              <a:gd name="connsiteX649" fmla="*/ 229179 w 2195892"/>
              <a:gd name="connsiteY649" fmla="*/ 440582 h 1934517"/>
              <a:gd name="connsiteX650" fmla="*/ 233893 w 2195892"/>
              <a:gd name="connsiteY650" fmla="*/ 457866 h 1934517"/>
              <a:gd name="connsiteX651" fmla="*/ 257455 w 2195892"/>
              <a:gd name="connsiteY651" fmla="*/ 457866 h 1934517"/>
              <a:gd name="connsiteX652" fmla="*/ 262170 w 2195892"/>
              <a:gd name="connsiteY652" fmla="*/ 452105 h 1934517"/>
              <a:gd name="connsiteX653" fmla="*/ 271592 w 2195892"/>
              <a:gd name="connsiteY653" fmla="*/ 457866 h 1934517"/>
              <a:gd name="connsiteX654" fmla="*/ 252744 w 2195892"/>
              <a:gd name="connsiteY654" fmla="*/ 429058 h 1934517"/>
              <a:gd name="connsiteX655" fmla="*/ 233893 w 2195892"/>
              <a:gd name="connsiteY655" fmla="*/ 388723 h 1934517"/>
              <a:gd name="connsiteX656" fmla="*/ 229179 w 2195892"/>
              <a:gd name="connsiteY656" fmla="*/ 406008 h 1934517"/>
              <a:gd name="connsiteX657" fmla="*/ 243319 w 2195892"/>
              <a:gd name="connsiteY657" fmla="*/ 342626 h 1934517"/>
              <a:gd name="connsiteX658" fmla="*/ 266881 w 2195892"/>
              <a:gd name="connsiteY658" fmla="*/ 359910 h 1934517"/>
              <a:gd name="connsiteX659" fmla="*/ 281017 w 2195892"/>
              <a:gd name="connsiteY659" fmla="*/ 348387 h 1934517"/>
              <a:gd name="connsiteX660" fmla="*/ 276306 w 2195892"/>
              <a:gd name="connsiteY660" fmla="*/ 336864 h 1934517"/>
              <a:gd name="connsiteX661" fmla="*/ 271592 w 2195892"/>
              <a:gd name="connsiteY661" fmla="*/ 342626 h 1934517"/>
              <a:gd name="connsiteX662" fmla="*/ 276306 w 2195892"/>
              <a:gd name="connsiteY662" fmla="*/ 319575 h 1934517"/>
              <a:gd name="connsiteX663" fmla="*/ 243319 w 2195892"/>
              <a:gd name="connsiteY663" fmla="*/ 296528 h 1934517"/>
              <a:gd name="connsiteX664" fmla="*/ 271592 w 2195892"/>
              <a:gd name="connsiteY664" fmla="*/ 256193 h 1934517"/>
              <a:gd name="connsiteX665" fmla="*/ 266881 w 2195892"/>
              <a:gd name="connsiteY665" fmla="*/ 250431 h 1934517"/>
              <a:gd name="connsiteX666" fmla="*/ 285732 w 2195892"/>
              <a:gd name="connsiteY666" fmla="*/ 244670 h 1934517"/>
              <a:gd name="connsiteX667" fmla="*/ 290443 w 2195892"/>
              <a:gd name="connsiteY667" fmla="*/ 256193 h 1934517"/>
              <a:gd name="connsiteX668" fmla="*/ 309294 w 2195892"/>
              <a:gd name="connsiteY668" fmla="*/ 238908 h 1934517"/>
              <a:gd name="connsiteX669" fmla="*/ 309294 w 2195892"/>
              <a:gd name="connsiteY669" fmla="*/ 221619 h 1934517"/>
              <a:gd name="connsiteX670" fmla="*/ 323430 w 2195892"/>
              <a:gd name="connsiteY670" fmla="*/ 210096 h 1934517"/>
              <a:gd name="connsiteX671" fmla="*/ 309294 w 2195892"/>
              <a:gd name="connsiteY671" fmla="*/ 192811 h 1934517"/>
              <a:gd name="connsiteX672" fmla="*/ 304579 w 2195892"/>
              <a:gd name="connsiteY672" fmla="*/ 204334 h 1934517"/>
              <a:gd name="connsiteX673" fmla="*/ 276306 w 2195892"/>
              <a:gd name="connsiteY673" fmla="*/ 187045 h 1934517"/>
              <a:gd name="connsiteX674" fmla="*/ 257455 w 2195892"/>
              <a:gd name="connsiteY674" fmla="*/ 175522 h 1934517"/>
              <a:gd name="connsiteX675" fmla="*/ 281017 w 2195892"/>
              <a:gd name="connsiteY675" fmla="*/ 169760 h 1934517"/>
              <a:gd name="connsiteX676" fmla="*/ 285732 w 2195892"/>
              <a:gd name="connsiteY676" fmla="*/ 175522 h 1934517"/>
              <a:gd name="connsiteX677" fmla="*/ 290443 w 2195892"/>
              <a:gd name="connsiteY677" fmla="*/ 163998 h 1934517"/>
              <a:gd name="connsiteX678" fmla="*/ 299868 w 2195892"/>
              <a:gd name="connsiteY678" fmla="*/ 163998 h 1934517"/>
              <a:gd name="connsiteX679" fmla="*/ 304579 w 2195892"/>
              <a:gd name="connsiteY679" fmla="*/ 163998 h 1934517"/>
              <a:gd name="connsiteX680" fmla="*/ 304579 w 2195892"/>
              <a:gd name="connsiteY680" fmla="*/ 146714 h 1934517"/>
              <a:gd name="connsiteX681" fmla="*/ 342281 w 2195892"/>
              <a:gd name="connsiteY681" fmla="*/ 146714 h 1934517"/>
              <a:gd name="connsiteX682" fmla="*/ 337567 w 2195892"/>
              <a:gd name="connsiteY682" fmla="*/ 135186 h 1934517"/>
              <a:gd name="connsiteX683" fmla="*/ 351707 w 2195892"/>
              <a:gd name="connsiteY683" fmla="*/ 146714 h 1934517"/>
              <a:gd name="connsiteX684" fmla="*/ 356418 w 2195892"/>
              <a:gd name="connsiteY684" fmla="*/ 100616 h 1934517"/>
              <a:gd name="connsiteX685" fmla="*/ 375269 w 2195892"/>
              <a:gd name="connsiteY685" fmla="*/ 100616 h 1934517"/>
              <a:gd name="connsiteX686" fmla="*/ 379980 w 2195892"/>
              <a:gd name="connsiteY686" fmla="*/ 117901 h 1934517"/>
              <a:gd name="connsiteX687" fmla="*/ 384694 w 2195892"/>
              <a:gd name="connsiteY687" fmla="*/ 117901 h 1934517"/>
              <a:gd name="connsiteX688" fmla="*/ 384694 w 2195892"/>
              <a:gd name="connsiteY688" fmla="*/ 135186 h 1934517"/>
              <a:gd name="connsiteX689" fmla="*/ 403545 w 2195892"/>
              <a:gd name="connsiteY689" fmla="*/ 129425 h 1934517"/>
              <a:gd name="connsiteX690" fmla="*/ 398831 w 2195892"/>
              <a:gd name="connsiteY690" fmla="*/ 146714 h 1934517"/>
              <a:gd name="connsiteX691" fmla="*/ 394120 w 2195892"/>
              <a:gd name="connsiteY691" fmla="*/ 152475 h 1934517"/>
              <a:gd name="connsiteX692" fmla="*/ 398831 w 2195892"/>
              <a:gd name="connsiteY692" fmla="*/ 158237 h 1934517"/>
              <a:gd name="connsiteX693" fmla="*/ 431818 w 2195892"/>
              <a:gd name="connsiteY693" fmla="*/ 112140 h 1934517"/>
              <a:gd name="connsiteX694" fmla="*/ 450669 w 2195892"/>
              <a:gd name="connsiteY694" fmla="*/ 123663 h 1934517"/>
              <a:gd name="connsiteX695" fmla="*/ 450669 w 2195892"/>
              <a:gd name="connsiteY695" fmla="*/ 135186 h 1934517"/>
              <a:gd name="connsiteX696" fmla="*/ 464806 w 2195892"/>
              <a:gd name="connsiteY696" fmla="*/ 140948 h 1934517"/>
              <a:gd name="connsiteX697" fmla="*/ 436533 w 2195892"/>
              <a:gd name="connsiteY697" fmla="*/ 146714 h 1934517"/>
              <a:gd name="connsiteX698" fmla="*/ 422393 w 2195892"/>
              <a:gd name="connsiteY698" fmla="*/ 146714 h 1934517"/>
              <a:gd name="connsiteX699" fmla="*/ 427107 w 2195892"/>
              <a:gd name="connsiteY699" fmla="*/ 163998 h 1934517"/>
              <a:gd name="connsiteX700" fmla="*/ 431818 w 2195892"/>
              <a:gd name="connsiteY700" fmla="*/ 187045 h 1934517"/>
              <a:gd name="connsiteX701" fmla="*/ 474231 w 2195892"/>
              <a:gd name="connsiteY701" fmla="*/ 192811 h 1934517"/>
              <a:gd name="connsiteX702" fmla="*/ 488368 w 2195892"/>
              <a:gd name="connsiteY702" fmla="*/ 181283 h 1934517"/>
              <a:gd name="connsiteX703" fmla="*/ 478942 w 2195892"/>
              <a:gd name="connsiteY703" fmla="*/ 140948 h 1934517"/>
              <a:gd name="connsiteX704" fmla="*/ 493082 w 2195892"/>
              <a:gd name="connsiteY704" fmla="*/ 129425 h 1934517"/>
              <a:gd name="connsiteX705" fmla="*/ 504599 w 2195892"/>
              <a:gd name="connsiteY705" fmla="*/ 115340 h 1934517"/>
              <a:gd name="connsiteX706" fmla="*/ 502508 w 2195892"/>
              <a:gd name="connsiteY706" fmla="*/ 140948 h 1934517"/>
              <a:gd name="connsiteX707" fmla="*/ 493082 w 2195892"/>
              <a:gd name="connsiteY707" fmla="*/ 146714 h 1934517"/>
              <a:gd name="connsiteX708" fmla="*/ 502508 w 2195892"/>
              <a:gd name="connsiteY708" fmla="*/ 181283 h 1934517"/>
              <a:gd name="connsiteX709" fmla="*/ 502508 w 2195892"/>
              <a:gd name="connsiteY709" fmla="*/ 187045 h 1934517"/>
              <a:gd name="connsiteX710" fmla="*/ 514573 w 2195892"/>
              <a:gd name="connsiteY710" fmla="*/ 167374 h 1934517"/>
              <a:gd name="connsiteX711" fmla="*/ 514499 w 2195892"/>
              <a:gd name="connsiteY711" fmla="*/ 167374 h 1934517"/>
              <a:gd name="connsiteX712" fmla="*/ 514796 w 2195892"/>
              <a:gd name="connsiteY712" fmla="*/ 167010 h 1934517"/>
              <a:gd name="connsiteX713" fmla="*/ 516644 w 2195892"/>
              <a:gd name="connsiteY713" fmla="*/ 163998 h 1934517"/>
              <a:gd name="connsiteX714" fmla="*/ 511930 w 2195892"/>
              <a:gd name="connsiteY714" fmla="*/ 158237 h 1934517"/>
              <a:gd name="connsiteX715" fmla="*/ 540206 w 2195892"/>
              <a:gd name="connsiteY715" fmla="*/ 158237 h 1934517"/>
              <a:gd name="connsiteX716" fmla="*/ 530781 w 2195892"/>
              <a:gd name="connsiteY716" fmla="*/ 187045 h 1934517"/>
              <a:gd name="connsiteX717" fmla="*/ 582619 w 2195892"/>
              <a:gd name="connsiteY717" fmla="*/ 181283 h 1934517"/>
              <a:gd name="connsiteX718" fmla="*/ 596756 w 2195892"/>
              <a:gd name="connsiteY718" fmla="*/ 181283 h 1934517"/>
              <a:gd name="connsiteX719" fmla="*/ 592045 w 2195892"/>
              <a:gd name="connsiteY719" fmla="*/ 175522 h 1934517"/>
              <a:gd name="connsiteX720" fmla="*/ 606181 w 2195892"/>
              <a:gd name="connsiteY720" fmla="*/ 169760 h 1934517"/>
              <a:gd name="connsiteX721" fmla="*/ 606181 w 2195892"/>
              <a:gd name="connsiteY721" fmla="*/ 210096 h 1934517"/>
              <a:gd name="connsiteX722" fmla="*/ 582619 w 2195892"/>
              <a:gd name="connsiteY722" fmla="*/ 221619 h 1934517"/>
              <a:gd name="connsiteX723" fmla="*/ 643883 w 2195892"/>
              <a:gd name="connsiteY723" fmla="*/ 227381 h 1934517"/>
              <a:gd name="connsiteX724" fmla="*/ 658020 w 2195892"/>
              <a:gd name="connsiteY724" fmla="*/ 221619 h 1934517"/>
              <a:gd name="connsiteX725" fmla="*/ 672156 w 2195892"/>
              <a:gd name="connsiteY725" fmla="*/ 238908 h 1934517"/>
              <a:gd name="connsiteX726" fmla="*/ 691007 w 2195892"/>
              <a:gd name="connsiteY726" fmla="*/ 215857 h 1934517"/>
              <a:gd name="connsiteX727" fmla="*/ 719280 w 2195892"/>
              <a:gd name="connsiteY727" fmla="*/ 204334 h 1934517"/>
              <a:gd name="connsiteX728" fmla="*/ 747557 w 2195892"/>
              <a:gd name="connsiteY728" fmla="*/ 152475 h 1934517"/>
              <a:gd name="connsiteX729" fmla="*/ 761693 w 2195892"/>
              <a:gd name="connsiteY729" fmla="*/ 158237 h 1934517"/>
              <a:gd name="connsiteX730" fmla="*/ 766408 w 2195892"/>
              <a:gd name="connsiteY730" fmla="*/ 187045 h 1934517"/>
              <a:gd name="connsiteX731" fmla="*/ 789970 w 2195892"/>
              <a:gd name="connsiteY731" fmla="*/ 187045 h 1934517"/>
              <a:gd name="connsiteX732" fmla="*/ 813535 w 2195892"/>
              <a:gd name="connsiteY732" fmla="*/ 187045 h 1934517"/>
              <a:gd name="connsiteX733" fmla="*/ 804110 w 2195892"/>
              <a:gd name="connsiteY733" fmla="*/ 210096 h 1934517"/>
              <a:gd name="connsiteX734" fmla="*/ 780548 w 2195892"/>
              <a:gd name="connsiteY734" fmla="*/ 192811 h 1934517"/>
              <a:gd name="connsiteX735" fmla="*/ 789970 w 2195892"/>
              <a:gd name="connsiteY735" fmla="*/ 238908 h 1934517"/>
              <a:gd name="connsiteX736" fmla="*/ 780548 w 2195892"/>
              <a:gd name="connsiteY736" fmla="*/ 238908 h 1934517"/>
              <a:gd name="connsiteX737" fmla="*/ 785259 w 2195892"/>
              <a:gd name="connsiteY737" fmla="*/ 256193 h 1934517"/>
              <a:gd name="connsiteX738" fmla="*/ 804110 w 2195892"/>
              <a:gd name="connsiteY738" fmla="*/ 256193 h 1934517"/>
              <a:gd name="connsiteX739" fmla="*/ 813535 w 2195892"/>
              <a:gd name="connsiteY739" fmla="*/ 273478 h 1934517"/>
              <a:gd name="connsiteX740" fmla="*/ 846523 w 2195892"/>
              <a:gd name="connsiteY740" fmla="*/ 267716 h 1934517"/>
              <a:gd name="connsiteX741" fmla="*/ 841808 w 2195892"/>
              <a:gd name="connsiteY741" fmla="*/ 233142 h 1934517"/>
              <a:gd name="connsiteX742" fmla="*/ 808821 w 2195892"/>
              <a:gd name="connsiteY742" fmla="*/ 233142 h 1934517"/>
              <a:gd name="connsiteX743" fmla="*/ 818246 w 2195892"/>
              <a:gd name="connsiteY743" fmla="*/ 250431 h 1934517"/>
              <a:gd name="connsiteX744" fmla="*/ 794684 w 2195892"/>
              <a:gd name="connsiteY744" fmla="*/ 238908 h 1934517"/>
              <a:gd name="connsiteX745" fmla="*/ 808821 w 2195892"/>
              <a:gd name="connsiteY745" fmla="*/ 221619 h 1934517"/>
              <a:gd name="connsiteX746" fmla="*/ 837097 w 2195892"/>
              <a:gd name="connsiteY746" fmla="*/ 210096 h 1934517"/>
              <a:gd name="connsiteX747" fmla="*/ 827672 w 2195892"/>
              <a:gd name="connsiteY747" fmla="*/ 181283 h 1934517"/>
              <a:gd name="connsiteX748" fmla="*/ 789970 w 2195892"/>
              <a:gd name="connsiteY748" fmla="*/ 146714 h 1934517"/>
              <a:gd name="connsiteX749" fmla="*/ 789970 w 2195892"/>
              <a:gd name="connsiteY749" fmla="*/ 117901 h 1934517"/>
              <a:gd name="connsiteX750" fmla="*/ 799395 w 2195892"/>
              <a:gd name="connsiteY750" fmla="*/ 117901 h 1934517"/>
              <a:gd name="connsiteX751" fmla="*/ 813535 w 2195892"/>
              <a:gd name="connsiteY751" fmla="*/ 129425 h 1934517"/>
              <a:gd name="connsiteX752" fmla="*/ 818246 w 2195892"/>
              <a:gd name="connsiteY752" fmla="*/ 112140 h 1934517"/>
              <a:gd name="connsiteX753" fmla="*/ 846523 w 2195892"/>
              <a:gd name="connsiteY753" fmla="*/ 163998 h 1934517"/>
              <a:gd name="connsiteX754" fmla="*/ 893647 w 2195892"/>
              <a:gd name="connsiteY754" fmla="*/ 181283 h 1934517"/>
              <a:gd name="connsiteX755" fmla="*/ 865370 w 2195892"/>
              <a:gd name="connsiteY755" fmla="*/ 238908 h 1934517"/>
              <a:gd name="connsiteX756" fmla="*/ 865370 w 2195892"/>
              <a:gd name="connsiteY756" fmla="*/ 279239 h 1934517"/>
              <a:gd name="connsiteX757" fmla="*/ 893647 w 2195892"/>
              <a:gd name="connsiteY757" fmla="*/ 267716 h 1934517"/>
              <a:gd name="connsiteX758" fmla="*/ 898358 w 2195892"/>
              <a:gd name="connsiteY758" fmla="*/ 233142 h 1934517"/>
              <a:gd name="connsiteX759" fmla="*/ 893647 w 2195892"/>
              <a:gd name="connsiteY759" fmla="*/ 221619 h 1934517"/>
              <a:gd name="connsiteX760" fmla="*/ 917209 w 2195892"/>
              <a:gd name="connsiteY760" fmla="*/ 210096 h 1934517"/>
              <a:gd name="connsiteX761" fmla="*/ 912498 w 2195892"/>
              <a:gd name="connsiteY761" fmla="*/ 175522 h 1934517"/>
              <a:gd name="connsiteX762" fmla="*/ 921923 w 2195892"/>
              <a:gd name="connsiteY762" fmla="*/ 146714 h 1934517"/>
              <a:gd name="connsiteX763" fmla="*/ 936060 w 2195892"/>
              <a:gd name="connsiteY763" fmla="*/ 135186 h 1934517"/>
              <a:gd name="connsiteX764" fmla="*/ 921923 w 2195892"/>
              <a:gd name="connsiteY764" fmla="*/ 140948 h 1934517"/>
              <a:gd name="connsiteX765" fmla="*/ 921923 w 2195892"/>
              <a:gd name="connsiteY765" fmla="*/ 129425 h 1934517"/>
              <a:gd name="connsiteX766" fmla="*/ 936060 w 2195892"/>
              <a:gd name="connsiteY766" fmla="*/ 129425 h 1934517"/>
              <a:gd name="connsiteX767" fmla="*/ 954911 w 2195892"/>
              <a:gd name="connsiteY767" fmla="*/ 117901 h 1934517"/>
              <a:gd name="connsiteX768" fmla="*/ 969047 w 2195892"/>
              <a:gd name="connsiteY768" fmla="*/ 140948 h 1934517"/>
              <a:gd name="connsiteX769" fmla="*/ 969047 w 2195892"/>
              <a:gd name="connsiteY769" fmla="*/ 100616 h 1934517"/>
              <a:gd name="connsiteX770" fmla="*/ 954911 w 2195892"/>
              <a:gd name="connsiteY770" fmla="*/ 77566 h 1934517"/>
              <a:gd name="connsiteX771" fmla="*/ 931345 w 2195892"/>
              <a:gd name="connsiteY771" fmla="*/ 37230 h 1934517"/>
              <a:gd name="connsiteX772" fmla="*/ 945485 w 2195892"/>
              <a:gd name="connsiteY772" fmla="*/ 8422 h 1934517"/>
              <a:gd name="connsiteX773" fmla="*/ 920167 w 2195892"/>
              <a:gd name="connsiteY773" fmla="*/ 0 h 1934517"/>
              <a:gd name="connsiteX774" fmla="*/ 924480 w 2195892"/>
              <a:gd name="connsiteY774" fmla="*/ 0 h 1934517"/>
              <a:gd name="connsiteX775" fmla="*/ 924247 w 2195892"/>
              <a:gd name="connsiteY775" fmla="*/ 907 h 1934517"/>
              <a:gd name="connsiteX776" fmla="*/ 928225 w 2195892"/>
              <a:gd name="connsiteY776" fmla="*/ 11462 h 1934517"/>
              <a:gd name="connsiteX777" fmla="*/ 917616 w 2195892"/>
              <a:gd name="connsiteY777" fmla="*/ 17961 h 1934517"/>
              <a:gd name="connsiteX778" fmla="*/ 859535 w 2195892"/>
              <a:gd name="connsiteY778" fmla="*/ 0 h 1934517"/>
              <a:gd name="connsiteX779" fmla="*/ 897093 w 2195892"/>
              <a:gd name="connsiteY779" fmla="*/ 0 h 1934517"/>
              <a:gd name="connsiteX780" fmla="*/ 894192 w 2195892"/>
              <a:gd name="connsiteY780" fmla="*/ 9411 h 1934517"/>
              <a:gd name="connsiteX781" fmla="*/ 898388 w 2195892"/>
              <a:gd name="connsiteY781" fmla="*/ 41654 h 1934517"/>
              <a:gd name="connsiteX782" fmla="*/ 898388 w 2195892"/>
              <a:gd name="connsiteY782" fmla="*/ 53116 h 1934517"/>
              <a:gd name="connsiteX783" fmla="*/ 913306 w 2195892"/>
              <a:gd name="connsiteY783" fmla="*/ 58849 h 1934517"/>
              <a:gd name="connsiteX784" fmla="*/ 928225 w 2195892"/>
              <a:gd name="connsiteY784" fmla="*/ 58849 h 1934517"/>
              <a:gd name="connsiteX785" fmla="*/ 918281 w 2195892"/>
              <a:gd name="connsiteY785" fmla="*/ 64582 h 1934517"/>
              <a:gd name="connsiteX786" fmla="*/ 913306 w 2195892"/>
              <a:gd name="connsiteY786" fmla="*/ 64582 h 1934517"/>
              <a:gd name="connsiteX787" fmla="*/ 898388 w 2195892"/>
              <a:gd name="connsiteY787" fmla="*/ 98971 h 1934517"/>
              <a:gd name="connsiteX788" fmla="*/ 893416 w 2195892"/>
              <a:gd name="connsiteY788" fmla="*/ 121899 h 1934517"/>
              <a:gd name="connsiteX789" fmla="*/ 883470 w 2195892"/>
              <a:gd name="connsiteY789" fmla="*/ 121899 h 1934517"/>
              <a:gd name="connsiteX790" fmla="*/ 883470 w 2195892"/>
              <a:gd name="connsiteY790" fmla="*/ 98971 h 1934517"/>
              <a:gd name="connsiteX791" fmla="*/ 863579 w 2195892"/>
              <a:gd name="connsiteY791" fmla="*/ 110437 h 1934517"/>
              <a:gd name="connsiteX792" fmla="*/ 873526 w 2195892"/>
              <a:gd name="connsiteY792" fmla="*/ 24459 h 1934517"/>
              <a:gd name="connsiteX793" fmla="*/ 861094 w 2195892"/>
              <a:gd name="connsiteY793" fmla="*/ 2246 h 1934517"/>
              <a:gd name="connsiteX794" fmla="*/ 801107 w 2195892"/>
              <a:gd name="connsiteY794" fmla="*/ 0 h 1934517"/>
              <a:gd name="connsiteX795" fmla="*/ 817746 w 2195892"/>
              <a:gd name="connsiteY795" fmla="*/ 0 h 1934517"/>
              <a:gd name="connsiteX796" fmla="*/ 822142 w 2195892"/>
              <a:gd name="connsiteY796" fmla="*/ 14355 h 1934517"/>
              <a:gd name="connsiteX797" fmla="*/ 811530 w 2195892"/>
              <a:gd name="connsiteY797" fmla="*/ 43225 h 1934517"/>
              <a:gd name="connsiteX798" fmla="*/ 822142 w 2195892"/>
              <a:gd name="connsiteY798" fmla="*/ 43225 h 1934517"/>
              <a:gd name="connsiteX799" fmla="*/ 827445 w 2195892"/>
              <a:gd name="connsiteY799" fmla="*/ 31677 h 1934517"/>
              <a:gd name="connsiteX800" fmla="*/ 832750 w 2195892"/>
              <a:gd name="connsiteY800" fmla="*/ 60551 h 1934517"/>
              <a:gd name="connsiteX801" fmla="*/ 806228 w 2195892"/>
              <a:gd name="connsiteY801" fmla="*/ 77873 h 1934517"/>
              <a:gd name="connsiteX802" fmla="*/ 803575 w 2195892"/>
              <a:gd name="connsiteY802" fmla="*/ 39616 h 1934517"/>
              <a:gd name="connsiteX803" fmla="*/ 633409 w 2195892"/>
              <a:gd name="connsiteY803" fmla="*/ 0 h 1934517"/>
              <a:gd name="connsiteX804" fmla="*/ 642599 w 2195892"/>
              <a:gd name="connsiteY804" fmla="*/ 0 h 1934517"/>
              <a:gd name="connsiteX805" fmla="*/ 641798 w 2195892"/>
              <a:gd name="connsiteY805" fmla="*/ 6822 h 1934517"/>
              <a:gd name="connsiteX806" fmla="*/ 652410 w 2195892"/>
              <a:gd name="connsiteY806" fmla="*/ 30953 h 1934517"/>
              <a:gd name="connsiteX807" fmla="*/ 639810 w 2195892"/>
              <a:gd name="connsiteY807" fmla="*/ 15119 h 1934517"/>
              <a:gd name="connsiteX808" fmla="*/ 465079 w 2195892"/>
              <a:gd name="connsiteY808" fmla="*/ 0 h 1934517"/>
              <a:gd name="connsiteX809" fmla="*/ 476998 w 2195892"/>
              <a:gd name="connsiteY809" fmla="*/ 0 h 1934517"/>
              <a:gd name="connsiteX810" fmla="*/ 472939 w 2195892"/>
              <a:gd name="connsiteY810" fmla="*/ 13293 h 1934517"/>
              <a:gd name="connsiteX811" fmla="*/ 456155 w 2195892"/>
              <a:gd name="connsiteY811" fmla="*/ 46544 h 1934517"/>
              <a:gd name="connsiteX812" fmla="*/ 465549 w 2195892"/>
              <a:gd name="connsiteY812" fmla="*/ 23321 h 1934517"/>
              <a:gd name="connsiteX813" fmla="*/ 255168 w 2195892"/>
              <a:gd name="connsiteY813" fmla="*/ 0 h 1934517"/>
              <a:gd name="connsiteX814" fmla="*/ 267033 w 2195892"/>
              <a:gd name="connsiteY814" fmla="*/ 0 h 1934517"/>
              <a:gd name="connsiteX815" fmla="*/ 270512 w 2195892"/>
              <a:gd name="connsiteY815" fmla="*/ 4972 h 1934517"/>
              <a:gd name="connsiteX816" fmla="*/ 265207 w 2195892"/>
              <a:gd name="connsiteY816" fmla="*/ 24459 h 1934517"/>
              <a:gd name="connsiteX817" fmla="*/ 255926 w 2195892"/>
              <a:gd name="connsiteY817" fmla="*/ 10656 h 193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</a:cxnLst>
            <a:rect l="l" t="t" r="r" b="b"/>
            <a:pathLst>
              <a:path w="2195892" h="1934517">
                <a:moveTo>
                  <a:pt x="498588" y="1921339"/>
                </a:moveTo>
                <a:cubicBezTo>
                  <a:pt x="503894" y="1921339"/>
                  <a:pt x="503894" y="1921339"/>
                  <a:pt x="503894" y="1921339"/>
                </a:cubicBezTo>
                <a:cubicBezTo>
                  <a:pt x="503894" y="1927837"/>
                  <a:pt x="503894" y="1927837"/>
                  <a:pt x="503894" y="1927837"/>
                </a:cubicBezTo>
                <a:cubicBezTo>
                  <a:pt x="498588" y="1934331"/>
                  <a:pt x="498588" y="1927837"/>
                  <a:pt x="498588" y="1927837"/>
                </a:cubicBezTo>
                <a:cubicBezTo>
                  <a:pt x="498588" y="1927837"/>
                  <a:pt x="498588" y="1921339"/>
                  <a:pt x="498588" y="1921339"/>
                </a:cubicBezTo>
                <a:close/>
                <a:moveTo>
                  <a:pt x="472066" y="1895354"/>
                </a:moveTo>
                <a:cubicBezTo>
                  <a:pt x="466764" y="1910945"/>
                  <a:pt x="493286" y="1916142"/>
                  <a:pt x="477372" y="1921339"/>
                </a:cubicBezTo>
                <a:cubicBezTo>
                  <a:pt x="472066" y="1921339"/>
                  <a:pt x="456155" y="1921339"/>
                  <a:pt x="456155" y="1910945"/>
                </a:cubicBezTo>
                <a:cubicBezTo>
                  <a:pt x="466764" y="1910945"/>
                  <a:pt x="456155" y="1895354"/>
                  <a:pt x="472066" y="1895354"/>
                </a:cubicBezTo>
                <a:close/>
                <a:moveTo>
                  <a:pt x="354413" y="1888856"/>
                </a:moveTo>
                <a:cubicBezTo>
                  <a:pt x="364056" y="1904447"/>
                  <a:pt x="383344" y="1894053"/>
                  <a:pt x="392990" y="1904447"/>
                </a:cubicBezTo>
                <a:cubicBezTo>
                  <a:pt x="397812" y="1920037"/>
                  <a:pt x="383344" y="1920037"/>
                  <a:pt x="383344" y="1930431"/>
                </a:cubicBezTo>
                <a:cubicBezTo>
                  <a:pt x="378523" y="1925234"/>
                  <a:pt x="376112" y="1927833"/>
                  <a:pt x="373098" y="1931081"/>
                </a:cubicBezTo>
                <a:lnTo>
                  <a:pt x="368982" y="1934517"/>
                </a:lnTo>
                <a:lnTo>
                  <a:pt x="358746" y="1934517"/>
                </a:lnTo>
                <a:lnTo>
                  <a:pt x="353810" y="1923285"/>
                </a:lnTo>
                <a:cubicBezTo>
                  <a:pt x="352002" y="1918738"/>
                  <a:pt x="349592" y="1914840"/>
                  <a:pt x="344770" y="1914840"/>
                </a:cubicBezTo>
                <a:cubicBezTo>
                  <a:pt x="344770" y="1904447"/>
                  <a:pt x="344770" y="1894053"/>
                  <a:pt x="354413" y="1888856"/>
                </a:cubicBezTo>
                <a:close/>
                <a:moveTo>
                  <a:pt x="60999" y="1210658"/>
                </a:moveTo>
                <a:cubicBezTo>
                  <a:pt x="62590" y="1209359"/>
                  <a:pt x="64712" y="1209359"/>
                  <a:pt x="66834" y="1211958"/>
                </a:cubicBezTo>
                <a:cubicBezTo>
                  <a:pt x="66834" y="1217155"/>
                  <a:pt x="79564" y="1227548"/>
                  <a:pt x="66834" y="1227548"/>
                </a:cubicBezTo>
                <a:cubicBezTo>
                  <a:pt x="58347" y="1232745"/>
                  <a:pt x="62591" y="1222351"/>
                  <a:pt x="58347" y="1217155"/>
                </a:cubicBezTo>
                <a:cubicBezTo>
                  <a:pt x="58347" y="1214556"/>
                  <a:pt x="59408" y="1211958"/>
                  <a:pt x="60999" y="1210658"/>
                </a:cubicBezTo>
                <a:close/>
                <a:moveTo>
                  <a:pt x="72490" y="1154787"/>
                </a:moveTo>
                <a:cubicBezTo>
                  <a:pt x="76025" y="1154787"/>
                  <a:pt x="76025" y="1154787"/>
                  <a:pt x="79564" y="1159661"/>
                </a:cubicBezTo>
                <a:cubicBezTo>
                  <a:pt x="79564" y="1164535"/>
                  <a:pt x="72490" y="1174278"/>
                  <a:pt x="68956" y="1164535"/>
                </a:cubicBezTo>
                <a:cubicBezTo>
                  <a:pt x="68956" y="1159661"/>
                  <a:pt x="72490" y="1159661"/>
                  <a:pt x="72490" y="1154787"/>
                </a:cubicBezTo>
                <a:close/>
                <a:moveTo>
                  <a:pt x="153822" y="1148293"/>
                </a:moveTo>
                <a:cubicBezTo>
                  <a:pt x="164430" y="1148293"/>
                  <a:pt x="164430" y="1148293"/>
                  <a:pt x="164430" y="1148293"/>
                </a:cubicBezTo>
                <a:cubicBezTo>
                  <a:pt x="164430" y="1161285"/>
                  <a:pt x="159124" y="1154791"/>
                  <a:pt x="153822" y="1154791"/>
                </a:cubicBezTo>
                <a:close/>
                <a:moveTo>
                  <a:pt x="111389" y="1148293"/>
                </a:moveTo>
                <a:cubicBezTo>
                  <a:pt x="106083" y="1159121"/>
                  <a:pt x="111389" y="1169948"/>
                  <a:pt x="111389" y="1180776"/>
                </a:cubicBezTo>
                <a:cubicBezTo>
                  <a:pt x="100777" y="1180776"/>
                  <a:pt x="95474" y="1164535"/>
                  <a:pt x="100777" y="1153707"/>
                </a:cubicBezTo>
                <a:cubicBezTo>
                  <a:pt x="106083" y="1153707"/>
                  <a:pt x="106083" y="1148293"/>
                  <a:pt x="111389" y="1148293"/>
                </a:cubicBezTo>
                <a:close/>
                <a:moveTo>
                  <a:pt x="58565" y="1137365"/>
                </a:moveTo>
                <a:cubicBezTo>
                  <a:pt x="61874" y="1136858"/>
                  <a:pt x="65261" y="1138550"/>
                  <a:pt x="68956" y="1143964"/>
                </a:cubicBezTo>
                <a:cubicBezTo>
                  <a:pt x="39403" y="1133136"/>
                  <a:pt x="68956" y="1187270"/>
                  <a:pt x="34478" y="1165615"/>
                </a:cubicBezTo>
                <a:cubicBezTo>
                  <a:pt x="24625" y="1171029"/>
                  <a:pt x="4925" y="1171029"/>
                  <a:pt x="0" y="1154791"/>
                </a:cubicBezTo>
                <a:cubicBezTo>
                  <a:pt x="4925" y="1133136"/>
                  <a:pt x="14775" y="1160201"/>
                  <a:pt x="24625" y="1160201"/>
                </a:cubicBezTo>
                <a:cubicBezTo>
                  <a:pt x="39402" y="1160201"/>
                  <a:pt x="48637" y="1138886"/>
                  <a:pt x="58565" y="1137365"/>
                </a:cubicBezTo>
                <a:close/>
                <a:moveTo>
                  <a:pt x="95474" y="1128807"/>
                </a:moveTo>
                <a:cubicBezTo>
                  <a:pt x="95474" y="1135305"/>
                  <a:pt x="90169" y="1141799"/>
                  <a:pt x="84866" y="1141799"/>
                </a:cubicBezTo>
                <a:cubicBezTo>
                  <a:pt x="84866" y="1141799"/>
                  <a:pt x="84866" y="1135305"/>
                  <a:pt x="84866" y="1135305"/>
                </a:cubicBezTo>
                <a:cubicBezTo>
                  <a:pt x="84866" y="1128807"/>
                  <a:pt x="90169" y="1128807"/>
                  <a:pt x="95474" y="1128807"/>
                </a:cubicBezTo>
                <a:close/>
                <a:moveTo>
                  <a:pt x="63650" y="1122308"/>
                </a:moveTo>
                <a:lnTo>
                  <a:pt x="74258" y="1122308"/>
                </a:lnTo>
                <a:lnTo>
                  <a:pt x="74258" y="1128807"/>
                </a:lnTo>
                <a:close/>
                <a:moveTo>
                  <a:pt x="106083" y="1114190"/>
                </a:moveTo>
                <a:cubicBezTo>
                  <a:pt x="110062" y="1119063"/>
                  <a:pt x="121997" y="1109316"/>
                  <a:pt x="121997" y="1119063"/>
                </a:cubicBezTo>
                <a:cubicBezTo>
                  <a:pt x="121997" y="1123933"/>
                  <a:pt x="121997" y="1123933"/>
                  <a:pt x="121997" y="1123933"/>
                </a:cubicBezTo>
                <a:cubicBezTo>
                  <a:pt x="118017" y="1123933"/>
                  <a:pt x="114038" y="1123933"/>
                  <a:pt x="110062" y="1128807"/>
                </a:cubicBezTo>
                <a:cubicBezTo>
                  <a:pt x="106083" y="1123933"/>
                  <a:pt x="110062" y="1119063"/>
                  <a:pt x="106083" y="1114190"/>
                </a:cubicBezTo>
                <a:close/>
                <a:moveTo>
                  <a:pt x="57082" y="1090944"/>
                </a:moveTo>
                <a:cubicBezTo>
                  <a:pt x="61745" y="1089422"/>
                  <a:pt x="66966" y="1097948"/>
                  <a:pt x="60997" y="1102822"/>
                </a:cubicBezTo>
                <a:lnTo>
                  <a:pt x="53041" y="1096324"/>
                </a:lnTo>
                <a:cubicBezTo>
                  <a:pt x="54036" y="1093076"/>
                  <a:pt x="55528" y="1091452"/>
                  <a:pt x="57082" y="1090944"/>
                </a:cubicBezTo>
                <a:close/>
                <a:moveTo>
                  <a:pt x="29466" y="1070339"/>
                </a:moveTo>
                <a:cubicBezTo>
                  <a:pt x="34180" y="1076023"/>
                  <a:pt x="43613" y="1070339"/>
                  <a:pt x="48327" y="1081707"/>
                </a:cubicBezTo>
                <a:cubicBezTo>
                  <a:pt x="43613" y="1093079"/>
                  <a:pt x="53041" y="1104447"/>
                  <a:pt x="38895" y="1115814"/>
                </a:cubicBezTo>
                <a:cubicBezTo>
                  <a:pt x="38895" y="1110130"/>
                  <a:pt x="38895" y="1110130"/>
                  <a:pt x="34180" y="1110130"/>
                </a:cubicBezTo>
                <a:cubicBezTo>
                  <a:pt x="29466" y="1115814"/>
                  <a:pt x="20037" y="1115814"/>
                  <a:pt x="10608" y="1110130"/>
                </a:cubicBezTo>
                <a:cubicBezTo>
                  <a:pt x="10608" y="1104447"/>
                  <a:pt x="15323" y="1093079"/>
                  <a:pt x="20037" y="1087391"/>
                </a:cubicBezTo>
                <a:cubicBezTo>
                  <a:pt x="24752" y="1081707"/>
                  <a:pt x="29466" y="1093079"/>
                  <a:pt x="34180" y="1087391"/>
                </a:cubicBezTo>
                <a:cubicBezTo>
                  <a:pt x="34180" y="1081707"/>
                  <a:pt x="29466" y="1076023"/>
                  <a:pt x="29466" y="1070339"/>
                </a:cubicBezTo>
                <a:close/>
                <a:moveTo>
                  <a:pt x="100777" y="1018370"/>
                </a:moveTo>
                <a:cubicBezTo>
                  <a:pt x="111389" y="1022699"/>
                  <a:pt x="111389" y="1027033"/>
                  <a:pt x="106083" y="1031362"/>
                </a:cubicBezTo>
                <a:cubicBezTo>
                  <a:pt x="100777" y="1031362"/>
                  <a:pt x="100777" y="1022699"/>
                  <a:pt x="95474" y="1022699"/>
                </a:cubicBezTo>
                <a:cubicBezTo>
                  <a:pt x="100777" y="1018370"/>
                  <a:pt x="100777" y="1018370"/>
                  <a:pt x="100777" y="1018370"/>
                </a:cubicBezTo>
                <a:close/>
                <a:moveTo>
                  <a:pt x="114332" y="1011876"/>
                </a:moveTo>
                <a:cubicBezTo>
                  <a:pt x="123761" y="1017290"/>
                  <a:pt x="119047" y="1038945"/>
                  <a:pt x="133193" y="1044359"/>
                </a:cubicBezTo>
                <a:cubicBezTo>
                  <a:pt x="128479" y="1049768"/>
                  <a:pt x="137908" y="1076837"/>
                  <a:pt x="119047" y="1071424"/>
                </a:cubicBezTo>
                <a:cubicBezTo>
                  <a:pt x="109618" y="1076837"/>
                  <a:pt x="104903" y="1066010"/>
                  <a:pt x="100189" y="1060596"/>
                </a:cubicBezTo>
                <a:cubicBezTo>
                  <a:pt x="95474" y="1038945"/>
                  <a:pt x="128479" y="1038945"/>
                  <a:pt x="114332" y="1011876"/>
                </a:cubicBezTo>
                <a:close/>
                <a:moveTo>
                  <a:pt x="148516" y="914431"/>
                </a:moveTo>
                <a:cubicBezTo>
                  <a:pt x="148516" y="927424"/>
                  <a:pt x="148516" y="927424"/>
                  <a:pt x="148516" y="927424"/>
                </a:cubicBezTo>
                <a:cubicBezTo>
                  <a:pt x="148516" y="927424"/>
                  <a:pt x="143210" y="927424"/>
                  <a:pt x="143210" y="920929"/>
                </a:cubicBezTo>
                <a:cubicBezTo>
                  <a:pt x="143210" y="920929"/>
                  <a:pt x="143210" y="914431"/>
                  <a:pt x="148516" y="914431"/>
                </a:cubicBezTo>
                <a:close/>
                <a:moveTo>
                  <a:pt x="127299" y="914431"/>
                </a:moveTo>
                <a:cubicBezTo>
                  <a:pt x="132605" y="914431"/>
                  <a:pt x="132605" y="914431"/>
                  <a:pt x="132605" y="914431"/>
                </a:cubicBezTo>
                <a:cubicBezTo>
                  <a:pt x="127299" y="918761"/>
                  <a:pt x="127299" y="927424"/>
                  <a:pt x="116691" y="923094"/>
                </a:cubicBezTo>
                <a:cubicBezTo>
                  <a:pt x="116691" y="918761"/>
                  <a:pt x="121993" y="918761"/>
                  <a:pt x="127299" y="914431"/>
                </a:cubicBezTo>
                <a:close/>
                <a:moveTo>
                  <a:pt x="132602" y="862462"/>
                </a:moveTo>
                <a:cubicBezTo>
                  <a:pt x="137908" y="868960"/>
                  <a:pt x="148516" y="862462"/>
                  <a:pt x="148516" y="868960"/>
                </a:cubicBezTo>
                <a:cubicBezTo>
                  <a:pt x="137908" y="881952"/>
                  <a:pt x="137908" y="881952"/>
                  <a:pt x="137908" y="881952"/>
                </a:cubicBezTo>
                <a:cubicBezTo>
                  <a:pt x="127296" y="881952"/>
                  <a:pt x="127296" y="881952"/>
                  <a:pt x="127296" y="875454"/>
                </a:cubicBezTo>
                <a:cubicBezTo>
                  <a:pt x="121993" y="868960"/>
                  <a:pt x="127296" y="862462"/>
                  <a:pt x="132602" y="862462"/>
                </a:cubicBezTo>
                <a:close/>
                <a:moveTo>
                  <a:pt x="198904" y="323278"/>
                </a:moveTo>
                <a:cubicBezTo>
                  <a:pt x="198904" y="323278"/>
                  <a:pt x="202884" y="329776"/>
                  <a:pt x="206863" y="329776"/>
                </a:cubicBezTo>
                <a:cubicBezTo>
                  <a:pt x="202884" y="336271"/>
                  <a:pt x="198904" y="342769"/>
                  <a:pt x="190949" y="336271"/>
                </a:cubicBezTo>
                <a:cubicBezTo>
                  <a:pt x="190949" y="329776"/>
                  <a:pt x="194928" y="329776"/>
                  <a:pt x="198904" y="323278"/>
                </a:cubicBezTo>
                <a:close/>
                <a:moveTo>
                  <a:pt x="169732" y="316784"/>
                </a:moveTo>
                <a:cubicBezTo>
                  <a:pt x="175035" y="316784"/>
                  <a:pt x="180341" y="323282"/>
                  <a:pt x="175035" y="329776"/>
                </a:cubicBezTo>
                <a:cubicBezTo>
                  <a:pt x="169732" y="329776"/>
                  <a:pt x="169732" y="329776"/>
                  <a:pt x="169732" y="329776"/>
                </a:cubicBezTo>
                <a:close/>
                <a:moveTo>
                  <a:pt x="194484" y="297298"/>
                </a:moveTo>
                <a:cubicBezTo>
                  <a:pt x="198019" y="297298"/>
                  <a:pt x="198019" y="301627"/>
                  <a:pt x="201557" y="305961"/>
                </a:cubicBezTo>
                <a:cubicBezTo>
                  <a:pt x="198019" y="310290"/>
                  <a:pt x="198019" y="310290"/>
                  <a:pt x="198019" y="310290"/>
                </a:cubicBezTo>
                <a:cubicBezTo>
                  <a:pt x="194484" y="305961"/>
                  <a:pt x="190949" y="301627"/>
                  <a:pt x="194484" y="297298"/>
                </a:cubicBezTo>
                <a:close/>
                <a:moveTo>
                  <a:pt x="2158783" y="264815"/>
                </a:moveTo>
                <a:cubicBezTo>
                  <a:pt x="2164089" y="264815"/>
                  <a:pt x="2164089" y="264815"/>
                  <a:pt x="2164089" y="264815"/>
                </a:cubicBezTo>
                <a:cubicBezTo>
                  <a:pt x="2169391" y="277807"/>
                  <a:pt x="2169391" y="277807"/>
                  <a:pt x="2169391" y="277807"/>
                </a:cubicBezTo>
                <a:lnTo>
                  <a:pt x="2153477" y="271313"/>
                </a:lnTo>
                <a:cubicBezTo>
                  <a:pt x="2153477" y="271313"/>
                  <a:pt x="2158783" y="264815"/>
                  <a:pt x="2158783" y="264815"/>
                </a:cubicBezTo>
                <a:close/>
                <a:moveTo>
                  <a:pt x="238684" y="264815"/>
                </a:moveTo>
                <a:lnTo>
                  <a:pt x="243990" y="264815"/>
                </a:lnTo>
                <a:lnTo>
                  <a:pt x="243990" y="284305"/>
                </a:lnTo>
                <a:lnTo>
                  <a:pt x="238684" y="284305"/>
                </a:lnTo>
                <a:close/>
                <a:moveTo>
                  <a:pt x="1963028" y="222419"/>
                </a:moveTo>
                <a:lnTo>
                  <a:pt x="1962799" y="230262"/>
                </a:lnTo>
                <a:cubicBezTo>
                  <a:pt x="1964566" y="236024"/>
                  <a:pt x="1968100" y="241787"/>
                  <a:pt x="1972813" y="250431"/>
                </a:cubicBezTo>
                <a:cubicBezTo>
                  <a:pt x="1968102" y="250431"/>
                  <a:pt x="1958676" y="256193"/>
                  <a:pt x="1953962" y="250431"/>
                </a:cubicBezTo>
                <a:cubicBezTo>
                  <a:pt x="1956319" y="247551"/>
                  <a:pt x="1956319" y="241788"/>
                  <a:pt x="1956908" y="236025"/>
                </a:cubicBezTo>
                <a:close/>
                <a:moveTo>
                  <a:pt x="1963055" y="221467"/>
                </a:moveTo>
                <a:lnTo>
                  <a:pt x="1963387" y="221619"/>
                </a:lnTo>
                <a:lnTo>
                  <a:pt x="1963028" y="222419"/>
                </a:lnTo>
                <a:close/>
                <a:moveTo>
                  <a:pt x="2195892" y="219433"/>
                </a:moveTo>
                <a:lnTo>
                  <a:pt x="2195892" y="241012"/>
                </a:lnTo>
                <a:lnTo>
                  <a:pt x="2190605" y="245328"/>
                </a:lnTo>
                <a:close/>
                <a:moveTo>
                  <a:pt x="2164086" y="219344"/>
                </a:moveTo>
                <a:cubicBezTo>
                  <a:pt x="2164086" y="219344"/>
                  <a:pt x="2169391" y="219344"/>
                  <a:pt x="2169391" y="225842"/>
                </a:cubicBezTo>
                <a:cubicBezTo>
                  <a:pt x="2172041" y="229087"/>
                  <a:pt x="2169391" y="233961"/>
                  <a:pt x="2166074" y="236395"/>
                </a:cubicBezTo>
                <a:cubicBezTo>
                  <a:pt x="2162759" y="238834"/>
                  <a:pt x="2158780" y="238834"/>
                  <a:pt x="2158780" y="232336"/>
                </a:cubicBezTo>
                <a:cubicBezTo>
                  <a:pt x="2158780" y="225842"/>
                  <a:pt x="2158780" y="219344"/>
                  <a:pt x="2164086" y="219344"/>
                </a:cubicBezTo>
                <a:close/>
                <a:moveTo>
                  <a:pt x="2142872" y="219344"/>
                </a:moveTo>
                <a:cubicBezTo>
                  <a:pt x="2148175" y="219344"/>
                  <a:pt x="2148175" y="219344"/>
                  <a:pt x="2148175" y="219344"/>
                </a:cubicBezTo>
                <a:cubicBezTo>
                  <a:pt x="2148175" y="225842"/>
                  <a:pt x="2142872" y="232336"/>
                  <a:pt x="2137567" y="232336"/>
                </a:cubicBezTo>
                <a:cubicBezTo>
                  <a:pt x="2137567" y="225842"/>
                  <a:pt x="2142872" y="225842"/>
                  <a:pt x="2142872" y="219344"/>
                </a:cubicBezTo>
                <a:close/>
                <a:moveTo>
                  <a:pt x="1882968" y="219340"/>
                </a:moveTo>
                <a:cubicBezTo>
                  <a:pt x="1888271" y="219340"/>
                  <a:pt x="1888271" y="219340"/>
                  <a:pt x="1888271" y="219340"/>
                </a:cubicBezTo>
                <a:cubicBezTo>
                  <a:pt x="1882968" y="225838"/>
                  <a:pt x="1882968" y="225838"/>
                  <a:pt x="1882968" y="225838"/>
                </a:cubicBezTo>
                <a:cubicBezTo>
                  <a:pt x="1877662" y="225838"/>
                  <a:pt x="1882968" y="219340"/>
                  <a:pt x="1882968" y="219340"/>
                </a:cubicBezTo>
                <a:close/>
                <a:moveTo>
                  <a:pt x="628540" y="193359"/>
                </a:moveTo>
                <a:cubicBezTo>
                  <a:pt x="631193" y="206351"/>
                  <a:pt x="631193" y="206351"/>
                  <a:pt x="631193" y="206351"/>
                </a:cubicBezTo>
                <a:cubicBezTo>
                  <a:pt x="631193" y="202022"/>
                  <a:pt x="625888" y="206351"/>
                  <a:pt x="625888" y="202022"/>
                </a:cubicBezTo>
                <a:cubicBezTo>
                  <a:pt x="628540" y="193359"/>
                  <a:pt x="628540" y="193359"/>
                  <a:pt x="628540" y="193359"/>
                </a:cubicBezTo>
                <a:close/>
                <a:moveTo>
                  <a:pt x="2089828" y="180363"/>
                </a:moveTo>
                <a:cubicBezTo>
                  <a:pt x="2095134" y="180363"/>
                  <a:pt x="2095134" y="180363"/>
                  <a:pt x="2095134" y="180363"/>
                </a:cubicBezTo>
                <a:cubicBezTo>
                  <a:pt x="2095134" y="186861"/>
                  <a:pt x="2095134" y="186861"/>
                  <a:pt x="2095134" y="186861"/>
                </a:cubicBezTo>
                <a:cubicBezTo>
                  <a:pt x="2092481" y="186861"/>
                  <a:pt x="2089828" y="186861"/>
                  <a:pt x="2089828" y="186861"/>
                </a:cubicBezTo>
                <a:cubicBezTo>
                  <a:pt x="2089828" y="180363"/>
                  <a:pt x="2089828" y="180363"/>
                  <a:pt x="2089828" y="180363"/>
                </a:cubicBezTo>
                <a:close/>
                <a:moveTo>
                  <a:pt x="2105742" y="173869"/>
                </a:moveTo>
                <a:cubicBezTo>
                  <a:pt x="2111048" y="180367"/>
                  <a:pt x="2116350" y="186861"/>
                  <a:pt x="2105742" y="186861"/>
                </a:cubicBezTo>
                <a:cubicBezTo>
                  <a:pt x="2105742" y="186861"/>
                  <a:pt x="2100436" y="186861"/>
                  <a:pt x="2100436" y="186861"/>
                </a:cubicBezTo>
                <a:cubicBezTo>
                  <a:pt x="2100436" y="180367"/>
                  <a:pt x="2105742" y="180367"/>
                  <a:pt x="2105742" y="173869"/>
                </a:cubicBezTo>
                <a:close/>
                <a:moveTo>
                  <a:pt x="2068615" y="167370"/>
                </a:moveTo>
                <a:cubicBezTo>
                  <a:pt x="2073917" y="180363"/>
                  <a:pt x="2073917" y="180363"/>
                  <a:pt x="2073917" y="180363"/>
                </a:cubicBezTo>
                <a:cubicBezTo>
                  <a:pt x="2073917" y="186861"/>
                  <a:pt x="2063309" y="186861"/>
                  <a:pt x="2063309" y="180363"/>
                </a:cubicBezTo>
                <a:cubicBezTo>
                  <a:pt x="2063309" y="173869"/>
                  <a:pt x="2063309" y="173869"/>
                  <a:pt x="2068615" y="167370"/>
                </a:cubicBezTo>
                <a:close/>
                <a:moveTo>
                  <a:pt x="885788" y="160876"/>
                </a:moveTo>
                <a:cubicBezTo>
                  <a:pt x="891094" y="167374"/>
                  <a:pt x="891094" y="167374"/>
                  <a:pt x="891094" y="167374"/>
                </a:cubicBezTo>
                <a:cubicBezTo>
                  <a:pt x="888441" y="167374"/>
                  <a:pt x="888441" y="167374"/>
                  <a:pt x="885788" y="167374"/>
                </a:cubicBezTo>
                <a:cubicBezTo>
                  <a:pt x="885788" y="160876"/>
                  <a:pt x="885788" y="160876"/>
                  <a:pt x="885788" y="160876"/>
                </a:cubicBezTo>
                <a:close/>
                <a:moveTo>
                  <a:pt x="245758" y="160876"/>
                </a:moveTo>
                <a:cubicBezTo>
                  <a:pt x="250475" y="160876"/>
                  <a:pt x="250475" y="160876"/>
                  <a:pt x="250475" y="160876"/>
                </a:cubicBezTo>
                <a:cubicBezTo>
                  <a:pt x="250475" y="166650"/>
                  <a:pt x="236329" y="178198"/>
                  <a:pt x="245758" y="189750"/>
                </a:cubicBezTo>
                <a:cubicBezTo>
                  <a:pt x="259904" y="201298"/>
                  <a:pt x="245758" y="218619"/>
                  <a:pt x="259904" y="230167"/>
                </a:cubicBezTo>
                <a:cubicBezTo>
                  <a:pt x="259904" y="241719"/>
                  <a:pt x="259904" y="253267"/>
                  <a:pt x="250475" y="264815"/>
                </a:cubicBezTo>
                <a:cubicBezTo>
                  <a:pt x="245758" y="253267"/>
                  <a:pt x="250475" y="247493"/>
                  <a:pt x="245758" y="241719"/>
                </a:cubicBezTo>
                <a:cubicBezTo>
                  <a:pt x="241043" y="241719"/>
                  <a:pt x="236329" y="241719"/>
                  <a:pt x="236329" y="241719"/>
                </a:cubicBezTo>
                <a:cubicBezTo>
                  <a:pt x="236329" y="247493"/>
                  <a:pt x="236329" y="247493"/>
                  <a:pt x="236329" y="247493"/>
                </a:cubicBezTo>
                <a:cubicBezTo>
                  <a:pt x="217471" y="241719"/>
                  <a:pt x="217471" y="241719"/>
                  <a:pt x="217471" y="241719"/>
                </a:cubicBezTo>
                <a:cubicBezTo>
                  <a:pt x="217471" y="218619"/>
                  <a:pt x="217471" y="218619"/>
                  <a:pt x="217471" y="218619"/>
                </a:cubicBezTo>
                <a:cubicBezTo>
                  <a:pt x="222186" y="218619"/>
                  <a:pt x="222186" y="218619"/>
                  <a:pt x="222186" y="218619"/>
                </a:cubicBezTo>
                <a:cubicBezTo>
                  <a:pt x="226900" y="212845"/>
                  <a:pt x="217471" y="207072"/>
                  <a:pt x="217471" y="207072"/>
                </a:cubicBezTo>
                <a:cubicBezTo>
                  <a:pt x="245758" y="207072"/>
                  <a:pt x="226900" y="166650"/>
                  <a:pt x="245758" y="160876"/>
                </a:cubicBezTo>
                <a:close/>
                <a:moveTo>
                  <a:pt x="709960" y="152552"/>
                </a:moveTo>
                <a:cubicBezTo>
                  <a:pt x="715529" y="149507"/>
                  <a:pt x="723485" y="159252"/>
                  <a:pt x="726668" y="154378"/>
                </a:cubicBezTo>
                <a:cubicBezTo>
                  <a:pt x="726668" y="160876"/>
                  <a:pt x="718181" y="173869"/>
                  <a:pt x="718181" y="186861"/>
                </a:cubicBezTo>
                <a:cubicBezTo>
                  <a:pt x="709694" y="186861"/>
                  <a:pt x="709694" y="167370"/>
                  <a:pt x="705451" y="160876"/>
                </a:cubicBezTo>
                <a:cubicBezTo>
                  <a:pt x="706512" y="156004"/>
                  <a:pt x="708103" y="153567"/>
                  <a:pt x="709960" y="152552"/>
                </a:cubicBezTo>
                <a:close/>
                <a:moveTo>
                  <a:pt x="583723" y="142661"/>
                </a:moveTo>
                <a:cubicBezTo>
                  <a:pt x="584975" y="142751"/>
                  <a:pt x="586153" y="143832"/>
                  <a:pt x="587330" y="146714"/>
                </a:cubicBezTo>
                <a:cubicBezTo>
                  <a:pt x="587330" y="158237"/>
                  <a:pt x="582619" y="169760"/>
                  <a:pt x="592045" y="175522"/>
                </a:cubicBezTo>
                <a:cubicBezTo>
                  <a:pt x="587330" y="175522"/>
                  <a:pt x="587330" y="175522"/>
                  <a:pt x="582619" y="175522"/>
                </a:cubicBezTo>
                <a:cubicBezTo>
                  <a:pt x="587330" y="163998"/>
                  <a:pt x="568483" y="158237"/>
                  <a:pt x="568483" y="146714"/>
                </a:cubicBezTo>
                <a:cubicBezTo>
                  <a:pt x="575552" y="151035"/>
                  <a:pt x="579969" y="142390"/>
                  <a:pt x="583723" y="142661"/>
                </a:cubicBezTo>
                <a:close/>
                <a:moveTo>
                  <a:pt x="2142869" y="141390"/>
                </a:moveTo>
                <a:cubicBezTo>
                  <a:pt x="2142869" y="167374"/>
                  <a:pt x="2142869" y="167374"/>
                  <a:pt x="2142869" y="167374"/>
                </a:cubicBezTo>
                <a:cubicBezTo>
                  <a:pt x="2137567" y="167374"/>
                  <a:pt x="2132261" y="167374"/>
                  <a:pt x="2132261" y="167374"/>
                </a:cubicBezTo>
                <a:cubicBezTo>
                  <a:pt x="2132261" y="160880"/>
                  <a:pt x="2137567" y="147888"/>
                  <a:pt x="2142869" y="141390"/>
                </a:cubicBezTo>
                <a:close/>
                <a:moveTo>
                  <a:pt x="769101" y="141390"/>
                </a:moveTo>
                <a:cubicBezTo>
                  <a:pt x="774407" y="141390"/>
                  <a:pt x="779709" y="154382"/>
                  <a:pt x="774407" y="154382"/>
                </a:cubicBezTo>
                <a:cubicBezTo>
                  <a:pt x="774407" y="154382"/>
                  <a:pt x="769101" y="154382"/>
                  <a:pt x="769101" y="154382"/>
                </a:cubicBezTo>
                <a:cubicBezTo>
                  <a:pt x="769101" y="141390"/>
                  <a:pt x="769101" y="141390"/>
                  <a:pt x="769101" y="141390"/>
                </a:cubicBezTo>
                <a:close/>
                <a:moveTo>
                  <a:pt x="546327" y="141390"/>
                </a:moveTo>
                <a:cubicBezTo>
                  <a:pt x="546327" y="141390"/>
                  <a:pt x="551630" y="141390"/>
                  <a:pt x="551630" y="141390"/>
                </a:cubicBezTo>
                <a:cubicBezTo>
                  <a:pt x="556936" y="147888"/>
                  <a:pt x="556936" y="147888"/>
                  <a:pt x="556936" y="147888"/>
                </a:cubicBezTo>
                <a:cubicBezTo>
                  <a:pt x="551630" y="147888"/>
                  <a:pt x="546327" y="154382"/>
                  <a:pt x="546327" y="141390"/>
                </a:cubicBezTo>
                <a:close/>
                <a:moveTo>
                  <a:pt x="901702" y="141386"/>
                </a:moveTo>
                <a:cubicBezTo>
                  <a:pt x="901702" y="141386"/>
                  <a:pt x="907008" y="141386"/>
                  <a:pt x="912311" y="141386"/>
                </a:cubicBezTo>
                <a:cubicBezTo>
                  <a:pt x="912311" y="147884"/>
                  <a:pt x="912311" y="147884"/>
                  <a:pt x="912311" y="147884"/>
                </a:cubicBezTo>
                <a:cubicBezTo>
                  <a:pt x="907008" y="147884"/>
                  <a:pt x="901702" y="147884"/>
                  <a:pt x="901702" y="141386"/>
                </a:cubicBezTo>
                <a:close/>
                <a:moveTo>
                  <a:pt x="666553" y="141386"/>
                </a:moveTo>
                <a:cubicBezTo>
                  <a:pt x="670088" y="141386"/>
                  <a:pt x="673626" y="154378"/>
                  <a:pt x="673626" y="154378"/>
                </a:cubicBezTo>
                <a:cubicBezTo>
                  <a:pt x="670088" y="154378"/>
                  <a:pt x="663018" y="160876"/>
                  <a:pt x="666553" y="147884"/>
                </a:cubicBezTo>
                <a:cubicBezTo>
                  <a:pt x="666553" y="147884"/>
                  <a:pt x="663018" y="141386"/>
                  <a:pt x="666553" y="141386"/>
                </a:cubicBezTo>
                <a:close/>
                <a:moveTo>
                  <a:pt x="673626" y="121899"/>
                </a:moveTo>
                <a:cubicBezTo>
                  <a:pt x="684235" y="121899"/>
                  <a:pt x="684235" y="121899"/>
                  <a:pt x="684235" y="121899"/>
                </a:cubicBezTo>
                <a:cubicBezTo>
                  <a:pt x="678929" y="128397"/>
                  <a:pt x="678929" y="141390"/>
                  <a:pt x="673626" y="141390"/>
                </a:cubicBezTo>
                <a:close/>
                <a:moveTo>
                  <a:pt x="851315" y="116367"/>
                </a:moveTo>
                <a:cubicBezTo>
                  <a:pt x="859271" y="116367"/>
                  <a:pt x="867227" y="125959"/>
                  <a:pt x="875183" y="125959"/>
                </a:cubicBezTo>
                <a:cubicBezTo>
                  <a:pt x="885792" y="137330"/>
                  <a:pt x="885792" y="137330"/>
                  <a:pt x="885792" y="137330"/>
                </a:cubicBezTo>
                <a:cubicBezTo>
                  <a:pt x="880489" y="154382"/>
                  <a:pt x="864575" y="125959"/>
                  <a:pt x="853967" y="143014"/>
                </a:cubicBezTo>
                <a:cubicBezTo>
                  <a:pt x="859273" y="131647"/>
                  <a:pt x="843359" y="125959"/>
                  <a:pt x="843359" y="120275"/>
                </a:cubicBezTo>
                <a:cubicBezTo>
                  <a:pt x="846011" y="117433"/>
                  <a:pt x="848663" y="116367"/>
                  <a:pt x="851315" y="116367"/>
                </a:cubicBezTo>
                <a:close/>
                <a:moveTo>
                  <a:pt x="2153481" y="115405"/>
                </a:moveTo>
                <a:cubicBezTo>
                  <a:pt x="2153481" y="115405"/>
                  <a:pt x="2158783" y="115405"/>
                  <a:pt x="2158783" y="115405"/>
                </a:cubicBezTo>
                <a:cubicBezTo>
                  <a:pt x="2153481" y="128397"/>
                  <a:pt x="2153481" y="128397"/>
                  <a:pt x="2153481" y="128397"/>
                </a:cubicBezTo>
                <a:cubicBezTo>
                  <a:pt x="2148175" y="128397"/>
                  <a:pt x="2153481" y="121903"/>
                  <a:pt x="2153481" y="115405"/>
                </a:cubicBezTo>
                <a:close/>
                <a:moveTo>
                  <a:pt x="459690" y="115405"/>
                </a:moveTo>
                <a:cubicBezTo>
                  <a:pt x="463225" y="115405"/>
                  <a:pt x="463225" y="115405"/>
                  <a:pt x="466764" y="115405"/>
                </a:cubicBezTo>
                <a:cubicBezTo>
                  <a:pt x="466764" y="128397"/>
                  <a:pt x="459690" y="128397"/>
                  <a:pt x="456155" y="121903"/>
                </a:cubicBezTo>
                <a:cubicBezTo>
                  <a:pt x="456155" y="121903"/>
                  <a:pt x="459690" y="115405"/>
                  <a:pt x="459690" y="115405"/>
                </a:cubicBezTo>
                <a:close/>
                <a:moveTo>
                  <a:pt x="505161" y="108494"/>
                </a:moveTo>
                <a:lnTo>
                  <a:pt x="506631" y="112860"/>
                </a:lnTo>
                <a:lnTo>
                  <a:pt x="504599" y="115340"/>
                </a:lnTo>
                <a:close/>
                <a:moveTo>
                  <a:pt x="912498" y="106378"/>
                </a:moveTo>
                <a:cubicBezTo>
                  <a:pt x="917209" y="100616"/>
                  <a:pt x="926634" y="112140"/>
                  <a:pt x="926634" y="117901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07783" y="135186"/>
                  <a:pt x="907783" y="135186"/>
                  <a:pt x="907783" y="135186"/>
                </a:cubicBezTo>
                <a:cubicBezTo>
                  <a:pt x="903072" y="129425"/>
                  <a:pt x="907783" y="117901"/>
                  <a:pt x="912498" y="106378"/>
                </a:cubicBezTo>
                <a:close/>
                <a:moveTo>
                  <a:pt x="949438" y="102413"/>
                </a:moveTo>
                <a:cubicBezTo>
                  <a:pt x="954744" y="108911"/>
                  <a:pt x="954744" y="108911"/>
                  <a:pt x="954744" y="108911"/>
                </a:cubicBezTo>
                <a:cubicBezTo>
                  <a:pt x="949438" y="115405"/>
                  <a:pt x="949438" y="115405"/>
                  <a:pt x="949438" y="115405"/>
                </a:cubicBezTo>
                <a:cubicBezTo>
                  <a:pt x="949438" y="108911"/>
                  <a:pt x="949438" y="108911"/>
                  <a:pt x="949438" y="102413"/>
                </a:cubicBezTo>
                <a:close/>
                <a:moveTo>
                  <a:pt x="339465" y="102413"/>
                </a:moveTo>
                <a:cubicBezTo>
                  <a:pt x="344770" y="102413"/>
                  <a:pt x="344770" y="102413"/>
                  <a:pt x="344770" y="102413"/>
                </a:cubicBezTo>
                <a:cubicBezTo>
                  <a:pt x="344770" y="115405"/>
                  <a:pt x="344770" y="115405"/>
                  <a:pt x="344770" y="115405"/>
                </a:cubicBezTo>
                <a:cubicBezTo>
                  <a:pt x="339465" y="115405"/>
                  <a:pt x="334162" y="108911"/>
                  <a:pt x="339465" y="102413"/>
                </a:cubicBezTo>
                <a:close/>
                <a:moveTo>
                  <a:pt x="697492" y="102409"/>
                </a:moveTo>
                <a:cubicBezTo>
                  <a:pt x="697492" y="115401"/>
                  <a:pt x="710754" y="108907"/>
                  <a:pt x="710754" y="121899"/>
                </a:cubicBezTo>
                <a:cubicBezTo>
                  <a:pt x="706333" y="121899"/>
                  <a:pt x="688652" y="121899"/>
                  <a:pt x="693072" y="134892"/>
                </a:cubicBezTo>
                <a:cubicBezTo>
                  <a:pt x="684231" y="128393"/>
                  <a:pt x="688652" y="121899"/>
                  <a:pt x="688652" y="115401"/>
                </a:cubicBezTo>
                <a:cubicBezTo>
                  <a:pt x="693072" y="115401"/>
                  <a:pt x="697492" y="108907"/>
                  <a:pt x="697492" y="102409"/>
                </a:cubicBezTo>
                <a:close/>
                <a:moveTo>
                  <a:pt x="2079219" y="89420"/>
                </a:moveTo>
                <a:cubicBezTo>
                  <a:pt x="2089828" y="94617"/>
                  <a:pt x="2068611" y="110208"/>
                  <a:pt x="2084525" y="115405"/>
                </a:cubicBezTo>
                <a:cubicBezTo>
                  <a:pt x="2079219" y="115405"/>
                  <a:pt x="2073917" y="115405"/>
                  <a:pt x="2068611" y="110208"/>
                </a:cubicBezTo>
                <a:cubicBezTo>
                  <a:pt x="2073917" y="105011"/>
                  <a:pt x="2068611" y="94617"/>
                  <a:pt x="2079219" y="89420"/>
                </a:cubicBezTo>
                <a:close/>
                <a:moveTo>
                  <a:pt x="543674" y="89420"/>
                </a:moveTo>
                <a:cubicBezTo>
                  <a:pt x="548449" y="95919"/>
                  <a:pt x="534125" y="95919"/>
                  <a:pt x="543674" y="102413"/>
                </a:cubicBezTo>
                <a:cubicBezTo>
                  <a:pt x="548449" y="102413"/>
                  <a:pt x="553220" y="95919"/>
                  <a:pt x="557995" y="102413"/>
                </a:cubicBezTo>
                <a:cubicBezTo>
                  <a:pt x="543674" y="108911"/>
                  <a:pt x="567544" y="128397"/>
                  <a:pt x="548449" y="121903"/>
                </a:cubicBezTo>
                <a:cubicBezTo>
                  <a:pt x="557995" y="108911"/>
                  <a:pt x="538900" y="115405"/>
                  <a:pt x="534125" y="102413"/>
                </a:cubicBezTo>
                <a:cubicBezTo>
                  <a:pt x="519805" y="102413"/>
                  <a:pt x="519805" y="102413"/>
                  <a:pt x="519805" y="102413"/>
                </a:cubicBezTo>
                <a:cubicBezTo>
                  <a:pt x="524579" y="95919"/>
                  <a:pt x="534125" y="95919"/>
                  <a:pt x="543674" y="89420"/>
                </a:cubicBezTo>
                <a:close/>
                <a:moveTo>
                  <a:pt x="297031" y="89416"/>
                </a:moveTo>
                <a:cubicBezTo>
                  <a:pt x="302337" y="94830"/>
                  <a:pt x="312946" y="100244"/>
                  <a:pt x="307640" y="116485"/>
                </a:cubicBezTo>
                <a:cubicBezTo>
                  <a:pt x="302337" y="116485"/>
                  <a:pt x="297031" y="121899"/>
                  <a:pt x="291729" y="121899"/>
                </a:cubicBezTo>
                <a:cubicBezTo>
                  <a:pt x="297031" y="111072"/>
                  <a:pt x="281121" y="94830"/>
                  <a:pt x="297031" y="89416"/>
                </a:cubicBezTo>
                <a:close/>
                <a:moveTo>
                  <a:pt x="847003" y="84953"/>
                </a:moveTo>
                <a:cubicBezTo>
                  <a:pt x="847998" y="84547"/>
                  <a:pt x="848661" y="84547"/>
                  <a:pt x="848661" y="86171"/>
                </a:cubicBezTo>
                <a:cubicBezTo>
                  <a:pt x="848661" y="89420"/>
                  <a:pt x="848661" y="89420"/>
                  <a:pt x="848661" y="89420"/>
                </a:cubicBezTo>
                <a:cubicBezTo>
                  <a:pt x="846008" y="89420"/>
                  <a:pt x="846008" y="89420"/>
                  <a:pt x="843355" y="86171"/>
                </a:cubicBezTo>
                <a:cubicBezTo>
                  <a:pt x="844682" y="86171"/>
                  <a:pt x="846008" y="85359"/>
                  <a:pt x="847003" y="84953"/>
                </a:cubicBezTo>
                <a:close/>
                <a:moveTo>
                  <a:pt x="507219" y="83327"/>
                </a:moveTo>
                <a:lnTo>
                  <a:pt x="505161" y="108494"/>
                </a:lnTo>
                <a:lnTo>
                  <a:pt x="502508" y="100616"/>
                </a:lnTo>
                <a:cubicBezTo>
                  <a:pt x="502508" y="94851"/>
                  <a:pt x="502508" y="89089"/>
                  <a:pt x="507219" y="83327"/>
                </a:cubicBezTo>
                <a:close/>
                <a:moveTo>
                  <a:pt x="1939899" y="82922"/>
                </a:moveTo>
                <a:cubicBezTo>
                  <a:pt x="1939899" y="100117"/>
                  <a:pt x="1959702" y="105850"/>
                  <a:pt x="1959702" y="123045"/>
                </a:cubicBezTo>
                <a:cubicBezTo>
                  <a:pt x="1969602" y="117316"/>
                  <a:pt x="1959702" y="94388"/>
                  <a:pt x="1979502" y="105850"/>
                </a:cubicBezTo>
                <a:cubicBezTo>
                  <a:pt x="1994353" y="117316"/>
                  <a:pt x="1979502" y="134511"/>
                  <a:pt x="1984453" y="145973"/>
                </a:cubicBezTo>
                <a:cubicBezTo>
                  <a:pt x="1979502" y="180367"/>
                  <a:pt x="1979502" y="180367"/>
                  <a:pt x="1979502" y="180367"/>
                </a:cubicBezTo>
                <a:cubicBezTo>
                  <a:pt x="1974554" y="168905"/>
                  <a:pt x="1969602" y="157439"/>
                  <a:pt x="1964650" y="145973"/>
                </a:cubicBezTo>
                <a:cubicBezTo>
                  <a:pt x="1949799" y="134511"/>
                  <a:pt x="1959702" y="117316"/>
                  <a:pt x="1944850" y="100117"/>
                </a:cubicBezTo>
                <a:cubicBezTo>
                  <a:pt x="1934947" y="117316"/>
                  <a:pt x="1929999" y="94388"/>
                  <a:pt x="1920096" y="94388"/>
                </a:cubicBezTo>
                <a:cubicBezTo>
                  <a:pt x="1929999" y="105850"/>
                  <a:pt x="1934947" y="82922"/>
                  <a:pt x="1939899" y="82922"/>
                </a:cubicBezTo>
                <a:close/>
                <a:moveTo>
                  <a:pt x="816836" y="82922"/>
                </a:moveTo>
                <a:cubicBezTo>
                  <a:pt x="816836" y="82922"/>
                  <a:pt x="822142" y="82922"/>
                  <a:pt x="827445" y="82922"/>
                </a:cubicBezTo>
                <a:cubicBezTo>
                  <a:pt x="827445" y="86171"/>
                  <a:pt x="827445" y="86171"/>
                  <a:pt x="827445" y="86171"/>
                </a:cubicBezTo>
                <a:cubicBezTo>
                  <a:pt x="822142" y="89420"/>
                  <a:pt x="822142" y="89420"/>
                  <a:pt x="822142" y="89420"/>
                </a:cubicBezTo>
                <a:cubicBezTo>
                  <a:pt x="816836" y="89420"/>
                  <a:pt x="811530" y="86171"/>
                  <a:pt x="816836" y="82922"/>
                </a:cubicBezTo>
                <a:close/>
                <a:moveTo>
                  <a:pt x="519805" y="82922"/>
                </a:moveTo>
                <a:lnTo>
                  <a:pt x="525111" y="82922"/>
                </a:lnTo>
                <a:lnTo>
                  <a:pt x="525111" y="89420"/>
                </a:lnTo>
                <a:lnTo>
                  <a:pt x="519805" y="89420"/>
                </a:lnTo>
                <a:close/>
                <a:moveTo>
                  <a:pt x="381898" y="76428"/>
                </a:moveTo>
                <a:cubicBezTo>
                  <a:pt x="392506" y="76428"/>
                  <a:pt x="392506" y="85091"/>
                  <a:pt x="397812" y="89420"/>
                </a:cubicBezTo>
                <a:cubicBezTo>
                  <a:pt x="387203" y="89420"/>
                  <a:pt x="376595" y="85091"/>
                  <a:pt x="381898" y="80758"/>
                </a:cubicBezTo>
                <a:cubicBezTo>
                  <a:pt x="381898" y="76428"/>
                  <a:pt x="381898" y="76428"/>
                  <a:pt x="381898" y="76428"/>
                </a:cubicBezTo>
                <a:close/>
                <a:moveTo>
                  <a:pt x="1872360" y="69930"/>
                </a:moveTo>
                <a:cubicBezTo>
                  <a:pt x="1882968" y="74804"/>
                  <a:pt x="1893577" y="74804"/>
                  <a:pt x="1893577" y="84547"/>
                </a:cubicBezTo>
                <a:cubicBezTo>
                  <a:pt x="1888274" y="89420"/>
                  <a:pt x="1877666" y="79677"/>
                  <a:pt x="1872360" y="74804"/>
                </a:cubicBezTo>
                <a:cubicBezTo>
                  <a:pt x="1872360" y="69930"/>
                  <a:pt x="1872360" y="69930"/>
                  <a:pt x="1872360" y="69930"/>
                </a:cubicBezTo>
                <a:close/>
                <a:moveTo>
                  <a:pt x="652407" y="56938"/>
                </a:moveTo>
                <a:cubicBezTo>
                  <a:pt x="663018" y="56938"/>
                  <a:pt x="663018" y="56938"/>
                  <a:pt x="663018" y="56938"/>
                </a:cubicBezTo>
                <a:cubicBezTo>
                  <a:pt x="652407" y="69930"/>
                  <a:pt x="652407" y="69930"/>
                  <a:pt x="652407" y="69930"/>
                </a:cubicBezTo>
                <a:cubicBezTo>
                  <a:pt x="647104" y="63436"/>
                  <a:pt x="652407" y="63436"/>
                  <a:pt x="652407" y="56938"/>
                </a:cubicBezTo>
                <a:close/>
                <a:moveTo>
                  <a:pt x="1835233" y="50443"/>
                </a:moveTo>
                <a:cubicBezTo>
                  <a:pt x="1835233" y="50443"/>
                  <a:pt x="1840535" y="56942"/>
                  <a:pt x="1835233" y="56942"/>
                </a:cubicBezTo>
                <a:cubicBezTo>
                  <a:pt x="1835233" y="56942"/>
                  <a:pt x="1835233" y="63436"/>
                  <a:pt x="1829927" y="56942"/>
                </a:cubicBezTo>
                <a:cubicBezTo>
                  <a:pt x="1829927" y="56942"/>
                  <a:pt x="1829927" y="50443"/>
                  <a:pt x="1835233" y="50443"/>
                </a:cubicBezTo>
                <a:close/>
                <a:moveTo>
                  <a:pt x="556936" y="50439"/>
                </a:moveTo>
                <a:cubicBezTo>
                  <a:pt x="556936" y="69930"/>
                  <a:pt x="556936" y="69930"/>
                  <a:pt x="556936" y="69930"/>
                </a:cubicBezTo>
                <a:cubicBezTo>
                  <a:pt x="551630" y="69930"/>
                  <a:pt x="551630" y="63432"/>
                  <a:pt x="546327" y="63432"/>
                </a:cubicBezTo>
                <a:cubicBezTo>
                  <a:pt x="546327" y="56938"/>
                  <a:pt x="551630" y="56938"/>
                  <a:pt x="556936" y="50439"/>
                </a:cubicBezTo>
                <a:close/>
                <a:moveTo>
                  <a:pt x="277489" y="50439"/>
                </a:moveTo>
                <a:cubicBezTo>
                  <a:pt x="277489" y="96938"/>
                  <a:pt x="277489" y="96938"/>
                  <a:pt x="277489" y="96938"/>
                </a:cubicBezTo>
                <a:cubicBezTo>
                  <a:pt x="286981" y="96938"/>
                  <a:pt x="291729" y="102752"/>
                  <a:pt x="286981" y="114378"/>
                </a:cubicBezTo>
                <a:cubicBezTo>
                  <a:pt x="277489" y="126004"/>
                  <a:pt x="277489" y="126004"/>
                  <a:pt x="277489" y="126004"/>
                </a:cubicBezTo>
                <a:cubicBezTo>
                  <a:pt x="272744" y="126004"/>
                  <a:pt x="272744" y="120189"/>
                  <a:pt x="268000" y="120189"/>
                </a:cubicBezTo>
                <a:cubicBezTo>
                  <a:pt x="258508" y="120189"/>
                  <a:pt x="268000" y="96938"/>
                  <a:pt x="258508" y="102752"/>
                </a:cubicBezTo>
                <a:cubicBezTo>
                  <a:pt x="258508" y="120189"/>
                  <a:pt x="258508" y="143440"/>
                  <a:pt x="244271" y="149251"/>
                </a:cubicBezTo>
                <a:cubicBezTo>
                  <a:pt x="234779" y="137625"/>
                  <a:pt x="234779" y="137625"/>
                  <a:pt x="234779" y="137625"/>
                </a:cubicBezTo>
                <a:cubicBezTo>
                  <a:pt x="230031" y="143440"/>
                  <a:pt x="230031" y="155065"/>
                  <a:pt x="225286" y="160876"/>
                </a:cubicBezTo>
                <a:cubicBezTo>
                  <a:pt x="220538" y="155065"/>
                  <a:pt x="215794" y="155065"/>
                  <a:pt x="215794" y="149251"/>
                </a:cubicBezTo>
                <a:cubicBezTo>
                  <a:pt x="215794" y="143440"/>
                  <a:pt x="215794" y="143440"/>
                  <a:pt x="215794" y="137625"/>
                </a:cubicBezTo>
                <a:cubicBezTo>
                  <a:pt x="201557" y="137625"/>
                  <a:pt x="215794" y="149251"/>
                  <a:pt x="201557" y="149251"/>
                </a:cubicBezTo>
                <a:cubicBezTo>
                  <a:pt x="201557" y="131814"/>
                  <a:pt x="201557" y="114378"/>
                  <a:pt x="215794" y="108563"/>
                </a:cubicBezTo>
                <a:cubicBezTo>
                  <a:pt x="215794" y="102752"/>
                  <a:pt x="211049" y="102752"/>
                  <a:pt x="211049" y="108563"/>
                </a:cubicBezTo>
                <a:cubicBezTo>
                  <a:pt x="206302" y="102752"/>
                  <a:pt x="211049" y="96938"/>
                  <a:pt x="215794" y="91127"/>
                </a:cubicBezTo>
                <a:cubicBezTo>
                  <a:pt x="220538" y="91127"/>
                  <a:pt x="220538" y="96938"/>
                  <a:pt x="220538" y="96938"/>
                </a:cubicBezTo>
                <a:cubicBezTo>
                  <a:pt x="220538" y="108563"/>
                  <a:pt x="215794" y="114378"/>
                  <a:pt x="220538" y="126004"/>
                </a:cubicBezTo>
                <a:cubicBezTo>
                  <a:pt x="225286" y="137625"/>
                  <a:pt x="230031" y="131814"/>
                  <a:pt x="239523" y="131814"/>
                </a:cubicBezTo>
                <a:cubicBezTo>
                  <a:pt x="249015" y="120189"/>
                  <a:pt x="230031" y="108563"/>
                  <a:pt x="244271" y="102752"/>
                </a:cubicBezTo>
                <a:cubicBezTo>
                  <a:pt x="249015" y="96938"/>
                  <a:pt x="239523" y="96938"/>
                  <a:pt x="249015" y="91127"/>
                </a:cubicBezTo>
                <a:cubicBezTo>
                  <a:pt x="258508" y="96938"/>
                  <a:pt x="258508" y="96938"/>
                  <a:pt x="258508" y="96938"/>
                </a:cubicBezTo>
                <a:cubicBezTo>
                  <a:pt x="268000" y="91127"/>
                  <a:pt x="253760" y="79501"/>
                  <a:pt x="268000" y="79501"/>
                </a:cubicBezTo>
                <a:cubicBezTo>
                  <a:pt x="268000" y="67876"/>
                  <a:pt x="268000" y="56250"/>
                  <a:pt x="277489" y="50439"/>
                </a:cubicBezTo>
                <a:close/>
                <a:moveTo>
                  <a:pt x="352723" y="48901"/>
                </a:moveTo>
                <a:cubicBezTo>
                  <a:pt x="356370" y="48170"/>
                  <a:pt x="360679" y="49145"/>
                  <a:pt x="365984" y="53042"/>
                </a:cubicBezTo>
                <a:cubicBezTo>
                  <a:pt x="371289" y="63436"/>
                  <a:pt x="365984" y="79027"/>
                  <a:pt x="360681" y="89420"/>
                </a:cubicBezTo>
                <a:cubicBezTo>
                  <a:pt x="355375" y="84223"/>
                  <a:pt x="355375" y="63436"/>
                  <a:pt x="344767" y="73830"/>
                </a:cubicBezTo>
                <a:cubicBezTo>
                  <a:pt x="344767" y="68633"/>
                  <a:pt x="344767" y="68633"/>
                  <a:pt x="344767" y="68633"/>
                </a:cubicBezTo>
                <a:cubicBezTo>
                  <a:pt x="334159" y="63436"/>
                  <a:pt x="334159" y="79027"/>
                  <a:pt x="328856" y="68633"/>
                </a:cubicBezTo>
                <a:cubicBezTo>
                  <a:pt x="336812" y="68633"/>
                  <a:pt x="341784" y="51093"/>
                  <a:pt x="352723" y="48901"/>
                </a:cubicBezTo>
                <a:close/>
                <a:moveTo>
                  <a:pt x="588757" y="37451"/>
                </a:moveTo>
                <a:cubicBezTo>
                  <a:pt x="594063" y="37451"/>
                  <a:pt x="594063" y="41781"/>
                  <a:pt x="594063" y="46114"/>
                </a:cubicBezTo>
                <a:cubicBezTo>
                  <a:pt x="588757" y="50443"/>
                  <a:pt x="588757" y="41781"/>
                  <a:pt x="588757" y="41781"/>
                </a:cubicBezTo>
                <a:cubicBezTo>
                  <a:pt x="588757" y="37451"/>
                  <a:pt x="588757" y="37451"/>
                  <a:pt x="588757" y="37451"/>
                </a:cubicBezTo>
                <a:close/>
                <a:moveTo>
                  <a:pt x="917613" y="37447"/>
                </a:moveTo>
                <a:cubicBezTo>
                  <a:pt x="922919" y="37447"/>
                  <a:pt x="922919" y="37447"/>
                  <a:pt x="922919" y="37447"/>
                </a:cubicBezTo>
                <a:cubicBezTo>
                  <a:pt x="917613" y="43945"/>
                  <a:pt x="917613" y="43945"/>
                  <a:pt x="917613" y="43945"/>
                </a:cubicBezTo>
                <a:cubicBezTo>
                  <a:pt x="917613" y="43945"/>
                  <a:pt x="917613" y="37447"/>
                  <a:pt x="917613" y="37447"/>
                </a:cubicBezTo>
                <a:close/>
                <a:moveTo>
                  <a:pt x="551630" y="37447"/>
                </a:moveTo>
                <a:lnTo>
                  <a:pt x="556936" y="37447"/>
                </a:lnTo>
                <a:lnTo>
                  <a:pt x="556936" y="43945"/>
                </a:lnTo>
                <a:lnTo>
                  <a:pt x="551630" y="43945"/>
                </a:lnTo>
                <a:close/>
                <a:moveTo>
                  <a:pt x="670973" y="30953"/>
                </a:moveTo>
                <a:cubicBezTo>
                  <a:pt x="673626" y="30953"/>
                  <a:pt x="670973" y="37451"/>
                  <a:pt x="670973" y="37451"/>
                </a:cubicBezTo>
                <a:cubicBezTo>
                  <a:pt x="668321" y="34202"/>
                  <a:pt x="668321" y="34202"/>
                  <a:pt x="668321" y="34202"/>
                </a:cubicBezTo>
                <a:close/>
                <a:moveTo>
                  <a:pt x="251946" y="30953"/>
                </a:moveTo>
                <a:cubicBezTo>
                  <a:pt x="242664" y="54339"/>
                  <a:pt x="270512" y="71882"/>
                  <a:pt x="251946" y="89420"/>
                </a:cubicBezTo>
                <a:cubicBezTo>
                  <a:pt x="233382" y="77725"/>
                  <a:pt x="251946" y="54339"/>
                  <a:pt x="242664" y="36800"/>
                </a:cubicBezTo>
                <a:cubicBezTo>
                  <a:pt x="251946" y="30953"/>
                  <a:pt x="251946" y="30953"/>
                  <a:pt x="251946" y="30953"/>
                </a:cubicBezTo>
                <a:close/>
                <a:moveTo>
                  <a:pt x="739040" y="24459"/>
                </a:moveTo>
                <a:cubicBezTo>
                  <a:pt x="748472" y="24459"/>
                  <a:pt x="748472" y="24459"/>
                  <a:pt x="748472" y="24459"/>
                </a:cubicBezTo>
                <a:cubicBezTo>
                  <a:pt x="753187" y="36269"/>
                  <a:pt x="748472" y="42177"/>
                  <a:pt x="748472" y="53987"/>
                </a:cubicBezTo>
                <a:cubicBezTo>
                  <a:pt x="743758" y="65797"/>
                  <a:pt x="729611" y="53987"/>
                  <a:pt x="729611" y="71706"/>
                </a:cubicBezTo>
                <a:cubicBezTo>
                  <a:pt x="729611" y="89420"/>
                  <a:pt x="729611" y="89420"/>
                  <a:pt x="729611" y="89420"/>
                </a:cubicBezTo>
                <a:lnTo>
                  <a:pt x="715468" y="89420"/>
                </a:lnTo>
                <a:cubicBezTo>
                  <a:pt x="710754" y="77611"/>
                  <a:pt x="734326" y="65797"/>
                  <a:pt x="724897" y="53987"/>
                </a:cubicBezTo>
                <a:cubicBezTo>
                  <a:pt x="724897" y="42177"/>
                  <a:pt x="734326" y="53987"/>
                  <a:pt x="739040" y="53987"/>
                </a:cubicBezTo>
                <a:cubicBezTo>
                  <a:pt x="739040" y="24459"/>
                  <a:pt x="739040" y="24459"/>
                  <a:pt x="739040" y="24459"/>
                </a:cubicBezTo>
                <a:close/>
                <a:moveTo>
                  <a:pt x="1798102" y="17961"/>
                </a:moveTo>
                <a:cubicBezTo>
                  <a:pt x="1803405" y="17961"/>
                  <a:pt x="1803405" y="24459"/>
                  <a:pt x="1798102" y="24459"/>
                </a:cubicBezTo>
                <a:cubicBezTo>
                  <a:pt x="1792796" y="24459"/>
                  <a:pt x="1792796" y="24459"/>
                  <a:pt x="1792796" y="24459"/>
                </a:cubicBezTo>
                <a:close/>
                <a:moveTo>
                  <a:pt x="1076740" y="17961"/>
                </a:moveTo>
                <a:cubicBezTo>
                  <a:pt x="1076740" y="17961"/>
                  <a:pt x="1097957" y="17961"/>
                  <a:pt x="1089470" y="30953"/>
                </a:cubicBezTo>
                <a:cubicBezTo>
                  <a:pt x="1085227" y="24459"/>
                  <a:pt x="1076740" y="24459"/>
                  <a:pt x="1076740" y="17961"/>
                </a:cubicBezTo>
                <a:close/>
                <a:moveTo>
                  <a:pt x="551630" y="17961"/>
                </a:moveTo>
                <a:cubicBezTo>
                  <a:pt x="551630" y="24459"/>
                  <a:pt x="551630" y="24459"/>
                  <a:pt x="551630" y="24459"/>
                </a:cubicBezTo>
                <a:lnTo>
                  <a:pt x="546324" y="24459"/>
                </a:lnTo>
                <a:cubicBezTo>
                  <a:pt x="546324" y="17961"/>
                  <a:pt x="546324" y="17961"/>
                  <a:pt x="551630" y="17961"/>
                </a:cubicBezTo>
                <a:close/>
                <a:moveTo>
                  <a:pt x="753850" y="16340"/>
                </a:moveTo>
                <a:cubicBezTo>
                  <a:pt x="754513" y="14716"/>
                  <a:pt x="755840" y="14716"/>
                  <a:pt x="758492" y="17965"/>
                </a:cubicBezTo>
                <a:cubicBezTo>
                  <a:pt x="758492" y="24459"/>
                  <a:pt x="758492" y="24459"/>
                  <a:pt x="758492" y="24459"/>
                </a:cubicBezTo>
                <a:lnTo>
                  <a:pt x="753187" y="24459"/>
                </a:lnTo>
                <a:cubicBezTo>
                  <a:pt x="753187" y="21212"/>
                  <a:pt x="753187" y="17964"/>
                  <a:pt x="753850" y="16340"/>
                </a:cubicBezTo>
                <a:close/>
                <a:moveTo>
                  <a:pt x="848661" y="11466"/>
                </a:moveTo>
                <a:cubicBezTo>
                  <a:pt x="859273" y="4968"/>
                  <a:pt x="859273" y="17961"/>
                  <a:pt x="864575" y="24459"/>
                </a:cubicBezTo>
                <a:cubicBezTo>
                  <a:pt x="864575" y="37451"/>
                  <a:pt x="864575" y="37451"/>
                  <a:pt x="864575" y="37451"/>
                </a:cubicBezTo>
                <a:cubicBezTo>
                  <a:pt x="853967" y="37451"/>
                  <a:pt x="859273" y="11466"/>
                  <a:pt x="848661" y="17961"/>
                </a:cubicBezTo>
                <a:cubicBezTo>
                  <a:pt x="848661" y="11466"/>
                  <a:pt x="848661" y="11466"/>
                  <a:pt x="848661" y="11466"/>
                </a:cubicBezTo>
                <a:close/>
                <a:moveTo>
                  <a:pt x="832750" y="11466"/>
                </a:moveTo>
                <a:cubicBezTo>
                  <a:pt x="832750" y="24459"/>
                  <a:pt x="832750" y="24459"/>
                  <a:pt x="832750" y="24459"/>
                </a:cubicBezTo>
                <a:cubicBezTo>
                  <a:pt x="827445" y="24459"/>
                  <a:pt x="827445" y="17965"/>
                  <a:pt x="827445" y="17965"/>
                </a:cubicBezTo>
                <a:cubicBezTo>
                  <a:pt x="827445" y="11466"/>
                  <a:pt x="832750" y="11466"/>
                  <a:pt x="832750" y="11466"/>
                </a:cubicBezTo>
                <a:close/>
                <a:moveTo>
                  <a:pt x="943189" y="0"/>
                </a:moveTo>
                <a:lnTo>
                  <a:pt x="1023931" y="0"/>
                </a:lnTo>
                <a:lnTo>
                  <a:pt x="1035022" y="8422"/>
                </a:lnTo>
                <a:cubicBezTo>
                  <a:pt x="1039735" y="5541"/>
                  <a:pt x="1040913" y="2659"/>
                  <a:pt x="1040912" y="498"/>
                </a:cubicBezTo>
                <a:lnTo>
                  <a:pt x="1040750" y="0"/>
                </a:lnTo>
                <a:lnTo>
                  <a:pt x="1096554" y="0"/>
                </a:lnTo>
                <a:lnTo>
                  <a:pt x="1084504" y="8421"/>
                </a:lnTo>
                <a:cubicBezTo>
                  <a:pt x="1079791" y="11303"/>
                  <a:pt x="1075078" y="11303"/>
                  <a:pt x="1068010" y="2660"/>
                </a:cubicBezTo>
                <a:cubicBezTo>
                  <a:pt x="1053873" y="19945"/>
                  <a:pt x="1086861" y="37230"/>
                  <a:pt x="1072721" y="54519"/>
                </a:cubicBezTo>
                <a:cubicBezTo>
                  <a:pt x="1082146" y="66042"/>
                  <a:pt x="1072721" y="77566"/>
                  <a:pt x="1082146" y="83327"/>
                </a:cubicBezTo>
                <a:cubicBezTo>
                  <a:pt x="1086861" y="71804"/>
                  <a:pt x="1100997" y="77566"/>
                  <a:pt x="1105708" y="77566"/>
                </a:cubicBezTo>
                <a:cubicBezTo>
                  <a:pt x="1096286" y="77566"/>
                  <a:pt x="1100997" y="89089"/>
                  <a:pt x="1100997" y="94851"/>
                </a:cubicBezTo>
                <a:cubicBezTo>
                  <a:pt x="1110423" y="112140"/>
                  <a:pt x="1082146" y="123663"/>
                  <a:pt x="1100997" y="140948"/>
                </a:cubicBezTo>
                <a:cubicBezTo>
                  <a:pt x="1110423" y="140948"/>
                  <a:pt x="1119848" y="129425"/>
                  <a:pt x="1119848" y="123663"/>
                </a:cubicBezTo>
                <a:cubicBezTo>
                  <a:pt x="1110423" y="100616"/>
                  <a:pt x="1129274" y="77566"/>
                  <a:pt x="1110423" y="60281"/>
                </a:cubicBezTo>
                <a:cubicBezTo>
                  <a:pt x="1110423" y="54519"/>
                  <a:pt x="1105708" y="54519"/>
                  <a:pt x="1100997" y="54519"/>
                </a:cubicBezTo>
                <a:cubicBezTo>
                  <a:pt x="1096286" y="60281"/>
                  <a:pt x="1096286" y="60281"/>
                  <a:pt x="1096286" y="60281"/>
                </a:cubicBezTo>
                <a:cubicBezTo>
                  <a:pt x="1096286" y="48756"/>
                  <a:pt x="1097464" y="38672"/>
                  <a:pt x="1099231" y="28588"/>
                </a:cubicBezTo>
                <a:lnTo>
                  <a:pt x="1105074" y="0"/>
                </a:lnTo>
                <a:lnTo>
                  <a:pt x="1141706" y="0"/>
                </a:lnTo>
                <a:lnTo>
                  <a:pt x="1142010" y="7881"/>
                </a:lnTo>
                <a:cubicBezTo>
                  <a:pt x="1142820" y="10583"/>
                  <a:pt x="1144587" y="12743"/>
                  <a:pt x="1148121" y="14184"/>
                </a:cubicBezTo>
                <a:cubicBezTo>
                  <a:pt x="1148121" y="25707"/>
                  <a:pt x="1166972" y="25707"/>
                  <a:pt x="1157547" y="42992"/>
                </a:cubicBezTo>
                <a:cubicBezTo>
                  <a:pt x="1162261" y="42992"/>
                  <a:pt x="1166972" y="42992"/>
                  <a:pt x="1171683" y="42992"/>
                </a:cubicBezTo>
                <a:cubicBezTo>
                  <a:pt x="1166972" y="19945"/>
                  <a:pt x="1204674" y="37230"/>
                  <a:pt x="1190534" y="8422"/>
                </a:cubicBezTo>
                <a:cubicBezTo>
                  <a:pt x="1185822" y="8422"/>
                  <a:pt x="1183465" y="5540"/>
                  <a:pt x="1181698" y="1938"/>
                </a:cubicBezTo>
                <a:lnTo>
                  <a:pt x="1180748" y="0"/>
                </a:lnTo>
                <a:lnTo>
                  <a:pt x="1247027" y="0"/>
                </a:lnTo>
                <a:lnTo>
                  <a:pt x="1246791" y="12742"/>
                </a:lnTo>
                <a:cubicBezTo>
                  <a:pt x="1252094" y="20305"/>
                  <a:pt x="1270649" y="8422"/>
                  <a:pt x="1270649" y="25707"/>
                </a:cubicBezTo>
                <a:cubicBezTo>
                  <a:pt x="1280072" y="19945"/>
                  <a:pt x="1298922" y="2660"/>
                  <a:pt x="1303637" y="19945"/>
                </a:cubicBezTo>
                <a:cubicBezTo>
                  <a:pt x="1305992" y="17065"/>
                  <a:pt x="1306581" y="13823"/>
                  <a:pt x="1306213" y="10312"/>
                </a:cubicBezTo>
                <a:lnTo>
                  <a:pt x="1303312" y="0"/>
                </a:lnTo>
                <a:lnTo>
                  <a:pt x="1326420" y="0"/>
                </a:lnTo>
                <a:lnTo>
                  <a:pt x="1327199" y="2660"/>
                </a:lnTo>
                <a:cubicBezTo>
                  <a:pt x="1336624" y="14184"/>
                  <a:pt x="1350761" y="2660"/>
                  <a:pt x="1364898" y="8422"/>
                </a:cubicBezTo>
                <a:lnTo>
                  <a:pt x="1364766" y="0"/>
                </a:lnTo>
                <a:lnTo>
                  <a:pt x="1380970" y="0"/>
                </a:lnTo>
                <a:lnTo>
                  <a:pt x="1381393" y="1938"/>
                </a:lnTo>
                <a:cubicBezTo>
                  <a:pt x="1381393" y="5540"/>
                  <a:pt x="1381393" y="8422"/>
                  <a:pt x="1383748" y="8422"/>
                </a:cubicBezTo>
                <a:lnTo>
                  <a:pt x="1401457" y="0"/>
                </a:lnTo>
                <a:lnTo>
                  <a:pt x="1486740" y="0"/>
                </a:lnTo>
                <a:lnTo>
                  <a:pt x="1487422" y="14184"/>
                </a:lnTo>
                <a:cubicBezTo>
                  <a:pt x="1487422" y="19945"/>
                  <a:pt x="1487422" y="19945"/>
                  <a:pt x="1487422" y="25707"/>
                </a:cubicBezTo>
                <a:cubicBezTo>
                  <a:pt x="1499205" y="19945"/>
                  <a:pt x="1502740" y="12742"/>
                  <a:pt x="1503329" y="4819"/>
                </a:cubicBezTo>
                <a:lnTo>
                  <a:pt x="1502991" y="0"/>
                </a:lnTo>
                <a:lnTo>
                  <a:pt x="1566569" y="0"/>
                </a:lnTo>
                <a:lnTo>
                  <a:pt x="1566358" y="1938"/>
                </a:lnTo>
                <a:cubicBezTo>
                  <a:pt x="1567536" y="5540"/>
                  <a:pt x="1569893" y="8422"/>
                  <a:pt x="1572248" y="8422"/>
                </a:cubicBezTo>
                <a:cubicBezTo>
                  <a:pt x="1579318" y="11303"/>
                  <a:pt x="1580497" y="8421"/>
                  <a:pt x="1581086" y="4099"/>
                </a:cubicBezTo>
                <a:lnTo>
                  <a:pt x="1582762" y="0"/>
                </a:lnTo>
                <a:lnTo>
                  <a:pt x="1589499" y="0"/>
                </a:lnTo>
                <a:lnTo>
                  <a:pt x="1595810" y="8422"/>
                </a:lnTo>
                <a:cubicBezTo>
                  <a:pt x="1614661" y="14184"/>
                  <a:pt x="1628798" y="-3106"/>
                  <a:pt x="1642938" y="8422"/>
                </a:cubicBezTo>
                <a:cubicBezTo>
                  <a:pt x="1642938" y="19945"/>
                  <a:pt x="1642938" y="31469"/>
                  <a:pt x="1647649" y="37230"/>
                </a:cubicBezTo>
                <a:cubicBezTo>
                  <a:pt x="1652363" y="37230"/>
                  <a:pt x="1652363" y="37230"/>
                  <a:pt x="1657074" y="37230"/>
                </a:cubicBezTo>
                <a:cubicBezTo>
                  <a:pt x="1652363" y="25707"/>
                  <a:pt x="1647649" y="19945"/>
                  <a:pt x="1647649" y="14184"/>
                </a:cubicBezTo>
                <a:cubicBezTo>
                  <a:pt x="1650005" y="9862"/>
                  <a:pt x="1650594" y="6980"/>
                  <a:pt x="1650226" y="4819"/>
                </a:cubicBezTo>
                <a:lnTo>
                  <a:pt x="1647200" y="0"/>
                </a:lnTo>
                <a:lnTo>
                  <a:pt x="1667816" y="0"/>
                </a:lnTo>
                <a:lnTo>
                  <a:pt x="1672979" y="2659"/>
                </a:lnTo>
                <a:cubicBezTo>
                  <a:pt x="1675924" y="5540"/>
                  <a:pt x="1678281" y="8422"/>
                  <a:pt x="1680636" y="8422"/>
                </a:cubicBezTo>
                <a:lnTo>
                  <a:pt x="1687522" y="0"/>
                </a:lnTo>
                <a:lnTo>
                  <a:pt x="1693261" y="0"/>
                </a:lnTo>
                <a:lnTo>
                  <a:pt x="1699708" y="6260"/>
                </a:lnTo>
                <a:cubicBezTo>
                  <a:pt x="1705672" y="19225"/>
                  <a:pt x="1703021" y="38671"/>
                  <a:pt x="1713624" y="25707"/>
                </a:cubicBezTo>
                <a:cubicBezTo>
                  <a:pt x="1723049" y="31469"/>
                  <a:pt x="1727764" y="37230"/>
                  <a:pt x="1732475" y="48758"/>
                </a:cubicBezTo>
                <a:cubicBezTo>
                  <a:pt x="1732475" y="31469"/>
                  <a:pt x="1751326" y="48758"/>
                  <a:pt x="1765462" y="48758"/>
                </a:cubicBezTo>
                <a:cubicBezTo>
                  <a:pt x="1770173" y="60281"/>
                  <a:pt x="1779599" y="77566"/>
                  <a:pt x="1793739" y="66042"/>
                </a:cubicBezTo>
                <a:cubicBezTo>
                  <a:pt x="1798450" y="71804"/>
                  <a:pt x="1798450" y="71804"/>
                  <a:pt x="1803161" y="71804"/>
                </a:cubicBezTo>
                <a:cubicBezTo>
                  <a:pt x="1807875" y="66042"/>
                  <a:pt x="1807875" y="66042"/>
                  <a:pt x="1807875" y="66042"/>
                </a:cubicBezTo>
                <a:cubicBezTo>
                  <a:pt x="1803161" y="66042"/>
                  <a:pt x="1803161" y="60281"/>
                  <a:pt x="1803161" y="54519"/>
                </a:cubicBezTo>
                <a:cubicBezTo>
                  <a:pt x="1812586" y="60281"/>
                  <a:pt x="1817301" y="42992"/>
                  <a:pt x="1826726" y="60281"/>
                </a:cubicBezTo>
                <a:cubicBezTo>
                  <a:pt x="1822012" y="71804"/>
                  <a:pt x="1831437" y="94851"/>
                  <a:pt x="1807875" y="83327"/>
                </a:cubicBezTo>
                <a:cubicBezTo>
                  <a:pt x="1807875" y="89089"/>
                  <a:pt x="1807875" y="94851"/>
                  <a:pt x="1803161" y="94851"/>
                </a:cubicBezTo>
                <a:cubicBezTo>
                  <a:pt x="1793739" y="94851"/>
                  <a:pt x="1803161" y="89089"/>
                  <a:pt x="1798450" y="83327"/>
                </a:cubicBezTo>
                <a:cubicBezTo>
                  <a:pt x="1784313" y="71804"/>
                  <a:pt x="1784313" y="71804"/>
                  <a:pt x="1784313" y="71804"/>
                </a:cubicBezTo>
                <a:cubicBezTo>
                  <a:pt x="1765462" y="94851"/>
                  <a:pt x="1803161" y="89089"/>
                  <a:pt x="1789024" y="106378"/>
                </a:cubicBezTo>
                <a:cubicBezTo>
                  <a:pt x="1793739" y="123663"/>
                  <a:pt x="1803161" y="100616"/>
                  <a:pt x="1812586" y="112140"/>
                </a:cubicBezTo>
                <a:cubicBezTo>
                  <a:pt x="1812586" y="123663"/>
                  <a:pt x="1798450" y="123663"/>
                  <a:pt x="1798450" y="135186"/>
                </a:cubicBezTo>
                <a:cubicBezTo>
                  <a:pt x="1807875" y="146714"/>
                  <a:pt x="1831437" y="117901"/>
                  <a:pt x="1822012" y="146714"/>
                </a:cubicBezTo>
                <a:cubicBezTo>
                  <a:pt x="1822012" y="158237"/>
                  <a:pt x="1840863" y="152475"/>
                  <a:pt x="1840863" y="163998"/>
                </a:cubicBezTo>
                <a:cubicBezTo>
                  <a:pt x="1845574" y="152475"/>
                  <a:pt x="1864425" y="163998"/>
                  <a:pt x="1864425" y="146714"/>
                </a:cubicBezTo>
                <a:cubicBezTo>
                  <a:pt x="1869139" y="146714"/>
                  <a:pt x="1878561" y="152475"/>
                  <a:pt x="1878561" y="158237"/>
                </a:cubicBezTo>
                <a:cubicBezTo>
                  <a:pt x="1878561" y="163998"/>
                  <a:pt x="1878561" y="163998"/>
                  <a:pt x="1878561" y="163998"/>
                </a:cubicBezTo>
                <a:cubicBezTo>
                  <a:pt x="1864425" y="158237"/>
                  <a:pt x="1864425" y="158237"/>
                  <a:pt x="1864425" y="158237"/>
                </a:cubicBezTo>
                <a:cubicBezTo>
                  <a:pt x="1859714" y="175522"/>
                  <a:pt x="1883276" y="187045"/>
                  <a:pt x="1869139" y="210096"/>
                </a:cubicBezTo>
                <a:cubicBezTo>
                  <a:pt x="1869139" y="221619"/>
                  <a:pt x="1869139" y="238908"/>
                  <a:pt x="1883276" y="244670"/>
                </a:cubicBezTo>
                <a:cubicBezTo>
                  <a:pt x="1883276" y="250431"/>
                  <a:pt x="1883276" y="256193"/>
                  <a:pt x="1887987" y="261954"/>
                </a:cubicBezTo>
                <a:cubicBezTo>
                  <a:pt x="1902127" y="256193"/>
                  <a:pt x="1897412" y="250431"/>
                  <a:pt x="1911549" y="244670"/>
                </a:cubicBezTo>
                <a:cubicBezTo>
                  <a:pt x="1911549" y="233142"/>
                  <a:pt x="1902127" y="227381"/>
                  <a:pt x="1892701" y="221619"/>
                </a:cubicBezTo>
                <a:cubicBezTo>
                  <a:pt x="1902127" y="210096"/>
                  <a:pt x="1925689" y="198572"/>
                  <a:pt x="1939825" y="198572"/>
                </a:cubicBezTo>
                <a:cubicBezTo>
                  <a:pt x="1949251" y="192811"/>
                  <a:pt x="1949251" y="192811"/>
                  <a:pt x="1949251" y="192811"/>
                </a:cubicBezTo>
                <a:cubicBezTo>
                  <a:pt x="1953962" y="192811"/>
                  <a:pt x="1968102" y="204334"/>
                  <a:pt x="1963387" y="210096"/>
                </a:cubicBezTo>
                <a:lnTo>
                  <a:pt x="1963055" y="221467"/>
                </a:lnTo>
                <a:lnTo>
                  <a:pt x="1949251" y="215137"/>
                </a:lnTo>
                <a:cubicBezTo>
                  <a:pt x="1943360" y="215857"/>
                  <a:pt x="1937470" y="218738"/>
                  <a:pt x="1935114" y="221619"/>
                </a:cubicBezTo>
                <a:cubicBezTo>
                  <a:pt x="1920974" y="221619"/>
                  <a:pt x="1925689" y="233142"/>
                  <a:pt x="1916263" y="244670"/>
                </a:cubicBezTo>
                <a:cubicBezTo>
                  <a:pt x="1916263" y="261954"/>
                  <a:pt x="1939825" y="250431"/>
                  <a:pt x="1939825" y="267716"/>
                </a:cubicBezTo>
                <a:cubicBezTo>
                  <a:pt x="1949251" y="267716"/>
                  <a:pt x="1949251" y="267716"/>
                  <a:pt x="1949251" y="267716"/>
                </a:cubicBezTo>
                <a:cubicBezTo>
                  <a:pt x="1949251" y="273478"/>
                  <a:pt x="1949251" y="279239"/>
                  <a:pt x="1949251" y="285001"/>
                </a:cubicBezTo>
                <a:cubicBezTo>
                  <a:pt x="1963387" y="279239"/>
                  <a:pt x="1972813" y="261954"/>
                  <a:pt x="1986949" y="267716"/>
                </a:cubicBezTo>
                <a:cubicBezTo>
                  <a:pt x="1991664" y="256193"/>
                  <a:pt x="1991664" y="244670"/>
                  <a:pt x="2001089" y="250431"/>
                </a:cubicBezTo>
                <a:cubicBezTo>
                  <a:pt x="1986949" y="244670"/>
                  <a:pt x="2001089" y="233142"/>
                  <a:pt x="2001089" y="221619"/>
                </a:cubicBezTo>
                <a:cubicBezTo>
                  <a:pt x="2019937" y="221619"/>
                  <a:pt x="2019937" y="221619"/>
                  <a:pt x="2019937" y="221619"/>
                </a:cubicBezTo>
                <a:cubicBezTo>
                  <a:pt x="2010515" y="238908"/>
                  <a:pt x="2043502" y="250431"/>
                  <a:pt x="2019937" y="256193"/>
                </a:cubicBezTo>
                <a:cubicBezTo>
                  <a:pt x="2019937" y="261954"/>
                  <a:pt x="2024651" y="267716"/>
                  <a:pt x="2019937" y="267716"/>
                </a:cubicBezTo>
                <a:cubicBezTo>
                  <a:pt x="1996375" y="261954"/>
                  <a:pt x="2010515" y="285001"/>
                  <a:pt x="2005800" y="296528"/>
                </a:cubicBezTo>
                <a:cubicBezTo>
                  <a:pt x="2010515" y="302290"/>
                  <a:pt x="2010515" y="302290"/>
                  <a:pt x="2010515" y="302290"/>
                </a:cubicBezTo>
                <a:cubicBezTo>
                  <a:pt x="2015226" y="290767"/>
                  <a:pt x="2015226" y="290767"/>
                  <a:pt x="2015226" y="290767"/>
                </a:cubicBezTo>
                <a:cubicBezTo>
                  <a:pt x="2019937" y="302290"/>
                  <a:pt x="2029362" y="290767"/>
                  <a:pt x="2038788" y="302290"/>
                </a:cubicBezTo>
                <a:cubicBezTo>
                  <a:pt x="2038788" y="296528"/>
                  <a:pt x="2038788" y="290767"/>
                  <a:pt x="2034077" y="285001"/>
                </a:cubicBezTo>
                <a:cubicBezTo>
                  <a:pt x="2024651" y="285001"/>
                  <a:pt x="2024651" y="285001"/>
                  <a:pt x="2024651" y="285001"/>
                </a:cubicBezTo>
                <a:cubicBezTo>
                  <a:pt x="2015226" y="273478"/>
                  <a:pt x="2034077" y="273478"/>
                  <a:pt x="2038788" y="267716"/>
                </a:cubicBezTo>
                <a:cubicBezTo>
                  <a:pt x="2043502" y="279239"/>
                  <a:pt x="2052924" y="261954"/>
                  <a:pt x="2057639" y="267716"/>
                </a:cubicBezTo>
                <a:cubicBezTo>
                  <a:pt x="2067064" y="250431"/>
                  <a:pt x="2067064" y="250431"/>
                  <a:pt x="2067064" y="250431"/>
                </a:cubicBezTo>
                <a:cubicBezTo>
                  <a:pt x="2062350" y="244670"/>
                  <a:pt x="2052924" y="238908"/>
                  <a:pt x="2052924" y="233142"/>
                </a:cubicBezTo>
                <a:cubicBezTo>
                  <a:pt x="2048213" y="221619"/>
                  <a:pt x="2048213" y="221619"/>
                  <a:pt x="2048213" y="221619"/>
                </a:cubicBezTo>
                <a:cubicBezTo>
                  <a:pt x="2067064" y="215857"/>
                  <a:pt x="2067064" y="215857"/>
                  <a:pt x="2067064" y="215857"/>
                </a:cubicBezTo>
                <a:cubicBezTo>
                  <a:pt x="2067064" y="227381"/>
                  <a:pt x="2071775" y="233142"/>
                  <a:pt x="2081201" y="238908"/>
                </a:cubicBezTo>
                <a:cubicBezTo>
                  <a:pt x="2085912" y="250431"/>
                  <a:pt x="2085912" y="267716"/>
                  <a:pt x="2095337" y="267716"/>
                </a:cubicBezTo>
                <a:cubicBezTo>
                  <a:pt x="2104763" y="261954"/>
                  <a:pt x="2100052" y="250431"/>
                  <a:pt x="2114188" y="256193"/>
                </a:cubicBezTo>
                <a:cubicBezTo>
                  <a:pt x="2123614" y="256193"/>
                  <a:pt x="2133039" y="256193"/>
                  <a:pt x="2137750" y="267716"/>
                </a:cubicBezTo>
                <a:cubicBezTo>
                  <a:pt x="2133039" y="290767"/>
                  <a:pt x="2104763" y="267716"/>
                  <a:pt x="2114188" y="302290"/>
                </a:cubicBezTo>
                <a:cubicBezTo>
                  <a:pt x="2109477" y="296528"/>
                  <a:pt x="2104763" y="308052"/>
                  <a:pt x="2100052" y="313813"/>
                </a:cubicBezTo>
                <a:cubicBezTo>
                  <a:pt x="2104763" y="308052"/>
                  <a:pt x="2100052" y="308052"/>
                  <a:pt x="2100052" y="302290"/>
                </a:cubicBezTo>
                <a:cubicBezTo>
                  <a:pt x="2085912" y="313813"/>
                  <a:pt x="2085912" y="313813"/>
                  <a:pt x="2085912" y="313813"/>
                </a:cubicBezTo>
                <a:cubicBezTo>
                  <a:pt x="2076490" y="302290"/>
                  <a:pt x="2081201" y="279239"/>
                  <a:pt x="2062350" y="279239"/>
                </a:cubicBezTo>
                <a:cubicBezTo>
                  <a:pt x="2048213" y="290767"/>
                  <a:pt x="2062350" y="302290"/>
                  <a:pt x="2062350" y="313813"/>
                </a:cubicBezTo>
                <a:cubicBezTo>
                  <a:pt x="2076490" y="313813"/>
                  <a:pt x="2081201" y="331098"/>
                  <a:pt x="2090626" y="336864"/>
                </a:cubicBezTo>
                <a:cubicBezTo>
                  <a:pt x="2100052" y="319575"/>
                  <a:pt x="2100052" y="319575"/>
                  <a:pt x="2100052" y="319575"/>
                </a:cubicBezTo>
                <a:cubicBezTo>
                  <a:pt x="2109477" y="331098"/>
                  <a:pt x="2095337" y="342626"/>
                  <a:pt x="2109477" y="348387"/>
                </a:cubicBezTo>
                <a:cubicBezTo>
                  <a:pt x="2114188" y="354149"/>
                  <a:pt x="2109477" y="359910"/>
                  <a:pt x="2104763" y="359910"/>
                </a:cubicBezTo>
                <a:cubicBezTo>
                  <a:pt x="2109477" y="371434"/>
                  <a:pt x="2118899" y="382961"/>
                  <a:pt x="2128325" y="394484"/>
                </a:cubicBezTo>
                <a:cubicBezTo>
                  <a:pt x="2123614" y="400246"/>
                  <a:pt x="2128325" y="400246"/>
                  <a:pt x="2128325" y="400246"/>
                </a:cubicBezTo>
                <a:cubicBezTo>
                  <a:pt x="2147176" y="394484"/>
                  <a:pt x="2123614" y="365672"/>
                  <a:pt x="2147176" y="371434"/>
                </a:cubicBezTo>
                <a:cubicBezTo>
                  <a:pt x="2151887" y="365672"/>
                  <a:pt x="2151887" y="359910"/>
                  <a:pt x="2151887" y="359910"/>
                </a:cubicBezTo>
                <a:cubicBezTo>
                  <a:pt x="2147176" y="348387"/>
                  <a:pt x="2137750" y="359910"/>
                  <a:pt x="2128325" y="359910"/>
                </a:cubicBezTo>
                <a:cubicBezTo>
                  <a:pt x="2128325" y="371434"/>
                  <a:pt x="2128325" y="371434"/>
                  <a:pt x="2128325" y="371434"/>
                </a:cubicBezTo>
                <a:cubicBezTo>
                  <a:pt x="2109477" y="371434"/>
                  <a:pt x="2123614" y="348387"/>
                  <a:pt x="2118899" y="336864"/>
                </a:cubicBezTo>
                <a:cubicBezTo>
                  <a:pt x="2128325" y="331098"/>
                  <a:pt x="2118899" y="308052"/>
                  <a:pt x="2137750" y="308052"/>
                </a:cubicBezTo>
                <a:cubicBezTo>
                  <a:pt x="2142465" y="302290"/>
                  <a:pt x="2142465" y="296528"/>
                  <a:pt x="2142465" y="290767"/>
                </a:cubicBezTo>
                <a:cubicBezTo>
                  <a:pt x="2147176" y="290767"/>
                  <a:pt x="2147176" y="302290"/>
                  <a:pt x="2151887" y="296528"/>
                </a:cubicBezTo>
                <a:cubicBezTo>
                  <a:pt x="2151887" y="290767"/>
                  <a:pt x="2151887" y="290767"/>
                  <a:pt x="2151887" y="290767"/>
                </a:cubicBezTo>
                <a:cubicBezTo>
                  <a:pt x="2156601" y="296528"/>
                  <a:pt x="2156601" y="296528"/>
                  <a:pt x="2156601" y="296528"/>
                </a:cubicBezTo>
                <a:cubicBezTo>
                  <a:pt x="2166027" y="279239"/>
                  <a:pt x="2166027" y="279239"/>
                  <a:pt x="2166027" y="279239"/>
                </a:cubicBezTo>
                <a:cubicBezTo>
                  <a:pt x="2170738" y="285001"/>
                  <a:pt x="2175452" y="279239"/>
                  <a:pt x="2180163" y="290767"/>
                </a:cubicBezTo>
                <a:cubicBezTo>
                  <a:pt x="2175452" y="296528"/>
                  <a:pt x="2161312" y="296528"/>
                  <a:pt x="2156601" y="308052"/>
                </a:cubicBezTo>
                <a:cubicBezTo>
                  <a:pt x="2189589" y="331098"/>
                  <a:pt x="2142465" y="382961"/>
                  <a:pt x="2194300" y="388723"/>
                </a:cubicBezTo>
                <a:cubicBezTo>
                  <a:pt x="2199014" y="400246"/>
                  <a:pt x="2184878" y="411769"/>
                  <a:pt x="2194300" y="423293"/>
                </a:cubicBezTo>
                <a:lnTo>
                  <a:pt x="2195892" y="421995"/>
                </a:lnTo>
                <a:lnTo>
                  <a:pt x="2195892" y="1909739"/>
                </a:lnTo>
                <a:lnTo>
                  <a:pt x="2170739" y="1891198"/>
                </a:lnTo>
                <a:cubicBezTo>
                  <a:pt x="2150711" y="1873912"/>
                  <a:pt x="2130682" y="1855184"/>
                  <a:pt x="2104763" y="1852301"/>
                </a:cubicBezTo>
                <a:cubicBezTo>
                  <a:pt x="2071775" y="1846540"/>
                  <a:pt x="2052924" y="1886875"/>
                  <a:pt x="2019937" y="1869590"/>
                </a:cubicBezTo>
                <a:cubicBezTo>
                  <a:pt x="1991664" y="1863829"/>
                  <a:pt x="1958676" y="1863829"/>
                  <a:pt x="1930400" y="1869590"/>
                </a:cubicBezTo>
                <a:cubicBezTo>
                  <a:pt x="1920974" y="1858067"/>
                  <a:pt x="1916263" y="1875352"/>
                  <a:pt x="1906838" y="1875352"/>
                </a:cubicBezTo>
                <a:cubicBezTo>
                  <a:pt x="1883276" y="1875352"/>
                  <a:pt x="1859714" y="1886875"/>
                  <a:pt x="1836152" y="1881114"/>
                </a:cubicBezTo>
                <a:cubicBezTo>
                  <a:pt x="1822012" y="1892637"/>
                  <a:pt x="1793739" y="1904164"/>
                  <a:pt x="1765462" y="1892637"/>
                </a:cubicBezTo>
                <a:cubicBezTo>
                  <a:pt x="1751326" y="1904164"/>
                  <a:pt x="1732475" y="1904164"/>
                  <a:pt x="1713624" y="1904164"/>
                </a:cubicBezTo>
                <a:cubicBezTo>
                  <a:pt x="1685351" y="1921449"/>
                  <a:pt x="1661785" y="1881114"/>
                  <a:pt x="1647649" y="1915688"/>
                </a:cubicBezTo>
                <a:cubicBezTo>
                  <a:pt x="1609950" y="1927211"/>
                  <a:pt x="1581674" y="1904164"/>
                  <a:pt x="1548686" y="1927211"/>
                </a:cubicBezTo>
                <a:cubicBezTo>
                  <a:pt x="1541618" y="1921449"/>
                  <a:pt x="1535727" y="1925771"/>
                  <a:pt x="1529248" y="1930092"/>
                </a:cubicBezTo>
                <a:lnTo>
                  <a:pt x="1520447" y="1934517"/>
                </a:lnTo>
                <a:lnTo>
                  <a:pt x="1514584" y="1934517"/>
                </a:lnTo>
                <a:lnTo>
                  <a:pt x="1506273" y="1932972"/>
                </a:lnTo>
                <a:lnTo>
                  <a:pt x="1492121" y="1934517"/>
                </a:lnTo>
                <a:lnTo>
                  <a:pt x="1424938" y="1934517"/>
                </a:lnTo>
                <a:lnTo>
                  <a:pt x="1421227" y="1933783"/>
                </a:lnTo>
                <a:lnTo>
                  <a:pt x="1419123" y="1934517"/>
                </a:lnTo>
                <a:lnTo>
                  <a:pt x="1366012" y="1934517"/>
                </a:lnTo>
                <a:lnTo>
                  <a:pt x="1364898" y="1932972"/>
                </a:lnTo>
                <a:lnTo>
                  <a:pt x="1359741" y="1934517"/>
                </a:lnTo>
                <a:lnTo>
                  <a:pt x="779670" y="1934517"/>
                </a:lnTo>
                <a:lnTo>
                  <a:pt x="779367" y="1934413"/>
                </a:lnTo>
                <a:lnTo>
                  <a:pt x="778688" y="1934517"/>
                </a:lnTo>
                <a:lnTo>
                  <a:pt x="720152" y="1934517"/>
                </a:lnTo>
                <a:lnTo>
                  <a:pt x="719280" y="1932972"/>
                </a:lnTo>
                <a:cubicBezTo>
                  <a:pt x="714569" y="1927211"/>
                  <a:pt x="709858" y="1921449"/>
                  <a:pt x="705144" y="1921449"/>
                </a:cubicBezTo>
                <a:lnTo>
                  <a:pt x="698674" y="1934517"/>
                </a:lnTo>
                <a:lnTo>
                  <a:pt x="642355" y="1934517"/>
                </a:lnTo>
                <a:lnTo>
                  <a:pt x="634458" y="1932972"/>
                </a:lnTo>
                <a:lnTo>
                  <a:pt x="632799" y="1934517"/>
                </a:lnTo>
                <a:lnTo>
                  <a:pt x="609704" y="1934517"/>
                </a:lnTo>
                <a:lnTo>
                  <a:pt x="609127" y="1933693"/>
                </a:lnTo>
                <a:cubicBezTo>
                  <a:pt x="603826" y="1928651"/>
                  <a:pt x="596757" y="1924330"/>
                  <a:pt x="592045" y="1915688"/>
                </a:cubicBezTo>
                <a:cubicBezTo>
                  <a:pt x="582619" y="1921449"/>
                  <a:pt x="568483" y="1915688"/>
                  <a:pt x="568483" y="1932972"/>
                </a:cubicBezTo>
                <a:cubicBezTo>
                  <a:pt x="554343" y="1915688"/>
                  <a:pt x="535495" y="1950261"/>
                  <a:pt x="530781" y="1921449"/>
                </a:cubicBezTo>
                <a:cubicBezTo>
                  <a:pt x="526070" y="1921449"/>
                  <a:pt x="511930" y="1932972"/>
                  <a:pt x="511930" y="1921449"/>
                </a:cubicBezTo>
                <a:cubicBezTo>
                  <a:pt x="511930" y="1909926"/>
                  <a:pt x="516644" y="1898399"/>
                  <a:pt x="511930" y="1892637"/>
                </a:cubicBezTo>
                <a:cubicBezTo>
                  <a:pt x="507219" y="1898399"/>
                  <a:pt x="502508" y="1904164"/>
                  <a:pt x="493082" y="1904164"/>
                </a:cubicBezTo>
                <a:cubicBezTo>
                  <a:pt x="478942" y="1886875"/>
                  <a:pt x="460095" y="1852301"/>
                  <a:pt x="436533" y="1863829"/>
                </a:cubicBezTo>
                <a:cubicBezTo>
                  <a:pt x="427107" y="1881114"/>
                  <a:pt x="450669" y="1886875"/>
                  <a:pt x="441244" y="1898399"/>
                </a:cubicBezTo>
                <a:cubicBezTo>
                  <a:pt x="448312" y="1904162"/>
                  <a:pt x="450668" y="1911365"/>
                  <a:pt x="451846" y="1919288"/>
                </a:cubicBezTo>
                <a:lnTo>
                  <a:pt x="453981" y="1934517"/>
                </a:lnTo>
                <a:lnTo>
                  <a:pt x="437679" y="1934517"/>
                </a:lnTo>
                <a:lnTo>
                  <a:pt x="435648" y="1928831"/>
                </a:lnTo>
                <a:cubicBezTo>
                  <a:pt x="433880" y="1911004"/>
                  <a:pt x="440064" y="1888316"/>
                  <a:pt x="422393" y="1875352"/>
                </a:cubicBezTo>
                <a:cubicBezTo>
                  <a:pt x="422393" y="1869590"/>
                  <a:pt x="422393" y="1869590"/>
                  <a:pt x="417682" y="1863829"/>
                </a:cubicBezTo>
                <a:cubicBezTo>
                  <a:pt x="408256" y="1869590"/>
                  <a:pt x="394120" y="1869590"/>
                  <a:pt x="398831" y="1881114"/>
                </a:cubicBezTo>
                <a:cubicBezTo>
                  <a:pt x="389405" y="1869590"/>
                  <a:pt x="370554" y="1846540"/>
                  <a:pt x="351707" y="1852301"/>
                </a:cubicBezTo>
                <a:cubicBezTo>
                  <a:pt x="346992" y="1858067"/>
                  <a:pt x="346992" y="1863829"/>
                  <a:pt x="337567" y="1863829"/>
                </a:cubicBezTo>
                <a:cubicBezTo>
                  <a:pt x="328145" y="1840778"/>
                  <a:pt x="328145" y="1840778"/>
                  <a:pt x="328145" y="1840778"/>
                </a:cubicBezTo>
                <a:cubicBezTo>
                  <a:pt x="318719" y="1846540"/>
                  <a:pt x="304579" y="1846540"/>
                  <a:pt x="290443" y="1846540"/>
                </a:cubicBezTo>
                <a:cubicBezTo>
                  <a:pt x="243319" y="1817732"/>
                  <a:pt x="238604" y="1760111"/>
                  <a:pt x="243319" y="1708248"/>
                </a:cubicBezTo>
                <a:cubicBezTo>
                  <a:pt x="233893" y="1662151"/>
                  <a:pt x="219757" y="1616058"/>
                  <a:pt x="182055" y="1581484"/>
                </a:cubicBezTo>
                <a:cubicBezTo>
                  <a:pt x="191480" y="1564195"/>
                  <a:pt x="163204" y="1546910"/>
                  <a:pt x="182055" y="1541148"/>
                </a:cubicBezTo>
                <a:cubicBezTo>
                  <a:pt x="186769" y="1506574"/>
                  <a:pt x="130216" y="1500813"/>
                  <a:pt x="139642" y="1460477"/>
                </a:cubicBezTo>
                <a:cubicBezTo>
                  <a:pt x="130216" y="1454716"/>
                  <a:pt x="134931" y="1443192"/>
                  <a:pt x="134931" y="1437431"/>
                </a:cubicBezTo>
                <a:cubicBezTo>
                  <a:pt x="106654" y="1397095"/>
                  <a:pt x="101943" y="1345236"/>
                  <a:pt x="106654" y="1299139"/>
                </a:cubicBezTo>
                <a:cubicBezTo>
                  <a:pt x="111369" y="1270327"/>
                  <a:pt x="68956" y="1281850"/>
                  <a:pt x="78381" y="1253042"/>
                </a:cubicBezTo>
                <a:cubicBezTo>
                  <a:pt x="87806" y="1264565"/>
                  <a:pt x="97229" y="1258804"/>
                  <a:pt x="111369" y="1258804"/>
                </a:cubicBezTo>
                <a:cubicBezTo>
                  <a:pt x="111369" y="1241519"/>
                  <a:pt x="139642" y="1241519"/>
                  <a:pt x="139642" y="1218468"/>
                </a:cubicBezTo>
                <a:cubicBezTo>
                  <a:pt x="130216" y="1206945"/>
                  <a:pt x="134931" y="1195422"/>
                  <a:pt x="125505" y="1189660"/>
                </a:cubicBezTo>
                <a:cubicBezTo>
                  <a:pt x="120794" y="1178133"/>
                  <a:pt x="139642" y="1178133"/>
                  <a:pt x="130216" y="1166609"/>
                </a:cubicBezTo>
                <a:cubicBezTo>
                  <a:pt x="125505" y="1166609"/>
                  <a:pt x="125505" y="1166609"/>
                  <a:pt x="125505" y="1166609"/>
                </a:cubicBezTo>
                <a:cubicBezTo>
                  <a:pt x="130216" y="1155086"/>
                  <a:pt x="130216" y="1155086"/>
                  <a:pt x="130216" y="1155086"/>
                </a:cubicBezTo>
                <a:cubicBezTo>
                  <a:pt x="130216" y="1160848"/>
                  <a:pt x="149067" y="1160848"/>
                  <a:pt x="149067" y="1178133"/>
                </a:cubicBezTo>
                <a:cubicBezTo>
                  <a:pt x="158493" y="1172371"/>
                  <a:pt x="158493" y="1172371"/>
                  <a:pt x="158493" y="1172371"/>
                </a:cubicBezTo>
                <a:cubicBezTo>
                  <a:pt x="172629" y="1201183"/>
                  <a:pt x="172629" y="1201183"/>
                  <a:pt x="172629" y="1201183"/>
                </a:cubicBezTo>
                <a:cubicBezTo>
                  <a:pt x="200906" y="1195422"/>
                  <a:pt x="182055" y="1160848"/>
                  <a:pt x="200906" y="1149324"/>
                </a:cubicBezTo>
                <a:cubicBezTo>
                  <a:pt x="200906" y="1137797"/>
                  <a:pt x="196191" y="1137797"/>
                  <a:pt x="191480" y="1126274"/>
                </a:cubicBezTo>
                <a:cubicBezTo>
                  <a:pt x="186769" y="1132035"/>
                  <a:pt x="186769" y="1137797"/>
                  <a:pt x="182055" y="1137797"/>
                </a:cubicBezTo>
                <a:cubicBezTo>
                  <a:pt x="186769" y="1126274"/>
                  <a:pt x="186769" y="1126274"/>
                  <a:pt x="186769" y="1126274"/>
                </a:cubicBezTo>
                <a:cubicBezTo>
                  <a:pt x="177344" y="1120512"/>
                  <a:pt x="167918" y="1114750"/>
                  <a:pt x="172629" y="1103227"/>
                </a:cubicBezTo>
                <a:cubicBezTo>
                  <a:pt x="182055" y="1097466"/>
                  <a:pt x="186769" y="1097466"/>
                  <a:pt x="191480" y="1085938"/>
                </a:cubicBezTo>
                <a:cubicBezTo>
                  <a:pt x="210331" y="1068653"/>
                  <a:pt x="172629" y="1051368"/>
                  <a:pt x="186769" y="1028318"/>
                </a:cubicBezTo>
                <a:cubicBezTo>
                  <a:pt x="182055" y="1022556"/>
                  <a:pt x="158493" y="1028318"/>
                  <a:pt x="167918" y="1011033"/>
                </a:cubicBezTo>
                <a:cubicBezTo>
                  <a:pt x="158493" y="1005271"/>
                  <a:pt x="149067" y="1028318"/>
                  <a:pt x="139642" y="1022556"/>
                </a:cubicBezTo>
                <a:cubicBezTo>
                  <a:pt x="144356" y="999509"/>
                  <a:pt x="167918" y="993744"/>
                  <a:pt x="172629" y="970697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86769" y="970697"/>
                  <a:pt x="177344" y="987982"/>
                  <a:pt x="191480" y="999509"/>
                </a:cubicBezTo>
                <a:cubicBezTo>
                  <a:pt x="205617" y="999509"/>
                  <a:pt x="200906" y="987982"/>
                  <a:pt x="200906" y="976459"/>
                </a:cubicBezTo>
                <a:cubicBezTo>
                  <a:pt x="196191" y="976459"/>
                  <a:pt x="196191" y="976459"/>
                  <a:pt x="196191" y="970697"/>
                </a:cubicBezTo>
                <a:cubicBezTo>
                  <a:pt x="196191" y="959174"/>
                  <a:pt x="196191" y="947647"/>
                  <a:pt x="186769" y="941885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67918" y="947647"/>
                  <a:pt x="167918" y="947647"/>
                  <a:pt x="167918" y="947647"/>
                </a:cubicBezTo>
                <a:cubicBezTo>
                  <a:pt x="163204" y="936123"/>
                  <a:pt x="182055" y="918838"/>
                  <a:pt x="158493" y="918838"/>
                </a:cubicBezTo>
                <a:cubicBezTo>
                  <a:pt x="158493" y="918838"/>
                  <a:pt x="163204" y="913077"/>
                  <a:pt x="158493" y="913077"/>
                </a:cubicBezTo>
                <a:cubicBezTo>
                  <a:pt x="177344" y="918838"/>
                  <a:pt x="172629" y="895788"/>
                  <a:pt x="177344" y="884264"/>
                </a:cubicBezTo>
                <a:cubicBezTo>
                  <a:pt x="172629" y="884264"/>
                  <a:pt x="167918" y="878503"/>
                  <a:pt x="167918" y="878503"/>
                </a:cubicBezTo>
                <a:cubicBezTo>
                  <a:pt x="172629" y="866980"/>
                  <a:pt x="167918" y="855456"/>
                  <a:pt x="172629" y="843929"/>
                </a:cubicBezTo>
                <a:cubicBezTo>
                  <a:pt x="191480" y="838167"/>
                  <a:pt x="172629" y="820882"/>
                  <a:pt x="177344" y="803593"/>
                </a:cubicBezTo>
                <a:cubicBezTo>
                  <a:pt x="182055" y="809359"/>
                  <a:pt x="191480" y="803593"/>
                  <a:pt x="191480" y="797832"/>
                </a:cubicBezTo>
                <a:cubicBezTo>
                  <a:pt x="191480" y="786308"/>
                  <a:pt x="191480" y="780547"/>
                  <a:pt x="200906" y="774785"/>
                </a:cubicBezTo>
                <a:cubicBezTo>
                  <a:pt x="205617" y="769024"/>
                  <a:pt x="205617" y="757496"/>
                  <a:pt x="205617" y="751735"/>
                </a:cubicBezTo>
                <a:cubicBezTo>
                  <a:pt x="200906" y="740211"/>
                  <a:pt x="200906" y="740211"/>
                  <a:pt x="200906" y="740211"/>
                </a:cubicBezTo>
                <a:cubicBezTo>
                  <a:pt x="196191" y="740211"/>
                  <a:pt x="196191" y="740211"/>
                  <a:pt x="196191" y="740211"/>
                </a:cubicBezTo>
                <a:cubicBezTo>
                  <a:pt x="196191" y="734450"/>
                  <a:pt x="186769" y="734450"/>
                  <a:pt x="182055" y="734450"/>
                </a:cubicBezTo>
                <a:cubicBezTo>
                  <a:pt x="167918" y="717165"/>
                  <a:pt x="177344" y="694114"/>
                  <a:pt x="172629" y="676829"/>
                </a:cubicBezTo>
                <a:cubicBezTo>
                  <a:pt x="182055" y="676829"/>
                  <a:pt x="186769" y="699876"/>
                  <a:pt x="196191" y="682591"/>
                </a:cubicBezTo>
                <a:cubicBezTo>
                  <a:pt x="200906" y="676829"/>
                  <a:pt x="196191" y="659540"/>
                  <a:pt x="200906" y="653779"/>
                </a:cubicBezTo>
                <a:cubicBezTo>
                  <a:pt x="200906" y="642255"/>
                  <a:pt x="186769" y="636494"/>
                  <a:pt x="177344" y="636494"/>
                </a:cubicBezTo>
                <a:cubicBezTo>
                  <a:pt x="172629" y="636494"/>
                  <a:pt x="172629" y="630732"/>
                  <a:pt x="172629" y="630732"/>
                </a:cubicBezTo>
                <a:cubicBezTo>
                  <a:pt x="182055" y="636494"/>
                  <a:pt x="186769" y="624970"/>
                  <a:pt x="186769" y="613443"/>
                </a:cubicBezTo>
                <a:cubicBezTo>
                  <a:pt x="186769" y="607681"/>
                  <a:pt x="186769" y="607681"/>
                  <a:pt x="186769" y="607681"/>
                </a:cubicBezTo>
                <a:cubicBezTo>
                  <a:pt x="182055" y="613443"/>
                  <a:pt x="172629" y="607681"/>
                  <a:pt x="167918" y="601920"/>
                </a:cubicBezTo>
                <a:cubicBezTo>
                  <a:pt x="172629" y="584635"/>
                  <a:pt x="177344" y="567346"/>
                  <a:pt x="182055" y="544299"/>
                </a:cubicBezTo>
                <a:cubicBezTo>
                  <a:pt x="172629" y="544299"/>
                  <a:pt x="177344" y="521249"/>
                  <a:pt x="163204" y="527014"/>
                </a:cubicBezTo>
                <a:cubicBezTo>
                  <a:pt x="163204" y="509725"/>
                  <a:pt x="182055" y="492440"/>
                  <a:pt x="158493" y="480917"/>
                </a:cubicBezTo>
                <a:cubicBezTo>
                  <a:pt x="158493" y="463628"/>
                  <a:pt x="158493" y="463628"/>
                  <a:pt x="158493" y="463628"/>
                </a:cubicBezTo>
                <a:cubicBezTo>
                  <a:pt x="167918" y="463628"/>
                  <a:pt x="167918" y="463628"/>
                  <a:pt x="167918" y="463628"/>
                </a:cubicBezTo>
                <a:cubicBezTo>
                  <a:pt x="167918" y="469390"/>
                  <a:pt x="172629" y="469390"/>
                  <a:pt x="172629" y="469390"/>
                </a:cubicBezTo>
                <a:cubicBezTo>
                  <a:pt x="191480" y="452105"/>
                  <a:pt x="172629" y="434820"/>
                  <a:pt x="182055" y="406008"/>
                </a:cubicBezTo>
                <a:cubicBezTo>
                  <a:pt x="182055" y="394484"/>
                  <a:pt x="163204" y="394484"/>
                  <a:pt x="158493" y="382961"/>
                </a:cubicBezTo>
                <a:cubicBezTo>
                  <a:pt x="153782" y="388723"/>
                  <a:pt x="153782" y="400246"/>
                  <a:pt x="149067" y="394484"/>
                </a:cubicBezTo>
                <a:cubicBezTo>
                  <a:pt x="139642" y="377195"/>
                  <a:pt x="153782" y="365672"/>
                  <a:pt x="149067" y="354149"/>
                </a:cubicBezTo>
                <a:cubicBezTo>
                  <a:pt x="144356" y="382961"/>
                  <a:pt x="172629" y="354149"/>
                  <a:pt x="177344" y="382961"/>
                </a:cubicBezTo>
                <a:cubicBezTo>
                  <a:pt x="186769" y="377195"/>
                  <a:pt x="186769" y="377195"/>
                  <a:pt x="186769" y="377195"/>
                </a:cubicBezTo>
                <a:cubicBezTo>
                  <a:pt x="186769" y="382961"/>
                  <a:pt x="186769" y="394484"/>
                  <a:pt x="191480" y="394484"/>
                </a:cubicBezTo>
                <a:cubicBezTo>
                  <a:pt x="200906" y="388723"/>
                  <a:pt x="210331" y="394484"/>
                  <a:pt x="215042" y="400246"/>
                </a:cubicBezTo>
                <a:cubicBezTo>
                  <a:pt x="210331" y="406008"/>
                  <a:pt x="200906" y="417531"/>
                  <a:pt x="205617" y="434820"/>
                </a:cubicBezTo>
                <a:cubicBezTo>
                  <a:pt x="210331" y="434820"/>
                  <a:pt x="219757" y="446343"/>
                  <a:pt x="229179" y="440582"/>
                </a:cubicBezTo>
                <a:cubicBezTo>
                  <a:pt x="229179" y="446343"/>
                  <a:pt x="219757" y="457866"/>
                  <a:pt x="233893" y="457866"/>
                </a:cubicBezTo>
                <a:cubicBezTo>
                  <a:pt x="243319" y="457866"/>
                  <a:pt x="252744" y="446343"/>
                  <a:pt x="257455" y="457866"/>
                </a:cubicBezTo>
                <a:cubicBezTo>
                  <a:pt x="262170" y="452105"/>
                  <a:pt x="262170" y="452105"/>
                  <a:pt x="262170" y="452105"/>
                </a:cubicBezTo>
                <a:cubicBezTo>
                  <a:pt x="271592" y="457866"/>
                  <a:pt x="271592" y="457866"/>
                  <a:pt x="271592" y="457866"/>
                </a:cubicBezTo>
                <a:cubicBezTo>
                  <a:pt x="271592" y="446343"/>
                  <a:pt x="257455" y="440582"/>
                  <a:pt x="252744" y="429058"/>
                </a:cubicBezTo>
                <a:cubicBezTo>
                  <a:pt x="238604" y="417531"/>
                  <a:pt x="252744" y="400246"/>
                  <a:pt x="233893" y="388723"/>
                </a:cubicBezTo>
                <a:cubicBezTo>
                  <a:pt x="233893" y="394484"/>
                  <a:pt x="233893" y="406008"/>
                  <a:pt x="229179" y="406008"/>
                </a:cubicBezTo>
                <a:cubicBezTo>
                  <a:pt x="229179" y="388723"/>
                  <a:pt x="224468" y="354149"/>
                  <a:pt x="243319" y="342626"/>
                </a:cubicBezTo>
                <a:cubicBezTo>
                  <a:pt x="262170" y="325337"/>
                  <a:pt x="257455" y="354149"/>
                  <a:pt x="266881" y="359910"/>
                </a:cubicBezTo>
                <a:cubicBezTo>
                  <a:pt x="271592" y="354149"/>
                  <a:pt x="281017" y="354149"/>
                  <a:pt x="281017" y="348387"/>
                </a:cubicBezTo>
                <a:cubicBezTo>
                  <a:pt x="281017" y="342626"/>
                  <a:pt x="281017" y="336864"/>
                  <a:pt x="276306" y="336864"/>
                </a:cubicBezTo>
                <a:cubicBezTo>
                  <a:pt x="271592" y="342626"/>
                  <a:pt x="271592" y="342626"/>
                  <a:pt x="271592" y="342626"/>
                </a:cubicBezTo>
                <a:cubicBezTo>
                  <a:pt x="266881" y="336864"/>
                  <a:pt x="281017" y="336864"/>
                  <a:pt x="276306" y="319575"/>
                </a:cubicBezTo>
                <a:cubicBezTo>
                  <a:pt x="271592" y="285001"/>
                  <a:pt x="238604" y="336864"/>
                  <a:pt x="243319" y="296528"/>
                </a:cubicBezTo>
                <a:cubicBezTo>
                  <a:pt x="271592" y="302290"/>
                  <a:pt x="262170" y="273478"/>
                  <a:pt x="271592" y="256193"/>
                </a:cubicBezTo>
                <a:cubicBezTo>
                  <a:pt x="266881" y="256193"/>
                  <a:pt x="266881" y="250431"/>
                  <a:pt x="266881" y="250431"/>
                </a:cubicBezTo>
                <a:cubicBezTo>
                  <a:pt x="271592" y="244670"/>
                  <a:pt x="281017" y="244670"/>
                  <a:pt x="285732" y="244670"/>
                </a:cubicBezTo>
                <a:cubicBezTo>
                  <a:pt x="285732" y="250431"/>
                  <a:pt x="285732" y="256193"/>
                  <a:pt x="290443" y="256193"/>
                </a:cubicBezTo>
                <a:cubicBezTo>
                  <a:pt x="295157" y="250431"/>
                  <a:pt x="304579" y="250431"/>
                  <a:pt x="309294" y="238908"/>
                </a:cubicBezTo>
                <a:cubicBezTo>
                  <a:pt x="304579" y="233142"/>
                  <a:pt x="304579" y="221619"/>
                  <a:pt x="309294" y="221619"/>
                </a:cubicBezTo>
                <a:cubicBezTo>
                  <a:pt x="314005" y="210096"/>
                  <a:pt x="323430" y="221619"/>
                  <a:pt x="323430" y="210096"/>
                </a:cubicBezTo>
                <a:cubicBezTo>
                  <a:pt x="309294" y="192811"/>
                  <a:pt x="309294" y="192811"/>
                  <a:pt x="309294" y="192811"/>
                </a:cubicBezTo>
                <a:cubicBezTo>
                  <a:pt x="309294" y="198572"/>
                  <a:pt x="309294" y="204334"/>
                  <a:pt x="304579" y="204334"/>
                </a:cubicBezTo>
                <a:cubicBezTo>
                  <a:pt x="290443" y="204334"/>
                  <a:pt x="290443" y="175522"/>
                  <a:pt x="276306" y="187045"/>
                </a:cubicBezTo>
                <a:cubicBezTo>
                  <a:pt x="266881" y="181283"/>
                  <a:pt x="266881" y="175522"/>
                  <a:pt x="257455" y="175522"/>
                </a:cubicBezTo>
                <a:cubicBezTo>
                  <a:pt x="266881" y="175522"/>
                  <a:pt x="271592" y="163998"/>
                  <a:pt x="281017" y="169760"/>
                </a:cubicBezTo>
                <a:cubicBezTo>
                  <a:pt x="281017" y="169760"/>
                  <a:pt x="281017" y="175522"/>
                  <a:pt x="285732" y="175522"/>
                </a:cubicBezTo>
                <a:cubicBezTo>
                  <a:pt x="285732" y="169760"/>
                  <a:pt x="299868" y="169760"/>
                  <a:pt x="290443" y="163998"/>
                </a:cubicBezTo>
                <a:cubicBezTo>
                  <a:pt x="290443" y="163998"/>
                  <a:pt x="295157" y="169760"/>
                  <a:pt x="299868" y="163998"/>
                </a:cubicBezTo>
                <a:cubicBezTo>
                  <a:pt x="304579" y="169760"/>
                  <a:pt x="304579" y="163998"/>
                  <a:pt x="304579" y="163998"/>
                </a:cubicBezTo>
                <a:cubicBezTo>
                  <a:pt x="304579" y="158237"/>
                  <a:pt x="304579" y="158237"/>
                  <a:pt x="304579" y="146714"/>
                </a:cubicBezTo>
                <a:cubicBezTo>
                  <a:pt x="318719" y="140948"/>
                  <a:pt x="337567" y="169760"/>
                  <a:pt x="342281" y="146714"/>
                </a:cubicBezTo>
                <a:cubicBezTo>
                  <a:pt x="337567" y="135186"/>
                  <a:pt x="337567" y="135186"/>
                  <a:pt x="337567" y="135186"/>
                </a:cubicBezTo>
                <a:cubicBezTo>
                  <a:pt x="337567" y="140948"/>
                  <a:pt x="346992" y="140948"/>
                  <a:pt x="351707" y="146714"/>
                </a:cubicBezTo>
                <a:cubicBezTo>
                  <a:pt x="351707" y="129425"/>
                  <a:pt x="361132" y="117901"/>
                  <a:pt x="356418" y="100616"/>
                </a:cubicBezTo>
                <a:cubicBezTo>
                  <a:pt x="356418" y="94851"/>
                  <a:pt x="365843" y="100616"/>
                  <a:pt x="375269" y="100616"/>
                </a:cubicBezTo>
                <a:cubicBezTo>
                  <a:pt x="379980" y="117901"/>
                  <a:pt x="379980" y="117901"/>
                  <a:pt x="379980" y="117901"/>
                </a:cubicBezTo>
                <a:cubicBezTo>
                  <a:pt x="379980" y="112140"/>
                  <a:pt x="384694" y="117901"/>
                  <a:pt x="384694" y="117901"/>
                </a:cubicBezTo>
                <a:cubicBezTo>
                  <a:pt x="384694" y="117901"/>
                  <a:pt x="384694" y="129425"/>
                  <a:pt x="384694" y="135186"/>
                </a:cubicBezTo>
                <a:cubicBezTo>
                  <a:pt x="394120" y="129425"/>
                  <a:pt x="398831" y="123663"/>
                  <a:pt x="403545" y="129425"/>
                </a:cubicBezTo>
                <a:cubicBezTo>
                  <a:pt x="398831" y="135186"/>
                  <a:pt x="394120" y="140948"/>
                  <a:pt x="398831" y="146714"/>
                </a:cubicBezTo>
                <a:cubicBezTo>
                  <a:pt x="394120" y="146714"/>
                  <a:pt x="394120" y="152475"/>
                  <a:pt x="394120" y="152475"/>
                </a:cubicBezTo>
                <a:cubicBezTo>
                  <a:pt x="394120" y="158237"/>
                  <a:pt x="398831" y="158237"/>
                  <a:pt x="398831" y="158237"/>
                </a:cubicBezTo>
                <a:cubicBezTo>
                  <a:pt x="412967" y="146714"/>
                  <a:pt x="408256" y="117901"/>
                  <a:pt x="431818" y="112140"/>
                </a:cubicBezTo>
                <a:cubicBezTo>
                  <a:pt x="436533" y="117901"/>
                  <a:pt x="445955" y="112140"/>
                  <a:pt x="450669" y="123663"/>
                </a:cubicBezTo>
                <a:cubicBezTo>
                  <a:pt x="450669" y="123663"/>
                  <a:pt x="450669" y="129425"/>
                  <a:pt x="450669" y="135186"/>
                </a:cubicBezTo>
                <a:cubicBezTo>
                  <a:pt x="464806" y="140948"/>
                  <a:pt x="464806" y="140948"/>
                  <a:pt x="464806" y="140948"/>
                </a:cubicBezTo>
                <a:cubicBezTo>
                  <a:pt x="455380" y="146714"/>
                  <a:pt x="450669" y="140948"/>
                  <a:pt x="436533" y="146714"/>
                </a:cubicBezTo>
                <a:cubicBezTo>
                  <a:pt x="422393" y="146714"/>
                  <a:pt x="422393" y="146714"/>
                  <a:pt x="422393" y="146714"/>
                </a:cubicBezTo>
                <a:cubicBezTo>
                  <a:pt x="427107" y="163998"/>
                  <a:pt x="427107" y="163998"/>
                  <a:pt x="427107" y="163998"/>
                </a:cubicBezTo>
                <a:cubicBezTo>
                  <a:pt x="412967" y="169760"/>
                  <a:pt x="436533" y="181283"/>
                  <a:pt x="431818" y="187045"/>
                </a:cubicBezTo>
                <a:cubicBezTo>
                  <a:pt x="445955" y="187045"/>
                  <a:pt x="460095" y="175522"/>
                  <a:pt x="474231" y="192811"/>
                </a:cubicBezTo>
                <a:cubicBezTo>
                  <a:pt x="478942" y="187045"/>
                  <a:pt x="488368" y="187045"/>
                  <a:pt x="488368" y="181283"/>
                </a:cubicBezTo>
                <a:cubicBezTo>
                  <a:pt x="483657" y="169760"/>
                  <a:pt x="478942" y="158237"/>
                  <a:pt x="478942" y="140948"/>
                </a:cubicBezTo>
                <a:cubicBezTo>
                  <a:pt x="483657" y="146714"/>
                  <a:pt x="493082" y="140948"/>
                  <a:pt x="493082" y="129425"/>
                </a:cubicBezTo>
                <a:lnTo>
                  <a:pt x="504599" y="115340"/>
                </a:lnTo>
                <a:lnTo>
                  <a:pt x="502508" y="140948"/>
                </a:lnTo>
                <a:cubicBezTo>
                  <a:pt x="497793" y="140948"/>
                  <a:pt x="497793" y="140948"/>
                  <a:pt x="493082" y="146714"/>
                </a:cubicBezTo>
                <a:cubicBezTo>
                  <a:pt x="497793" y="158237"/>
                  <a:pt x="488368" y="175522"/>
                  <a:pt x="502508" y="181283"/>
                </a:cubicBezTo>
                <a:cubicBezTo>
                  <a:pt x="497793" y="181283"/>
                  <a:pt x="502508" y="187045"/>
                  <a:pt x="502508" y="187045"/>
                </a:cubicBezTo>
                <a:lnTo>
                  <a:pt x="514573" y="167374"/>
                </a:lnTo>
                <a:lnTo>
                  <a:pt x="514499" y="167374"/>
                </a:lnTo>
                <a:lnTo>
                  <a:pt x="514796" y="167010"/>
                </a:lnTo>
                <a:lnTo>
                  <a:pt x="516644" y="163998"/>
                </a:lnTo>
                <a:cubicBezTo>
                  <a:pt x="516644" y="163998"/>
                  <a:pt x="511930" y="163998"/>
                  <a:pt x="511930" y="158237"/>
                </a:cubicBezTo>
                <a:cubicBezTo>
                  <a:pt x="526070" y="152475"/>
                  <a:pt x="530781" y="158237"/>
                  <a:pt x="540206" y="158237"/>
                </a:cubicBezTo>
                <a:cubicBezTo>
                  <a:pt x="540206" y="169760"/>
                  <a:pt x="530781" y="175522"/>
                  <a:pt x="530781" y="187045"/>
                </a:cubicBezTo>
                <a:cubicBezTo>
                  <a:pt x="544917" y="187045"/>
                  <a:pt x="568483" y="187045"/>
                  <a:pt x="582619" y="181283"/>
                </a:cubicBezTo>
                <a:cubicBezTo>
                  <a:pt x="592045" y="175522"/>
                  <a:pt x="592045" y="192811"/>
                  <a:pt x="596756" y="181283"/>
                </a:cubicBezTo>
                <a:cubicBezTo>
                  <a:pt x="592045" y="175522"/>
                  <a:pt x="592045" y="175522"/>
                  <a:pt x="592045" y="175522"/>
                </a:cubicBezTo>
                <a:cubicBezTo>
                  <a:pt x="606181" y="169760"/>
                  <a:pt x="606181" y="169760"/>
                  <a:pt x="606181" y="169760"/>
                </a:cubicBezTo>
                <a:cubicBezTo>
                  <a:pt x="610896" y="181283"/>
                  <a:pt x="615607" y="198572"/>
                  <a:pt x="606181" y="210096"/>
                </a:cubicBezTo>
                <a:cubicBezTo>
                  <a:pt x="601470" y="221619"/>
                  <a:pt x="587330" y="210096"/>
                  <a:pt x="582619" y="221619"/>
                </a:cubicBezTo>
                <a:cubicBezTo>
                  <a:pt x="601470" y="227381"/>
                  <a:pt x="629743" y="244670"/>
                  <a:pt x="643883" y="227381"/>
                </a:cubicBezTo>
                <a:cubicBezTo>
                  <a:pt x="658020" y="221619"/>
                  <a:pt x="658020" y="221619"/>
                  <a:pt x="658020" y="221619"/>
                </a:cubicBezTo>
                <a:cubicBezTo>
                  <a:pt x="658020" y="233142"/>
                  <a:pt x="662731" y="244670"/>
                  <a:pt x="672156" y="238908"/>
                </a:cubicBezTo>
                <a:cubicBezTo>
                  <a:pt x="686293" y="238908"/>
                  <a:pt x="686293" y="221619"/>
                  <a:pt x="691007" y="215857"/>
                </a:cubicBezTo>
                <a:cubicBezTo>
                  <a:pt x="705144" y="221619"/>
                  <a:pt x="705144" y="204334"/>
                  <a:pt x="719280" y="204334"/>
                </a:cubicBezTo>
                <a:cubicBezTo>
                  <a:pt x="728706" y="187045"/>
                  <a:pt x="738131" y="169760"/>
                  <a:pt x="747557" y="152475"/>
                </a:cubicBezTo>
                <a:cubicBezTo>
                  <a:pt x="747557" y="146714"/>
                  <a:pt x="756982" y="152475"/>
                  <a:pt x="761693" y="158237"/>
                </a:cubicBezTo>
                <a:cubicBezTo>
                  <a:pt x="747557" y="169760"/>
                  <a:pt x="761693" y="175522"/>
                  <a:pt x="766408" y="187045"/>
                </a:cubicBezTo>
                <a:cubicBezTo>
                  <a:pt x="771119" y="187045"/>
                  <a:pt x="785259" y="192811"/>
                  <a:pt x="789970" y="187045"/>
                </a:cubicBezTo>
                <a:cubicBezTo>
                  <a:pt x="794684" y="187045"/>
                  <a:pt x="808821" y="198572"/>
                  <a:pt x="813535" y="187045"/>
                </a:cubicBezTo>
                <a:cubicBezTo>
                  <a:pt x="813535" y="192811"/>
                  <a:pt x="794684" y="198572"/>
                  <a:pt x="804110" y="210096"/>
                </a:cubicBezTo>
                <a:cubicBezTo>
                  <a:pt x="789970" y="210096"/>
                  <a:pt x="799395" y="187045"/>
                  <a:pt x="780548" y="192811"/>
                </a:cubicBezTo>
                <a:cubicBezTo>
                  <a:pt x="775833" y="210096"/>
                  <a:pt x="785259" y="221619"/>
                  <a:pt x="789970" y="238908"/>
                </a:cubicBezTo>
                <a:cubicBezTo>
                  <a:pt x="780548" y="238908"/>
                  <a:pt x="780548" y="238908"/>
                  <a:pt x="780548" y="238908"/>
                </a:cubicBezTo>
                <a:cubicBezTo>
                  <a:pt x="785259" y="244670"/>
                  <a:pt x="789970" y="250431"/>
                  <a:pt x="785259" y="256193"/>
                </a:cubicBezTo>
                <a:cubicBezTo>
                  <a:pt x="789970" y="267716"/>
                  <a:pt x="799395" y="256193"/>
                  <a:pt x="804110" y="256193"/>
                </a:cubicBezTo>
                <a:cubicBezTo>
                  <a:pt x="804110" y="261954"/>
                  <a:pt x="804110" y="279239"/>
                  <a:pt x="813535" y="273478"/>
                </a:cubicBezTo>
                <a:cubicBezTo>
                  <a:pt x="827672" y="273478"/>
                  <a:pt x="841808" y="285001"/>
                  <a:pt x="846523" y="267716"/>
                </a:cubicBezTo>
                <a:cubicBezTo>
                  <a:pt x="827672" y="256193"/>
                  <a:pt x="846523" y="244670"/>
                  <a:pt x="841808" y="233142"/>
                </a:cubicBezTo>
                <a:cubicBezTo>
                  <a:pt x="832383" y="238908"/>
                  <a:pt x="818246" y="227381"/>
                  <a:pt x="808821" y="233142"/>
                </a:cubicBezTo>
                <a:cubicBezTo>
                  <a:pt x="813535" y="238908"/>
                  <a:pt x="818246" y="238908"/>
                  <a:pt x="818246" y="250431"/>
                </a:cubicBezTo>
                <a:cubicBezTo>
                  <a:pt x="808821" y="256193"/>
                  <a:pt x="804110" y="238908"/>
                  <a:pt x="794684" y="238908"/>
                </a:cubicBezTo>
                <a:cubicBezTo>
                  <a:pt x="799395" y="233142"/>
                  <a:pt x="794684" y="215857"/>
                  <a:pt x="808821" y="221619"/>
                </a:cubicBezTo>
                <a:cubicBezTo>
                  <a:pt x="813535" y="215857"/>
                  <a:pt x="827672" y="221619"/>
                  <a:pt x="837097" y="210096"/>
                </a:cubicBezTo>
                <a:cubicBezTo>
                  <a:pt x="827672" y="210096"/>
                  <a:pt x="818246" y="192811"/>
                  <a:pt x="827672" y="181283"/>
                </a:cubicBezTo>
                <a:cubicBezTo>
                  <a:pt x="804110" y="187045"/>
                  <a:pt x="818246" y="140948"/>
                  <a:pt x="789970" y="146714"/>
                </a:cubicBezTo>
                <a:cubicBezTo>
                  <a:pt x="789970" y="117901"/>
                  <a:pt x="789970" y="117901"/>
                  <a:pt x="789970" y="117901"/>
                </a:cubicBezTo>
                <a:cubicBezTo>
                  <a:pt x="794684" y="123663"/>
                  <a:pt x="799395" y="117901"/>
                  <a:pt x="799395" y="117901"/>
                </a:cubicBezTo>
                <a:cubicBezTo>
                  <a:pt x="808821" y="117901"/>
                  <a:pt x="804110" y="129425"/>
                  <a:pt x="813535" y="129425"/>
                </a:cubicBezTo>
                <a:cubicBezTo>
                  <a:pt x="818246" y="112140"/>
                  <a:pt x="818246" y="112140"/>
                  <a:pt x="818246" y="112140"/>
                </a:cubicBezTo>
                <a:cubicBezTo>
                  <a:pt x="808821" y="135186"/>
                  <a:pt x="841808" y="140948"/>
                  <a:pt x="846523" y="163998"/>
                </a:cubicBezTo>
                <a:cubicBezTo>
                  <a:pt x="865370" y="163998"/>
                  <a:pt x="874796" y="187045"/>
                  <a:pt x="893647" y="181283"/>
                </a:cubicBezTo>
                <a:cubicBezTo>
                  <a:pt x="888936" y="198572"/>
                  <a:pt x="870085" y="215857"/>
                  <a:pt x="865370" y="238908"/>
                </a:cubicBezTo>
                <a:cubicBezTo>
                  <a:pt x="870085" y="250431"/>
                  <a:pt x="846523" y="267716"/>
                  <a:pt x="865370" y="279239"/>
                </a:cubicBezTo>
                <a:cubicBezTo>
                  <a:pt x="879510" y="279239"/>
                  <a:pt x="884221" y="279239"/>
                  <a:pt x="893647" y="267716"/>
                </a:cubicBezTo>
                <a:cubicBezTo>
                  <a:pt x="893647" y="256193"/>
                  <a:pt x="888936" y="238908"/>
                  <a:pt x="898358" y="233142"/>
                </a:cubicBezTo>
                <a:cubicBezTo>
                  <a:pt x="893647" y="227381"/>
                  <a:pt x="898358" y="227381"/>
                  <a:pt x="893647" y="221619"/>
                </a:cubicBezTo>
                <a:cubicBezTo>
                  <a:pt x="917209" y="210096"/>
                  <a:pt x="917209" y="210096"/>
                  <a:pt x="917209" y="210096"/>
                </a:cubicBezTo>
                <a:cubicBezTo>
                  <a:pt x="907783" y="204334"/>
                  <a:pt x="907783" y="181283"/>
                  <a:pt x="912498" y="175522"/>
                </a:cubicBezTo>
                <a:cubicBezTo>
                  <a:pt x="921923" y="163998"/>
                  <a:pt x="926634" y="158237"/>
                  <a:pt x="921923" y="146714"/>
                </a:cubicBezTo>
                <a:cubicBezTo>
                  <a:pt x="931345" y="152475"/>
                  <a:pt x="936060" y="140948"/>
                  <a:pt x="936060" y="135186"/>
                </a:cubicBezTo>
                <a:cubicBezTo>
                  <a:pt x="931345" y="135186"/>
                  <a:pt x="931345" y="146714"/>
                  <a:pt x="921923" y="140948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26634" y="135186"/>
                  <a:pt x="931345" y="123663"/>
                  <a:pt x="936060" y="129425"/>
                </a:cubicBezTo>
                <a:cubicBezTo>
                  <a:pt x="926634" y="117901"/>
                  <a:pt x="950196" y="117901"/>
                  <a:pt x="954911" y="117901"/>
                </a:cubicBezTo>
                <a:cubicBezTo>
                  <a:pt x="959622" y="129425"/>
                  <a:pt x="964333" y="135186"/>
                  <a:pt x="969047" y="140948"/>
                </a:cubicBezTo>
                <a:cubicBezTo>
                  <a:pt x="983184" y="123663"/>
                  <a:pt x="964333" y="112140"/>
                  <a:pt x="969047" y="100616"/>
                </a:cubicBezTo>
                <a:cubicBezTo>
                  <a:pt x="969047" y="89089"/>
                  <a:pt x="954911" y="94851"/>
                  <a:pt x="954911" y="77566"/>
                </a:cubicBezTo>
                <a:cubicBezTo>
                  <a:pt x="931345" y="83327"/>
                  <a:pt x="931345" y="54519"/>
                  <a:pt x="931345" y="37230"/>
                </a:cubicBezTo>
                <a:cubicBezTo>
                  <a:pt x="940771" y="31469"/>
                  <a:pt x="940771" y="19945"/>
                  <a:pt x="945485" y="8422"/>
                </a:cubicBezTo>
                <a:close/>
                <a:moveTo>
                  <a:pt x="920167" y="0"/>
                </a:moveTo>
                <a:lnTo>
                  <a:pt x="924480" y="0"/>
                </a:lnTo>
                <a:lnTo>
                  <a:pt x="924247" y="907"/>
                </a:lnTo>
                <a:cubicBezTo>
                  <a:pt x="922921" y="4967"/>
                  <a:pt x="922921" y="8215"/>
                  <a:pt x="928225" y="11462"/>
                </a:cubicBezTo>
                <a:cubicBezTo>
                  <a:pt x="921155" y="11462"/>
                  <a:pt x="921155" y="17961"/>
                  <a:pt x="917616" y="17961"/>
                </a:cubicBezTo>
                <a:close/>
                <a:moveTo>
                  <a:pt x="859535" y="0"/>
                </a:moveTo>
                <a:lnTo>
                  <a:pt x="897093" y="0"/>
                </a:lnTo>
                <a:lnTo>
                  <a:pt x="894192" y="9411"/>
                </a:lnTo>
                <a:cubicBezTo>
                  <a:pt x="887199" y="23382"/>
                  <a:pt x="876010" y="37354"/>
                  <a:pt x="898388" y="41654"/>
                </a:cubicBezTo>
                <a:cubicBezTo>
                  <a:pt x="898388" y="53116"/>
                  <a:pt x="898388" y="53116"/>
                  <a:pt x="898388" y="53116"/>
                </a:cubicBezTo>
                <a:cubicBezTo>
                  <a:pt x="908335" y="47387"/>
                  <a:pt x="903363" y="58849"/>
                  <a:pt x="913306" y="58849"/>
                </a:cubicBezTo>
                <a:cubicBezTo>
                  <a:pt x="918281" y="53116"/>
                  <a:pt x="923253" y="58849"/>
                  <a:pt x="928225" y="58849"/>
                </a:cubicBezTo>
                <a:cubicBezTo>
                  <a:pt x="928225" y="64582"/>
                  <a:pt x="923253" y="64582"/>
                  <a:pt x="918281" y="64582"/>
                </a:cubicBezTo>
                <a:cubicBezTo>
                  <a:pt x="918281" y="64582"/>
                  <a:pt x="913306" y="64582"/>
                  <a:pt x="913306" y="64582"/>
                </a:cubicBezTo>
                <a:cubicBezTo>
                  <a:pt x="908335" y="76043"/>
                  <a:pt x="918281" y="98971"/>
                  <a:pt x="898388" y="98971"/>
                </a:cubicBezTo>
                <a:cubicBezTo>
                  <a:pt x="898388" y="104704"/>
                  <a:pt x="903363" y="121899"/>
                  <a:pt x="893416" y="121899"/>
                </a:cubicBezTo>
                <a:cubicBezTo>
                  <a:pt x="883470" y="121899"/>
                  <a:pt x="883470" y="121899"/>
                  <a:pt x="883470" y="121899"/>
                </a:cubicBezTo>
                <a:lnTo>
                  <a:pt x="883470" y="98971"/>
                </a:lnTo>
                <a:cubicBezTo>
                  <a:pt x="863579" y="110437"/>
                  <a:pt x="863579" y="110437"/>
                  <a:pt x="863579" y="110437"/>
                </a:cubicBezTo>
                <a:cubicBezTo>
                  <a:pt x="868551" y="81776"/>
                  <a:pt x="873526" y="53116"/>
                  <a:pt x="873526" y="24459"/>
                </a:cubicBezTo>
                <a:cubicBezTo>
                  <a:pt x="866067" y="18726"/>
                  <a:pt x="863580" y="10127"/>
                  <a:pt x="861094" y="2246"/>
                </a:cubicBezTo>
                <a:close/>
                <a:moveTo>
                  <a:pt x="801107" y="0"/>
                </a:moveTo>
                <a:lnTo>
                  <a:pt x="817746" y="0"/>
                </a:lnTo>
                <a:lnTo>
                  <a:pt x="822142" y="14355"/>
                </a:lnTo>
                <a:cubicBezTo>
                  <a:pt x="816836" y="20129"/>
                  <a:pt x="806228" y="31677"/>
                  <a:pt x="811530" y="43225"/>
                </a:cubicBezTo>
                <a:cubicBezTo>
                  <a:pt x="811530" y="43225"/>
                  <a:pt x="816836" y="43225"/>
                  <a:pt x="822142" y="43225"/>
                </a:cubicBezTo>
                <a:cubicBezTo>
                  <a:pt x="827445" y="31677"/>
                  <a:pt x="827445" y="31677"/>
                  <a:pt x="827445" y="31677"/>
                </a:cubicBezTo>
                <a:cubicBezTo>
                  <a:pt x="832750" y="37451"/>
                  <a:pt x="838053" y="54773"/>
                  <a:pt x="832750" y="60551"/>
                </a:cubicBezTo>
                <a:cubicBezTo>
                  <a:pt x="806228" y="48999"/>
                  <a:pt x="827445" y="89420"/>
                  <a:pt x="806228" y="77873"/>
                </a:cubicBezTo>
                <a:cubicBezTo>
                  <a:pt x="803575" y="66323"/>
                  <a:pt x="803575" y="53330"/>
                  <a:pt x="803575" y="39616"/>
                </a:cubicBezTo>
                <a:close/>
                <a:moveTo>
                  <a:pt x="633409" y="0"/>
                </a:moveTo>
                <a:lnTo>
                  <a:pt x="642599" y="0"/>
                </a:lnTo>
                <a:lnTo>
                  <a:pt x="641798" y="6822"/>
                </a:lnTo>
                <a:cubicBezTo>
                  <a:pt x="647104" y="12858"/>
                  <a:pt x="657712" y="18889"/>
                  <a:pt x="652410" y="30953"/>
                </a:cubicBezTo>
                <a:cubicBezTo>
                  <a:pt x="649757" y="24921"/>
                  <a:pt x="644452" y="20397"/>
                  <a:pt x="639810" y="15119"/>
                </a:cubicBezTo>
                <a:close/>
                <a:moveTo>
                  <a:pt x="465079" y="0"/>
                </a:moveTo>
                <a:lnTo>
                  <a:pt x="476998" y="0"/>
                </a:lnTo>
                <a:lnTo>
                  <a:pt x="472939" y="13293"/>
                </a:lnTo>
                <a:cubicBezTo>
                  <a:pt x="471074" y="33877"/>
                  <a:pt x="476047" y="59213"/>
                  <a:pt x="456155" y="46544"/>
                </a:cubicBezTo>
                <a:cubicBezTo>
                  <a:pt x="464996" y="40915"/>
                  <a:pt x="466101" y="32470"/>
                  <a:pt x="465549" y="23321"/>
                </a:cubicBezTo>
                <a:close/>
                <a:moveTo>
                  <a:pt x="255168" y="0"/>
                </a:moveTo>
                <a:lnTo>
                  <a:pt x="267033" y="0"/>
                </a:lnTo>
                <a:lnTo>
                  <a:pt x="270512" y="4972"/>
                </a:lnTo>
                <a:cubicBezTo>
                  <a:pt x="270512" y="11466"/>
                  <a:pt x="265207" y="17965"/>
                  <a:pt x="265207" y="24459"/>
                </a:cubicBezTo>
                <a:cubicBezTo>
                  <a:pt x="262555" y="21212"/>
                  <a:pt x="258578" y="16340"/>
                  <a:pt x="255926" y="10656"/>
                </a:cubicBezTo>
                <a:close/>
              </a:path>
            </a:pathLst>
          </a:custGeom>
        </p:spPr>
      </p:pic>
      <p:pic>
        <p:nvPicPr>
          <p:cNvPr id="10" name="Picture 3"/>
          <p:cNvPicPr preferRelativeResize="0">
            <a:picLocks noChangeArrowheads="1"/>
          </p:cNvPicPr>
          <p:nvPr/>
        </p:nvPicPr>
        <p:blipFill rotWithShape="1">
          <a:blip r:embed="rId4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1261796" y="2559953"/>
            <a:ext cx="5508081" cy="8100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E3F5-9CF3-4CCC-9982-C65A6BFF3128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C2628-2754-4DD3-9F23-B45DD1121F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21A2F-6296-4C82-9BA2-A3174ACF81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18796-8D31-4961-AC77-B19ACD76A0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74A2C-E106-4403-819B-D57F40EF9A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2CA27-B778-4191-B4F4-462350FC68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D4A12-A18A-40BF-A26C-F4416601D7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A610E-6BD8-4EA5-950F-799AF065DE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EBEAEA"/>
            </a:gs>
            <a:gs pos="50000">
              <a:srgbClr val="E4E3E3"/>
            </a:gs>
            <a:gs pos="100000">
              <a:srgbClr val="BCBBB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eaLnBrk="1" hangingPunct="1">
              <a:buFontTx/>
              <a:buNone/>
              <a:defRPr sz="900">
                <a:solidFill>
                  <a:srgbClr val="898989"/>
                </a:solidFill>
                <a:latin typeface="等线" panose="02010600030101010101" charset="-122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4FE62AB-7F1C-4B99-B296-E07414D54BF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ctr" eaLnBrk="1" hangingPunct="1">
              <a:buFontTx/>
              <a:buNone/>
              <a:defRPr sz="900">
                <a:solidFill>
                  <a:srgbClr val="898989"/>
                </a:solidFill>
                <a:latin typeface="等线" panose="02010600030101010101" charset="-122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  <a:latin typeface="等线" panose="02010600030101010101" charset="-122"/>
                <a:ea typeface="宋体" panose="02010600030101010101" pitchFamily="2" charset="-122"/>
              </a:defRPr>
            </a:lvl1pPr>
          </a:lstStyle>
          <a:p>
            <a:fld id="{EEA1D9A1-77E9-4702-A494-097F857E7CA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等线 Light" panose="02010600030101010101" charset="-122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等线" panose="02010600030101010101" charset="-122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等线" panose="02010600030101010101" charset="-122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等线" panose="02010600030101010101" charset="-122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等线" panose="02010600030101010101" charset="-122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等线" panose="02010600030101010101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2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11.xml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矩形 5"/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buFontTx/>
              <a:buNone/>
              <a:defRPr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" name="PA_矩形 6"/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</p:nvPr>
        </p:nvSpPr>
        <p:spPr>
          <a:xfrm>
            <a:off x="183356" y="192881"/>
            <a:ext cx="8777288" cy="477321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cxnSp>
        <p:nvCxnSpPr>
          <p:cNvPr id="8" name="PA_直接连接符 7"/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3"/>
            </p:custDataLst>
          </p:nvPr>
        </p:nvCxnSpPr>
        <p:spPr>
          <a:xfrm>
            <a:off x="2171700" y="4326731"/>
            <a:ext cx="4800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6" name="PA_图片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83356" y="192882"/>
            <a:ext cx="8777288" cy="282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PA_标题 1"/>
          <p:cNvSpPr>
            <a:spLocks noGrp="1" noChangeArrowheads="1"/>
          </p:cNvSpPr>
          <p:nvPr>
            <p:ph type="ctrTitle"/>
            <p:custDataLst>
              <p:tags r:id="rId5"/>
            </p:custDataLst>
          </p:nvPr>
        </p:nvSpPr>
        <p:spPr>
          <a:xfrm>
            <a:off x="510183" y="3071758"/>
            <a:ext cx="8123634" cy="551260"/>
          </a:xfrm>
        </p:spPr>
        <p:txBody>
          <a:bodyPr/>
          <a:lstStyle/>
          <a:p>
            <a:pPr eaLnBrk="1" hangingPunct="1"/>
            <a:r>
              <a:rPr lang="en-US" altLang="zh-CN" sz="27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Module 8 Unit 2</a:t>
            </a:r>
          </a:p>
        </p:txBody>
      </p:sp>
      <p:sp>
        <p:nvSpPr>
          <p:cNvPr id="18438" name="PA_副标题 2"/>
          <p:cNvSpPr>
            <a:spLocks noGrp="1" noChangeArrowheads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1222053" y="3780512"/>
            <a:ext cx="6575822" cy="816769"/>
          </a:xfrm>
        </p:spPr>
        <p:txBody>
          <a:bodyPr/>
          <a:lstStyle/>
          <a:p>
            <a:pPr eaLnBrk="1" hangingPunct="1"/>
            <a:r>
              <a:rPr lang="en-US" altLang="zh-CN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thought somebody was moving about. </a:t>
            </a:r>
          </a:p>
        </p:txBody>
      </p:sp>
      <p:sp>
        <p:nvSpPr>
          <p:cNvPr id="9" name="矩形 8"/>
          <p:cNvSpPr/>
          <p:nvPr/>
        </p:nvSpPr>
        <p:spPr>
          <a:xfrm>
            <a:off x="3344035" y="4545687"/>
            <a:ext cx="2455930" cy="3739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组合 3"/>
          <p:cNvGrpSpPr/>
          <p:nvPr/>
        </p:nvGrpSpPr>
        <p:grpSpPr bwMode="auto">
          <a:xfrm>
            <a:off x="-136922" y="55960"/>
            <a:ext cx="1725216" cy="514350"/>
            <a:chOff x="-287" y="117"/>
            <a:chExt cx="3622" cy="1080"/>
          </a:xfrm>
        </p:grpSpPr>
        <p:sp>
          <p:nvSpPr>
            <p:cNvPr id="5" name="Freeform 1158"/>
            <p:cNvSpPr>
              <a:spLocks noEditPoints="1"/>
            </p:cNvSpPr>
            <p:nvPr/>
          </p:nvSpPr>
          <p:spPr bwMode="auto">
            <a:xfrm>
              <a:off x="-287" y="117"/>
              <a:ext cx="3622" cy="1080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31747" name="文本框 2"/>
            <p:cNvSpPr txBox="1">
              <a:spLocks noChangeArrowheads="1"/>
            </p:cNvSpPr>
            <p:nvPr/>
          </p:nvSpPr>
          <p:spPr bwMode="auto">
            <a:xfrm>
              <a:off x="692" y="198"/>
              <a:ext cx="182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练习</a:t>
              </a:r>
            </a:p>
          </p:txBody>
        </p:sp>
      </p:grpSp>
      <p:sp>
        <p:nvSpPr>
          <p:cNvPr id="18437" name="AutoShape 14"/>
          <p:cNvSpPr>
            <a:spLocks noChangeArrowheads="1"/>
          </p:cNvSpPr>
          <p:nvPr/>
        </p:nvSpPr>
        <p:spPr bwMode="auto">
          <a:xfrm>
            <a:off x="1500187" y="1835944"/>
            <a:ext cx="2919413" cy="592931"/>
          </a:xfrm>
          <a:prstGeom prst="wedgeRoundRectCallout">
            <a:avLst>
              <a:gd name="adj1" fmla="val 56843"/>
              <a:gd name="adj2" fmla="val 40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/>
          <a:p>
            <a:r>
              <a:rPr lang="en-US" altLang="zh-CN" sz="2100" b="1">
                <a:solidFill>
                  <a:schemeClr val="bg1"/>
                </a:solidFill>
              </a:rPr>
              <a:t>What could they see?</a:t>
            </a:r>
          </a:p>
        </p:txBody>
      </p:sp>
      <p:sp>
        <p:nvSpPr>
          <p:cNvPr id="18441" name="AutoShape 18"/>
          <p:cNvSpPr>
            <a:spLocks noChangeArrowheads="1"/>
          </p:cNvSpPr>
          <p:nvPr/>
        </p:nvSpPr>
        <p:spPr bwMode="auto">
          <a:xfrm>
            <a:off x="1588294" y="2755107"/>
            <a:ext cx="2831306" cy="716756"/>
          </a:xfrm>
          <a:prstGeom prst="wedgeRoundRectCallout">
            <a:avLst>
              <a:gd name="adj1" fmla="val 58815"/>
              <a:gd name="adj2" fmla="val -4959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/>
          <a:p>
            <a:r>
              <a:rPr lang="en-US" altLang="zh-CN" sz="2100" b="1">
                <a:solidFill>
                  <a:schemeClr val="bg1"/>
                </a:solidFill>
              </a:rPr>
              <a:t>Why did Betty feel sorry?</a:t>
            </a:r>
          </a:p>
        </p:txBody>
      </p:sp>
      <p:sp>
        <p:nvSpPr>
          <p:cNvPr id="18457" name="Oval 39" descr="earth"/>
          <p:cNvSpPr>
            <a:spLocks noChangeArrowheads="1"/>
          </p:cNvSpPr>
          <p:nvPr/>
        </p:nvSpPr>
        <p:spPr bwMode="auto">
          <a:xfrm>
            <a:off x="1809750" y="3665935"/>
            <a:ext cx="1620441" cy="1134665"/>
          </a:xfrm>
          <a:prstGeom prst="ellipse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8458" name="Text Box 41"/>
          <p:cNvSpPr txBox="1">
            <a:spLocks noChangeArrowheads="1"/>
          </p:cNvSpPr>
          <p:nvPr/>
        </p:nvSpPr>
        <p:spPr bwMode="auto">
          <a:xfrm>
            <a:off x="3492103" y="4156473"/>
            <a:ext cx="5651897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1800" b="1">
                <a:solidFill>
                  <a:srgbClr val="0000FF"/>
                </a:solidFill>
              </a:rPr>
              <a:t> </a:t>
            </a:r>
            <a:r>
              <a:rPr lang="en-US" altLang="zh-CN" sz="2100" b="1">
                <a:solidFill>
                  <a:srgbClr val="0000FF"/>
                </a:solidFill>
              </a:rPr>
              <a:t>It’s our duty to</a:t>
            </a:r>
            <a:r>
              <a:rPr lang="en-US" altLang="zh-CN" sz="1800" b="1">
                <a:solidFill>
                  <a:srgbClr val="0000FF"/>
                </a:solidFill>
              </a:rPr>
              <a:t>__________________________.</a:t>
            </a:r>
            <a:endParaRPr lang="zh-CN" altLang="en-US" sz="1800" b="1">
              <a:solidFill>
                <a:srgbClr val="0000FF"/>
              </a:solidFill>
            </a:endParaRPr>
          </a:p>
        </p:txBody>
      </p:sp>
      <p:sp>
        <p:nvSpPr>
          <p:cNvPr id="18455" name="AutoShape 36"/>
          <p:cNvSpPr>
            <a:spLocks noChangeArrowheads="1"/>
          </p:cNvSpPr>
          <p:nvPr/>
        </p:nvSpPr>
        <p:spPr bwMode="auto">
          <a:xfrm>
            <a:off x="2290763" y="55960"/>
            <a:ext cx="6293644" cy="756047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r>
              <a:rPr lang="en-US" altLang="zh-CN" sz="2700" b="1">
                <a:solidFill>
                  <a:srgbClr val="FF0000"/>
                </a:solidFill>
                <a:latin typeface="Candara" panose="020E0502030303020204" pitchFamily="34" charset="0"/>
              </a:rPr>
              <a:t>Read </a:t>
            </a:r>
            <a:r>
              <a:rPr lang="en-US" altLang="zh-CN" sz="2700" b="1">
                <a:solidFill>
                  <a:srgbClr val="FF0000"/>
                </a:solidFill>
                <a:latin typeface="Calibri" panose="020F0502020204030204" pitchFamily="34" charset="0"/>
              </a:rPr>
              <a:t>Para 3</a:t>
            </a:r>
            <a:r>
              <a:rPr lang="en-US" altLang="zh-CN" sz="2700" b="1">
                <a:solidFill>
                  <a:srgbClr val="FF0000"/>
                </a:solidFill>
                <a:latin typeface="Candara" panose="020E0502030303020204" pitchFamily="34" charset="0"/>
              </a:rPr>
              <a:t> and  complete the following.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506641" y="4037410"/>
            <a:ext cx="32210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i="1">
                <a:solidFill>
                  <a:srgbClr val="FF0000"/>
                </a:solidFill>
                <a:sym typeface="等线" panose="02010600030101010101" charset="-122"/>
              </a:rPr>
              <a:t>protect the environment</a:t>
            </a:r>
            <a:endParaRPr lang="en-US" altLang="zh-CN" sz="2100" b="1">
              <a:solidFill>
                <a:srgbClr val="FF0000"/>
              </a:solidFill>
              <a:sym typeface="等线" panose="02010600030101010101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654154" y="926306"/>
            <a:ext cx="3930253" cy="71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</a:rPr>
              <a:t>The next morning , she climbed </a:t>
            </a:r>
          </a:p>
          <a:p>
            <a:r>
              <a:rPr lang="en-US" altLang="zh-CN" sz="2100">
                <a:solidFill>
                  <a:srgbClr val="FF0000"/>
                </a:solidFill>
              </a:rPr>
              <a:t>  Mount Tianzi.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654154" y="1834754"/>
            <a:ext cx="4196953" cy="715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</a:rPr>
              <a:t>They could only see the mounttain</a:t>
            </a:r>
          </a:p>
          <a:p>
            <a:r>
              <a:rPr lang="en-US" altLang="zh-CN" sz="2100">
                <a:solidFill>
                  <a:srgbClr val="FF0000"/>
                </a:solidFill>
              </a:rPr>
              <a:t>tops above the clouds.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500187" y="926307"/>
            <a:ext cx="2919413" cy="716756"/>
          </a:xfrm>
          <a:prstGeom prst="wedgeRoundRectCallout">
            <a:avLst>
              <a:gd name="adj1" fmla="val 58815"/>
              <a:gd name="adj2" fmla="val -4959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/>
          <a:p>
            <a:r>
              <a:rPr lang="en-US" altLang="zh-CN" sz="2100" b="1">
                <a:solidFill>
                  <a:schemeClr val="bg1"/>
                </a:solidFill>
              </a:rPr>
              <a:t>Why did Betty do the next morning?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654154" y="2755107"/>
            <a:ext cx="4305300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Because It was wrong for her </a:t>
            </a:r>
          </a:p>
          <a:p>
            <a:r>
              <a:rPr lang="en-US" altLang="zh-CN">
                <a:solidFill>
                  <a:srgbClr val="FF0000"/>
                </a:solidFill>
              </a:rPr>
              <a:t>to pull leaves off plants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41" grpId="0" animBg="1"/>
      <p:bldP spid="18457" grpId="0" animBg="1"/>
      <p:bldP spid="18458" grpId="0"/>
      <p:bldP spid="18455" grpId="0" bldLvl="0" animBg="1"/>
      <p:bldP spid="3" grpId="0"/>
      <p:bldP spid="4" grpId="0"/>
      <p:bldP spid="6" grpId="0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组合 2"/>
          <p:cNvGrpSpPr/>
          <p:nvPr/>
        </p:nvGrpSpPr>
        <p:grpSpPr bwMode="auto">
          <a:xfrm>
            <a:off x="-241697" y="166687"/>
            <a:ext cx="1725216" cy="514350"/>
            <a:chOff x="-490" y="349"/>
            <a:chExt cx="3622" cy="1082"/>
          </a:xfrm>
        </p:grpSpPr>
        <p:sp>
          <p:nvSpPr>
            <p:cNvPr id="4" name="Freeform 1158"/>
            <p:cNvSpPr>
              <a:spLocks noEditPoints="1"/>
            </p:cNvSpPr>
            <p:nvPr/>
          </p:nvSpPr>
          <p:spPr bwMode="auto">
            <a:xfrm>
              <a:off x="-490" y="349"/>
              <a:ext cx="3622" cy="1082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solidFill>
                  <a:srgbClr val="FF0000"/>
                </a:solidFill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32771" name="文本框 1"/>
            <p:cNvSpPr txBox="1">
              <a:spLocks noChangeArrowheads="1"/>
            </p:cNvSpPr>
            <p:nvPr/>
          </p:nvSpPr>
          <p:spPr bwMode="auto">
            <a:xfrm>
              <a:off x="703" y="431"/>
              <a:ext cx="1687" cy="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</a:t>
              </a:r>
            </a:p>
          </p:txBody>
        </p:sp>
      </p:grpSp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2459832" y="330994"/>
            <a:ext cx="5779294" cy="756047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r>
              <a:rPr lang="en-US" altLang="zh-CN" sz="2700" b="1">
                <a:solidFill>
                  <a:srgbClr val="FF0000"/>
                </a:solidFill>
                <a:latin typeface="Candara" panose="020E0502030303020204" pitchFamily="34" charset="0"/>
              </a:rPr>
              <a:t>Read </a:t>
            </a:r>
            <a:r>
              <a:rPr lang="en-US" altLang="zh-CN" sz="2700" b="1">
                <a:solidFill>
                  <a:srgbClr val="FF0000"/>
                </a:solidFill>
                <a:latin typeface="Calibri" panose="020F0502020204030204" pitchFamily="34" charset="0"/>
              </a:rPr>
              <a:t>Para 4</a:t>
            </a:r>
            <a:r>
              <a:rPr lang="en-US" altLang="zh-CN" sz="2700" b="1">
                <a:solidFill>
                  <a:srgbClr val="FF0000"/>
                </a:solidFill>
                <a:latin typeface="Candara" panose="020E0502030303020204" pitchFamily="34" charset="0"/>
              </a:rPr>
              <a:t> and find out the answers.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807369" y="1243013"/>
            <a:ext cx="708421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/>
              <a:t>Talk about their plans for tomorrow and next week.</a:t>
            </a:r>
          </a:p>
        </p:txBody>
      </p:sp>
      <p:sp>
        <p:nvSpPr>
          <p:cNvPr id="32774" name="文本框 2"/>
          <p:cNvSpPr txBox="1">
            <a:spLocks noChangeArrowheads="1"/>
          </p:cNvSpPr>
          <p:nvPr/>
        </p:nvSpPr>
        <p:spPr bwMode="auto">
          <a:xfrm>
            <a:off x="1937148" y="1943101"/>
            <a:ext cx="6301978" cy="62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/>
              <a:t>● Tomorrow they</a:t>
            </a:r>
            <a:r>
              <a:rPr lang="en-US" altLang="zh-CN" dirty="0"/>
              <a:t> ______________________. </a:t>
            </a:r>
          </a:p>
        </p:txBody>
      </p:sp>
      <p:sp>
        <p:nvSpPr>
          <p:cNvPr id="32775" name="文本框 4"/>
          <p:cNvSpPr txBox="1">
            <a:spLocks noChangeArrowheads="1"/>
          </p:cNvSpPr>
          <p:nvPr/>
        </p:nvSpPr>
        <p:spPr bwMode="auto">
          <a:xfrm>
            <a:off x="4252913" y="2058592"/>
            <a:ext cx="3412331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</a:rPr>
              <a:t>are going to Dongting Lake</a:t>
            </a:r>
            <a:r>
              <a:rPr lang="en-US" altLang="zh-CN" sz="2100"/>
              <a:t> </a:t>
            </a:r>
          </a:p>
        </p:txBody>
      </p:sp>
      <p:sp>
        <p:nvSpPr>
          <p:cNvPr id="32776" name="文本框 5"/>
          <p:cNvSpPr txBox="1">
            <a:spLocks noChangeArrowheads="1"/>
          </p:cNvSpPr>
          <p:nvPr/>
        </p:nvSpPr>
        <p:spPr bwMode="auto">
          <a:xfrm>
            <a:off x="1937148" y="3261122"/>
            <a:ext cx="4806553" cy="62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/>
              <a:t>● Next week they</a:t>
            </a:r>
            <a:r>
              <a:rPr lang="en-US" altLang="zh-CN"/>
              <a:t> ______________. </a:t>
            </a:r>
          </a:p>
        </p:txBody>
      </p:sp>
      <p:sp>
        <p:nvSpPr>
          <p:cNvPr id="32777" name="文本框 6"/>
          <p:cNvSpPr txBox="1">
            <a:spLocks noChangeArrowheads="1"/>
          </p:cNvSpPr>
          <p:nvPr/>
        </p:nvSpPr>
        <p:spPr bwMode="auto">
          <a:xfrm>
            <a:off x="4176713" y="3376613"/>
            <a:ext cx="2403872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</a:rPr>
              <a:t>will be back home </a:t>
            </a:r>
            <a:r>
              <a:rPr lang="en-US" altLang="zh-CN" sz="2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ldLvl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-194308" y="3719592"/>
            <a:ext cx="1646929" cy="1450886"/>
          </a:xfrm>
          <a:custGeom>
            <a:avLst/>
            <a:gdLst>
              <a:gd name="connsiteX0" fmla="*/ 498588 w 2195892"/>
              <a:gd name="connsiteY0" fmla="*/ 1921339 h 1934517"/>
              <a:gd name="connsiteX1" fmla="*/ 503894 w 2195892"/>
              <a:gd name="connsiteY1" fmla="*/ 1921339 h 1934517"/>
              <a:gd name="connsiteX2" fmla="*/ 503894 w 2195892"/>
              <a:gd name="connsiteY2" fmla="*/ 1927837 h 1934517"/>
              <a:gd name="connsiteX3" fmla="*/ 498588 w 2195892"/>
              <a:gd name="connsiteY3" fmla="*/ 1927837 h 1934517"/>
              <a:gd name="connsiteX4" fmla="*/ 498588 w 2195892"/>
              <a:gd name="connsiteY4" fmla="*/ 1921339 h 1934517"/>
              <a:gd name="connsiteX5" fmla="*/ 472066 w 2195892"/>
              <a:gd name="connsiteY5" fmla="*/ 1895354 h 1934517"/>
              <a:gd name="connsiteX6" fmla="*/ 477372 w 2195892"/>
              <a:gd name="connsiteY6" fmla="*/ 1921339 h 1934517"/>
              <a:gd name="connsiteX7" fmla="*/ 456155 w 2195892"/>
              <a:gd name="connsiteY7" fmla="*/ 1910945 h 1934517"/>
              <a:gd name="connsiteX8" fmla="*/ 472066 w 2195892"/>
              <a:gd name="connsiteY8" fmla="*/ 1895354 h 1934517"/>
              <a:gd name="connsiteX9" fmla="*/ 354413 w 2195892"/>
              <a:gd name="connsiteY9" fmla="*/ 1888856 h 1934517"/>
              <a:gd name="connsiteX10" fmla="*/ 392990 w 2195892"/>
              <a:gd name="connsiteY10" fmla="*/ 1904447 h 1934517"/>
              <a:gd name="connsiteX11" fmla="*/ 383344 w 2195892"/>
              <a:gd name="connsiteY11" fmla="*/ 1930431 h 1934517"/>
              <a:gd name="connsiteX12" fmla="*/ 373098 w 2195892"/>
              <a:gd name="connsiteY12" fmla="*/ 1931081 h 1934517"/>
              <a:gd name="connsiteX13" fmla="*/ 368982 w 2195892"/>
              <a:gd name="connsiteY13" fmla="*/ 1934517 h 1934517"/>
              <a:gd name="connsiteX14" fmla="*/ 358746 w 2195892"/>
              <a:gd name="connsiteY14" fmla="*/ 1934517 h 1934517"/>
              <a:gd name="connsiteX15" fmla="*/ 353810 w 2195892"/>
              <a:gd name="connsiteY15" fmla="*/ 1923285 h 1934517"/>
              <a:gd name="connsiteX16" fmla="*/ 344770 w 2195892"/>
              <a:gd name="connsiteY16" fmla="*/ 1914840 h 1934517"/>
              <a:gd name="connsiteX17" fmla="*/ 354413 w 2195892"/>
              <a:gd name="connsiteY17" fmla="*/ 1888856 h 1934517"/>
              <a:gd name="connsiteX18" fmla="*/ 60999 w 2195892"/>
              <a:gd name="connsiteY18" fmla="*/ 1210658 h 1934517"/>
              <a:gd name="connsiteX19" fmla="*/ 66834 w 2195892"/>
              <a:gd name="connsiteY19" fmla="*/ 1211958 h 1934517"/>
              <a:gd name="connsiteX20" fmla="*/ 66834 w 2195892"/>
              <a:gd name="connsiteY20" fmla="*/ 1227548 h 1934517"/>
              <a:gd name="connsiteX21" fmla="*/ 58347 w 2195892"/>
              <a:gd name="connsiteY21" fmla="*/ 1217155 h 1934517"/>
              <a:gd name="connsiteX22" fmla="*/ 60999 w 2195892"/>
              <a:gd name="connsiteY22" fmla="*/ 1210658 h 1934517"/>
              <a:gd name="connsiteX23" fmla="*/ 72490 w 2195892"/>
              <a:gd name="connsiteY23" fmla="*/ 1154787 h 1934517"/>
              <a:gd name="connsiteX24" fmla="*/ 79564 w 2195892"/>
              <a:gd name="connsiteY24" fmla="*/ 1159661 h 1934517"/>
              <a:gd name="connsiteX25" fmla="*/ 68956 w 2195892"/>
              <a:gd name="connsiteY25" fmla="*/ 1164535 h 1934517"/>
              <a:gd name="connsiteX26" fmla="*/ 72490 w 2195892"/>
              <a:gd name="connsiteY26" fmla="*/ 1154787 h 1934517"/>
              <a:gd name="connsiteX27" fmla="*/ 153822 w 2195892"/>
              <a:gd name="connsiteY27" fmla="*/ 1148293 h 1934517"/>
              <a:gd name="connsiteX28" fmla="*/ 164430 w 2195892"/>
              <a:gd name="connsiteY28" fmla="*/ 1148293 h 1934517"/>
              <a:gd name="connsiteX29" fmla="*/ 153822 w 2195892"/>
              <a:gd name="connsiteY29" fmla="*/ 1154791 h 1934517"/>
              <a:gd name="connsiteX30" fmla="*/ 111389 w 2195892"/>
              <a:gd name="connsiteY30" fmla="*/ 1148293 h 1934517"/>
              <a:gd name="connsiteX31" fmla="*/ 111389 w 2195892"/>
              <a:gd name="connsiteY31" fmla="*/ 1180776 h 1934517"/>
              <a:gd name="connsiteX32" fmla="*/ 100777 w 2195892"/>
              <a:gd name="connsiteY32" fmla="*/ 1153707 h 1934517"/>
              <a:gd name="connsiteX33" fmla="*/ 111389 w 2195892"/>
              <a:gd name="connsiteY33" fmla="*/ 1148293 h 1934517"/>
              <a:gd name="connsiteX34" fmla="*/ 58565 w 2195892"/>
              <a:gd name="connsiteY34" fmla="*/ 1137365 h 1934517"/>
              <a:gd name="connsiteX35" fmla="*/ 68956 w 2195892"/>
              <a:gd name="connsiteY35" fmla="*/ 1143964 h 1934517"/>
              <a:gd name="connsiteX36" fmla="*/ 34478 w 2195892"/>
              <a:gd name="connsiteY36" fmla="*/ 1165615 h 1934517"/>
              <a:gd name="connsiteX37" fmla="*/ 0 w 2195892"/>
              <a:gd name="connsiteY37" fmla="*/ 1154791 h 1934517"/>
              <a:gd name="connsiteX38" fmla="*/ 24625 w 2195892"/>
              <a:gd name="connsiteY38" fmla="*/ 1160201 h 1934517"/>
              <a:gd name="connsiteX39" fmla="*/ 58565 w 2195892"/>
              <a:gd name="connsiteY39" fmla="*/ 1137365 h 1934517"/>
              <a:gd name="connsiteX40" fmla="*/ 95474 w 2195892"/>
              <a:gd name="connsiteY40" fmla="*/ 1128807 h 1934517"/>
              <a:gd name="connsiteX41" fmla="*/ 84866 w 2195892"/>
              <a:gd name="connsiteY41" fmla="*/ 1141799 h 1934517"/>
              <a:gd name="connsiteX42" fmla="*/ 84866 w 2195892"/>
              <a:gd name="connsiteY42" fmla="*/ 1135305 h 1934517"/>
              <a:gd name="connsiteX43" fmla="*/ 95474 w 2195892"/>
              <a:gd name="connsiteY43" fmla="*/ 1128807 h 1934517"/>
              <a:gd name="connsiteX44" fmla="*/ 63650 w 2195892"/>
              <a:gd name="connsiteY44" fmla="*/ 1122308 h 1934517"/>
              <a:gd name="connsiteX45" fmla="*/ 74258 w 2195892"/>
              <a:gd name="connsiteY45" fmla="*/ 1122308 h 1934517"/>
              <a:gd name="connsiteX46" fmla="*/ 74258 w 2195892"/>
              <a:gd name="connsiteY46" fmla="*/ 1128807 h 1934517"/>
              <a:gd name="connsiteX47" fmla="*/ 106083 w 2195892"/>
              <a:gd name="connsiteY47" fmla="*/ 1114190 h 1934517"/>
              <a:gd name="connsiteX48" fmla="*/ 121997 w 2195892"/>
              <a:gd name="connsiteY48" fmla="*/ 1119063 h 1934517"/>
              <a:gd name="connsiteX49" fmla="*/ 121997 w 2195892"/>
              <a:gd name="connsiteY49" fmla="*/ 1123933 h 1934517"/>
              <a:gd name="connsiteX50" fmla="*/ 110062 w 2195892"/>
              <a:gd name="connsiteY50" fmla="*/ 1128807 h 1934517"/>
              <a:gd name="connsiteX51" fmla="*/ 106083 w 2195892"/>
              <a:gd name="connsiteY51" fmla="*/ 1114190 h 1934517"/>
              <a:gd name="connsiteX52" fmla="*/ 57082 w 2195892"/>
              <a:gd name="connsiteY52" fmla="*/ 1090944 h 1934517"/>
              <a:gd name="connsiteX53" fmla="*/ 60997 w 2195892"/>
              <a:gd name="connsiteY53" fmla="*/ 1102822 h 1934517"/>
              <a:gd name="connsiteX54" fmla="*/ 53041 w 2195892"/>
              <a:gd name="connsiteY54" fmla="*/ 1096324 h 1934517"/>
              <a:gd name="connsiteX55" fmla="*/ 57082 w 2195892"/>
              <a:gd name="connsiteY55" fmla="*/ 1090944 h 1934517"/>
              <a:gd name="connsiteX56" fmla="*/ 29466 w 2195892"/>
              <a:gd name="connsiteY56" fmla="*/ 1070339 h 1934517"/>
              <a:gd name="connsiteX57" fmla="*/ 48327 w 2195892"/>
              <a:gd name="connsiteY57" fmla="*/ 1081707 h 1934517"/>
              <a:gd name="connsiteX58" fmla="*/ 38895 w 2195892"/>
              <a:gd name="connsiteY58" fmla="*/ 1115814 h 1934517"/>
              <a:gd name="connsiteX59" fmla="*/ 34180 w 2195892"/>
              <a:gd name="connsiteY59" fmla="*/ 1110130 h 1934517"/>
              <a:gd name="connsiteX60" fmla="*/ 10608 w 2195892"/>
              <a:gd name="connsiteY60" fmla="*/ 1110130 h 1934517"/>
              <a:gd name="connsiteX61" fmla="*/ 20037 w 2195892"/>
              <a:gd name="connsiteY61" fmla="*/ 1087391 h 1934517"/>
              <a:gd name="connsiteX62" fmla="*/ 34180 w 2195892"/>
              <a:gd name="connsiteY62" fmla="*/ 1087391 h 1934517"/>
              <a:gd name="connsiteX63" fmla="*/ 29466 w 2195892"/>
              <a:gd name="connsiteY63" fmla="*/ 1070339 h 1934517"/>
              <a:gd name="connsiteX64" fmla="*/ 100777 w 2195892"/>
              <a:gd name="connsiteY64" fmla="*/ 1018370 h 1934517"/>
              <a:gd name="connsiteX65" fmla="*/ 106083 w 2195892"/>
              <a:gd name="connsiteY65" fmla="*/ 1031362 h 1934517"/>
              <a:gd name="connsiteX66" fmla="*/ 95474 w 2195892"/>
              <a:gd name="connsiteY66" fmla="*/ 1022699 h 1934517"/>
              <a:gd name="connsiteX67" fmla="*/ 100777 w 2195892"/>
              <a:gd name="connsiteY67" fmla="*/ 1018370 h 1934517"/>
              <a:gd name="connsiteX68" fmla="*/ 114332 w 2195892"/>
              <a:gd name="connsiteY68" fmla="*/ 1011876 h 1934517"/>
              <a:gd name="connsiteX69" fmla="*/ 133193 w 2195892"/>
              <a:gd name="connsiteY69" fmla="*/ 1044359 h 1934517"/>
              <a:gd name="connsiteX70" fmla="*/ 119047 w 2195892"/>
              <a:gd name="connsiteY70" fmla="*/ 1071424 h 1934517"/>
              <a:gd name="connsiteX71" fmla="*/ 100189 w 2195892"/>
              <a:gd name="connsiteY71" fmla="*/ 1060596 h 1934517"/>
              <a:gd name="connsiteX72" fmla="*/ 114332 w 2195892"/>
              <a:gd name="connsiteY72" fmla="*/ 1011876 h 1934517"/>
              <a:gd name="connsiteX73" fmla="*/ 148516 w 2195892"/>
              <a:gd name="connsiteY73" fmla="*/ 914431 h 1934517"/>
              <a:gd name="connsiteX74" fmla="*/ 148516 w 2195892"/>
              <a:gd name="connsiteY74" fmla="*/ 927424 h 1934517"/>
              <a:gd name="connsiteX75" fmla="*/ 143210 w 2195892"/>
              <a:gd name="connsiteY75" fmla="*/ 920929 h 1934517"/>
              <a:gd name="connsiteX76" fmla="*/ 148516 w 2195892"/>
              <a:gd name="connsiteY76" fmla="*/ 914431 h 1934517"/>
              <a:gd name="connsiteX77" fmla="*/ 127299 w 2195892"/>
              <a:gd name="connsiteY77" fmla="*/ 914431 h 1934517"/>
              <a:gd name="connsiteX78" fmla="*/ 132605 w 2195892"/>
              <a:gd name="connsiteY78" fmla="*/ 914431 h 1934517"/>
              <a:gd name="connsiteX79" fmla="*/ 116691 w 2195892"/>
              <a:gd name="connsiteY79" fmla="*/ 923094 h 1934517"/>
              <a:gd name="connsiteX80" fmla="*/ 127299 w 2195892"/>
              <a:gd name="connsiteY80" fmla="*/ 914431 h 1934517"/>
              <a:gd name="connsiteX81" fmla="*/ 132602 w 2195892"/>
              <a:gd name="connsiteY81" fmla="*/ 862462 h 1934517"/>
              <a:gd name="connsiteX82" fmla="*/ 148516 w 2195892"/>
              <a:gd name="connsiteY82" fmla="*/ 868960 h 1934517"/>
              <a:gd name="connsiteX83" fmla="*/ 137908 w 2195892"/>
              <a:gd name="connsiteY83" fmla="*/ 881952 h 1934517"/>
              <a:gd name="connsiteX84" fmla="*/ 127296 w 2195892"/>
              <a:gd name="connsiteY84" fmla="*/ 875454 h 1934517"/>
              <a:gd name="connsiteX85" fmla="*/ 132602 w 2195892"/>
              <a:gd name="connsiteY85" fmla="*/ 862462 h 1934517"/>
              <a:gd name="connsiteX86" fmla="*/ 198904 w 2195892"/>
              <a:gd name="connsiteY86" fmla="*/ 323278 h 1934517"/>
              <a:gd name="connsiteX87" fmla="*/ 206863 w 2195892"/>
              <a:gd name="connsiteY87" fmla="*/ 329776 h 1934517"/>
              <a:gd name="connsiteX88" fmla="*/ 190949 w 2195892"/>
              <a:gd name="connsiteY88" fmla="*/ 336271 h 1934517"/>
              <a:gd name="connsiteX89" fmla="*/ 198904 w 2195892"/>
              <a:gd name="connsiteY89" fmla="*/ 323278 h 1934517"/>
              <a:gd name="connsiteX90" fmla="*/ 169732 w 2195892"/>
              <a:gd name="connsiteY90" fmla="*/ 316784 h 1934517"/>
              <a:gd name="connsiteX91" fmla="*/ 175035 w 2195892"/>
              <a:gd name="connsiteY91" fmla="*/ 329776 h 1934517"/>
              <a:gd name="connsiteX92" fmla="*/ 169732 w 2195892"/>
              <a:gd name="connsiteY92" fmla="*/ 329776 h 1934517"/>
              <a:gd name="connsiteX93" fmla="*/ 194484 w 2195892"/>
              <a:gd name="connsiteY93" fmla="*/ 297298 h 1934517"/>
              <a:gd name="connsiteX94" fmla="*/ 201557 w 2195892"/>
              <a:gd name="connsiteY94" fmla="*/ 305961 h 1934517"/>
              <a:gd name="connsiteX95" fmla="*/ 198019 w 2195892"/>
              <a:gd name="connsiteY95" fmla="*/ 310290 h 1934517"/>
              <a:gd name="connsiteX96" fmla="*/ 194484 w 2195892"/>
              <a:gd name="connsiteY96" fmla="*/ 297298 h 1934517"/>
              <a:gd name="connsiteX97" fmla="*/ 2158783 w 2195892"/>
              <a:gd name="connsiteY97" fmla="*/ 264815 h 1934517"/>
              <a:gd name="connsiteX98" fmla="*/ 2164089 w 2195892"/>
              <a:gd name="connsiteY98" fmla="*/ 264815 h 1934517"/>
              <a:gd name="connsiteX99" fmla="*/ 2169391 w 2195892"/>
              <a:gd name="connsiteY99" fmla="*/ 277807 h 1934517"/>
              <a:gd name="connsiteX100" fmla="*/ 2153477 w 2195892"/>
              <a:gd name="connsiteY100" fmla="*/ 271313 h 1934517"/>
              <a:gd name="connsiteX101" fmla="*/ 2158783 w 2195892"/>
              <a:gd name="connsiteY101" fmla="*/ 264815 h 1934517"/>
              <a:gd name="connsiteX102" fmla="*/ 238684 w 2195892"/>
              <a:gd name="connsiteY102" fmla="*/ 264815 h 1934517"/>
              <a:gd name="connsiteX103" fmla="*/ 243990 w 2195892"/>
              <a:gd name="connsiteY103" fmla="*/ 264815 h 1934517"/>
              <a:gd name="connsiteX104" fmla="*/ 243990 w 2195892"/>
              <a:gd name="connsiteY104" fmla="*/ 284305 h 1934517"/>
              <a:gd name="connsiteX105" fmla="*/ 238684 w 2195892"/>
              <a:gd name="connsiteY105" fmla="*/ 284305 h 1934517"/>
              <a:gd name="connsiteX106" fmla="*/ 1963028 w 2195892"/>
              <a:gd name="connsiteY106" fmla="*/ 222419 h 1934517"/>
              <a:gd name="connsiteX107" fmla="*/ 1962799 w 2195892"/>
              <a:gd name="connsiteY107" fmla="*/ 230262 h 1934517"/>
              <a:gd name="connsiteX108" fmla="*/ 1972813 w 2195892"/>
              <a:gd name="connsiteY108" fmla="*/ 250431 h 1934517"/>
              <a:gd name="connsiteX109" fmla="*/ 1953962 w 2195892"/>
              <a:gd name="connsiteY109" fmla="*/ 250431 h 1934517"/>
              <a:gd name="connsiteX110" fmla="*/ 1956908 w 2195892"/>
              <a:gd name="connsiteY110" fmla="*/ 236025 h 1934517"/>
              <a:gd name="connsiteX111" fmla="*/ 1963055 w 2195892"/>
              <a:gd name="connsiteY111" fmla="*/ 221467 h 1934517"/>
              <a:gd name="connsiteX112" fmla="*/ 1963387 w 2195892"/>
              <a:gd name="connsiteY112" fmla="*/ 221619 h 1934517"/>
              <a:gd name="connsiteX113" fmla="*/ 1963028 w 2195892"/>
              <a:gd name="connsiteY113" fmla="*/ 222419 h 1934517"/>
              <a:gd name="connsiteX114" fmla="*/ 2195892 w 2195892"/>
              <a:gd name="connsiteY114" fmla="*/ 219433 h 1934517"/>
              <a:gd name="connsiteX115" fmla="*/ 2195892 w 2195892"/>
              <a:gd name="connsiteY115" fmla="*/ 241012 h 1934517"/>
              <a:gd name="connsiteX116" fmla="*/ 2190605 w 2195892"/>
              <a:gd name="connsiteY116" fmla="*/ 245328 h 1934517"/>
              <a:gd name="connsiteX117" fmla="*/ 2164086 w 2195892"/>
              <a:gd name="connsiteY117" fmla="*/ 219344 h 1934517"/>
              <a:gd name="connsiteX118" fmla="*/ 2169391 w 2195892"/>
              <a:gd name="connsiteY118" fmla="*/ 225842 h 1934517"/>
              <a:gd name="connsiteX119" fmla="*/ 2166074 w 2195892"/>
              <a:gd name="connsiteY119" fmla="*/ 236395 h 1934517"/>
              <a:gd name="connsiteX120" fmla="*/ 2158780 w 2195892"/>
              <a:gd name="connsiteY120" fmla="*/ 232336 h 1934517"/>
              <a:gd name="connsiteX121" fmla="*/ 2164086 w 2195892"/>
              <a:gd name="connsiteY121" fmla="*/ 219344 h 1934517"/>
              <a:gd name="connsiteX122" fmla="*/ 2142872 w 2195892"/>
              <a:gd name="connsiteY122" fmla="*/ 219344 h 1934517"/>
              <a:gd name="connsiteX123" fmla="*/ 2148175 w 2195892"/>
              <a:gd name="connsiteY123" fmla="*/ 219344 h 1934517"/>
              <a:gd name="connsiteX124" fmla="*/ 2137567 w 2195892"/>
              <a:gd name="connsiteY124" fmla="*/ 232336 h 1934517"/>
              <a:gd name="connsiteX125" fmla="*/ 2142872 w 2195892"/>
              <a:gd name="connsiteY125" fmla="*/ 219344 h 1934517"/>
              <a:gd name="connsiteX126" fmla="*/ 1882968 w 2195892"/>
              <a:gd name="connsiteY126" fmla="*/ 219340 h 1934517"/>
              <a:gd name="connsiteX127" fmla="*/ 1888271 w 2195892"/>
              <a:gd name="connsiteY127" fmla="*/ 219340 h 1934517"/>
              <a:gd name="connsiteX128" fmla="*/ 1882968 w 2195892"/>
              <a:gd name="connsiteY128" fmla="*/ 225838 h 1934517"/>
              <a:gd name="connsiteX129" fmla="*/ 1882968 w 2195892"/>
              <a:gd name="connsiteY129" fmla="*/ 219340 h 1934517"/>
              <a:gd name="connsiteX130" fmla="*/ 628540 w 2195892"/>
              <a:gd name="connsiteY130" fmla="*/ 193359 h 1934517"/>
              <a:gd name="connsiteX131" fmla="*/ 631193 w 2195892"/>
              <a:gd name="connsiteY131" fmla="*/ 206351 h 1934517"/>
              <a:gd name="connsiteX132" fmla="*/ 625888 w 2195892"/>
              <a:gd name="connsiteY132" fmla="*/ 202022 h 1934517"/>
              <a:gd name="connsiteX133" fmla="*/ 628540 w 2195892"/>
              <a:gd name="connsiteY133" fmla="*/ 193359 h 1934517"/>
              <a:gd name="connsiteX134" fmla="*/ 2089828 w 2195892"/>
              <a:gd name="connsiteY134" fmla="*/ 180363 h 1934517"/>
              <a:gd name="connsiteX135" fmla="*/ 2095134 w 2195892"/>
              <a:gd name="connsiteY135" fmla="*/ 180363 h 1934517"/>
              <a:gd name="connsiteX136" fmla="*/ 2095134 w 2195892"/>
              <a:gd name="connsiteY136" fmla="*/ 186861 h 1934517"/>
              <a:gd name="connsiteX137" fmla="*/ 2089828 w 2195892"/>
              <a:gd name="connsiteY137" fmla="*/ 186861 h 1934517"/>
              <a:gd name="connsiteX138" fmla="*/ 2089828 w 2195892"/>
              <a:gd name="connsiteY138" fmla="*/ 180363 h 1934517"/>
              <a:gd name="connsiteX139" fmla="*/ 2105742 w 2195892"/>
              <a:gd name="connsiteY139" fmla="*/ 173869 h 1934517"/>
              <a:gd name="connsiteX140" fmla="*/ 2105742 w 2195892"/>
              <a:gd name="connsiteY140" fmla="*/ 186861 h 1934517"/>
              <a:gd name="connsiteX141" fmla="*/ 2100436 w 2195892"/>
              <a:gd name="connsiteY141" fmla="*/ 186861 h 1934517"/>
              <a:gd name="connsiteX142" fmla="*/ 2105742 w 2195892"/>
              <a:gd name="connsiteY142" fmla="*/ 173869 h 1934517"/>
              <a:gd name="connsiteX143" fmla="*/ 2068615 w 2195892"/>
              <a:gd name="connsiteY143" fmla="*/ 167370 h 1934517"/>
              <a:gd name="connsiteX144" fmla="*/ 2073917 w 2195892"/>
              <a:gd name="connsiteY144" fmla="*/ 180363 h 1934517"/>
              <a:gd name="connsiteX145" fmla="*/ 2063309 w 2195892"/>
              <a:gd name="connsiteY145" fmla="*/ 180363 h 1934517"/>
              <a:gd name="connsiteX146" fmla="*/ 2068615 w 2195892"/>
              <a:gd name="connsiteY146" fmla="*/ 167370 h 1934517"/>
              <a:gd name="connsiteX147" fmla="*/ 885788 w 2195892"/>
              <a:gd name="connsiteY147" fmla="*/ 160876 h 1934517"/>
              <a:gd name="connsiteX148" fmla="*/ 891094 w 2195892"/>
              <a:gd name="connsiteY148" fmla="*/ 167374 h 1934517"/>
              <a:gd name="connsiteX149" fmla="*/ 885788 w 2195892"/>
              <a:gd name="connsiteY149" fmla="*/ 167374 h 1934517"/>
              <a:gd name="connsiteX150" fmla="*/ 885788 w 2195892"/>
              <a:gd name="connsiteY150" fmla="*/ 160876 h 1934517"/>
              <a:gd name="connsiteX151" fmla="*/ 245758 w 2195892"/>
              <a:gd name="connsiteY151" fmla="*/ 160876 h 1934517"/>
              <a:gd name="connsiteX152" fmla="*/ 250475 w 2195892"/>
              <a:gd name="connsiteY152" fmla="*/ 160876 h 1934517"/>
              <a:gd name="connsiteX153" fmla="*/ 245758 w 2195892"/>
              <a:gd name="connsiteY153" fmla="*/ 189750 h 1934517"/>
              <a:gd name="connsiteX154" fmla="*/ 259904 w 2195892"/>
              <a:gd name="connsiteY154" fmla="*/ 230167 h 1934517"/>
              <a:gd name="connsiteX155" fmla="*/ 250475 w 2195892"/>
              <a:gd name="connsiteY155" fmla="*/ 264815 h 1934517"/>
              <a:gd name="connsiteX156" fmla="*/ 245758 w 2195892"/>
              <a:gd name="connsiteY156" fmla="*/ 241719 h 1934517"/>
              <a:gd name="connsiteX157" fmla="*/ 236329 w 2195892"/>
              <a:gd name="connsiteY157" fmla="*/ 241719 h 1934517"/>
              <a:gd name="connsiteX158" fmla="*/ 236329 w 2195892"/>
              <a:gd name="connsiteY158" fmla="*/ 247493 h 1934517"/>
              <a:gd name="connsiteX159" fmla="*/ 217471 w 2195892"/>
              <a:gd name="connsiteY159" fmla="*/ 241719 h 1934517"/>
              <a:gd name="connsiteX160" fmla="*/ 217471 w 2195892"/>
              <a:gd name="connsiteY160" fmla="*/ 218619 h 1934517"/>
              <a:gd name="connsiteX161" fmla="*/ 222186 w 2195892"/>
              <a:gd name="connsiteY161" fmla="*/ 218619 h 1934517"/>
              <a:gd name="connsiteX162" fmla="*/ 217471 w 2195892"/>
              <a:gd name="connsiteY162" fmla="*/ 207072 h 1934517"/>
              <a:gd name="connsiteX163" fmla="*/ 245758 w 2195892"/>
              <a:gd name="connsiteY163" fmla="*/ 160876 h 1934517"/>
              <a:gd name="connsiteX164" fmla="*/ 709960 w 2195892"/>
              <a:gd name="connsiteY164" fmla="*/ 152552 h 1934517"/>
              <a:gd name="connsiteX165" fmla="*/ 726668 w 2195892"/>
              <a:gd name="connsiteY165" fmla="*/ 154378 h 1934517"/>
              <a:gd name="connsiteX166" fmla="*/ 718181 w 2195892"/>
              <a:gd name="connsiteY166" fmla="*/ 186861 h 1934517"/>
              <a:gd name="connsiteX167" fmla="*/ 705451 w 2195892"/>
              <a:gd name="connsiteY167" fmla="*/ 160876 h 1934517"/>
              <a:gd name="connsiteX168" fmla="*/ 709960 w 2195892"/>
              <a:gd name="connsiteY168" fmla="*/ 152552 h 1934517"/>
              <a:gd name="connsiteX169" fmla="*/ 583723 w 2195892"/>
              <a:gd name="connsiteY169" fmla="*/ 142661 h 1934517"/>
              <a:gd name="connsiteX170" fmla="*/ 587330 w 2195892"/>
              <a:gd name="connsiteY170" fmla="*/ 146714 h 1934517"/>
              <a:gd name="connsiteX171" fmla="*/ 592045 w 2195892"/>
              <a:gd name="connsiteY171" fmla="*/ 175522 h 1934517"/>
              <a:gd name="connsiteX172" fmla="*/ 582619 w 2195892"/>
              <a:gd name="connsiteY172" fmla="*/ 175522 h 1934517"/>
              <a:gd name="connsiteX173" fmla="*/ 568483 w 2195892"/>
              <a:gd name="connsiteY173" fmla="*/ 146714 h 1934517"/>
              <a:gd name="connsiteX174" fmla="*/ 583723 w 2195892"/>
              <a:gd name="connsiteY174" fmla="*/ 142661 h 1934517"/>
              <a:gd name="connsiteX175" fmla="*/ 2142869 w 2195892"/>
              <a:gd name="connsiteY175" fmla="*/ 141390 h 1934517"/>
              <a:gd name="connsiteX176" fmla="*/ 2142869 w 2195892"/>
              <a:gd name="connsiteY176" fmla="*/ 167374 h 1934517"/>
              <a:gd name="connsiteX177" fmla="*/ 2132261 w 2195892"/>
              <a:gd name="connsiteY177" fmla="*/ 167374 h 1934517"/>
              <a:gd name="connsiteX178" fmla="*/ 2142869 w 2195892"/>
              <a:gd name="connsiteY178" fmla="*/ 141390 h 1934517"/>
              <a:gd name="connsiteX179" fmla="*/ 769101 w 2195892"/>
              <a:gd name="connsiteY179" fmla="*/ 141390 h 1934517"/>
              <a:gd name="connsiteX180" fmla="*/ 774407 w 2195892"/>
              <a:gd name="connsiteY180" fmla="*/ 154382 h 1934517"/>
              <a:gd name="connsiteX181" fmla="*/ 769101 w 2195892"/>
              <a:gd name="connsiteY181" fmla="*/ 154382 h 1934517"/>
              <a:gd name="connsiteX182" fmla="*/ 769101 w 2195892"/>
              <a:gd name="connsiteY182" fmla="*/ 141390 h 1934517"/>
              <a:gd name="connsiteX183" fmla="*/ 546327 w 2195892"/>
              <a:gd name="connsiteY183" fmla="*/ 141390 h 1934517"/>
              <a:gd name="connsiteX184" fmla="*/ 551630 w 2195892"/>
              <a:gd name="connsiteY184" fmla="*/ 141390 h 1934517"/>
              <a:gd name="connsiteX185" fmla="*/ 556936 w 2195892"/>
              <a:gd name="connsiteY185" fmla="*/ 147888 h 1934517"/>
              <a:gd name="connsiteX186" fmla="*/ 546327 w 2195892"/>
              <a:gd name="connsiteY186" fmla="*/ 141390 h 1934517"/>
              <a:gd name="connsiteX187" fmla="*/ 901702 w 2195892"/>
              <a:gd name="connsiteY187" fmla="*/ 141386 h 1934517"/>
              <a:gd name="connsiteX188" fmla="*/ 912311 w 2195892"/>
              <a:gd name="connsiteY188" fmla="*/ 141386 h 1934517"/>
              <a:gd name="connsiteX189" fmla="*/ 912311 w 2195892"/>
              <a:gd name="connsiteY189" fmla="*/ 147884 h 1934517"/>
              <a:gd name="connsiteX190" fmla="*/ 901702 w 2195892"/>
              <a:gd name="connsiteY190" fmla="*/ 141386 h 1934517"/>
              <a:gd name="connsiteX191" fmla="*/ 666553 w 2195892"/>
              <a:gd name="connsiteY191" fmla="*/ 141386 h 1934517"/>
              <a:gd name="connsiteX192" fmla="*/ 673626 w 2195892"/>
              <a:gd name="connsiteY192" fmla="*/ 154378 h 1934517"/>
              <a:gd name="connsiteX193" fmla="*/ 666553 w 2195892"/>
              <a:gd name="connsiteY193" fmla="*/ 147884 h 1934517"/>
              <a:gd name="connsiteX194" fmla="*/ 666553 w 2195892"/>
              <a:gd name="connsiteY194" fmla="*/ 141386 h 1934517"/>
              <a:gd name="connsiteX195" fmla="*/ 673626 w 2195892"/>
              <a:gd name="connsiteY195" fmla="*/ 121899 h 1934517"/>
              <a:gd name="connsiteX196" fmla="*/ 684235 w 2195892"/>
              <a:gd name="connsiteY196" fmla="*/ 121899 h 1934517"/>
              <a:gd name="connsiteX197" fmla="*/ 673626 w 2195892"/>
              <a:gd name="connsiteY197" fmla="*/ 141390 h 1934517"/>
              <a:gd name="connsiteX198" fmla="*/ 851315 w 2195892"/>
              <a:gd name="connsiteY198" fmla="*/ 116367 h 1934517"/>
              <a:gd name="connsiteX199" fmla="*/ 875183 w 2195892"/>
              <a:gd name="connsiteY199" fmla="*/ 125959 h 1934517"/>
              <a:gd name="connsiteX200" fmla="*/ 885792 w 2195892"/>
              <a:gd name="connsiteY200" fmla="*/ 137330 h 1934517"/>
              <a:gd name="connsiteX201" fmla="*/ 853967 w 2195892"/>
              <a:gd name="connsiteY201" fmla="*/ 143014 h 1934517"/>
              <a:gd name="connsiteX202" fmla="*/ 843359 w 2195892"/>
              <a:gd name="connsiteY202" fmla="*/ 120275 h 1934517"/>
              <a:gd name="connsiteX203" fmla="*/ 851315 w 2195892"/>
              <a:gd name="connsiteY203" fmla="*/ 116367 h 1934517"/>
              <a:gd name="connsiteX204" fmla="*/ 2153481 w 2195892"/>
              <a:gd name="connsiteY204" fmla="*/ 115405 h 1934517"/>
              <a:gd name="connsiteX205" fmla="*/ 2158783 w 2195892"/>
              <a:gd name="connsiteY205" fmla="*/ 115405 h 1934517"/>
              <a:gd name="connsiteX206" fmla="*/ 2153481 w 2195892"/>
              <a:gd name="connsiteY206" fmla="*/ 128397 h 1934517"/>
              <a:gd name="connsiteX207" fmla="*/ 2153481 w 2195892"/>
              <a:gd name="connsiteY207" fmla="*/ 115405 h 1934517"/>
              <a:gd name="connsiteX208" fmla="*/ 459690 w 2195892"/>
              <a:gd name="connsiteY208" fmla="*/ 115405 h 1934517"/>
              <a:gd name="connsiteX209" fmla="*/ 466764 w 2195892"/>
              <a:gd name="connsiteY209" fmla="*/ 115405 h 1934517"/>
              <a:gd name="connsiteX210" fmla="*/ 456155 w 2195892"/>
              <a:gd name="connsiteY210" fmla="*/ 121903 h 1934517"/>
              <a:gd name="connsiteX211" fmla="*/ 459690 w 2195892"/>
              <a:gd name="connsiteY211" fmla="*/ 115405 h 1934517"/>
              <a:gd name="connsiteX212" fmla="*/ 505161 w 2195892"/>
              <a:gd name="connsiteY212" fmla="*/ 108494 h 1934517"/>
              <a:gd name="connsiteX213" fmla="*/ 506631 w 2195892"/>
              <a:gd name="connsiteY213" fmla="*/ 112860 h 1934517"/>
              <a:gd name="connsiteX214" fmla="*/ 504599 w 2195892"/>
              <a:gd name="connsiteY214" fmla="*/ 115340 h 1934517"/>
              <a:gd name="connsiteX215" fmla="*/ 912498 w 2195892"/>
              <a:gd name="connsiteY215" fmla="*/ 106378 h 1934517"/>
              <a:gd name="connsiteX216" fmla="*/ 926634 w 2195892"/>
              <a:gd name="connsiteY216" fmla="*/ 117901 h 1934517"/>
              <a:gd name="connsiteX217" fmla="*/ 921923 w 2195892"/>
              <a:gd name="connsiteY217" fmla="*/ 129425 h 1934517"/>
              <a:gd name="connsiteX218" fmla="*/ 907783 w 2195892"/>
              <a:gd name="connsiteY218" fmla="*/ 135186 h 1934517"/>
              <a:gd name="connsiteX219" fmla="*/ 912498 w 2195892"/>
              <a:gd name="connsiteY219" fmla="*/ 106378 h 1934517"/>
              <a:gd name="connsiteX220" fmla="*/ 949438 w 2195892"/>
              <a:gd name="connsiteY220" fmla="*/ 102413 h 1934517"/>
              <a:gd name="connsiteX221" fmla="*/ 954744 w 2195892"/>
              <a:gd name="connsiteY221" fmla="*/ 108911 h 1934517"/>
              <a:gd name="connsiteX222" fmla="*/ 949438 w 2195892"/>
              <a:gd name="connsiteY222" fmla="*/ 115405 h 1934517"/>
              <a:gd name="connsiteX223" fmla="*/ 949438 w 2195892"/>
              <a:gd name="connsiteY223" fmla="*/ 102413 h 1934517"/>
              <a:gd name="connsiteX224" fmla="*/ 339465 w 2195892"/>
              <a:gd name="connsiteY224" fmla="*/ 102413 h 1934517"/>
              <a:gd name="connsiteX225" fmla="*/ 344770 w 2195892"/>
              <a:gd name="connsiteY225" fmla="*/ 102413 h 1934517"/>
              <a:gd name="connsiteX226" fmla="*/ 344770 w 2195892"/>
              <a:gd name="connsiteY226" fmla="*/ 115405 h 1934517"/>
              <a:gd name="connsiteX227" fmla="*/ 339465 w 2195892"/>
              <a:gd name="connsiteY227" fmla="*/ 102413 h 1934517"/>
              <a:gd name="connsiteX228" fmla="*/ 697492 w 2195892"/>
              <a:gd name="connsiteY228" fmla="*/ 102409 h 1934517"/>
              <a:gd name="connsiteX229" fmla="*/ 710754 w 2195892"/>
              <a:gd name="connsiteY229" fmla="*/ 121899 h 1934517"/>
              <a:gd name="connsiteX230" fmla="*/ 693072 w 2195892"/>
              <a:gd name="connsiteY230" fmla="*/ 134892 h 1934517"/>
              <a:gd name="connsiteX231" fmla="*/ 688652 w 2195892"/>
              <a:gd name="connsiteY231" fmla="*/ 115401 h 1934517"/>
              <a:gd name="connsiteX232" fmla="*/ 697492 w 2195892"/>
              <a:gd name="connsiteY232" fmla="*/ 102409 h 1934517"/>
              <a:gd name="connsiteX233" fmla="*/ 2079219 w 2195892"/>
              <a:gd name="connsiteY233" fmla="*/ 89420 h 1934517"/>
              <a:gd name="connsiteX234" fmla="*/ 2084525 w 2195892"/>
              <a:gd name="connsiteY234" fmla="*/ 115405 h 1934517"/>
              <a:gd name="connsiteX235" fmla="*/ 2068611 w 2195892"/>
              <a:gd name="connsiteY235" fmla="*/ 110208 h 1934517"/>
              <a:gd name="connsiteX236" fmla="*/ 2079219 w 2195892"/>
              <a:gd name="connsiteY236" fmla="*/ 89420 h 1934517"/>
              <a:gd name="connsiteX237" fmla="*/ 543674 w 2195892"/>
              <a:gd name="connsiteY237" fmla="*/ 89420 h 1934517"/>
              <a:gd name="connsiteX238" fmla="*/ 543674 w 2195892"/>
              <a:gd name="connsiteY238" fmla="*/ 102413 h 1934517"/>
              <a:gd name="connsiteX239" fmla="*/ 557995 w 2195892"/>
              <a:gd name="connsiteY239" fmla="*/ 102413 h 1934517"/>
              <a:gd name="connsiteX240" fmla="*/ 548449 w 2195892"/>
              <a:gd name="connsiteY240" fmla="*/ 121903 h 1934517"/>
              <a:gd name="connsiteX241" fmla="*/ 534125 w 2195892"/>
              <a:gd name="connsiteY241" fmla="*/ 102413 h 1934517"/>
              <a:gd name="connsiteX242" fmla="*/ 519805 w 2195892"/>
              <a:gd name="connsiteY242" fmla="*/ 102413 h 1934517"/>
              <a:gd name="connsiteX243" fmla="*/ 543674 w 2195892"/>
              <a:gd name="connsiteY243" fmla="*/ 89420 h 1934517"/>
              <a:gd name="connsiteX244" fmla="*/ 297031 w 2195892"/>
              <a:gd name="connsiteY244" fmla="*/ 89416 h 1934517"/>
              <a:gd name="connsiteX245" fmla="*/ 307640 w 2195892"/>
              <a:gd name="connsiteY245" fmla="*/ 116485 h 1934517"/>
              <a:gd name="connsiteX246" fmla="*/ 291729 w 2195892"/>
              <a:gd name="connsiteY246" fmla="*/ 121899 h 1934517"/>
              <a:gd name="connsiteX247" fmla="*/ 297031 w 2195892"/>
              <a:gd name="connsiteY247" fmla="*/ 89416 h 1934517"/>
              <a:gd name="connsiteX248" fmla="*/ 847003 w 2195892"/>
              <a:gd name="connsiteY248" fmla="*/ 84953 h 1934517"/>
              <a:gd name="connsiteX249" fmla="*/ 848661 w 2195892"/>
              <a:gd name="connsiteY249" fmla="*/ 86171 h 1934517"/>
              <a:gd name="connsiteX250" fmla="*/ 848661 w 2195892"/>
              <a:gd name="connsiteY250" fmla="*/ 89420 h 1934517"/>
              <a:gd name="connsiteX251" fmla="*/ 843355 w 2195892"/>
              <a:gd name="connsiteY251" fmla="*/ 86171 h 1934517"/>
              <a:gd name="connsiteX252" fmla="*/ 847003 w 2195892"/>
              <a:gd name="connsiteY252" fmla="*/ 84953 h 1934517"/>
              <a:gd name="connsiteX253" fmla="*/ 507219 w 2195892"/>
              <a:gd name="connsiteY253" fmla="*/ 83327 h 1934517"/>
              <a:gd name="connsiteX254" fmla="*/ 505161 w 2195892"/>
              <a:gd name="connsiteY254" fmla="*/ 108494 h 1934517"/>
              <a:gd name="connsiteX255" fmla="*/ 502508 w 2195892"/>
              <a:gd name="connsiteY255" fmla="*/ 100616 h 1934517"/>
              <a:gd name="connsiteX256" fmla="*/ 507219 w 2195892"/>
              <a:gd name="connsiteY256" fmla="*/ 83327 h 1934517"/>
              <a:gd name="connsiteX257" fmla="*/ 1939899 w 2195892"/>
              <a:gd name="connsiteY257" fmla="*/ 82922 h 1934517"/>
              <a:gd name="connsiteX258" fmla="*/ 1959702 w 2195892"/>
              <a:gd name="connsiteY258" fmla="*/ 123045 h 1934517"/>
              <a:gd name="connsiteX259" fmla="*/ 1979502 w 2195892"/>
              <a:gd name="connsiteY259" fmla="*/ 105850 h 1934517"/>
              <a:gd name="connsiteX260" fmla="*/ 1984453 w 2195892"/>
              <a:gd name="connsiteY260" fmla="*/ 145973 h 1934517"/>
              <a:gd name="connsiteX261" fmla="*/ 1979502 w 2195892"/>
              <a:gd name="connsiteY261" fmla="*/ 180367 h 1934517"/>
              <a:gd name="connsiteX262" fmla="*/ 1964650 w 2195892"/>
              <a:gd name="connsiteY262" fmla="*/ 145973 h 1934517"/>
              <a:gd name="connsiteX263" fmla="*/ 1944850 w 2195892"/>
              <a:gd name="connsiteY263" fmla="*/ 100117 h 1934517"/>
              <a:gd name="connsiteX264" fmla="*/ 1920096 w 2195892"/>
              <a:gd name="connsiteY264" fmla="*/ 94388 h 1934517"/>
              <a:gd name="connsiteX265" fmla="*/ 1939899 w 2195892"/>
              <a:gd name="connsiteY265" fmla="*/ 82922 h 1934517"/>
              <a:gd name="connsiteX266" fmla="*/ 816836 w 2195892"/>
              <a:gd name="connsiteY266" fmla="*/ 82922 h 1934517"/>
              <a:gd name="connsiteX267" fmla="*/ 827445 w 2195892"/>
              <a:gd name="connsiteY267" fmla="*/ 82922 h 1934517"/>
              <a:gd name="connsiteX268" fmla="*/ 827445 w 2195892"/>
              <a:gd name="connsiteY268" fmla="*/ 86171 h 1934517"/>
              <a:gd name="connsiteX269" fmla="*/ 822142 w 2195892"/>
              <a:gd name="connsiteY269" fmla="*/ 89420 h 1934517"/>
              <a:gd name="connsiteX270" fmla="*/ 816836 w 2195892"/>
              <a:gd name="connsiteY270" fmla="*/ 82922 h 1934517"/>
              <a:gd name="connsiteX271" fmla="*/ 519805 w 2195892"/>
              <a:gd name="connsiteY271" fmla="*/ 82922 h 1934517"/>
              <a:gd name="connsiteX272" fmla="*/ 525111 w 2195892"/>
              <a:gd name="connsiteY272" fmla="*/ 82922 h 1934517"/>
              <a:gd name="connsiteX273" fmla="*/ 525111 w 2195892"/>
              <a:gd name="connsiteY273" fmla="*/ 89420 h 1934517"/>
              <a:gd name="connsiteX274" fmla="*/ 519805 w 2195892"/>
              <a:gd name="connsiteY274" fmla="*/ 89420 h 1934517"/>
              <a:gd name="connsiteX275" fmla="*/ 381898 w 2195892"/>
              <a:gd name="connsiteY275" fmla="*/ 76428 h 1934517"/>
              <a:gd name="connsiteX276" fmla="*/ 397812 w 2195892"/>
              <a:gd name="connsiteY276" fmla="*/ 89420 h 1934517"/>
              <a:gd name="connsiteX277" fmla="*/ 381898 w 2195892"/>
              <a:gd name="connsiteY277" fmla="*/ 80758 h 1934517"/>
              <a:gd name="connsiteX278" fmla="*/ 381898 w 2195892"/>
              <a:gd name="connsiteY278" fmla="*/ 76428 h 1934517"/>
              <a:gd name="connsiteX279" fmla="*/ 1872360 w 2195892"/>
              <a:gd name="connsiteY279" fmla="*/ 69930 h 1934517"/>
              <a:gd name="connsiteX280" fmla="*/ 1893577 w 2195892"/>
              <a:gd name="connsiteY280" fmla="*/ 84547 h 1934517"/>
              <a:gd name="connsiteX281" fmla="*/ 1872360 w 2195892"/>
              <a:gd name="connsiteY281" fmla="*/ 74804 h 1934517"/>
              <a:gd name="connsiteX282" fmla="*/ 1872360 w 2195892"/>
              <a:gd name="connsiteY282" fmla="*/ 69930 h 1934517"/>
              <a:gd name="connsiteX283" fmla="*/ 652407 w 2195892"/>
              <a:gd name="connsiteY283" fmla="*/ 56938 h 1934517"/>
              <a:gd name="connsiteX284" fmla="*/ 663018 w 2195892"/>
              <a:gd name="connsiteY284" fmla="*/ 56938 h 1934517"/>
              <a:gd name="connsiteX285" fmla="*/ 652407 w 2195892"/>
              <a:gd name="connsiteY285" fmla="*/ 69930 h 1934517"/>
              <a:gd name="connsiteX286" fmla="*/ 652407 w 2195892"/>
              <a:gd name="connsiteY286" fmla="*/ 56938 h 1934517"/>
              <a:gd name="connsiteX287" fmla="*/ 1835233 w 2195892"/>
              <a:gd name="connsiteY287" fmla="*/ 50443 h 1934517"/>
              <a:gd name="connsiteX288" fmla="*/ 1835233 w 2195892"/>
              <a:gd name="connsiteY288" fmla="*/ 56942 h 1934517"/>
              <a:gd name="connsiteX289" fmla="*/ 1829927 w 2195892"/>
              <a:gd name="connsiteY289" fmla="*/ 56942 h 1934517"/>
              <a:gd name="connsiteX290" fmla="*/ 1835233 w 2195892"/>
              <a:gd name="connsiteY290" fmla="*/ 50443 h 1934517"/>
              <a:gd name="connsiteX291" fmla="*/ 556936 w 2195892"/>
              <a:gd name="connsiteY291" fmla="*/ 50439 h 1934517"/>
              <a:gd name="connsiteX292" fmla="*/ 556936 w 2195892"/>
              <a:gd name="connsiteY292" fmla="*/ 69930 h 1934517"/>
              <a:gd name="connsiteX293" fmla="*/ 546327 w 2195892"/>
              <a:gd name="connsiteY293" fmla="*/ 63432 h 1934517"/>
              <a:gd name="connsiteX294" fmla="*/ 556936 w 2195892"/>
              <a:gd name="connsiteY294" fmla="*/ 50439 h 1934517"/>
              <a:gd name="connsiteX295" fmla="*/ 277489 w 2195892"/>
              <a:gd name="connsiteY295" fmla="*/ 50439 h 1934517"/>
              <a:gd name="connsiteX296" fmla="*/ 277489 w 2195892"/>
              <a:gd name="connsiteY296" fmla="*/ 96938 h 1934517"/>
              <a:gd name="connsiteX297" fmla="*/ 286981 w 2195892"/>
              <a:gd name="connsiteY297" fmla="*/ 114378 h 1934517"/>
              <a:gd name="connsiteX298" fmla="*/ 277489 w 2195892"/>
              <a:gd name="connsiteY298" fmla="*/ 126004 h 1934517"/>
              <a:gd name="connsiteX299" fmla="*/ 268000 w 2195892"/>
              <a:gd name="connsiteY299" fmla="*/ 120189 h 1934517"/>
              <a:gd name="connsiteX300" fmla="*/ 258508 w 2195892"/>
              <a:gd name="connsiteY300" fmla="*/ 102752 h 1934517"/>
              <a:gd name="connsiteX301" fmla="*/ 244271 w 2195892"/>
              <a:gd name="connsiteY301" fmla="*/ 149251 h 1934517"/>
              <a:gd name="connsiteX302" fmla="*/ 234779 w 2195892"/>
              <a:gd name="connsiteY302" fmla="*/ 137625 h 1934517"/>
              <a:gd name="connsiteX303" fmla="*/ 225286 w 2195892"/>
              <a:gd name="connsiteY303" fmla="*/ 160876 h 1934517"/>
              <a:gd name="connsiteX304" fmla="*/ 215794 w 2195892"/>
              <a:gd name="connsiteY304" fmla="*/ 149251 h 1934517"/>
              <a:gd name="connsiteX305" fmla="*/ 215794 w 2195892"/>
              <a:gd name="connsiteY305" fmla="*/ 137625 h 1934517"/>
              <a:gd name="connsiteX306" fmla="*/ 201557 w 2195892"/>
              <a:gd name="connsiteY306" fmla="*/ 149251 h 1934517"/>
              <a:gd name="connsiteX307" fmla="*/ 215794 w 2195892"/>
              <a:gd name="connsiteY307" fmla="*/ 108563 h 1934517"/>
              <a:gd name="connsiteX308" fmla="*/ 211049 w 2195892"/>
              <a:gd name="connsiteY308" fmla="*/ 108563 h 1934517"/>
              <a:gd name="connsiteX309" fmla="*/ 215794 w 2195892"/>
              <a:gd name="connsiteY309" fmla="*/ 91127 h 1934517"/>
              <a:gd name="connsiteX310" fmla="*/ 220538 w 2195892"/>
              <a:gd name="connsiteY310" fmla="*/ 96938 h 1934517"/>
              <a:gd name="connsiteX311" fmla="*/ 220538 w 2195892"/>
              <a:gd name="connsiteY311" fmla="*/ 126004 h 1934517"/>
              <a:gd name="connsiteX312" fmla="*/ 239523 w 2195892"/>
              <a:gd name="connsiteY312" fmla="*/ 131814 h 1934517"/>
              <a:gd name="connsiteX313" fmla="*/ 244271 w 2195892"/>
              <a:gd name="connsiteY313" fmla="*/ 102752 h 1934517"/>
              <a:gd name="connsiteX314" fmla="*/ 249015 w 2195892"/>
              <a:gd name="connsiteY314" fmla="*/ 91127 h 1934517"/>
              <a:gd name="connsiteX315" fmla="*/ 258508 w 2195892"/>
              <a:gd name="connsiteY315" fmla="*/ 96938 h 1934517"/>
              <a:gd name="connsiteX316" fmla="*/ 268000 w 2195892"/>
              <a:gd name="connsiteY316" fmla="*/ 79501 h 1934517"/>
              <a:gd name="connsiteX317" fmla="*/ 277489 w 2195892"/>
              <a:gd name="connsiteY317" fmla="*/ 50439 h 1934517"/>
              <a:gd name="connsiteX318" fmla="*/ 352723 w 2195892"/>
              <a:gd name="connsiteY318" fmla="*/ 48901 h 1934517"/>
              <a:gd name="connsiteX319" fmla="*/ 365984 w 2195892"/>
              <a:gd name="connsiteY319" fmla="*/ 53042 h 1934517"/>
              <a:gd name="connsiteX320" fmla="*/ 360681 w 2195892"/>
              <a:gd name="connsiteY320" fmla="*/ 89420 h 1934517"/>
              <a:gd name="connsiteX321" fmla="*/ 344767 w 2195892"/>
              <a:gd name="connsiteY321" fmla="*/ 73830 h 1934517"/>
              <a:gd name="connsiteX322" fmla="*/ 344767 w 2195892"/>
              <a:gd name="connsiteY322" fmla="*/ 68633 h 1934517"/>
              <a:gd name="connsiteX323" fmla="*/ 328856 w 2195892"/>
              <a:gd name="connsiteY323" fmla="*/ 68633 h 1934517"/>
              <a:gd name="connsiteX324" fmla="*/ 352723 w 2195892"/>
              <a:gd name="connsiteY324" fmla="*/ 48901 h 1934517"/>
              <a:gd name="connsiteX325" fmla="*/ 588757 w 2195892"/>
              <a:gd name="connsiteY325" fmla="*/ 37451 h 1934517"/>
              <a:gd name="connsiteX326" fmla="*/ 594063 w 2195892"/>
              <a:gd name="connsiteY326" fmla="*/ 46114 h 1934517"/>
              <a:gd name="connsiteX327" fmla="*/ 588757 w 2195892"/>
              <a:gd name="connsiteY327" fmla="*/ 41781 h 1934517"/>
              <a:gd name="connsiteX328" fmla="*/ 588757 w 2195892"/>
              <a:gd name="connsiteY328" fmla="*/ 37451 h 1934517"/>
              <a:gd name="connsiteX329" fmla="*/ 917613 w 2195892"/>
              <a:gd name="connsiteY329" fmla="*/ 37447 h 1934517"/>
              <a:gd name="connsiteX330" fmla="*/ 922919 w 2195892"/>
              <a:gd name="connsiteY330" fmla="*/ 37447 h 1934517"/>
              <a:gd name="connsiteX331" fmla="*/ 917613 w 2195892"/>
              <a:gd name="connsiteY331" fmla="*/ 43945 h 1934517"/>
              <a:gd name="connsiteX332" fmla="*/ 917613 w 2195892"/>
              <a:gd name="connsiteY332" fmla="*/ 37447 h 1934517"/>
              <a:gd name="connsiteX333" fmla="*/ 551630 w 2195892"/>
              <a:gd name="connsiteY333" fmla="*/ 37447 h 1934517"/>
              <a:gd name="connsiteX334" fmla="*/ 556936 w 2195892"/>
              <a:gd name="connsiteY334" fmla="*/ 37447 h 1934517"/>
              <a:gd name="connsiteX335" fmla="*/ 556936 w 2195892"/>
              <a:gd name="connsiteY335" fmla="*/ 43945 h 1934517"/>
              <a:gd name="connsiteX336" fmla="*/ 551630 w 2195892"/>
              <a:gd name="connsiteY336" fmla="*/ 43945 h 1934517"/>
              <a:gd name="connsiteX337" fmla="*/ 670973 w 2195892"/>
              <a:gd name="connsiteY337" fmla="*/ 30953 h 1934517"/>
              <a:gd name="connsiteX338" fmla="*/ 670973 w 2195892"/>
              <a:gd name="connsiteY338" fmla="*/ 37451 h 1934517"/>
              <a:gd name="connsiteX339" fmla="*/ 668321 w 2195892"/>
              <a:gd name="connsiteY339" fmla="*/ 34202 h 1934517"/>
              <a:gd name="connsiteX340" fmla="*/ 251946 w 2195892"/>
              <a:gd name="connsiteY340" fmla="*/ 30953 h 1934517"/>
              <a:gd name="connsiteX341" fmla="*/ 251946 w 2195892"/>
              <a:gd name="connsiteY341" fmla="*/ 89420 h 1934517"/>
              <a:gd name="connsiteX342" fmla="*/ 242664 w 2195892"/>
              <a:gd name="connsiteY342" fmla="*/ 36800 h 1934517"/>
              <a:gd name="connsiteX343" fmla="*/ 251946 w 2195892"/>
              <a:gd name="connsiteY343" fmla="*/ 30953 h 1934517"/>
              <a:gd name="connsiteX344" fmla="*/ 739040 w 2195892"/>
              <a:gd name="connsiteY344" fmla="*/ 24459 h 1934517"/>
              <a:gd name="connsiteX345" fmla="*/ 748472 w 2195892"/>
              <a:gd name="connsiteY345" fmla="*/ 24459 h 1934517"/>
              <a:gd name="connsiteX346" fmla="*/ 748472 w 2195892"/>
              <a:gd name="connsiteY346" fmla="*/ 53987 h 1934517"/>
              <a:gd name="connsiteX347" fmla="*/ 729611 w 2195892"/>
              <a:gd name="connsiteY347" fmla="*/ 71706 h 1934517"/>
              <a:gd name="connsiteX348" fmla="*/ 729611 w 2195892"/>
              <a:gd name="connsiteY348" fmla="*/ 89420 h 1934517"/>
              <a:gd name="connsiteX349" fmla="*/ 715468 w 2195892"/>
              <a:gd name="connsiteY349" fmla="*/ 89420 h 1934517"/>
              <a:gd name="connsiteX350" fmla="*/ 724897 w 2195892"/>
              <a:gd name="connsiteY350" fmla="*/ 53987 h 1934517"/>
              <a:gd name="connsiteX351" fmla="*/ 739040 w 2195892"/>
              <a:gd name="connsiteY351" fmla="*/ 53987 h 1934517"/>
              <a:gd name="connsiteX352" fmla="*/ 739040 w 2195892"/>
              <a:gd name="connsiteY352" fmla="*/ 24459 h 1934517"/>
              <a:gd name="connsiteX353" fmla="*/ 1798102 w 2195892"/>
              <a:gd name="connsiteY353" fmla="*/ 17961 h 1934517"/>
              <a:gd name="connsiteX354" fmla="*/ 1798102 w 2195892"/>
              <a:gd name="connsiteY354" fmla="*/ 24459 h 1934517"/>
              <a:gd name="connsiteX355" fmla="*/ 1792796 w 2195892"/>
              <a:gd name="connsiteY355" fmla="*/ 24459 h 1934517"/>
              <a:gd name="connsiteX356" fmla="*/ 1076740 w 2195892"/>
              <a:gd name="connsiteY356" fmla="*/ 17961 h 1934517"/>
              <a:gd name="connsiteX357" fmla="*/ 1089470 w 2195892"/>
              <a:gd name="connsiteY357" fmla="*/ 30953 h 1934517"/>
              <a:gd name="connsiteX358" fmla="*/ 1076740 w 2195892"/>
              <a:gd name="connsiteY358" fmla="*/ 17961 h 1934517"/>
              <a:gd name="connsiteX359" fmla="*/ 551630 w 2195892"/>
              <a:gd name="connsiteY359" fmla="*/ 17961 h 1934517"/>
              <a:gd name="connsiteX360" fmla="*/ 551630 w 2195892"/>
              <a:gd name="connsiteY360" fmla="*/ 24459 h 1934517"/>
              <a:gd name="connsiteX361" fmla="*/ 546324 w 2195892"/>
              <a:gd name="connsiteY361" fmla="*/ 24459 h 1934517"/>
              <a:gd name="connsiteX362" fmla="*/ 551630 w 2195892"/>
              <a:gd name="connsiteY362" fmla="*/ 17961 h 1934517"/>
              <a:gd name="connsiteX363" fmla="*/ 753850 w 2195892"/>
              <a:gd name="connsiteY363" fmla="*/ 16340 h 1934517"/>
              <a:gd name="connsiteX364" fmla="*/ 758492 w 2195892"/>
              <a:gd name="connsiteY364" fmla="*/ 17965 h 1934517"/>
              <a:gd name="connsiteX365" fmla="*/ 758492 w 2195892"/>
              <a:gd name="connsiteY365" fmla="*/ 24459 h 1934517"/>
              <a:gd name="connsiteX366" fmla="*/ 753187 w 2195892"/>
              <a:gd name="connsiteY366" fmla="*/ 24459 h 1934517"/>
              <a:gd name="connsiteX367" fmla="*/ 753850 w 2195892"/>
              <a:gd name="connsiteY367" fmla="*/ 16340 h 1934517"/>
              <a:gd name="connsiteX368" fmla="*/ 848661 w 2195892"/>
              <a:gd name="connsiteY368" fmla="*/ 11466 h 1934517"/>
              <a:gd name="connsiteX369" fmla="*/ 864575 w 2195892"/>
              <a:gd name="connsiteY369" fmla="*/ 24459 h 1934517"/>
              <a:gd name="connsiteX370" fmla="*/ 864575 w 2195892"/>
              <a:gd name="connsiteY370" fmla="*/ 37451 h 1934517"/>
              <a:gd name="connsiteX371" fmla="*/ 848661 w 2195892"/>
              <a:gd name="connsiteY371" fmla="*/ 17961 h 1934517"/>
              <a:gd name="connsiteX372" fmla="*/ 848661 w 2195892"/>
              <a:gd name="connsiteY372" fmla="*/ 11466 h 1934517"/>
              <a:gd name="connsiteX373" fmla="*/ 832750 w 2195892"/>
              <a:gd name="connsiteY373" fmla="*/ 11466 h 1934517"/>
              <a:gd name="connsiteX374" fmla="*/ 832750 w 2195892"/>
              <a:gd name="connsiteY374" fmla="*/ 24459 h 1934517"/>
              <a:gd name="connsiteX375" fmla="*/ 827445 w 2195892"/>
              <a:gd name="connsiteY375" fmla="*/ 17965 h 1934517"/>
              <a:gd name="connsiteX376" fmla="*/ 832750 w 2195892"/>
              <a:gd name="connsiteY376" fmla="*/ 11466 h 1934517"/>
              <a:gd name="connsiteX377" fmla="*/ 943189 w 2195892"/>
              <a:gd name="connsiteY377" fmla="*/ 0 h 1934517"/>
              <a:gd name="connsiteX378" fmla="*/ 1023931 w 2195892"/>
              <a:gd name="connsiteY378" fmla="*/ 0 h 1934517"/>
              <a:gd name="connsiteX379" fmla="*/ 1035022 w 2195892"/>
              <a:gd name="connsiteY379" fmla="*/ 8422 h 1934517"/>
              <a:gd name="connsiteX380" fmla="*/ 1040912 w 2195892"/>
              <a:gd name="connsiteY380" fmla="*/ 498 h 1934517"/>
              <a:gd name="connsiteX381" fmla="*/ 1040750 w 2195892"/>
              <a:gd name="connsiteY381" fmla="*/ 0 h 1934517"/>
              <a:gd name="connsiteX382" fmla="*/ 1096554 w 2195892"/>
              <a:gd name="connsiteY382" fmla="*/ 0 h 1934517"/>
              <a:gd name="connsiteX383" fmla="*/ 1084504 w 2195892"/>
              <a:gd name="connsiteY383" fmla="*/ 8421 h 1934517"/>
              <a:gd name="connsiteX384" fmla="*/ 1068010 w 2195892"/>
              <a:gd name="connsiteY384" fmla="*/ 2660 h 1934517"/>
              <a:gd name="connsiteX385" fmla="*/ 1072721 w 2195892"/>
              <a:gd name="connsiteY385" fmla="*/ 54519 h 1934517"/>
              <a:gd name="connsiteX386" fmla="*/ 1082146 w 2195892"/>
              <a:gd name="connsiteY386" fmla="*/ 83327 h 1934517"/>
              <a:gd name="connsiteX387" fmla="*/ 1105708 w 2195892"/>
              <a:gd name="connsiteY387" fmla="*/ 77566 h 1934517"/>
              <a:gd name="connsiteX388" fmla="*/ 1100997 w 2195892"/>
              <a:gd name="connsiteY388" fmla="*/ 94851 h 1934517"/>
              <a:gd name="connsiteX389" fmla="*/ 1100997 w 2195892"/>
              <a:gd name="connsiteY389" fmla="*/ 140948 h 1934517"/>
              <a:gd name="connsiteX390" fmla="*/ 1119848 w 2195892"/>
              <a:gd name="connsiteY390" fmla="*/ 123663 h 1934517"/>
              <a:gd name="connsiteX391" fmla="*/ 1110423 w 2195892"/>
              <a:gd name="connsiteY391" fmla="*/ 60281 h 1934517"/>
              <a:gd name="connsiteX392" fmla="*/ 1100997 w 2195892"/>
              <a:gd name="connsiteY392" fmla="*/ 54519 h 1934517"/>
              <a:gd name="connsiteX393" fmla="*/ 1096286 w 2195892"/>
              <a:gd name="connsiteY393" fmla="*/ 60281 h 1934517"/>
              <a:gd name="connsiteX394" fmla="*/ 1099231 w 2195892"/>
              <a:gd name="connsiteY394" fmla="*/ 28588 h 1934517"/>
              <a:gd name="connsiteX395" fmla="*/ 1105074 w 2195892"/>
              <a:gd name="connsiteY395" fmla="*/ 0 h 1934517"/>
              <a:gd name="connsiteX396" fmla="*/ 1141706 w 2195892"/>
              <a:gd name="connsiteY396" fmla="*/ 0 h 1934517"/>
              <a:gd name="connsiteX397" fmla="*/ 1142010 w 2195892"/>
              <a:gd name="connsiteY397" fmla="*/ 7881 h 1934517"/>
              <a:gd name="connsiteX398" fmla="*/ 1148121 w 2195892"/>
              <a:gd name="connsiteY398" fmla="*/ 14184 h 1934517"/>
              <a:gd name="connsiteX399" fmla="*/ 1157547 w 2195892"/>
              <a:gd name="connsiteY399" fmla="*/ 42992 h 1934517"/>
              <a:gd name="connsiteX400" fmla="*/ 1171683 w 2195892"/>
              <a:gd name="connsiteY400" fmla="*/ 42992 h 1934517"/>
              <a:gd name="connsiteX401" fmla="*/ 1190534 w 2195892"/>
              <a:gd name="connsiteY401" fmla="*/ 8422 h 1934517"/>
              <a:gd name="connsiteX402" fmla="*/ 1181698 w 2195892"/>
              <a:gd name="connsiteY402" fmla="*/ 1938 h 1934517"/>
              <a:gd name="connsiteX403" fmla="*/ 1180748 w 2195892"/>
              <a:gd name="connsiteY403" fmla="*/ 0 h 1934517"/>
              <a:gd name="connsiteX404" fmla="*/ 1247027 w 2195892"/>
              <a:gd name="connsiteY404" fmla="*/ 0 h 1934517"/>
              <a:gd name="connsiteX405" fmla="*/ 1246791 w 2195892"/>
              <a:gd name="connsiteY405" fmla="*/ 12742 h 1934517"/>
              <a:gd name="connsiteX406" fmla="*/ 1270649 w 2195892"/>
              <a:gd name="connsiteY406" fmla="*/ 25707 h 1934517"/>
              <a:gd name="connsiteX407" fmla="*/ 1303637 w 2195892"/>
              <a:gd name="connsiteY407" fmla="*/ 19945 h 1934517"/>
              <a:gd name="connsiteX408" fmla="*/ 1306213 w 2195892"/>
              <a:gd name="connsiteY408" fmla="*/ 10312 h 1934517"/>
              <a:gd name="connsiteX409" fmla="*/ 1303312 w 2195892"/>
              <a:gd name="connsiteY409" fmla="*/ 0 h 1934517"/>
              <a:gd name="connsiteX410" fmla="*/ 1326420 w 2195892"/>
              <a:gd name="connsiteY410" fmla="*/ 0 h 1934517"/>
              <a:gd name="connsiteX411" fmla="*/ 1327199 w 2195892"/>
              <a:gd name="connsiteY411" fmla="*/ 2660 h 1934517"/>
              <a:gd name="connsiteX412" fmla="*/ 1364898 w 2195892"/>
              <a:gd name="connsiteY412" fmla="*/ 8422 h 1934517"/>
              <a:gd name="connsiteX413" fmla="*/ 1364766 w 2195892"/>
              <a:gd name="connsiteY413" fmla="*/ 0 h 1934517"/>
              <a:gd name="connsiteX414" fmla="*/ 1380970 w 2195892"/>
              <a:gd name="connsiteY414" fmla="*/ 0 h 1934517"/>
              <a:gd name="connsiteX415" fmla="*/ 1381393 w 2195892"/>
              <a:gd name="connsiteY415" fmla="*/ 1938 h 1934517"/>
              <a:gd name="connsiteX416" fmla="*/ 1383748 w 2195892"/>
              <a:gd name="connsiteY416" fmla="*/ 8422 h 1934517"/>
              <a:gd name="connsiteX417" fmla="*/ 1401457 w 2195892"/>
              <a:gd name="connsiteY417" fmla="*/ 0 h 1934517"/>
              <a:gd name="connsiteX418" fmla="*/ 1486740 w 2195892"/>
              <a:gd name="connsiteY418" fmla="*/ 0 h 1934517"/>
              <a:gd name="connsiteX419" fmla="*/ 1487422 w 2195892"/>
              <a:gd name="connsiteY419" fmla="*/ 14184 h 1934517"/>
              <a:gd name="connsiteX420" fmla="*/ 1487422 w 2195892"/>
              <a:gd name="connsiteY420" fmla="*/ 25707 h 1934517"/>
              <a:gd name="connsiteX421" fmla="*/ 1503329 w 2195892"/>
              <a:gd name="connsiteY421" fmla="*/ 4819 h 1934517"/>
              <a:gd name="connsiteX422" fmla="*/ 1502991 w 2195892"/>
              <a:gd name="connsiteY422" fmla="*/ 0 h 1934517"/>
              <a:gd name="connsiteX423" fmla="*/ 1566569 w 2195892"/>
              <a:gd name="connsiteY423" fmla="*/ 0 h 1934517"/>
              <a:gd name="connsiteX424" fmla="*/ 1566358 w 2195892"/>
              <a:gd name="connsiteY424" fmla="*/ 1938 h 1934517"/>
              <a:gd name="connsiteX425" fmla="*/ 1572248 w 2195892"/>
              <a:gd name="connsiteY425" fmla="*/ 8422 h 1934517"/>
              <a:gd name="connsiteX426" fmla="*/ 1581086 w 2195892"/>
              <a:gd name="connsiteY426" fmla="*/ 4099 h 1934517"/>
              <a:gd name="connsiteX427" fmla="*/ 1582762 w 2195892"/>
              <a:gd name="connsiteY427" fmla="*/ 0 h 1934517"/>
              <a:gd name="connsiteX428" fmla="*/ 1589499 w 2195892"/>
              <a:gd name="connsiteY428" fmla="*/ 0 h 1934517"/>
              <a:gd name="connsiteX429" fmla="*/ 1595810 w 2195892"/>
              <a:gd name="connsiteY429" fmla="*/ 8422 h 1934517"/>
              <a:gd name="connsiteX430" fmla="*/ 1642938 w 2195892"/>
              <a:gd name="connsiteY430" fmla="*/ 8422 h 1934517"/>
              <a:gd name="connsiteX431" fmla="*/ 1647649 w 2195892"/>
              <a:gd name="connsiteY431" fmla="*/ 37230 h 1934517"/>
              <a:gd name="connsiteX432" fmla="*/ 1657074 w 2195892"/>
              <a:gd name="connsiteY432" fmla="*/ 37230 h 1934517"/>
              <a:gd name="connsiteX433" fmla="*/ 1647649 w 2195892"/>
              <a:gd name="connsiteY433" fmla="*/ 14184 h 1934517"/>
              <a:gd name="connsiteX434" fmla="*/ 1650226 w 2195892"/>
              <a:gd name="connsiteY434" fmla="*/ 4819 h 1934517"/>
              <a:gd name="connsiteX435" fmla="*/ 1647200 w 2195892"/>
              <a:gd name="connsiteY435" fmla="*/ 0 h 1934517"/>
              <a:gd name="connsiteX436" fmla="*/ 1667816 w 2195892"/>
              <a:gd name="connsiteY436" fmla="*/ 0 h 1934517"/>
              <a:gd name="connsiteX437" fmla="*/ 1672979 w 2195892"/>
              <a:gd name="connsiteY437" fmla="*/ 2659 h 1934517"/>
              <a:gd name="connsiteX438" fmla="*/ 1680636 w 2195892"/>
              <a:gd name="connsiteY438" fmla="*/ 8422 h 1934517"/>
              <a:gd name="connsiteX439" fmla="*/ 1687522 w 2195892"/>
              <a:gd name="connsiteY439" fmla="*/ 0 h 1934517"/>
              <a:gd name="connsiteX440" fmla="*/ 1693261 w 2195892"/>
              <a:gd name="connsiteY440" fmla="*/ 0 h 1934517"/>
              <a:gd name="connsiteX441" fmla="*/ 1699708 w 2195892"/>
              <a:gd name="connsiteY441" fmla="*/ 6260 h 1934517"/>
              <a:gd name="connsiteX442" fmla="*/ 1713624 w 2195892"/>
              <a:gd name="connsiteY442" fmla="*/ 25707 h 1934517"/>
              <a:gd name="connsiteX443" fmla="*/ 1732475 w 2195892"/>
              <a:gd name="connsiteY443" fmla="*/ 48758 h 1934517"/>
              <a:gd name="connsiteX444" fmla="*/ 1765462 w 2195892"/>
              <a:gd name="connsiteY444" fmla="*/ 48758 h 1934517"/>
              <a:gd name="connsiteX445" fmla="*/ 1793739 w 2195892"/>
              <a:gd name="connsiteY445" fmla="*/ 66042 h 1934517"/>
              <a:gd name="connsiteX446" fmla="*/ 1803161 w 2195892"/>
              <a:gd name="connsiteY446" fmla="*/ 71804 h 1934517"/>
              <a:gd name="connsiteX447" fmla="*/ 1807875 w 2195892"/>
              <a:gd name="connsiteY447" fmla="*/ 66042 h 1934517"/>
              <a:gd name="connsiteX448" fmla="*/ 1803161 w 2195892"/>
              <a:gd name="connsiteY448" fmla="*/ 54519 h 1934517"/>
              <a:gd name="connsiteX449" fmla="*/ 1826726 w 2195892"/>
              <a:gd name="connsiteY449" fmla="*/ 60281 h 1934517"/>
              <a:gd name="connsiteX450" fmla="*/ 1807875 w 2195892"/>
              <a:gd name="connsiteY450" fmla="*/ 83327 h 1934517"/>
              <a:gd name="connsiteX451" fmla="*/ 1803161 w 2195892"/>
              <a:gd name="connsiteY451" fmla="*/ 94851 h 1934517"/>
              <a:gd name="connsiteX452" fmla="*/ 1798450 w 2195892"/>
              <a:gd name="connsiteY452" fmla="*/ 83327 h 1934517"/>
              <a:gd name="connsiteX453" fmla="*/ 1784313 w 2195892"/>
              <a:gd name="connsiteY453" fmla="*/ 71804 h 1934517"/>
              <a:gd name="connsiteX454" fmla="*/ 1789024 w 2195892"/>
              <a:gd name="connsiteY454" fmla="*/ 106378 h 1934517"/>
              <a:gd name="connsiteX455" fmla="*/ 1812586 w 2195892"/>
              <a:gd name="connsiteY455" fmla="*/ 112140 h 1934517"/>
              <a:gd name="connsiteX456" fmla="*/ 1798450 w 2195892"/>
              <a:gd name="connsiteY456" fmla="*/ 135186 h 1934517"/>
              <a:gd name="connsiteX457" fmla="*/ 1822012 w 2195892"/>
              <a:gd name="connsiteY457" fmla="*/ 146714 h 1934517"/>
              <a:gd name="connsiteX458" fmla="*/ 1840863 w 2195892"/>
              <a:gd name="connsiteY458" fmla="*/ 163998 h 1934517"/>
              <a:gd name="connsiteX459" fmla="*/ 1864425 w 2195892"/>
              <a:gd name="connsiteY459" fmla="*/ 146714 h 1934517"/>
              <a:gd name="connsiteX460" fmla="*/ 1878561 w 2195892"/>
              <a:gd name="connsiteY460" fmla="*/ 158237 h 1934517"/>
              <a:gd name="connsiteX461" fmla="*/ 1878561 w 2195892"/>
              <a:gd name="connsiteY461" fmla="*/ 163998 h 1934517"/>
              <a:gd name="connsiteX462" fmla="*/ 1864425 w 2195892"/>
              <a:gd name="connsiteY462" fmla="*/ 158237 h 1934517"/>
              <a:gd name="connsiteX463" fmla="*/ 1869139 w 2195892"/>
              <a:gd name="connsiteY463" fmla="*/ 210096 h 1934517"/>
              <a:gd name="connsiteX464" fmla="*/ 1883276 w 2195892"/>
              <a:gd name="connsiteY464" fmla="*/ 244670 h 1934517"/>
              <a:gd name="connsiteX465" fmla="*/ 1887987 w 2195892"/>
              <a:gd name="connsiteY465" fmla="*/ 261954 h 1934517"/>
              <a:gd name="connsiteX466" fmla="*/ 1911549 w 2195892"/>
              <a:gd name="connsiteY466" fmla="*/ 244670 h 1934517"/>
              <a:gd name="connsiteX467" fmla="*/ 1892701 w 2195892"/>
              <a:gd name="connsiteY467" fmla="*/ 221619 h 1934517"/>
              <a:gd name="connsiteX468" fmla="*/ 1939825 w 2195892"/>
              <a:gd name="connsiteY468" fmla="*/ 198572 h 1934517"/>
              <a:gd name="connsiteX469" fmla="*/ 1949251 w 2195892"/>
              <a:gd name="connsiteY469" fmla="*/ 192811 h 1934517"/>
              <a:gd name="connsiteX470" fmla="*/ 1963387 w 2195892"/>
              <a:gd name="connsiteY470" fmla="*/ 210096 h 1934517"/>
              <a:gd name="connsiteX471" fmla="*/ 1963055 w 2195892"/>
              <a:gd name="connsiteY471" fmla="*/ 221467 h 1934517"/>
              <a:gd name="connsiteX472" fmla="*/ 1949251 w 2195892"/>
              <a:gd name="connsiteY472" fmla="*/ 215137 h 1934517"/>
              <a:gd name="connsiteX473" fmla="*/ 1935114 w 2195892"/>
              <a:gd name="connsiteY473" fmla="*/ 221619 h 1934517"/>
              <a:gd name="connsiteX474" fmla="*/ 1916263 w 2195892"/>
              <a:gd name="connsiteY474" fmla="*/ 244670 h 1934517"/>
              <a:gd name="connsiteX475" fmla="*/ 1939825 w 2195892"/>
              <a:gd name="connsiteY475" fmla="*/ 267716 h 1934517"/>
              <a:gd name="connsiteX476" fmla="*/ 1949251 w 2195892"/>
              <a:gd name="connsiteY476" fmla="*/ 267716 h 1934517"/>
              <a:gd name="connsiteX477" fmla="*/ 1949251 w 2195892"/>
              <a:gd name="connsiteY477" fmla="*/ 285001 h 1934517"/>
              <a:gd name="connsiteX478" fmla="*/ 1986949 w 2195892"/>
              <a:gd name="connsiteY478" fmla="*/ 267716 h 1934517"/>
              <a:gd name="connsiteX479" fmla="*/ 2001089 w 2195892"/>
              <a:gd name="connsiteY479" fmla="*/ 250431 h 1934517"/>
              <a:gd name="connsiteX480" fmla="*/ 2001089 w 2195892"/>
              <a:gd name="connsiteY480" fmla="*/ 221619 h 1934517"/>
              <a:gd name="connsiteX481" fmla="*/ 2019937 w 2195892"/>
              <a:gd name="connsiteY481" fmla="*/ 221619 h 1934517"/>
              <a:gd name="connsiteX482" fmla="*/ 2019937 w 2195892"/>
              <a:gd name="connsiteY482" fmla="*/ 256193 h 1934517"/>
              <a:gd name="connsiteX483" fmla="*/ 2019937 w 2195892"/>
              <a:gd name="connsiteY483" fmla="*/ 267716 h 1934517"/>
              <a:gd name="connsiteX484" fmla="*/ 2005800 w 2195892"/>
              <a:gd name="connsiteY484" fmla="*/ 296528 h 1934517"/>
              <a:gd name="connsiteX485" fmla="*/ 2010515 w 2195892"/>
              <a:gd name="connsiteY485" fmla="*/ 302290 h 1934517"/>
              <a:gd name="connsiteX486" fmla="*/ 2015226 w 2195892"/>
              <a:gd name="connsiteY486" fmla="*/ 290767 h 1934517"/>
              <a:gd name="connsiteX487" fmla="*/ 2038788 w 2195892"/>
              <a:gd name="connsiteY487" fmla="*/ 302290 h 1934517"/>
              <a:gd name="connsiteX488" fmla="*/ 2034077 w 2195892"/>
              <a:gd name="connsiteY488" fmla="*/ 285001 h 1934517"/>
              <a:gd name="connsiteX489" fmla="*/ 2024651 w 2195892"/>
              <a:gd name="connsiteY489" fmla="*/ 285001 h 1934517"/>
              <a:gd name="connsiteX490" fmla="*/ 2038788 w 2195892"/>
              <a:gd name="connsiteY490" fmla="*/ 267716 h 1934517"/>
              <a:gd name="connsiteX491" fmla="*/ 2057639 w 2195892"/>
              <a:gd name="connsiteY491" fmla="*/ 267716 h 1934517"/>
              <a:gd name="connsiteX492" fmla="*/ 2067064 w 2195892"/>
              <a:gd name="connsiteY492" fmla="*/ 250431 h 1934517"/>
              <a:gd name="connsiteX493" fmla="*/ 2052924 w 2195892"/>
              <a:gd name="connsiteY493" fmla="*/ 233142 h 1934517"/>
              <a:gd name="connsiteX494" fmla="*/ 2048213 w 2195892"/>
              <a:gd name="connsiteY494" fmla="*/ 221619 h 1934517"/>
              <a:gd name="connsiteX495" fmla="*/ 2067064 w 2195892"/>
              <a:gd name="connsiteY495" fmla="*/ 215857 h 1934517"/>
              <a:gd name="connsiteX496" fmla="*/ 2081201 w 2195892"/>
              <a:gd name="connsiteY496" fmla="*/ 238908 h 1934517"/>
              <a:gd name="connsiteX497" fmla="*/ 2095337 w 2195892"/>
              <a:gd name="connsiteY497" fmla="*/ 267716 h 1934517"/>
              <a:gd name="connsiteX498" fmla="*/ 2114188 w 2195892"/>
              <a:gd name="connsiteY498" fmla="*/ 256193 h 1934517"/>
              <a:gd name="connsiteX499" fmla="*/ 2137750 w 2195892"/>
              <a:gd name="connsiteY499" fmla="*/ 267716 h 1934517"/>
              <a:gd name="connsiteX500" fmla="*/ 2114188 w 2195892"/>
              <a:gd name="connsiteY500" fmla="*/ 302290 h 1934517"/>
              <a:gd name="connsiteX501" fmla="*/ 2100052 w 2195892"/>
              <a:gd name="connsiteY501" fmla="*/ 313813 h 1934517"/>
              <a:gd name="connsiteX502" fmla="*/ 2100052 w 2195892"/>
              <a:gd name="connsiteY502" fmla="*/ 302290 h 1934517"/>
              <a:gd name="connsiteX503" fmla="*/ 2085912 w 2195892"/>
              <a:gd name="connsiteY503" fmla="*/ 313813 h 1934517"/>
              <a:gd name="connsiteX504" fmla="*/ 2062350 w 2195892"/>
              <a:gd name="connsiteY504" fmla="*/ 279239 h 1934517"/>
              <a:gd name="connsiteX505" fmla="*/ 2062350 w 2195892"/>
              <a:gd name="connsiteY505" fmla="*/ 313813 h 1934517"/>
              <a:gd name="connsiteX506" fmla="*/ 2090626 w 2195892"/>
              <a:gd name="connsiteY506" fmla="*/ 336864 h 1934517"/>
              <a:gd name="connsiteX507" fmla="*/ 2100052 w 2195892"/>
              <a:gd name="connsiteY507" fmla="*/ 319575 h 1934517"/>
              <a:gd name="connsiteX508" fmla="*/ 2109477 w 2195892"/>
              <a:gd name="connsiteY508" fmla="*/ 348387 h 1934517"/>
              <a:gd name="connsiteX509" fmla="*/ 2104763 w 2195892"/>
              <a:gd name="connsiteY509" fmla="*/ 359910 h 1934517"/>
              <a:gd name="connsiteX510" fmla="*/ 2128325 w 2195892"/>
              <a:gd name="connsiteY510" fmla="*/ 394484 h 1934517"/>
              <a:gd name="connsiteX511" fmla="*/ 2128325 w 2195892"/>
              <a:gd name="connsiteY511" fmla="*/ 400246 h 1934517"/>
              <a:gd name="connsiteX512" fmla="*/ 2147176 w 2195892"/>
              <a:gd name="connsiteY512" fmla="*/ 371434 h 1934517"/>
              <a:gd name="connsiteX513" fmla="*/ 2151887 w 2195892"/>
              <a:gd name="connsiteY513" fmla="*/ 359910 h 1934517"/>
              <a:gd name="connsiteX514" fmla="*/ 2128325 w 2195892"/>
              <a:gd name="connsiteY514" fmla="*/ 359910 h 1934517"/>
              <a:gd name="connsiteX515" fmla="*/ 2128325 w 2195892"/>
              <a:gd name="connsiteY515" fmla="*/ 371434 h 1934517"/>
              <a:gd name="connsiteX516" fmla="*/ 2118899 w 2195892"/>
              <a:gd name="connsiteY516" fmla="*/ 336864 h 1934517"/>
              <a:gd name="connsiteX517" fmla="*/ 2137750 w 2195892"/>
              <a:gd name="connsiteY517" fmla="*/ 308052 h 1934517"/>
              <a:gd name="connsiteX518" fmla="*/ 2142465 w 2195892"/>
              <a:gd name="connsiteY518" fmla="*/ 290767 h 1934517"/>
              <a:gd name="connsiteX519" fmla="*/ 2151887 w 2195892"/>
              <a:gd name="connsiteY519" fmla="*/ 296528 h 1934517"/>
              <a:gd name="connsiteX520" fmla="*/ 2151887 w 2195892"/>
              <a:gd name="connsiteY520" fmla="*/ 290767 h 1934517"/>
              <a:gd name="connsiteX521" fmla="*/ 2156601 w 2195892"/>
              <a:gd name="connsiteY521" fmla="*/ 296528 h 1934517"/>
              <a:gd name="connsiteX522" fmla="*/ 2166027 w 2195892"/>
              <a:gd name="connsiteY522" fmla="*/ 279239 h 1934517"/>
              <a:gd name="connsiteX523" fmla="*/ 2180163 w 2195892"/>
              <a:gd name="connsiteY523" fmla="*/ 290767 h 1934517"/>
              <a:gd name="connsiteX524" fmla="*/ 2156601 w 2195892"/>
              <a:gd name="connsiteY524" fmla="*/ 308052 h 1934517"/>
              <a:gd name="connsiteX525" fmla="*/ 2194300 w 2195892"/>
              <a:gd name="connsiteY525" fmla="*/ 388723 h 1934517"/>
              <a:gd name="connsiteX526" fmla="*/ 2194300 w 2195892"/>
              <a:gd name="connsiteY526" fmla="*/ 423293 h 1934517"/>
              <a:gd name="connsiteX527" fmla="*/ 2195892 w 2195892"/>
              <a:gd name="connsiteY527" fmla="*/ 421995 h 1934517"/>
              <a:gd name="connsiteX528" fmla="*/ 2195892 w 2195892"/>
              <a:gd name="connsiteY528" fmla="*/ 1909739 h 1934517"/>
              <a:gd name="connsiteX529" fmla="*/ 2170739 w 2195892"/>
              <a:gd name="connsiteY529" fmla="*/ 1891198 h 1934517"/>
              <a:gd name="connsiteX530" fmla="*/ 2104763 w 2195892"/>
              <a:gd name="connsiteY530" fmla="*/ 1852301 h 1934517"/>
              <a:gd name="connsiteX531" fmla="*/ 2019937 w 2195892"/>
              <a:gd name="connsiteY531" fmla="*/ 1869590 h 1934517"/>
              <a:gd name="connsiteX532" fmla="*/ 1930400 w 2195892"/>
              <a:gd name="connsiteY532" fmla="*/ 1869590 h 1934517"/>
              <a:gd name="connsiteX533" fmla="*/ 1906838 w 2195892"/>
              <a:gd name="connsiteY533" fmla="*/ 1875352 h 1934517"/>
              <a:gd name="connsiteX534" fmla="*/ 1836152 w 2195892"/>
              <a:gd name="connsiteY534" fmla="*/ 1881114 h 1934517"/>
              <a:gd name="connsiteX535" fmla="*/ 1765462 w 2195892"/>
              <a:gd name="connsiteY535" fmla="*/ 1892637 h 1934517"/>
              <a:gd name="connsiteX536" fmla="*/ 1713624 w 2195892"/>
              <a:gd name="connsiteY536" fmla="*/ 1904164 h 1934517"/>
              <a:gd name="connsiteX537" fmla="*/ 1647649 w 2195892"/>
              <a:gd name="connsiteY537" fmla="*/ 1915688 h 1934517"/>
              <a:gd name="connsiteX538" fmla="*/ 1548686 w 2195892"/>
              <a:gd name="connsiteY538" fmla="*/ 1927211 h 1934517"/>
              <a:gd name="connsiteX539" fmla="*/ 1529248 w 2195892"/>
              <a:gd name="connsiteY539" fmla="*/ 1930092 h 1934517"/>
              <a:gd name="connsiteX540" fmla="*/ 1520447 w 2195892"/>
              <a:gd name="connsiteY540" fmla="*/ 1934517 h 1934517"/>
              <a:gd name="connsiteX541" fmla="*/ 1514584 w 2195892"/>
              <a:gd name="connsiteY541" fmla="*/ 1934517 h 1934517"/>
              <a:gd name="connsiteX542" fmla="*/ 1506273 w 2195892"/>
              <a:gd name="connsiteY542" fmla="*/ 1932972 h 1934517"/>
              <a:gd name="connsiteX543" fmla="*/ 1492121 w 2195892"/>
              <a:gd name="connsiteY543" fmla="*/ 1934517 h 1934517"/>
              <a:gd name="connsiteX544" fmla="*/ 1424938 w 2195892"/>
              <a:gd name="connsiteY544" fmla="*/ 1934517 h 1934517"/>
              <a:gd name="connsiteX545" fmla="*/ 1421227 w 2195892"/>
              <a:gd name="connsiteY545" fmla="*/ 1933783 h 1934517"/>
              <a:gd name="connsiteX546" fmla="*/ 1419123 w 2195892"/>
              <a:gd name="connsiteY546" fmla="*/ 1934517 h 1934517"/>
              <a:gd name="connsiteX547" fmla="*/ 1366012 w 2195892"/>
              <a:gd name="connsiteY547" fmla="*/ 1934517 h 1934517"/>
              <a:gd name="connsiteX548" fmla="*/ 1364898 w 2195892"/>
              <a:gd name="connsiteY548" fmla="*/ 1932972 h 1934517"/>
              <a:gd name="connsiteX549" fmla="*/ 1359741 w 2195892"/>
              <a:gd name="connsiteY549" fmla="*/ 1934517 h 1934517"/>
              <a:gd name="connsiteX550" fmla="*/ 779670 w 2195892"/>
              <a:gd name="connsiteY550" fmla="*/ 1934517 h 1934517"/>
              <a:gd name="connsiteX551" fmla="*/ 779367 w 2195892"/>
              <a:gd name="connsiteY551" fmla="*/ 1934413 h 1934517"/>
              <a:gd name="connsiteX552" fmla="*/ 778688 w 2195892"/>
              <a:gd name="connsiteY552" fmla="*/ 1934517 h 1934517"/>
              <a:gd name="connsiteX553" fmla="*/ 720152 w 2195892"/>
              <a:gd name="connsiteY553" fmla="*/ 1934517 h 1934517"/>
              <a:gd name="connsiteX554" fmla="*/ 719280 w 2195892"/>
              <a:gd name="connsiteY554" fmla="*/ 1932972 h 1934517"/>
              <a:gd name="connsiteX555" fmla="*/ 705144 w 2195892"/>
              <a:gd name="connsiteY555" fmla="*/ 1921449 h 1934517"/>
              <a:gd name="connsiteX556" fmla="*/ 698674 w 2195892"/>
              <a:gd name="connsiteY556" fmla="*/ 1934517 h 1934517"/>
              <a:gd name="connsiteX557" fmla="*/ 642355 w 2195892"/>
              <a:gd name="connsiteY557" fmla="*/ 1934517 h 1934517"/>
              <a:gd name="connsiteX558" fmla="*/ 634458 w 2195892"/>
              <a:gd name="connsiteY558" fmla="*/ 1932972 h 1934517"/>
              <a:gd name="connsiteX559" fmla="*/ 632799 w 2195892"/>
              <a:gd name="connsiteY559" fmla="*/ 1934517 h 1934517"/>
              <a:gd name="connsiteX560" fmla="*/ 609704 w 2195892"/>
              <a:gd name="connsiteY560" fmla="*/ 1934517 h 1934517"/>
              <a:gd name="connsiteX561" fmla="*/ 609127 w 2195892"/>
              <a:gd name="connsiteY561" fmla="*/ 1933693 h 1934517"/>
              <a:gd name="connsiteX562" fmla="*/ 592045 w 2195892"/>
              <a:gd name="connsiteY562" fmla="*/ 1915688 h 1934517"/>
              <a:gd name="connsiteX563" fmla="*/ 568483 w 2195892"/>
              <a:gd name="connsiteY563" fmla="*/ 1932972 h 1934517"/>
              <a:gd name="connsiteX564" fmla="*/ 530781 w 2195892"/>
              <a:gd name="connsiteY564" fmla="*/ 1921449 h 1934517"/>
              <a:gd name="connsiteX565" fmla="*/ 511930 w 2195892"/>
              <a:gd name="connsiteY565" fmla="*/ 1921449 h 1934517"/>
              <a:gd name="connsiteX566" fmla="*/ 511930 w 2195892"/>
              <a:gd name="connsiteY566" fmla="*/ 1892637 h 1934517"/>
              <a:gd name="connsiteX567" fmla="*/ 493082 w 2195892"/>
              <a:gd name="connsiteY567" fmla="*/ 1904164 h 1934517"/>
              <a:gd name="connsiteX568" fmla="*/ 436533 w 2195892"/>
              <a:gd name="connsiteY568" fmla="*/ 1863829 h 1934517"/>
              <a:gd name="connsiteX569" fmla="*/ 441244 w 2195892"/>
              <a:gd name="connsiteY569" fmla="*/ 1898399 h 1934517"/>
              <a:gd name="connsiteX570" fmla="*/ 451846 w 2195892"/>
              <a:gd name="connsiteY570" fmla="*/ 1919288 h 1934517"/>
              <a:gd name="connsiteX571" fmla="*/ 453981 w 2195892"/>
              <a:gd name="connsiteY571" fmla="*/ 1934517 h 1934517"/>
              <a:gd name="connsiteX572" fmla="*/ 437679 w 2195892"/>
              <a:gd name="connsiteY572" fmla="*/ 1934517 h 1934517"/>
              <a:gd name="connsiteX573" fmla="*/ 435648 w 2195892"/>
              <a:gd name="connsiteY573" fmla="*/ 1928831 h 1934517"/>
              <a:gd name="connsiteX574" fmla="*/ 422393 w 2195892"/>
              <a:gd name="connsiteY574" fmla="*/ 1875352 h 1934517"/>
              <a:gd name="connsiteX575" fmla="*/ 417682 w 2195892"/>
              <a:gd name="connsiteY575" fmla="*/ 1863829 h 1934517"/>
              <a:gd name="connsiteX576" fmla="*/ 398831 w 2195892"/>
              <a:gd name="connsiteY576" fmla="*/ 1881114 h 1934517"/>
              <a:gd name="connsiteX577" fmla="*/ 351707 w 2195892"/>
              <a:gd name="connsiteY577" fmla="*/ 1852301 h 1934517"/>
              <a:gd name="connsiteX578" fmla="*/ 337567 w 2195892"/>
              <a:gd name="connsiteY578" fmla="*/ 1863829 h 1934517"/>
              <a:gd name="connsiteX579" fmla="*/ 328145 w 2195892"/>
              <a:gd name="connsiteY579" fmla="*/ 1840778 h 1934517"/>
              <a:gd name="connsiteX580" fmla="*/ 290443 w 2195892"/>
              <a:gd name="connsiteY580" fmla="*/ 1846540 h 1934517"/>
              <a:gd name="connsiteX581" fmla="*/ 243319 w 2195892"/>
              <a:gd name="connsiteY581" fmla="*/ 1708248 h 1934517"/>
              <a:gd name="connsiteX582" fmla="*/ 182055 w 2195892"/>
              <a:gd name="connsiteY582" fmla="*/ 1581484 h 1934517"/>
              <a:gd name="connsiteX583" fmla="*/ 182055 w 2195892"/>
              <a:gd name="connsiteY583" fmla="*/ 1541148 h 1934517"/>
              <a:gd name="connsiteX584" fmla="*/ 139642 w 2195892"/>
              <a:gd name="connsiteY584" fmla="*/ 1460477 h 1934517"/>
              <a:gd name="connsiteX585" fmla="*/ 134931 w 2195892"/>
              <a:gd name="connsiteY585" fmla="*/ 1437431 h 1934517"/>
              <a:gd name="connsiteX586" fmla="*/ 106654 w 2195892"/>
              <a:gd name="connsiteY586" fmla="*/ 1299139 h 1934517"/>
              <a:gd name="connsiteX587" fmla="*/ 78381 w 2195892"/>
              <a:gd name="connsiteY587" fmla="*/ 1253042 h 1934517"/>
              <a:gd name="connsiteX588" fmla="*/ 111369 w 2195892"/>
              <a:gd name="connsiteY588" fmla="*/ 1258804 h 1934517"/>
              <a:gd name="connsiteX589" fmla="*/ 139642 w 2195892"/>
              <a:gd name="connsiteY589" fmla="*/ 1218468 h 1934517"/>
              <a:gd name="connsiteX590" fmla="*/ 125505 w 2195892"/>
              <a:gd name="connsiteY590" fmla="*/ 1189660 h 1934517"/>
              <a:gd name="connsiteX591" fmla="*/ 130216 w 2195892"/>
              <a:gd name="connsiteY591" fmla="*/ 1166609 h 1934517"/>
              <a:gd name="connsiteX592" fmla="*/ 125505 w 2195892"/>
              <a:gd name="connsiteY592" fmla="*/ 1166609 h 1934517"/>
              <a:gd name="connsiteX593" fmla="*/ 130216 w 2195892"/>
              <a:gd name="connsiteY593" fmla="*/ 1155086 h 1934517"/>
              <a:gd name="connsiteX594" fmla="*/ 149067 w 2195892"/>
              <a:gd name="connsiteY594" fmla="*/ 1178133 h 1934517"/>
              <a:gd name="connsiteX595" fmla="*/ 158493 w 2195892"/>
              <a:gd name="connsiteY595" fmla="*/ 1172371 h 1934517"/>
              <a:gd name="connsiteX596" fmla="*/ 172629 w 2195892"/>
              <a:gd name="connsiteY596" fmla="*/ 1201183 h 1934517"/>
              <a:gd name="connsiteX597" fmla="*/ 200906 w 2195892"/>
              <a:gd name="connsiteY597" fmla="*/ 1149324 h 1934517"/>
              <a:gd name="connsiteX598" fmla="*/ 191480 w 2195892"/>
              <a:gd name="connsiteY598" fmla="*/ 1126274 h 1934517"/>
              <a:gd name="connsiteX599" fmla="*/ 182055 w 2195892"/>
              <a:gd name="connsiteY599" fmla="*/ 1137797 h 1934517"/>
              <a:gd name="connsiteX600" fmla="*/ 186769 w 2195892"/>
              <a:gd name="connsiteY600" fmla="*/ 1126274 h 1934517"/>
              <a:gd name="connsiteX601" fmla="*/ 172629 w 2195892"/>
              <a:gd name="connsiteY601" fmla="*/ 1103227 h 1934517"/>
              <a:gd name="connsiteX602" fmla="*/ 191480 w 2195892"/>
              <a:gd name="connsiteY602" fmla="*/ 1085938 h 1934517"/>
              <a:gd name="connsiteX603" fmla="*/ 186769 w 2195892"/>
              <a:gd name="connsiteY603" fmla="*/ 1028318 h 1934517"/>
              <a:gd name="connsiteX604" fmla="*/ 167918 w 2195892"/>
              <a:gd name="connsiteY604" fmla="*/ 1011033 h 1934517"/>
              <a:gd name="connsiteX605" fmla="*/ 139642 w 2195892"/>
              <a:gd name="connsiteY605" fmla="*/ 1022556 h 1934517"/>
              <a:gd name="connsiteX606" fmla="*/ 172629 w 2195892"/>
              <a:gd name="connsiteY606" fmla="*/ 970697 h 1934517"/>
              <a:gd name="connsiteX607" fmla="*/ 182055 w 2195892"/>
              <a:gd name="connsiteY607" fmla="*/ 953412 h 1934517"/>
              <a:gd name="connsiteX608" fmla="*/ 191480 w 2195892"/>
              <a:gd name="connsiteY608" fmla="*/ 999509 h 1934517"/>
              <a:gd name="connsiteX609" fmla="*/ 200906 w 2195892"/>
              <a:gd name="connsiteY609" fmla="*/ 976459 h 1934517"/>
              <a:gd name="connsiteX610" fmla="*/ 196191 w 2195892"/>
              <a:gd name="connsiteY610" fmla="*/ 970697 h 1934517"/>
              <a:gd name="connsiteX611" fmla="*/ 186769 w 2195892"/>
              <a:gd name="connsiteY611" fmla="*/ 941885 h 1934517"/>
              <a:gd name="connsiteX612" fmla="*/ 182055 w 2195892"/>
              <a:gd name="connsiteY612" fmla="*/ 953412 h 1934517"/>
              <a:gd name="connsiteX613" fmla="*/ 167918 w 2195892"/>
              <a:gd name="connsiteY613" fmla="*/ 947647 h 1934517"/>
              <a:gd name="connsiteX614" fmla="*/ 158493 w 2195892"/>
              <a:gd name="connsiteY614" fmla="*/ 918838 h 1934517"/>
              <a:gd name="connsiteX615" fmla="*/ 158493 w 2195892"/>
              <a:gd name="connsiteY615" fmla="*/ 913077 h 1934517"/>
              <a:gd name="connsiteX616" fmla="*/ 177344 w 2195892"/>
              <a:gd name="connsiteY616" fmla="*/ 884264 h 1934517"/>
              <a:gd name="connsiteX617" fmla="*/ 167918 w 2195892"/>
              <a:gd name="connsiteY617" fmla="*/ 878503 h 1934517"/>
              <a:gd name="connsiteX618" fmla="*/ 172629 w 2195892"/>
              <a:gd name="connsiteY618" fmla="*/ 843929 h 1934517"/>
              <a:gd name="connsiteX619" fmla="*/ 177344 w 2195892"/>
              <a:gd name="connsiteY619" fmla="*/ 803593 h 1934517"/>
              <a:gd name="connsiteX620" fmla="*/ 191480 w 2195892"/>
              <a:gd name="connsiteY620" fmla="*/ 797832 h 1934517"/>
              <a:gd name="connsiteX621" fmla="*/ 200906 w 2195892"/>
              <a:gd name="connsiteY621" fmla="*/ 774785 h 1934517"/>
              <a:gd name="connsiteX622" fmla="*/ 205617 w 2195892"/>
              <a:gd name="connsiteY622" fmla="*/ 751735 h 1934517"/>
              <a:gd name="connsiteX623" fmla="*/ 200906 w 2195892"/>
              <a:gd name="connsiteY623" fmla="*/ 740211 h 1934517"/>
              <a:gd name="connsiteX624" fmla="*/ 196191 w 2195892"/>
              <a:gd name="connsiteY624" fmla="*/ 740211 h 1934517"/>
              <a:gd name="connsiteX625" fmla="*/ 182055 w 2195892"/>
              <a:gd name="connsiteY625" fmla="*/ 734450 h 1934517"/>
              <a:gd name="connsiteX626" fmla="*/ 172629 w 2195892"/>
              <a:gd name="connsiteY626" fmla="*/ 676829 h 1934517"/>
              <a:gd name="connsiteX627" fmla="*/ 196191 w 2195892"/>
              <a:gd name="connsiteY627" fmla="*/ 682591 h 1934517"/>
              <a:gd name="connsiteX628" fmla="*/ 200906 w 2195892"/>
              <a:gd name="connsiteY628" fmla="*/ 653779 h 1934517"/>
              <a:gd name="connsiteX629" fmla="*/ 177344 w 2195892"/>
              <a:gd name="connsiteY629" fmla="*/ 636494 h 1934517"/>
              <a:gd name="connsiteX630" fmla="*/ 172629 w 2195892"/>
              <a:gd name="connsiteY630" fmla="*/ 630732 h 1934517"/>
              <a:gd name="connsiteX631" fmla="*/ 186769 w 2195892"/>
              <a:gd name="connsiteY631" fmla="*/ 613443 h 1934517"/>
              <a:gd name="connsiteX632" fmla="*/ 186769 w 2195892"/>
              <a:gd name="connsiteY632" fmla="*/ 607681 h 1934517"/>
              <a:gd name="connsiteX633" fmla="*/ 167918 w 2195892"/>
              <a:gd name="connsiteY633" fmla="*/ 601920 h 1934517"/>
              <a:gd name="connsiteX634" fmla="*/ 182055 w 2195892"/>
              <a:gd name="connsiteY634" fmla="*/ 544299 h 1934517"/>
              <a:gd name="connsiteX635" fmla="*/ 163204 w 2195892"/>
              <a:gd name="connsiteY635" fmla="*/ 527014 h 1934517"/>
              <a:gd name="connsiteX636" fmla="*/ 158493 w 2195892"/>
              <a:gd name="connsiteY636" fmla="*/ 480917 h 1934517"/>
              <a:gd name="connsiteX637" fmla="*/ 158493 w 2195892"/>
              <a:gd name="connsiteY637" fmla="*/ 463628 h 1934517"/>
              <a:gd name="connsiteX638" fmla="*/ 167918 w 2195892"/>
              <a:gd name="connsiteY638" fmla="*/ 463628 h 1934517"/>
              <a:gd name="connsiteX639" fmla="*/ 172629 w 2195892"/>
              <a:gd name="connsiteY639" fmla="*/ 469390 h 1934517"/>
              <a:gd name="connsiteX640" fmla="*/ 182055 w 2195892"/>
              <a:gd name="connsiteY640" fmla="*/ 406008 h 1934517"/>
              <a:gd name="connsiteX641" fmla="*/ 158493 w 2195892"/>
              <a:gd name="connsiteY641" fmla="*/ 382961 h 1934517"/>
              <a:gd name="connsiteX642" fmla="*/ 149067 w 2195892"/>
              <a:gd name="connsiteY642" fmla="*/ 394484 h 1934517"/>
              <a:gd name="connsiteX643" fmla="*/ 149067 w 2195892"/>
              <a:gd name="connsiteY643" fmla="*/ 354149 h 1934517"/>
              <a:gd name="connsiteX644" fmla="*/ 177344 w 2195892"/>
              <a:gd name="connsiteY644" fmla="*/ 382961 h 1934517"/>
              <a:gd name="connsiteX645" fmla="*/ 186769 w 2195892"/>
              <a:gd name="connsiteY645" fmla="*/ 377195 h 1934517"/>
              <a:gd name="connsiteX646" fmla="*/ 191480 w 2195892"/>
              <a:gd name="connsiteY646" fmla="*/ 394484 h 1934517"/>
              <a:gd name="connsiteX647" fmla="*/ 215042 w 2195892"/>
              <a:gd name="connsiteY647" fmla="*/ 400246 h 1934517"/>
              <a:gd name="connsiteX648" fmla="*/ 205617 w 2195892"/>
              <a:gd name="connsiteY648" fmla="*/ 434820 h 1934517"/>
              <a:gd name="connsiteX649" fmla="*/ 229179 w 2195892"/>
              <a:gd name="connsiteY649" fmla="*/ 440582 h 1934517"/>
              <a:gd name="connsiteX650" fmla="*/ 233893 w 2195892"/>
              <a:gd name="connsiteY650" fmla="*/ 457866 h 1934517"/>
              <a:gd name="connsiteX651" fmla="*/ 257455 w 2195892"/>
              <a:gd name="connsiteY651" fmla="*/ 457866 h 1934517"/>
              <a:gd name="connsiteX652" fmla="*/ 262170 w 2195892"/>
              <a:gd name="connsiteY652" fmla="*/ 452105 h 1934517"/>
              <a:gd name="connsiteX653" fmla="*/ 271592 w 2195892"/>
              <a:gd name="connsiteY653" fmla="*/ 457866 h 1934517"/>
              <a:gd name="connsiteX654" fmla="*/ 252744 w 2195892"/>
              <a:gd name="connsiteY654" fmla="*/ 429058 h 1934517"/>
              <a:gd name="connsiteX655" fmla="*/ 233893 w 2195892"/>
              <a:gd name="connsiteY655" fmla="*/ 388723 h 1934517"/>
              <a:gd name="connsiteX656" fmla="*/ 229179 w 2195892"/>
              <a:gd name="connsiteY656" fmla="*/ 406008 h 1934517"/>
              <a:gd name="connsiteX657" fmla="*/ 243319 w 2195892"/>
              <a:gd name="connsiteY657" fmla="*/ 342626 h 1934517"/>
              <a:gd name="connsiteX658" fmla="*/ 266881 w 2195892"/>
              <a:gd name="connsiteY658" fmla="*/ 359910 h 1934517"/>
              <a:gd name="connsiteX659" fmla="*/ 281017 w 2195892"/>
              <a:gd name="connsiteY659" fmla="*/ 348387 h 1934517"/>
              <a:gd name="connsiteX660" fmla="*/ 276306 w 2195892"/>
              <a:gd name="connsiteY660" fmla="*/ 336864 h 1934517"/>
              <a:gd name="connsiteX661" fmla="*/ 271592 w 2195892"/>
              <a:gd name="connsiteY661" fmla="*/ 342626 h 1934517"/>
              <a:gd name="connsiteX662" fmla="*/ 276306 w 2195892"/>
              <a:gd name="connsiteY662" fmla="*/ 319575 h 1934517"/>
              <a:gd name="connsiteX663" fmla="*/ 243319 w 2195892"/>
              <a:gd name="connsiteY663" fmla="*/ 296528 h 1934517"/>
              <a:gd name="connsiteX664" fmla="*/ 271592 w 2195892"/>
              <a:gd name="connsiteY664" fmla="*/ 256193 h 1934517"/>
              <a:gd name="connsiteX665" fmla="*/ 266881 w 2195892"/>
              <a:gd name="connsiteY665" fmla="*/ 250431 h 1934517"/>
              <a:gd name="connsiteX666" fmla="*/ 285732 w 2195892"/>
              <a:gd name="connsiteY666" fmla="*/ 244670 h 1934517"/>
              <a:gd name="connsiteX667" fmla="*/ 290443 w 2195892"/>
              <a:gd name="connsiteY667" fmla="*/ 256193 h 1934517"/>
              <a:gd name="connsiteX668" fmla="*/ 309294 w 2195892"/>
              <a:gd name="connsiteY668" fmla="*/ 238908 h 1934517"/>
              <a:gd name="connsiteX669" fmla="*/ 309294 w 2195892"/>
              <a:gd name="connsiteY669" fmla="*/ 221619 h 1934517"/>
              <a:gd name="connsiteX670" fmla="*/ 323430 w 2195892"/>
              <a:gd name="connsiteY670" fmla="*/ 210096 h 1934517"/>
              <a:gd name="connsiteX671" fmla="*/ 309294 w 2195892"/>
              <a:gd name="connsiteY671" fmla="*/ 192811 h 1934517"/>
              <a:gd name="connsiteX672" fmla="*/ 304579 w 2195892"/>
              <a:gd name="connsiteY672" fmla="*/ 204334 h 1934517"/>
              <a:gd name="connsiteX673" fmla="*/ 276306 w 2195892"/>
              <a:gd name="connsiteY673" fmla="*/ 187045 h 1934517"/>
              <a:gd name="connsiteX674" fmla="*/ 257455 w 2195892"/>
              <a:gd name="connsiteY674" fmla="*/ 175522 h 1934517"/>
              <a:gd name="connsiteX675" fmla="*/ 281017 w 2195892"/>
              <a:gd name="connsiteY675" fmla="*/ 169760 h 1934517"/>
              <a:gd name="connsiteX676" fmla="*/ 285732 w 2195892"/>
              <a:gd name="connsiteY676" fmla="*/ 175522 h 1934517"/>
              <a:gd name="connsiteX677" fmla="*/ 290443 w 2195892"/>
              <a:gd name="connsiteY677" fmla="*/ 163998 h 1934517"/>
              <a:gd name="connsiteX678" fmla="*/ 299868 w 2195892"/>
              <a:gd name="connsiteY678" fmla="*/ 163998 h 1934517"/>
              <a:gd name="connsiteX679" fmla="*/ 304579 w 2195892"/>
              <a:gd name="connsiteY679" fmla="*/ 163998 h 1934517"/>
              <a:gd name="connsiteX680" fmla="*/ 304579 w 2195892"/>
              <a:gd name="connsiteY680" fmla="*/ 146714 h 1934517"/>
              <a:gd name="connsiteX681" fmla="*/ 342281 w 2195892"/>
              <a:gd name="connsiteY681" fmla="*/ 146714 h 1934517"/>
              <a:gd name="connsiteX682" fmla="*/ 337567 w 2195892"/>
              <a:gd name="connsiteY682" fmla="*/ 135186 h 1934517"/>
              <a:gd name="connsiteX683" fmla="*/ 351707 w 2195892"/>
              <a:gd name="connsiteY683" fmla="*/ 146714 h 1934517"/>
              <a:gd name="connsiteX684" fmla="*/ 356418 w 2195892"/>
              <a:gd name="connsiteY684" fmla="*/ 100616 h 1934517"/>
              <a:gd name="connsiteX685" fmla="*/ 375269 w 2195892"/>
              <a:gd name="connsiteY685" fmla="*/ 100616 h 1934517"/>
              <a:gd name="connsiteX686" fmla="*/ 379980 w 2195892"/>
              <a:gd name="connsiteY686" fmla="*/ 117901 h 1934517"/>
              <a:gd name="connsiteX687" fmla="*/ 384694 w 2195892"/>
              <a:gd name="connsiteY687" fmla="*/ 117901 h 1934517"/>
              <a:gd name="connsiteX688" fmla="*/ 384694 w 2195892"/>
              <a:gd name="connsiteY688" fmla="*/ 135186 h 1934517"/>
              <a:gd name="connsiteX689" fmla="*/ 403545 w 2195892"/>
              <a:gd name="connsiteY689" fmla="*/ 129425 h 1934517"/>
              <a:gd name="connsiteX690" fmla="*/ 398831 w 2195892"/>
              <a:gd name="connsiteY690" fmla="*/ 146714 h 1934517"/>
              <a:gd name="connsiteX691" fmla="*/ 394120 w 2195892"/>
              <a:gd name="connsiteY691" fmla="*/ 152475 h 1934517"/>
              <a:gd name="connsiteX692" fmla="*/ 398831 w 2195892"/>
              <a:gd name="connsiteY692" fmla="*/ 158237 h 1934517"/>
              <a:gd name="connsiteX693" fmla="*/ 431818 w 2195892"/>
              <a:gd name="connsiteY693" fmla="*/ 112140 h 1934517"/>
              <a:gd name="connsiteX694" fmla="*/ 450669 w 2195892"/>
              <a:gd name="connsiteY694" fmla="*/ 123663 h 1934517"/>
              <a:gd name="connsiteX695" fmla="*/ 450669 w 2195892"/>
              <a:gd name="connsiteY695" fmla="*/ 135186 h 1934517"/>
              <a:gd name="connsiteX696" fmla="*/ 464806 w 2195892"/>
              <a:gd name="connsiteY696" fmla="*/ 140948 h 1934517"/>
              <a:gd name="connsiteX697" fmla="*/ 436533 w 2195892"/>
              <a:gd name="connsiteY697" fmla="*/ 146714 h 1934517"/>
              <a:gd name="connsiteX698" fmla="*/ 422393 w 2195892"/>
              <a:gd name="connsiteY698" fmla="*/ 146714 h 1934517"/>
              <a:gd name="connsiteX699" fmla="*/ 427107 w 2195892"/>
              <a:gd name="connsiteY699" fmla="*/ 163998 h 1934517"/>
              <a:gd name="connsiteX700" fmla="*/ 431818 w 2195892"/>
              <a:gd name="connsiteY700" fmla="*/ 187045 h 1934517"/>
              <a:gd name="connsiteX701" fmla="*/ 474231 w 2195892"/>
              <a:gd name="connsiteY701" fmla="*/ 192811 h 1934517"/>
              <a:gd name="connsiteX702" fmla="*/ 488368 w 2195892"/>
              <a:gd name="connsiteY702" fmla="*/ 181283 h 1934517"/>
              <a:gd name="connsiteX703" fmla="*/ 478942 w 2195892"/>
              <a:gd name="connsiteY703" fmla="*/ 140948 h 1934517"/>
              <a:gd name="connsiteX704" fmla="*/ 493082 w 2195892"/>
              <a:gd name="connsiteY704" fmla="*/ 129425 h 1934517"/>
              <a:gd name="connsiteX705" fmla="*/ 504599 w 2195892"/>
              <a:gd name="connsiteY705" fmla="*/ 115340 h 1934517"/>
              <a:gd name="connsiteX706" fmla="*/ 502508 w 2195892"/>
              <a:gd name="connsiteY706" fmla="*/ 140948 h 1934517"/>
              <a:gd name="connsiteX707" fmla="*/ 493082 w 2195892"/>
              <a:gd name="connsiteY707" fmla="*/ 146714 h 1934517"/>
              <a:gd name="connsiteX708" fmla="*/ 502508 w 2195892"/>
              <a:gd name="connsiteY708" fmla="*/ 181283 h 1934517"/>
              <a:gd name="connsiteX709" fmla="*/ 502508 w 2195892"/>
              <a:gd name="connsiteY709" fmla="*/ 187045 h 1934517"/>
              <a:gd name="connsiteX710" fmla="*/ 514573 w 2195892"/>
              <a:gd name="connsiteY710" fmla="*/ 167374 h 1934517"/>
              <a:gd name="connsiteX711" fmla="*/ 514499 w 2195892"/>
              <a:gd name="connsiteY711" fmla="*/ 167374 h 1934517"/>
              <a:gd name="connsiteX712" fmla="*/ 514796 w 2195892"/>
              <a:gd name="connsiteY712" fmla="*/ 167010 h 1934517"/>
              <a:gd name="connsiteX713" fmla="*/ 516644 w 2195892"/>
              <a:gd name="connsiteY713" fmla="*/ 163998 h 1934517"/>
              <a:gd name="connsiteX714" fmla="*/ 511930 w 2195892"/>
              <a:gd name="connsiteY714" fmla="*/ 158237 h 1934517"/>
              <a:gd name="connsiteX715" fmla="*/ 540206 w 2195892"/>
              <a:gd name="connsiteY715" fmla="*/ 158237 h 1934517"/>
              <a:gd name="connsiteX716" fmla="*/ 530781 w 2195892"/>
              <a:gd name="connsiteY716" fmla="*/ 187045 h 1934517"/>
              <a:gd name="connsiteX717" fmla="*/ 582619 w 2195892"/>
              <a:gd name="connsiteY717" fmla="*/ 181283 h 1934517"/>
              <a:gd name="connsiteX718" fmla="*/ 596756 w 2195892"/>
              <a:gd name="connsiteY718" fmla="*/ 181283 h 1934517"/>
              <a:gd name="connsiteX719" fmla="*/ 592045 w 2195892"/>
              <a:gd name="connsiteY719" fmla="*/ 175522 h 1934517"/>
              <a:gd name="connsiteX720" fmla="*/ 606181 w 2195892"/>
              <a:gd name="connsiteY720" fmla="*/ 169760 h 1934517"/>
              <a:gd name="connsiteX721" fmla="*/ 606181 w 2195892"/>
              <a:gd name="connsiteY721" fmla="*/ 210096 h 1934517"/>
              <a:gd name="connsiteX722" fmla="*/ 582619 w 2195892"/>
              <a:gd name="connsiteY722" fmla="*/ 221619 h 1934517"/>
              <a:gd name="connsiteX723" fmla="*/ 643883 w 2195892"/>
              <a:gd name="connsiteY723" fmla="*/ 227381 h 1934517"/>
              <a:gd name="connsiteX724" fmla="*/ 658020 w 2195892"/>
              <a:gd name="connsiteY724" fmla="*/ 221619 h 1934517"/>
              <a:gd name="connsiteX725" fmla="*/ 672156 w 2195892"/>
              <a:gd name="connsiteY725" fmla="*/ 238908 h 1934517"/>
              <a:gd name="connsiteX726" fmla="*/ 691007 w 2195892"/>
              <a:gd name="connsiteY726" fmla="*/ 215857 h 1934517"/>
              <a:gd name="connsiteX727" fmla="*/ 719280 w 2195892"/>
              <a:gd name="connsiteY727" fmla="*/ 204334 h 1934517"/>
              <a:gd name="connsiteX728" fmla="*/ 747557 w 2195892"/>
              <a:gd name="connsiteY728" fmla="*/ 152475 h 1934517"/>
              <a:gd name="connsiteX729" fmla="*/ 761693 w 2195892"/>
              <a:gd name="connsiteY729" fmla="*/ 158237 h 1934517"/>
              <a:gd name="connsiteX730" fmla="*/ 766408 w 2195892"/>
              <a:gd name="connsiteY730" fmla="*/ 187045 h 1934517"/>
              <a:gd name="connsiteX731" fmla="*/ 789970 w 2195892"/>
              <a:gd name="connsiteY731" fmla="*/ 187045 h 1934517"/>
              <a:gd name="connsiteX732" fmla="*/ 813535 w 2195892"/>
              <a:gd name="connsiteY732" fmla="*/ 187045 h 1934517"/>
              <a:gd name="connsiteX733" fmla="*/ 804110 w 2195892"/>
              <a:gd name="connsiteY733" fmla="*/ 210096 h 1934517"/>
              <a:gd name="connsiteX734" fmla="*/ 780548 w 2195892"/>
              <a:gd name="connsiteY734" fmla="*/ 192811 h 1934517"/>
              <a:gd name="connsiteX735" fmla="*/ 789970 w 2195892"/>
              <a:gd name="connsiteY735" fmla="*/ 238908 h 1934517"/>
              <a:gd name="connsiteX736" fmla="*/ 780548 w 2195892"/>
              <a:gd name="connsiteY736" fmla="*/ 238908 h 1934517"/>
              <a:gd name="connsiteX737" fmla="*/ 785259 w 2195892"/>
              <a:gd name="connsiteY737" fmla="*/ 256193 h 1934517"/>
              <a:gd name="connsiteX738" fmla="*/ 804110 w 2195892"/>
              <a:gd name="connsiteY738" fmla="*/ 256193 h 1934517"/>
              <a:gd name="connsiteX739" fmla="*/ 813535 w 2195892"/>
              <a:gd name="connsiteY739" fmla="*/ 273478 h 1934517"/>
              <a:gd name="connsiteX740" fmla="*/ 846523 w 2195892"/>
              <a:gd name="connsiteY740" fmla="*/ 267716 h 1934517"/>
              <a:gd name="connsiteX741" fmla="*/ 841808 w 2195892"/>
              <a:gd name="connsiteY741" fmla="*/ 233142 h 1934517"/>
              <a:gd name="connsiteX742" fmla="*/ 808821 w 2195892"/>
              <a:gd name="connsiteY742" fmla="*/ 233142 h 1934517"/>
              <a:gd name="connsiteX743" fmla="*/ 818246 w 2195892"/>
              <a:gd name="connsiteY743" fmla="*/ 250431 h 1934517"/>
              <a:gd name="connsiteX744" fmla="*/ 794684 w 2195892"/>
              <a:gd name="connsiteY744" fmla="*/ 238908 h 1934517"/>
              <a:gd name="connsiteX745" fmla="*/ 808821 w 2195892"/>
              <a:gd name="connsiteY745" fmla="*/ 221619 h 1934517"/>
              <a:gd name="connsiteX746" fmla="*/ 837097 w 2195892"/>
              <a:gd name="connsiteY746" fmla="*/ 210096 h 1934517"/>
              <a:gd name="connsiteX747" fmla="*/ 827672 w 2195892"/>
              <a:gd name="connsiteY747" fmla="*/ 181283 h 1934517"/>
              <a:gd name="connsiteX748" fmla="*/ 789970 w 2195892"/>
              <a:gd name="connsiteY748" fmla="*/ 146714 h 1934517"/>
              <a:gd name="connsiteX749" fmla="*/ 789970 w 2195892"/>
              <a:gd name="connsiteY749" fmla="*/ 117901 h 1934517"/>
              <a:gd name="connsiteX750" fmla="*/ 799395 w 2195892"/>
              <a:gd name="connsiteY750" fmla="*/ 117901 h 1934517"/>
              <a:gd name="connsiteX751" fmla="*/ 813535 w 2195892"/>
              <a:gd name="connsiteY751" fmla="*/ 129425 h 1934517"/>
              <a:gd name="connsiteX752" fmla="*/ 818246 w 2195892"/>
              <a:gd name="connsiteY752" fmla="*/ 112140 h 1934517"/>
              <a:gd name="connsiteX753" fmla="*/ 846523 w 2195892"/>
              <a:gd name="connsiteY753" fmla="*/ 163998 h 1934517"/>
              <a:gd name="connsiteX754" fmla="*/ 893647 w 2195892"/>
              <a:gd name="connsiteY754" fmla="*/ 181283 h 1934517"/>
              <a:gd name="connsiteX755" fmla="*/ 865370 w 2195892"/>
              <a:gd name="connsiteY755" fmla="*/ 238908 h 1934517"/>
              <a:gd name="connsiteX756" fmla="*/ 865370 w 2195892"/>
              <a:gd name="connsiteY756" fmla="*/ 279239 h 1934517"/>
              <a:gd name="connsiteX757" fmla="*/ 893647 w 2195892"/>
              <a:gd name="connsiteY757" fmla="*/ 267716 h 1934517"/>
              <a:gd name="connsiteX758" fmla="*/ 898358 w 2195892"/>
              <a:gd name="connsiteY758" fmla="*/ 233142 h 1934517"/>
              <a:gd name="connsiteX759" fmla="*/ 893647 w 2195892"/>
              <a:gd name="connsiteY759" fmla="*/ 221619 h 1934517"/>
              <a:gd name="connsiteX760" fmla="*/ 917209 w 2195892"/>
              <a:gd name="connsiteY760" fmla="*/ 210096 h 1934517"/>
              <a:gd name="connsiteX761" fmla="*/ 912498 w 2195892"/>
              <a:gd name="connsiteY761" fmla="*/ 175522 h 1934517"/>
              <a:gd name="connsiteX762" fmla="*/ 921923 w 2195892"/>
              <a:gd name="connsiteY762" fmla="*/ 146714 h 1934517"/>
              <a:gd name="connsiteX763" fmla="*/ 936060 w 2195892"/>
              <a:gd name="connsiteY763" fmla="*/ 135186 h 1934517"/>
              <a:gd name="connsiteX764" fmla="*/ 921923 w 2195892"/>
              <a:gd name="connsiteY764" fmla="*/ 140948 h 1934517"/>
              <a:gd name="connsiteX765" fmla="*/ 921923 w 2195892"/>
              <a:gd name="connsiteY765" fmla="*/ 129425 h 1934517"/>
              <a:gd name="connsiteX766" fmla="*/ 936060 w 2195892"/>
              <a:gd name="connsiteY766" fmla="*/ 129425 h 1934517"/>
              <a:gd name="connsiteX767" fmla="*/ 954911 w 2195892"/>
              <a:gd name="connsiteY767" fmla="*/ 117901 h 1934517"/>
              <a:gd name="connsiteX768" fmla="*/ 969047 w 2195892"/>
              <a:gd name="connsiteY768" fmla="*/ 140948 h 1934517"/>
              <a:gd name="connsiteX769" fmla="*/ 969047 w 2195892"/>
              <a:gd name="connsiteY769" fmla="*/ 100616 h 1934517"/>
              <a:gd name="connsiteX770" fmla="*/ 954911 w 2195892"/>
              <a:gd name="connsiteY770" fmla="*/ 77566 h 1934517"/>
              <a:gd name="connsiteX771" fmla="*/ 931345 w 2195892"/>
              <a:gd name="connsiteY771" fmla="*/ 37230 h 1934517"/>
              <a:gd name="connsiteX772" fmla="*/ 945485 w 2195892"/>
              <a:gd name="connsiteY772" fmla="*/ 8422 h 1934517"/>
              <a:gd name="connsiteX773" fmla="*/ 920167 w 2195892"/>
              <a:gd name="connsiteY773" fmla="*/ 0 h 1934517"/>
              <a:gd name="connsiteX774" fmla="*/ 924480 w 2195892"/>
              <a:gd name="connsiteY774" fmla="*/ 0 h 1934517"/>
              <a:gd name="connsiteX775" fmla="*/ 924247 w 2195892"/>
              <a:gd name="connsiteY775" fmla="*/ 907 h 1934517"/>
              <a:gd name="connsiteX776" fmla="*/ 928225 w 2195892"/>
              <a:gd name="connsiteY776" fmla="*/ 11462 h 1934517"/>
              <a:gd name="connsiteX777" fmla="*/ 917616 w 2195892"/>
              <a:gd name="connsiteY777" fmla="*/ 17961 h 1934517"/>
              <a:gd name="connsiteX778" fmla="*/ 859535 w 2195892"/>
              <a:gd name="connsiteY778" fmla="*/ 0 h 1934517"/>
              <a:gd name="connsiteX779" fmla="*/ 897093 w 2195892"/>
              <a:gd name="connsiteY779" fmla="*/ 0 h 1934517"/>
              <a:gd name="connsiteX780" fmla="*/ 894192 w 2195892"/>
              <a:gd name="connsiteY780" fmla="*/ 9411 h 1934517"/>
              <a:gd name="connsiteX781" fmla="*/ 898388 w 2195892"/>
              <a:gd name="connsiteY781" fmla="*/ 41654 h 1934517"/>
              <a:gd name="connsiteX782" fmla="*/ 898388 w 2195892"/>
              <a:gd name="connsiteY782" fmla="*/ 53116 h 1934517"/>
              <a:gd name="connsiteX783" fmla="*/ 913306 w 2195892"/>
              <a:gd name="connsiteY783" fmla="*/ 58849 h 1934517"/>
              <a:gd name="connsiteX784" fmla="*/ 928225 w 2195892"/>
              <a:gd name="connsiteY784" fmla="*/ 58849 h 1934517"/>
              <a:gd name="connsiteX785" fmla="*/ 918281 w 2195892"/>
              <a:gd name="connsiteY785" fmla="*/ 64582 h 1934517"/>
              <a:gd name="connsiteX786" fmla="*/ 913306 w 2195892"/>
              <a:gd name="connsiteY786" fmla="*/ 64582 h 1934517"/>
              <a:gd name="connsiteX787" fmla="*/ 898388 w 2195892"/>
              <a:gd name="connsiteY787" fmla="*/ 98971 h 1934517"/>
              <a:gd name="connsiteX788" fmla="*/ 893416 w 2195892"/>
              <a:gd name="connsiteY788" fmla="*/ 121899 h 1934517"/>
              <a:gd name="connsiteX789" fmla="*/ 883470 w 2195892"/>
              <a:gd name="connsiteY789" fmla="*/ 121899 h 1934517"/>
              <a:gd name="connsiteX790" fmla="*/ 883470 w 2195892"/>
              <a:gd name="connsiteY790" fmla="*/ 98971 h 1934517"/>
              <a:gd name="connsiteX791" fmla="*/ 863579 w 2195892"/>
              <a:gd name="connsiteY791" fmla="*/ 110437 h 1934517"/>
              <a:gd name="connsiteX792" fmla="*/ 873526 w 2195892"/>
              <a:gd name="connsiteY792" fmla="*/ 24459 h 1934517"/>
              <a:gd name="connsiteX793" fmla="*/ 861094 w 2195892"/>
              <a:gd name="connsiteY793" fmla="*/ 2246 h 1934517"/>
              <a:gd name="connsiteX794" fmla="*/ 801107 w 2195892"/>
              <a:gd name="connsiteY794" fmla="*/ 0 h 1934517"/>
              <a:gd name="connsiteX795" fmla="*/ 817746 w 2195892"/>
              <a:gd name="connsiteY795" fmla="*/ 0 h 1934517"/>
              <a:gd name="connsiteX796" fmla="*/ 822142 w 2195892"/>
              <a:gd name="connsiteY796" fmla="*/ 14355 h 1934517"/>
              <a:gd name="connsiteX797" fmla="*/ 811530 w 2195892"/>
              <a:gd name="connsiteY797" fmla="*/ 43225 h 1934517"/>
              <a:gd name="connsiteX798" fmla="*/ 822142 w 2195892"/>
              <a:gd name="connsiteY798" fmla="*/ 43225 h 1934517"/>
              <a:gd name="connsiteX799" fmla="*/ 827445 w 2195892"/>
              <a:gd name="connsiteY799" fmla="*/ 31677 h 1934517"/>
              <a:gd name="connsiteX800" fmla="*/ 832750 w 2195892"/>
              <a:gd name="connsiteY800" fmla="*/ 60551 h 1934517"/>
              <a:gd name="connsiteX801" fmla="*/ 806228 w 2195892"/>
              <a:gd name="connsiteY801" fmla="*/ 77873 h 1934517"/>
              <a:gd name="connsiteX802" fmla="*/ 803575 w 2195892"/>
              <a:gd name="connsiteY802" fmla="*/ 39616 h 1934517"/>
              <a:gd name="connsiteX803" fmla="*/ 633409 w 2195892"/>
              <a:gd name="connsiteY803" fmla="*/ 0 h 1934517"/>
              <a:gd name="connsiteX804" fmla="*/ 642599 w 2195892"/>
              <a:gd name="connsiteY804" fmla="*/ 0 h 1934517"/>
              <a:gd name="connsiteX805" fmla="*/ 641798 w 2195892"/>
              <a:gd name="connsiteY805" fmla="*/ 6822 h 1934517"/>
              <a:gd name="connsiteX806" fmla="*/ 652410 w 2195892"/>
              <a:gd name="connsiteY806" fmla="*/ 30953 h 1934517"/>
              <a:gd name="connsiteX807" fmla="*/ 639810 w 2195892"/>
              <a:gd name="connsiteY807" fmla="*/ 15119 h 1934517"/>
              <a:gd name="connsiteX808" fmla="*/ 465079 w 2195892"/>
              <a:gd name="connsiteY808" fmla="*/ 0 h 1934517"/>
              <a:gd name="connsiteX809" fmla="*/ 476998 w 2195892"/>
              <a:gd name="connsiteY809" fmla="*/ 0 h 1934517"/>
              <a:gd name="connsiteX810" fmla="*/ 472939 w 2195892"/>
              <a:gd name="connsiteY810" fmla="*/ 13293 h 1934517"/>
              <a:gd name="connsiteX811" fmla="*/ 456155 w 2195892"/>
              <a:gd name="connsiteY811" fmla="*/ 46544 h 1934517"/>
              <a:gd name="connsiteX812" fmla="*/ 465549 w 2195892"/>
              <a:gd name="connsiteY812" fmla="*/ 23321 h 1934517"/>
              <a:gd name="connsiteX813" fmla="*/ 255168 w 2195892"/>
              <a:gd name="connsiteY813" fmla="*/ 0 h 1934517"/>
              <a:gd name="connsiteX814" fmla="*/ 267033 w 2195892"/>
              <a:gd name="connsiteY814" fmla="*/ 0 h 1934517"/>
              <a:gd name="connsiteX815" fmla="*/ 270512 w 2195892"/>
              <a:gd name="connsiteY815" fmla="*/ 4972 h 1934517"/>
              <a:gd name="connsiteX816" fmla="*/ 265207 w 2195892"/>
              <a:gd name="connsiteY816" fmla="*/ 24459 h 1934517"/>
              <a:gd name="connsiteX817" fmla="*/ 255926 w 2195892"/>
              <a:gd name="connsiteY817" fmla="*/ 10656 h 193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</a:cxnLst>
            <a:rect l="l" t="t" r="r" b="b"/>
            <a:pathLst>
              <a:path w="2195892" h="1934517">
                <a:moveTo>
                  <a:pt x="498588" y="1921339"/>
                </a:moveTo>
                <a:cubicBezTo>
                  <a:pt x="503894" y="1921339"/>
                  <a:pt x="503894" y="1921339"/>
                  <a:pt x="503894" y="1921339"/>
                </a:cubicBezTo>
                <a:cubicBezTo>
                  <a:pt x="503894" y="1927837"/>
                  <a:pt x="503894" y="1927837"/>
                  <a:pt x="503894" y="1927837"/>
                </a:cubicBezTo>
                <a:cubicBezTo>
                  <a:pt x="498588" y="1934331"/>
                  <a:pt x="498588" y="1927837"/>
                  <a:pt x="498588" y="1927837"/>
                </a:cubicBezTo>
                <a:cubicBezTo>
                  <a:pt x="498588" y="1927837"/>
                  <a:pt x="498588" y="1921339"/>
                  <a:pt x="498588" y="1921339"/>
                </a:cubicBezTo>
                <a:close/>
                <a:moveTo>
                  <a:pt x="472066" y="1895354"/>
                </a:moveTo>
                <a:cubicBezTo>
                  <a:pt x="466764" y="1910945"/>
                  <a:pt x="493286" y="1916142"/>
                  <a:pt x="477372" y="1921339"/>
                </a:cubicBezTo>
                <a:cubicBezTo>
                  <a:pt x="472066" y="1921339"/>
                  <a:pt x="456155" y="1921339"/>
                  <a:pt x="456155" y="1910945"/>
                </a:cubicBezTo>
                <a:cubicBezTo>
                  <a:pt x="466764" y="1910945"/>
                  <a:pt x="456155" y="1895354"/>
                  <a:pt x="472066" y="1895354"/>
                </a:cubicBezTo>
                <a:close/>
                <a:moveTo>
                  <a:pt x="354413" y="1888856"/>
                </a:moveTo>
                <a:cubicBezTo>
                  <a:pt x="364056" y="1904447"/>
                  <a:pt x="383344" y="1894053"/>
                  <a:pt x="392990" y="1904447"/>
                </a:cubicBezTo>
                <a:cubicBezTo>
                  <a:pt x="397812" y="1920037"/>
                  <a:pt x="383344" y="1920037"/>
                  <a:pt x="383344" y="1930431"/>
                </a:cubicBezTo>
                <a:cubicBezTo>
                  <a:pt x="378523" y="1925234"/>
                  <a:pt x="376112" y="1927833"/>
                  <a:pt x="373098" y="1931081"/>
                </a:cubicBezTo>
                <a:lnTo>
                  <a:pt x="368982" y="1934517"/>
                </a:lnTo>
                <a:lnTo>
                  <a:pt x="358746" y="1934517"/>
                </a:lnTo>
                <a:lnTo>
                  <a:pt x="353810" y="1923285"/>
                </a:lnTo>
                <a:cubicBezTo>
                  <a:pt x="352002" y="1918738"/>
                  <a:pt x="349592" y="1914840"/>
                  <a:pt x="344770" y="1914840"/>
                </a:cubicBezTo>
                <a:cubicBezTo>
                  <a:pt x="344770" y="1904447"/>
                  <a:pt x="344770" y="1894053"/>
                  <a:pt x="354413" y="1888856"/>
                </a:cubicBezTo>
                <a:close/>
                <a:moveTo>
                  <a:pt x="60999" y="1210658"/>
                </a:moveTo>
                <a:cubicBezTo>
                  <a:pt x="62590" y="1209359"/>
                  <a:pt x="64712" y="1209359"/>
                  <a:pt x="66834" y="1211958"/>
                </a:cubicBezTo>
                <a:cubicBezTo>
                  <a:pt x="66834" y="1217155"/>
                  <a:pt x="79564" y="1227548"/>
                  <a:pt x="66834" y="1227548"/>
                </a:cubicBezTo>
                <a:cubicBezTo>
                  <a:pt x="58347" y="1232745"/>
                  <a:pt x="62591" y="1222351"/>
                  <a:pt x="58347" y="1217155"/>
                </a:cubicBezTo>
                <a:cubicBezTo>
                  <a:pt x="58347" y="1214556"/>
                  <a:pt x="59408" y="1211958"/>
                  <a:pt x="60999" y="1210658"/>
                </a:cubicBezTo>
                <a:close/>
                <a:moveTo>
                  <a:pt x="72490" y="1154787"/>
                </a:moveTo>
                <a:cubicBezTo>
                  <a:pt x="76025" y="1154787"/>
                  <a:pt x="76025" y="1154787"/>
                  <a:pt x="79564" y="1159661"/>
                </a:cubicBezTo>
                <a:cubicBezTo>
                  <a:pt x="79564" y="1164535"/>
                  <a:pt x="72490" y="1174278"/>
                  <a:pt x="68956" y="1164535"/>
                </a:cubicBezTo>
                <a:cubicBezTo>
                  <a:pt x="68956" y="1159661"/>
                  <a:pt x="72490" y="1159661"/>
                  <a:pt x="72490" y="1154787"/>
                </a:cubicBezTo>
                <a:close/>
                <a:moveTo>
                  <a:pt x="153822" y="1148293"/>
                </a:moveTo>
                <a:cubicBezTo>
                  <a:pt x="164430" y="1148293"/>
                  <a:pt x="164430" y="1148293"/>
                  <a:pt x="164430" y="1148293"/>
                </a:cubicBezTo>
                <a:cubicBezTo>
                  <a:pt x="164430" y="1161285"/>
                  <a:pt x="159124" y="1154791"/>
                  <a:pt x="153822" y="1154791"/>
                </a:cubicBezTo>
                <a:close/>
                <a:moveTo>
                  <a:pt x="111389" y="1148293"/>
                </a:moveTo>
                <a:cubicBezTo>
                  <a:pt x="106083" y="1159121"/>
                  <a:pt x="111389" y="1169948"/>
                  <a:pt x="111389" y="1180776"/>
                </a:cubicBezTo>
                <a:cubicBezTo>
                  <a:pt x="100777" y="1180776"/>
                  <a:pt x="95474" y="1164535"/>
                  <a:pt x="100777" y="1153707"/>
                </a:cubicBezTo>
                <a:cubicBezTo>
                  <a:pt x="106083" y="1153707"/>
                  <a:pt x="106083" y="1148293"/>
                  <a:pt x="111389" y="1148293"/>
                </a:cubicBezTo>
                <a:close/>
                <a:moveTo>
                  <a:pt x="58565" y="1137365"/>
                </a:moveTo>
                <a:cubicBezTo>
                  <a:pt x="61874" y="1136858"/>
                  <a:pt x="65261" y="1138550"/>
                  <a:pt x="68956" y="1143964"/>
                </a:cubicBezTo>
                <a:cubicBezTo>
                  <a:pt x="39403" y="1133136"/>
                  <a:pt x="68956" y="1187270"/>
                  <a:pt x="34478" y="1165615"/>
                </a:cubicBezTo>
                <a:cubicBezTo>
                  <a:pt x="24625" y="1171029"/>
                  <a:pt x="4925" y="1171029"/>
                  <a:pt x="0" y="1154791"/>
                </a:cubicBezTo>
                <a:cubicBezTo>
                  <a:pt x="4925" y="1133136"/>
                  <a:pt x="14775" y="1160201"/>
                  <a:pt x="24625" y="1160201"/>
                </a:cubicBezTo>
                <a:cubicBezTo>
                  <a:pt x="39402" y="1160201"/>
                  <a:pt x="48637" y="1138886"/>
                  <a:pt x="58565" y="1137365"/>
                </a:cubicBezTo>
                <a:close/>
                <a:moveTo>
                  <a:pt x="95474" y="1128807"/>
                </a:moveTo>
                <a:cubicBezTo>
                  <a:pt x="95474" y="1135305"/>
                  <a:pt x="90169" y="1141799"/>
                  <a:pt x="84866" y="1141799"/>
                </a:cubicBezTo>
                <a:cubicBezTo>
                  <a:pt x="84866" y="1141799"/>
                  <a:pt x="84866" y="1135305"/>
                  <a:pt x="84866" y="1135305"/>
                </a:cubicBezTo>
                <a:cubicBezTo>
                  <a:pt x="84866" y="1128807"/>
                  <a:pt x="90169" y="1128807"/>
                  <a:pt x="95474" y="1128807"/>
                </a:cubicBezTo>
                <a:close/>
                <a:moveTo>
                  <a:pt x="63650" y="1122308"/>
                </a:moveTo>
                <a:lnTo>
                  <a:pt x="74258" y="1122308"/>
                </a:lnTo>
                <a:lnTo>
                  <a:pt x="74258" y="1128807"/>
                </a:lnTo>
                <a:close/>
                <a:moveTo>
                  <a:pt x="106083" y="1114190"/>
                </a:moveTo>
                <a:cubicBezTo>
                  <a:pt x="110062" y="1119063"/>
                  <a:pt x="121997" y="1109316"/>
                  <a:pt x="121997" y="1119063"/>
                </a:cubicBezTo>
                <a:cubicBezTo>
                  <a:pt x="121997" y="1123933"/>
                  <a:pt x="121997" y="1123933"/>
                  <a:pt x="121997" y="1123933"/>
                </a:cubicBezTo>
                <a:cubicBezTo>
                  <a:pt x="118017" y="1123933"/>
                  <a:pt x="114038" y="1123933"/>
                  <a:pt x="110062" y="1128807"/>
                </a:cubicBezTo>
                <a:cubicBezTo>
                  <a:pt x="106083" y="1123933"/>
                  <a:pt x="110062" y="1119063"/>
                  <a:pt x="106083" y="1114190"/>
                </a:cubicBezTo>
                <a:close/>
                <a:moveTo>
                  <a:pt x="57082" y="1090944"/>
                </a:moveTo>
                <a:cubicBezTo>
                  <a:pt x="61745" y="1089422"/>
                  <a:pt x="66966" y="1097948"/>
                  <a:pt x="60997" y="1102822"/>
                </a:cubicBezTo>
                <a:lnTo>
                  <a:pt x="53041" y="1096324"/>
                </a:lnTo>
                <a:cubicBezTo>
                  <a:pt x="54036" y="1093076"/>
                  <a:pt x="55528" y="1091452"/>
                  <a:pt x="57082" y="1090944"/>
                </a:cubicBezTo>
                <a:close/>
                <a:moveTo>
                  <a:pt x="29466" y="1070339"/>
                </a:moveTo>
                <a:cubicBezTo>
                  <a:pt x="34180" y="1076023"/>
                  <a:pt x="43613" y="1070339"/>
                  <a:pt x="48327" y="1081707"/>
                </a:cubicBezTo>
                <a:cubicBezTo>
                  <a:pt x="43613" y="1093079"/>
                  <a:pt x="53041" y="1104447"/>
                  <a:pt x="38895" y="1115814"/>
                </a:cubicBezTo>
                <a:cubicBezTo>
                  <a:pt x="38895" y="1110130"/>
                  <a:pt x="38895" y="1110130"/>
                  <a:pt x="34180" y="1110130"/>
                </a:cubicBezTo>
                <a:cubicBezTo>
                  <a:pt x="29466" y="1115814"/>
                  <a:pt x="20037" y="1115814"/>
                  <a:pt x="10608" y="1110130"/>
                </a:cubicBezTo>
                <a:cubicBezTo>
                  <a:pt x="10608" y="1104447"/>
                  <a:pt x="15323" y="1093079"/>
                  <a:pt x="20037" y="1087391"/>
                </a:cubicBezTo>
                <a:cubicBezTo>
                  <a:pt x="24752" y="1081707"/>
                  <a:pt x="29466" y="1093079"/>
                  <a:pt x="34180" y="1087391"/>
                </a:cubicBezTo>
                <a:cubicBezTo>
                  <a:pt x="34180" y="1081707"/>
                  <a:pt x="29466" y="1076023"/>
                  <a:pt x="29466" y="1070339"/>
                </a:cubicBezTo>
                <a:close/>
                <a:moveTo>
                  <a:pt x="100777" y="1018370"/>
                </a:moveTo>
                <a:cubicBezTo>
                  <a:pt x="111389" y="1022699"/>
                  <a:pt x="111389" y="1027033"/>
                  <a:pt x="106083" y="1031362"/>
                </a:cubicBezTo>
                <a:cubicBezTo>
                  <a:pt x="100777" y="1031362"/>
                  <a:pt x="100777" y="1022699"/>
                  <a:pt x="95474" y="1022699"/>
                </a:cubicBezTo>
                <a:cubicBezTo>
                  <a:pt x="100777" y="1018370"/>
                  <a:pt x="100777" y="1018370"/>
                  <a:pt x="100777" y="1018370"/>
                </a:cubicBezTo>
                <a:close/>
                <a:moveTo>
                  <a:pt x="114332" y="1011876"/>
                </a:moveTo>
                <a:cubicBezTo>
                  <a:pt x="123761" y="1017290"/>
                  <a:pt x="119047" y="1038945"/>
                  <a:pt x="133193" y="1044359"/>
                </a:cubicBezTo>
                <a:cubicBezTo>
                  <a:pt x="128479" y="1049768"/>
                  <a:pt x="137908" y="1076837"/>
                  <a:pt x="119047" y="1071424"/>
                </a:cubicBezTo>
                <a:cubicBezTo>
                  <a:pt x="109618" y="1076837"/>
                  <a:pt x="104903" y="1066010"/>
                  <a:pt x="100189" y="1060596"/>
                </a:cubicBezTo>
                <a:cubicBezTo>
                  <a:pt x="95474" y="1038945"/>
                  <a:pt x="128479" y="1038945"/>
                  <a:pt x="114332" y="1011876"/>
                </a:cubicBezTo>
                <a:close/>
                <a:moveTo>
                  <a:pt x="148516" y="914431"/>
                </a:moveTo>
                <a:cubicBezTo>
                  <a:pt x="148516" y="927424"/>
                  <a:pt x="148516" y="927424"/>
                  <a:pt x="148516" y="927424"/>
                </a:cubicBezTo>
                <a:cubicBezTo>
                  <a:pt x="148516" y="927424"/>
                  <a:pt x="143210" y="927424"/>
                  <a:pt x="143210" y="920929"/>
                </a:cubicBezTo>
                <a:cubicBezTo>
                  <a:pt x="143210" y="920929"/>
                  <a:pt x="143210" y="914431"/>
                  <a:pt x="148516" y="914431"/>
                </a:cubicBezTo>
                <a:close/>
                <a:moveTo>
                  <a:pt x="127299" y="914431"/>
                </a:moveTo>
                <a:cubicBezTo>
                  <a:pt x="132605" y="914431"/>
                  <a:pt x="132605" y="914431"/>
                  <a:pt x="132605" y="914431"/>
                </a:cubicBezTo>
                <a:cubicBezTo>
                  <a:pt x="127299" y="918761"/>
                  <a:pt x="127299" y="927424"/>
                  <a:pt x="116691" y="923094"/>
                </a:cubicBezTo>
                <a:cubicBezTo>
                  <a:pt x="116691" y="918761"/>
                  <a:pt x="121993" y="918761"/>
                  <a:pt x="127299" y="914431"/>
                </a:cubicBezTo>
                <a:close/>
                <a:moveTo>
                  <a:pt x="132602" y="862462"/>
                </a:moveTo>
                <a:cubicBezTo>
                  <a:pt x="137908" y="868960"/>
                  <a:pt x="148516" y="862462"/>
                  <a:pt x="148516" y="868960"/>
                </a:cubicBezTo>
                <a:cubicBezTo>
                  <a:pt x="137908" y="881952"/>
                  <a:pt x="137908" y="881952"/>
                  <a:pt x="137908" y="881952"/>
                </a:cubicBezTo>
                <a:cubicBezTo>
                  <a:pt x="127296" y="881952"/>
                  <a:pt x="127296" y="881952"/>
                  <a:pt x="127296" y="875454"/>
                </a:cubicBezTo>
                <a:cubicBezTo>
                  <a:pt x="121993" y="868960"/>
                  <a:pt x="127296" y="862462"/>
                  <a:pt x="132602" y="862462"/>
                </a:cubicBezTo>
                <a:close/>
                <a:moveTo>
                  <a:pt x="198904" y="323278"/>
                </a:moveTo>
                <a:cubicBezTo>
                  <a:pt x="198904" y="323278"/>
                  <a:pt x="202884" y="329776"/>
                  <a:pt x="206863" y="329776"/>
                </a:cubicBezTo>
                <a:cubicBezTo>
                  <a:pt x="202884" y="336271"/>
                  <a:pt x="198904" y="342769"/>
                  <a:pt x="190949" y="336271"/>
                </a:cubicBezTo>
                <a:cubicBezTo>
                  <a:pt x="190949" y="329776"/>
                  <a:pt x="194928" y="329776"/>
                  <a:pt x="198904" y="323278"/>
                </a:cubicBezTo>
                <a:close/>
                <a:moveTo>
                  <a:pt x="169732" y="316784"/>
                </a:moveTo>
                <a:cubicBezTo>
                  <a:pt x="175035" y="316784"/>
                  <a:pt x="180341" y="323282"/>
                  <a:pt x="175035" y="329776"/>
                </a:cubicBezTo>
                <a:cubicBezTo>
                  <a:pt x="169732" y="329776"/>
                  <a:pt x="169732" y="329776"/>
                  <a:pt x="169732" y="329776"/>
                </a:cubicBezTo>
                <a:close/>
                <a:moveTo>
                  <a:pt x="194484" y="297298"/>
                </a:moveTo>
                <a:cubicBezTo>
                  <a:pt x="198019" y="297298"/>
                  <a:pt x="198019" y="301627"/>
                  <a:pt x="201557" y="305961"/>
                </a:cubicBezTo>
                <a:cubicBezTo>
                  <a:pt x="198019" y="310290"/>
                  <a:pt x="198019" y="310290"/>
                  <a:pt x="198019" y="310290"/>
                </a:cubicBezTo>
                <a:cubicBezTo>
                  <a:pt x="194484" y="305961"/>
                  <a:pt x="190949" y="301627"/>
                  <a:pt x="194484" y="297298"/>
                </a:cubicBezTo>
                <a:close/>
                <a:moveTo>
                  <a:pt x="2158783" y="264815"/>
                </a:moveTo>
                <a:cubicBezTo>
                  <a:pt x="2164089" y="264815"/>
                  <a:pt x="2164089" y="264815"/>
                  <a:pt x="2164089" y="264815"/>
                </a:cubicBezTo>
                <a:cubicBezTo>
                  <a:pt x="2169391" y="277807"/>
                  <a:pt x="2169391" y="277807"/>
                  <a:pt x="2169391" y="277807"/>
                </a:cubicBezTo>
                <a:lnTo>
                  <a:pt x="2153477" y="271313"/>
                </a:lnTo>
                <a:cubicBezTo>
                  <a:pt x="2153477" y="271313"/>
                  <a:pt x="2158783" y="264815"/>
                  <a:pt x="2158783" y="264815"/>
                </a:cubicBezTo>
                <a:close/>
                <a:moveTo>
                  <a:pt x="238684" y="264815"/>
                </a:moveTo>
                <a:lnTo>
                  <a:pt x="243990" y="264815"/>
                </a:lnTo>
                <a:lnTo>
                  <a:pt x="243990" y="284305"/>
                </a:lnTo>
                <a:lnTo>
                  <a:pt x="238684" y="284305"/>
                </a:lnTo>
                <a:close/>
                <a:moveTo>
                  <a:pt x="1963028" y="222419"/>
                </a:moveTo>
                <a:lnTo>
                  <a:pt x="1962799" y="230262"/>
                </a:lnTo>
                <a:cubicBezTo>
                  <a:pt x="1964566" y="236024"/>
                  <a:pt x="1968100" y="241787"/>
                  <a:pt x="1972813" y="250431"/>
                </a:cubicBezTo>
                <a:cubicBezTo>
                  <a:pt x="1968102" y="250431"/>
                  <a:pt x="1958676" y="256193"/>
                  <a:pt x="1953962" y="250431"/>
                </a:cubicBezTo>
                <a:cubicBezTo>
                  <a:pt x="1956319" y="247551"/>
                  <a:pt x="1956319" y="241788"/>
                  <a:pt x="1956908" y="236025"/>
                </a:cubicBezTo>
                <a:close/>
                <a:moveTo>
                  <a:pt x="1963055" y="221467"/>
                </a:moveTo>
                <a:lnTo>
                  <a:pt x="1963387" y="221619"/>
                </a:lnTo>
                <a:lnTo>
                  <a:pt x="1963028" y="222419"/>
                </a:lnTo>
                <a:close/>
                <a:moveTo>
                  <a:pt x="2195892" y="219433"/>
                </a:moveTo>
                <a:lnTo>
                  <a:pt x="2195892" y="241012"/>
                </a:lnTo>
                <a:lnTo>
                  <a:pt x="2190605" y="245328"/>
                </a:lnTo>
                <a:close/>
                <a:moveTo>
                  <a:pt x="2164086" y="219344"/>
                </a:moveTo>
                <a:cubicBezTo>
                  <a:pt x="2164086" y="219344"/>
                  <a:pt x="2169391" y="219344"/>
                  <a:pt x="2169391" y="225842"/>
                </a:cubicBezTo>
                <a:cubicBezTo>
                  <a:pt x="2172041" y="229087"/>
                  <a:pt x="2169391" y="233961"/>
                  <a:pt x="2166074" y="236395"/>
                </a:cubicBezTo>
                <a:cubicBezTo>
                  <a:pt x="2162759" y="238834"/>
                  <a:pt x="2158780" y="238834"/>
                  <a:pt x="2158780" y="232336"/>
                </a:cubicBezTo>
                <a:cubicBezTo>
                  <a:pt x="2158780" y="225842"/>
                  <a:pt x="2158780" y="219344"/>
                  <a:pt x="2164086" y="219344"/>
                </a:cubicBezTo>
                <a:close/>
                <a:moveTo>
                  <a:pt x="2142872" y="219344"/>
                </a:moveTo>
                <a:cubicBezTo>
                  <a:pt x="2148175" y="219344"/>
                  <a:pt x="2148175" y="219344"/>
                  <a:pt x="2148175" y="219344"/>
                </a:cubicBezTo>
                <a:cubicBezTo>
                  <a:pt x="2148175" y="225842"/>
                  <a:pt x="2142872" y="232336"/>
                  <a:pt x="2137567" y="232336"/>
                </a:cubicBezTo>
                <a:cubicBezTo>
                  <a:pt x="2137567" y="225842"/>
                  <a:pt x="2142872" y="225842"/>
                  <a:pt x="2142872" y="219344"/>
                </a:cubicBezTo>
                <a:close/>
                <a:moveTo>
                  <a:pt x="1882968" y="219340"/>
                </a:moveTo>
                <a:cubicBezTo>
                  <a:pt x="1888271" y="219340"/>
                  <a:pt x="1888271" y="219340"/>
                  <a:pt x="1888271" y="219340"/>
                </a:cubicBezTo>
                <a:cubicBezTo>
                  <a:pt x="1882968" y="225838"/>
                  <a:pt x="1882968" y="225838"/>
                  <a:pt x="1882968" y="225838"/>
                </a:cubicBezTo>
                <a:cubicBezTo>
                  <a:pt x="1877662" y="225838"/>
                  <a:pt x="1882968" y="219340"/>
                  <a:pt x="1882968" y="219340"/>
                </a:cubicBezTo>
                <a:close/>
                <a:moveTo>
                  <a:pt x="628540" y="193359"/>
                </a:moveTo>
                <a:cubicBezTo>
                  <a:pt x="631193" y="206351"/>
                  <a:pt x="631193" y="206351"/>
                  <a:pt x="631193" y="206351"/>
                </a:cubicBezTo>
                <a:cubicBezTo>
                  <a:pt x="631193" y="202022"/>
                  <a:pt x="625888" y="206351"/>
                  <a:pt x="625888" y="202022"/>
                </a:cubicBezTo>
                <a:cubicBezTo>
                  <a:pt x="628540" y="193359"/>
                  <a:pt x="628540" y="193359"/>
                  <a:pt x="628540" y="193359"/>
                </a:cubicBezTo>
                <a:close/>
                <a:moveTo>
                  <a:pt x="2089828" y="180363"/>
                </a:moveTo>
                <a:cubicBezTo>
                  <a:pt x="2095134" y="180363"/>
                  <a:pt x="2095134" y="180363"/>
                  <a:pt x="2095134" y="180363"/>
                </a:cubicBezTo>
                <a:cubicBezTo>
                  <a:pt x="2095134" y="186861"/>
                  <a:pt x="2095134" y="186861"/>
                  <a:pt x="2095134" y="186861"/>
                </a:cubicBezTo>
                <a:cubicBezTo>
                  <a:pt x="2092481" y="186861"/>
                  <a:pt x="2089828" y="186861"/>
                  <a:pt x="2089828" y="186861"/>
                </a:cubicBezTo>
                <a:cubicBezTo>
                  <a:pt x="2089828" y="180363"/>
                  <a:pt x="2089828" y="180363"/>
                  <a:pt x="2089828" y="180363"/>
                </a:cubicBezTo>
                <a:close/>
                <a:moveTo>
                  <a:pt x="2105742" y="173869"/>
                </a:moveTo>
                <a:cubicBezTo>
                  <a:pt x="2111048" y="180367"/>
                  <a:pt x="2116350" y="186861"/>
                  <a:pt x="2105742" y="186861"/>
                </a:cubicBezTo>
                <a:cubicBezTo>
                  <a:pt x="2105742" y="186861"/>
                  <a:pt x="2100436" y="186861"/>
                  <a:pt x="2100436" y="186861"/>
                </a:cubicBezTo>
                <a:cubicBezTo>
                  <a:pt x="2100436" y="180367"/>
                  <a:pt x="2105742" y="180367"/>
                  <a:pt x="2105742" y="173869"/>
                </a:cubicBezTo>
                <a:close/>
                <a:moveTo>
                  <a:pt x="2068615" y="167370"/>
                </a:moveTo>
                <a:cubicBezTo>
                  <a:pt x="2073917" y="180363"/>
                  <a:pt x="2073917" y="180363"/>
                  <a:pt x="2073917" y="180363"/>
                </a:cubicBezTo>
                <a:cubicBezTo>
                  <a:pt x="2073917" y="186861"/>
                  <a:pt x="2063309" y="186861"/>
                  <a:pt x="2063309" y="180363"/>
                </a:cubicBezTo>
                <a:cubicBezTo>
                  <a:pt x="2063309" y="173869"/>
                  <a:pt x="2063309" y="173869"/>
                  <a:pt x="2068615" y="167370"/>
                </a:cubicBezTo>
                <a:close/>
                <a:moveTo>
                  <a:pt x="885788" y="160876"/>
                </a:moveTo>
                <a:cubicBezTo>
                  <a:pt x="891094" y="167374"/>
                  <a:pt x="891094" y="167374"/>
                  <a:pt x="891094" y="167374"/>
                </a:cubicBezTo>
                <a:cubicBezTo>
                  <a:pt x="888441" y="167374"/>
                  <a:pt x="888441" y="167374"/>
                  <a:pt x="885788" y="167374"/>
                </a:cubicBezTo>
                <a:cubicBezTo>
                  <a:pt x="885788" y="160876"/>
                  <a:pt x="885788" y="160876"/>
                  <a:pt x="885788" y="160876"/>
                </a:cubicBezTo>
                <a:close/>
                <a:moveTo>
                  <a:pt x="245758" y="160876"/>
                </a:moveTo>
                <a:cubicBezTo>
                  <a:pt x="250475" y="160876"/>
                  <a:pt x="250475" y="160876"/>
                  <a:pt x="250475" y="160876"/>
                </a:cubicBezTo>
                <a:cubicBezTo>
                  <a:pt x="250475" y="166650"/>
                  <a:pt x="236329" y="178198"/>
                  <a:pt x="245758" y="189750"/>
                </a:cubicBezTo>
                <a:cubicBezTo>
                  <a:pt x="259904" y="201298"/>
                  <a:pt x="245758" y="218619"/>
                  <a:pt x="259904" y="230167"/>
                </a:cubicBezTo>
                <a:cubicBezTo>
                  <a:pt x="259904" y="241719"/>
                  <a:pt x="259904" y="253267"/>
                  <a:pt x="250475" y="264815"/>
                </a:cubicBezTo>
                <a:cubicBezTo>
                  <a:pt x="245758" y="253267"/>
                  <a:pt x="250475" y="247493"/>
                  <a:pt x="245758" y="241719"/>
                </a:cubicBezTo>
                <a:cubicBezTo>
                  <a:pt x="241043" y="241719"/>
                  <a:pt x="236329" y="241719"/>
                  <a:pt x="236329" y="241719"/>
                </a:cubicBezTo>
                <a:cubicBezTo>
                  <a:pt x="236329" y="247493"/>
                  <a:pt x="236329" y="247493"/>
                  <a:pt x="236329" y="247493"/>
                </a:cubicBezTo>
                <a:cubicBezTo>
                  <a:pt x="217471" y="241719"/>
                  <a:pt x="217471" y="241719"/>
                  <a:pt x="217471" y="241719"/>
                </a:cubicBezTo>
                <a:cubicBezTo>
                  <a:pt x="217471" y="218619"/>
                  <a:pt x="217471" y="218619"/>
                  <a:pt x="217471" y="218619"/>
                </a:cubicBezTo>
                <a:cubicBezTo>
                  <a:pt x="222186" y="218619"/>
                  <a:pt x="222186" y="218619"/>
                  <a:pt x="222186" y="218619"/>
                </a:cubicBezTo>
                <a:cubicBezTo>
                  <a:pt x="226900" y="212845"/>
                  <a:pt x="217471" y="207072"/>
                  <a:pt x="217471" y="207072"/>
                </a:cubicBezTo>
                <a:cubicBezTo>
                  <a:pt x="245758" y="207072"/>
                  <a:pt x="226900" y="166650"/>
                  <a:pt x="245758" y="160876"/>
                </a:cubicBezTo>
                <a:close/>
                <a:moveTo>
                  <a:pt x="709960" y="152552"/>
                </a:moveTo>
                <a:cubicBezTo>
                  <a:pt x="715529" y="149507"/>
                  <a:pt x="723485" y="159252"/>
                  <a:pt x="726668" y="154378"/>
                </a:cubicBezTo>
                <a:cubicBezTo>
                  <a:pt x="726668" y="160876"/>
                  <a:pt x="718181" y="173869"/>
                  <a:pt x="718181" y="186861"/>
                </a:cubicBezTo>
                <a:cubicBezTo>
                  <a:pt x="709694" y="186861"/>
                  <a:pt x="709694" y="167370"/>
                  <a:pt x="705451" y="160876"/>
                </a:cubicBezTo>
                <a:cubicBezTo>
                  <a:pt x="706512" y="156004"/>
                  <a:pt x="708103" y="153567"/>
                  <a:pt x="709960" y="152552"/>
                </a:cubicBezTo>
                <a:close/>
                <a:moveTo>
                  <a:pt x="583723" y="142661"/>
                </a:moveTo>
                <a:cubicBezTo>
                  <a:pt x="584975" y="142751"/>
                  <a:pt x="586153" y="143832"/>
                  <a:pt x="587330" y="146714"/>
                </a:cubicBezTo>
                <a:cubicBezTo>
                  <a:pt x="587330" y="158237"/>
                  <a:pt x="582619" y="169760"/>
                  <a:pt x="592045" y="175522"/>
                </a:cubicBezTo>
                <a:cubicBezTo>
                  <a:pt x="587330" y="175522"/>
                  <a:pt x="587330" y="175522"/>
                  <a:pt x="582619" y="175522"/>
                </a:cubicBezTo>
                <a:cubicBezTo>
                  <a:pt x="587330" y="163998"/>
                  <a:pt x="568483" y="158237"/>
                  <a:pt x="568483" y="146714"/>
                </a:cubicBezTo>
                <a:cubicBezTo>
                  <a:pt x="575552" y="151035"/>
                  <a:pt x="579969" y="142390"/>
                  <a:pt x="583723" y="142661"/>
                </a:cubicBezTo>
                <a:close/>
                <a:moveTo>
                  <a:pt x="2142869" y="141390"/>
                </a:moveTo>
                <a:cubicBezTo>
                  <a:pt x="2142869" y="167374"/>
                  <a:pt x="2142869" y="167374"/>
                  <a:pt x="2142869" y="167374"/>
                </a:cubicBezTo>
                <a:cubicBezTo>
                  <a:pt x="2137567" y="167374"/>
                  <a:pt x="2132261" y="167374"/>
                  <a:pt x="2132261" y="167374"/>
                </a:cubicBezTo>
                <a:cubicBezTo>
                  <a:pt x="2132261" y="160880"/>
                  <a:pt x="2137567" y="147888"/>
                  <a:pt x="2142869" y="141390"/>
                </a:cubicBezTo>
                <a:close/>
                <a:moveTo>
                  <a:pt x="769101" y="141390"/>
                </a:moveTo>
                <a:cubicBezTo>
                  <a:pt x="774407" y="141390"/>
                  <a:pt x="779709" y="154382"/>
                  <a:pt x="774407" y="154382"/>
                </a:cubicBezTo>
                <a:cubicBezTo>
                  <a:pt x="774407" y="154382"/>
                  <a:pt x="769101" y="154382"/>
                  <a:pt x="769101" y="154382"/>
                </a:cubicBezTo>
                <a:cubicBezTo>
                  <a:pt x="769101" y="141390"/>
                  <a:pt x="769101" y="141390"/>
                  <a:pt x="769101" y="141390"/>
                </a:cubicBezTo>
                <a:close/>
                <a:moveTo>
                  <a:pt x="546327" y="141390"/>
                </a:moveTo>
                <a:cubicBezTo>
                  <a:pt x="546327" y="141390"/>
                  <a:pt x="551630" y="141390"/>
                  <a:pt x="551630" y="141390"/>
                </a:cubicBezTo>
                <a:cubicBezTo>
                  <a:pt x="556936" y="147888"/>
                  <a:pt x="556936" y="147888"/>
                  <a:pt x="556936" y="147888"/>
                </a:cubicBezTo>
                <a:cubicBezTo>
                  <a:pt x="551630" y="147888"/>
                  <a:pt x="546327" y="154382"/>
                  <a:pt x="546327" y="141390"/>
                </a:cubicBezTo>
                <a:close/>
                <a:moveTo>
                  <a:pt x="901702" y="141386"/>
                </a:moveTo>
                <a:cubicBezTo>
                  <a:pt x="901702" y="141386"/>
                  <a:pt x="907008" y="141386"/>
                  <a:pt x="912311" y="141386"/>
                </a:cubicBezTo>
                <a:cubicBezTo>
                  <a:pt x="912311" y="147884"/>
                  <a:pt x="912311" y="147884"/>
                  <a:pt x="912311" y="147884"/>
                </a:cubicBezTo>
                <a:cubicBezTo>
                  <a:pt x="907008" y="147884"/>
                  <a:pt x="901702" y="147884"/>
                  <a:pt x="901702" y="141386"/>
                </a:cubicBezTo>
                <a:close/>
                <a:moveTo>
                  <a:pt x="666553" y="141386"/>
                </a:moveTo>
                <a:cubicBezTo>
                  <a:pt x="670088" y="141386"/>
                  <a:pt x="673626" y="154378"/>
                  <a:pt x="673626" y="154378"/>
                </a:cubicBezTo>
                <a:cubicBezTo>
                  <a:pt x="670088" y="154378"/>
                  <a:pt x="663018" y="160876"/>
                  <a:pt x="666553" y="147884"/>
                </a:cubicBezTo>
                <a:cubicBezTo>
                  <a:pt x="666553" y="147884"/>
                  <a:pt x="663018" y="141386"/>
                  <a:pt x="666553" y="141386"/>
                </a:cubicBezTo>
                <a:close/>
                <a:moveTo>
                  <a:pt x="673626" y="121899"/>
                </a:moveTo>
                <a:cubicBezTo>
                  <a:pt x="684235" y="121899"/>
                  <a:pt x="684235" y="121899"/>
                  <a:pt x="684235" y="121899"/>
                </a:cubicBezTo>
                <a:cubicBezTo>
                  <a:pt x="678929" y="128397"/>
                  <a:pt x="678929" y="141390"/>
                  <a:pt x="673626" y="141390"/>
                </a:cubicBezTo>
                <a:close/>
                <a:moveTo>
                  <a:pt x="851315" y="116367"/>
                </a:moveTo>
                <a:cubicBezTo>
                  <a:pt x="859271" y="116367"/>
                  <a:pt x="867227" y="125959"/>
                  <a:pt x="875183" y="125959"/>
                </a:cubicBezTo>
                <a:cubicBezTo>
                  <a:pt x="885792" y="137330"/>
                  <a:pt x="885792" y="137330"/>
                  <a:pt x="885792" y="137330"/>
                </a:cubicBezTo>
                <a:cubicBezTo>
                  <a:pt x="880489" y="154382"/>
                  <a:pt x="864575" y="125959"/>
                  <a:pt x="853967" y="143014"/>
                </a:cubicBezTo>
                <a:cubicBezTo>
                  <a:pt x="859273" y="131647"/>
                  <a:pt x="843359" y="125959"/>
                  <a:pt x="843359" y="120275"/>
                </a:cubicBezTo>
                <a:cubicBezTo>
                  <a:pt x="846011" y="117433"/>
                  <a:pt x="848663" y="116367"/>
                  <a:pt x="851315" y="116367"/>
                </a:cubicBezTo>
                <a:close/>
                <a:moveTo>
                  <a:pt x="2153481" y="115405"/>
                </a:moveTo>
                <a:cubicBezTo>
                  <a:pt x="2153481" y="115405"/>
                  <a:pt x="2158783" y="115405"/>
                  <a:pt x="2158783" y="115405"/>
                </a:cubicBezTo>
                <a:cubicBezTo>
                  <a:pt x="2153481" y="128397"/>
                  <a:pt x="2153481" y="128397"/>
                  <a:pt x="2153481" y="128397"/>
                </a:cubicBezTo>
                <a:cubicBezTo>
                  <a:pt x="2148175" y="128397"/>
                  <a:pt x="2153481" y="121903"/>
                  <a:pt x="2153481" y="115405"/>
                </a:cubicBezTo>
                <a:close/>
                <a:moveTo>
                  <a:pt x="459690" y="115405"/>
                </a:moveTo>
                <a:cubicBezTo>
                  <a:pt x="463225" y="115405"/>
                  <a:pt x="463225" y="115405"/>
                  <a:pt x="466764" y="115405"/>
                </a:cubicBezTo>
                <a:cubicBezTo>
                  <a:pt x="466764" y="128397"/>
                  <a:pt x="459690" y="128397"/>
                  <a:pt x="456155" y="121903"/>
                </a:cubicBezTo>
                <a:cubicBezTo>
                  <a:pt x="456155" y="121903"/>
                  <a:pt x="459690" y="115405"/>
                  <a:pt x="459690" y="115405"/>
                </a:cubicBezTo>
                <a:close/>
                <a:moveTo>
                  <a:pt x="505161" y="108494"/>
                </a:moveTo>
                <a:lnTo>
                  <a:pt x="506631" y="112860"/>
                </a:lnTo>
                <a:lnTo>
                  <a:pt x="504599" y="115340"/>
                </a:lnTo>
                <a:close/>
                <a:moveTo>
                  <a:pt x="912498" y="106378"/>
                </a:moveTo>
                <a:cubicBezTo>
                  <a:pt x="917209" y="100616"/>
                  <a:pt x="926634" y="112140"/>
                  <a:pt x="926634" y="117901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07783" y="135186"/>
                  <a:pt x="907783" y="135186"/>
                  <a:pt x="907783" y="135186"/>
                </a:cubicBezTo>
                <a:cubicBezTo>
                  <a:pt x="903072" y="129425"/>
                  <a:pt x="907783" y="117901"/>
                  <a:pt x="912498" y="106378"/>
                </a:cubicBezTo>
                <a:close/>
                <a:moveTo>
                  <a:pt x="949438" y="102413"/>
                </a:moveTo>
                <a:cubicBezTo>
                  <a:pt x="954744" y="108911"/>
                  <a:pt x="954744" y="108911"/>
                  <a:pt x="954744" y="108911"/>
                </a:cubicBezTo>
                <a:cubicBezTo>
                  <a:pt x="949438" y="115405"/>
                  <a:pt x="949438" y="115405"/>
                  <a:pt x="949438" y="115405"/>
                </a:cubicBezTo>
                <a:cubicBezTo>
                  <a:pt x="949438" y="108911"/>
                  <a:pt x="949438" y="108911"/>
                  <a:pt x="949438" y="102413"/>
                </a:cubicBezTo>
                <a:close/>
                <a:moveTo>
                  <a:pt x="339465" y="102413"/>
                </a:moveTo>
                <a:cubicBezTo>
                  <a:pt x="344770" y="102413"/>
                  <a:pt x="344770" y="102413"/>
                  <a:pt x="344770" y="102413"/>
                </a:cubicBezTo>
                <a:cubicBezTo>
                  <a:pt x="344770" y="115405"/>
                  <a:pt x="344770" y="115405"/>
                  <a:pt x="344770" y="115405"/>
                </a:cubicBezTo>
                <a:cubicBezTo>
                  <a:pt x="339465" y="115405"/>
                  <a:pt x="334162" y="108911"/>
                  <a:pt x="339465" y="102413"/>
                </a:cubicBezTo>
                <a:close/>
                <a:moveTo>
                  <a:pt x="697492" y="102409"/>
                </a:moveTo>
                <a:cubicBezTo>
                  <a:pt x="697492" y="115401"/>
                  <a:pt x="710754" y="108907"/>
                  <a:pt x="710754" y="121899"/>
                </a:cubicBezTo>
                <a:cubicBezTo>
                  <a:pt x="706333" y="121899"/>
                  <a:pt x="688652" y="121899"/>
                  <a:pt x="693072" y="134892"/>
                </a:cubicBezTo>
                <a:cubicBezTo>
                  <a:pt x="684231" y="128393"/>
                  <a:pt x="688652" y="121899"/>
                  <a:pt x="688652" y="115401"/>
                </a:cubicBezTo>
                <a:cubicBezTo>
                  <a:pt x="693072" y="115401"/>
                  <a:pt x="697492" y="108907"/>
                  <a:pt x="697492" y="102409"/>
                </a:cubicBezTo>
                <a:close/>
                <a:moveTo>
                  <a:pt x="2079219" y="89420"/>
                </a:moveTo>
                <a:cubicBezTo>
                  <a:pt x="2089828" y="94617"/>
                  <a:pt x="2068611" y="110208"/>
                  <a:pt x="2084525" y="115405"/>
                </a:cubicBezTo>
                <a:cubicBezTo>
                  <a:pt x="2079219" y="115405"/>
                  <a:pt x="2073917" y="115405"/>
                  <a:pt x="2068611" y="110208"/>
                </a:cubicBezTo>
                <a:cubicBezTo>
                  <a:pt x="2073917" y="105011"/>
                  <a:pt x="2068611" y="94617"/>
                  <a:pt x="2079219" y="89420"/>
                </a:cubicBezTo>
                <a:close/>
                <a:moveTo>
                  <a:pt x="543674" y="89420"/>
                </a:moveTo>
                <a:cubicBezTo>
                  <a:pt x="548449" y="95919"/>
                  <a:pt x="534125" y="95919"/>
                  <a:pt x="543674" y="102413"/>
                </a:cubicBezTo>
                <a:cubicBezTo>
                  <a:pt x="548449" y="102413"/>
                  <a:pt x="553220" y="95919"/>
                  <a:pt x="557995" y="102413"/>
                </a:cubicBezTo>
                <a:cubicBezTo>
                  <a:pt x="543674" y="108911"/>
                  <a:pt x="567544" y="128397"/>
                  <a:pt x="548449" y="121903"/>
                </a:cubicBezTo>
                <a:cubicBezTo>
                  <a:pt x="557995" y="108911"/>
                  <a:pt x="538900" y="115405"/>
                  <a:pt x="534125" y="102413"/>
                </a:cubicBezTo>
                <a:cubicBezTo>
                  <a:pt x="519805" y="102413"/>
                  <a:pt x="519805" y="102413"/>
                  <a:pt x="519805" y="102413"/>
                </a:cubicBezTo>
                <a:cubicBezTo>
                  <a:pt x="524579" y="95919"/>
                  <a:pt x="534125" y="95919"/>
                  <a:pt x="543674" y="89420"/>
                </a:cubicBezTo>
                <a:close/>
                <a:moveTo>
                  <a:pt x="297031" y="89416"/>
                </a:moveTo>
                <a:cubicBezTo>
                  <a:pt x="302337" y="94830"/>
                  <a:pt x="312946" y="100244"/>
                  <a:pt x="307640" y="116485"/>
                </a:cubicBezTo>
                <a:cubicBezTo>
                  <a:pt x="302337" y="116485"/>
                  <a:pt x="297031" y="121899"/>
                  <a:pt x="291729" y="121899"/>
                </a:cubicBezTo>
                <a:cubicBezTo>
                  <a:pt x="297031" y="111072"/>
                  <a:pt x="281121" y="94830"/>
                  <a:pt x="297031" y="89416"/>
                </a:cubicBezTo>
                <a:close/>
                <a:moveTo>
                  <a:pt x="847003" y="84953"/>
                </a:moveTo>
                <a:cubicBezTo>
                  <a:pt x="847998" y="84547"/>
                  <a:pt x="848661" y="84547"/>
                  <a:pt x="848661" y="86171"/>
                </a:cubicBezTo>
                <a:cubicBezTo>
                  <a:pt x="848661" y="89420"/>
                  <a:pt x="848661" y="89420"/>
                  <a:pt x="848661" y="89420"/>
                </a:cubicBezTo>
                <a:cubicBezTo>
                  <a:pt x="846008" y="89420"/>
                  <a:pt x="846008" y="89420"/>
                  <a:pt x="843355" y="86171"/>
                </a:cubicBezTo>
                <a:cubicBezTo>
                  <a:pt x="844682" y="86171"/>
                  <a:pt x="846008" y="85359"/>
                  <a:pt x="847003" y="84953"/>
                </a:cubicBezTo>
                <a:close/>
                <a:moveTo>
                  <a:pt x="507219" y="83327"/>
                </a:moveTo>
                <a:lnTo>
                  <a:pt x="505161" y="108494"/>
                </a:lnTo>
                <a:lnTo>
                  <a:pt x="502508" y="100616"/>
                </a:lnTo>
                <a:cubicBezTo>
                  <a:pt x="502508" y="94851"/>
                  <a:pt x="502508" y="89089"/>
                  <a:pt x="507219" y="83327"/>
                </a:cubicBezTo>
                <a:close/>
                <a:moveTo>
                  <a:pt x="1939899" y="82922"/>
                </a:moveTo>
                <a:cubicBezTo>
                  <a:pt x="1939899" y="100117"/>
                  <a:pt x="1959702" y="105850"/>
                  <a:pt x="1959702" y="123045"/>
                </a:cubicBezTo>
                <a:cubicBezTo>
                  <a:pt x="1969602" y="117316"/>
                  <a:pt x="1959702" y="94388"/>
                  <a:pt x="1979502" y="105850"/>
                </a:cubicBezTo>
                <a:cubicBezTo>
                  <a:pt x="1994353" y="117316"/>
                  <a:pt x="1979502" y="134511"/>
                  <a:pt x="1984453" y="145973"/>
                </a:cubicBezTo>
                <a:cubicBezTo>
                  <a:pt x="1979502" y="180367"/>
                  <a:pt x="1979502" y="180367"/>
                  <a:pt x="1979502" y="180367"/>
                </a:cubicBezTo>
                <a:cubicBezTo>
                  <a:pt x="1974554" y="168905"/>
                  <a:pt x="1969602" y="157439"/>
                  <a:pt x="1964650" y="145973"/>
                </a:cubicBezTo>
                <a:cubicBezTo>
                  <a:pt x="1949799" y="134511"/>
                  <a:pt x="1959702" y="117316"/>
                  <a:pt x="1944850" y="100117"/>
                </a:cubicBezTo>
                <a:cubicBezTo>
                  <a:pt x="1934947" y="117316"/>
                  <a:pt x="1929999" y="94388"/>
                  <a:pt x="1920096" y="94388"/>
                </a:cubicBezTo>
                <a:cubicBezTo>
                  <a:pt x="1929999" y="105850"/>
                  <a:pt x="1934947" y="82922"/>
                  <a:pt x="1939899" y="82922"/>
                </a:cubicBezTo>
                <a:close/>
                <a:moveTo>
                  <a:pt x="816836" y="82922"/>
                </a:moveTo>
                <a:cubicBezTo>
                  <a:pt x="816836" y="82922"/>
                  <a:pt x="822142" y="82922"/>
                  <a:pt x="827445" y="82922"/>
                </a:cubicBezTo>
                <a:cubicBezTo>
                  <a:pt x="827445" y="86171"/>
                  <a:pt x="827445" y="86171"/>
                  <a:pt x="827445" y="86171"/>
                </a:cubicBezTo>
                <a:cubicBezTo>
                  <a:pt x="822142" y="89420"/>
                  <a:pt x="822142" y="89420"/>
                  <a:pt x="822142" y="89420"/>
                </a:cubicBezTo>
                <a:cubicBezTo>
                  <a:pt x="816836" y="89420"/>
                  <a:pt x="811530" y="86171"/>
                  <a:pt x="816836" y="82922"/>
                </a:cubicBezTo>
                <a:close/>
                <a:moveTo>
                  <a:pt x="519805" y="82922"/>
                </a:moveTo>
                <a:lnTo>
                  <a:pt x="525111" y="82922"/>
                </a:lnTo>
                <a:lnTo>
                  <a:pt x="525111" y="89420"/>
                </a:lnTo>
                <a:lnTo>
                  <a:pt x="519805" y="89420"/>
                </a:lnTo>
                <a:close/>
                <a:moveTo>
                  <a:pt x="381898" y="76428"/>
                </a:moveTo>
                <a:cubicBezTo>
                  <a:pt x="392506" y="76428"/>
                  <a:pt x="392506" y="85091"/>
                  <a:pt x="397812" y="89420"/>
                </a:cubicBezTo>
                <a:cubicBezTo>
                  <a:pt x="387203" y="89420"/>
                  <a:pt x="376595" y="85091"/>
                  <a:pt x="381898" y="80758"/>
                </a:cubicBezTo>
                <a:cubicBezTo>
                  <a:pt x="381898" y="76428"/>
                  <a:pt x="381898" y="76428"/>
                  <a:pt x="381898" y="76428"/>
                </a:cubicBezTo>
                <a:close/>
                <a:moveTo>
                  <a:pt x="1872360" y="69930"/>
                </a:moveTo>
                <a:cubicBezTo>
                  <a:pt x="1882968" y="74804"/>
                  <a:pt x="1893577" y="74804"/>
                  <a:pt x="1893577" y="84547"/>
                </a:cubicBezTo>
                <a:cubicBezTo>
                  <a:pt x="1888274" y="89420"/>
                  <a:pt x="1877666" y="79677"/>
                  <a:pt x="1872360" y="74804"/>
                </a:cubicBezTo>
                <a:cubicBezTo>
                  <a:pt x="1872360" y="69930"/>
                  <a:pt x="1872360" y="69930"/>
                  <a:pt x="1872360" y="69930"/>
                </a:cubicBezTo>
                <a:close/>
                <a:moveTo>
                  <a:pt x="652407" y="56938"/>
                </a:moveTo>
                <a:cubicBezTo>
                  <a:pt x="663018" y="56938"/>
                  <a:pt x="663018" y="56938"/>
                  <a:pt x="663018" y="56938"/>
                </a:cubicBezTo>
                <a:cubicBezTo>
                  <a:pt x="652407" y="69930"/>
                  <a:pt x="652407" y="69930"/>
                  <a:pt x="652407" y="69930"/>
                </a:cubicBezTo>
                <a:cubicBezTo>
                  <a:pt x="647104" y="63436"/>
                  <a:pt x="652407" y="63436"/>
                  <a:pt x="652407" y="56938"/>
                </a:cubicBezTo>
                <a:close/>
                <a:moveTo>
                  <a:pt x="1835233" y="50443"/>
                </a:moveTo>
                <a:cubicBezTo>
                  <a:pt x="1835233" y="50443"/>
                  <a:pt x="1840535" y="56942"/>
                  <a:pt x="1835233" y="56942"/>
                </a:cubicBezTo>
                <a:cubicBezTo>
                  <a:pt x="1835233" y="56942"/>
                  <a:pt x="1835233" y="63436"/>
                  <a:pt x="1829927" y="56942"/>
                </a:cubicBezTo>
                <a:cubicBezTo>
                  <a:pt x="1829927" y="56942"/>
                  <a:pt x="1829927" y="50443"/>
                  <a:pt x="1835233" y="50443"/>
                </a:cubicBezTo>
                <a:close/>
                <a:moveTo>
                  <a:pt x="556936" y="50439"/>
                </a:moveTo>
                <a:cubicBezTo>
                  <a:pt x="556936" y="69930"/>
                  <a:pt x="556936" y="69930"/>
                  <a:pt x="556936" y="69930"/>
                </a:cubicBezTo>
                <a:cubicBezTo>
                  <a:pt x="551630" y="69930"/>
                  <a:pt x="551630" y="63432"/>
                  <a:pt x="546327" y="63432"/>
                </a:cubicBezTo>
                <a:cubicBezTo>
                  <a:pt x="546327" y="56938"/>
                  <a:pt x="551630" y="56938"/>
                  <a:pt x="556936" y="50439"/>
                </a:cubicBezTo>
                <a:close/>
                <a:moveTo>
                  <a:pt x="277489" y="50439"/>
                </a:moveTo>
                <a:cubicBezTo>
                  <a:pt x="277489" y="96938"/>
                  <a:pt x="277489" y="96938"/>
                  <a:pt x="277489" y="96938"/>
                </a:cubicBezTo>
                <a:cubicBezTo>
                  <a:pt x="286981" y="96938"/>
                  <a:pt x="291729" y="102752"/>
                  <a:pt x="286981" y="114378"/>
                </a:cubicBezTo>
                <a:cubicBezTo>
                  <a:pt x="277489" y="126004"/>
                  <a:pt x="277489" y="126004"/>
                  <a:pt x="277489" y="126004"/>
                </a:cubicBezTo>
                <a:cubicBezTo>
                  <a:pt x="272744" y="126004"/>
                  <a:pt x="272744" y="120189"/>
                  <a:pt x="268000" y="120189"/>
                </a:cubicBezTo>
                <a:cubicBezTo>
                  <a:pt x="258508" y="120189"/>
                  <a:pt x="268000" y="96938"/>
                  <a:pt x="258508" y="102752"/>
                </a:cubicBezTo>
                <a:cubicBezTo>
                  <a:pt x="258508" y="120189"/>
                  <a:pt x="258508" y="143440"/>
                  <a:pt x="244271" y="149251"/>
                </a:cubicBezTo>
                <a:cubicBezTo>
                  <a:pt x="234779" y="137625"/>
                  <a:pt x="234779" y="137625"/>
                  <a:pt x="234779" y="137625"/>
                </a:cubicBezTo>
                <a:cubicBezTo>
                  <a:pt x="230031" y="143440"/>
                  <a:pt x="230031" y="155065"/>
                  <a:pt x="225286" y="160876"/>
                </a:cubicBezTo>
                <a:cubicBezTo>
                  <a:pt x="220538" y="155065"/>
                  <a:pt x="215794" y="155065"/>
                  <a:pt x="215794" y="149251"/>
                </a:cubicBezTo>
                <a:cubicBezTo>
                  <a:pt x="215794" y="143440"/>
                  <a:pt x="215794" y="143440"/>
                  <a:pt x="215794" y="137625"/>
                </a:cubicBezTo>
                <a:cubicBezTo>
                  <a:pt x="201557" y="137625"/>
                  <a:pt x="215794" y="149251"/>
                  <a:pt x="201557" y="149251"/>
                </a:cubicBezTo>
                <a:cubicBezTo>
                  <a:pt x="201557" y="131814"/>
                  <a:pt x="201557" y="114378"/>
                  <a:pt x="215794" y="108563"/>
                </a:cubicBezTo>
                <a:cubicBezTo>
                  <a:pt x="215794" y="102752"/>
                  <a:pt x="211049" y="102752"/>
                  <a:pt x="211049" y="108563"/>
                </a:cubicBezTo>
                <a:cubicBezTo>
                  <a:pt x="206302" y="102752"/>
                  <a:pt x="211049" y="96938"/>
                  <a:pt x="215794" y="91127"/>
                </a:cubicBezTo>
                <a:cubicBezTo>
                  <a:pt x="220538" y="91127"/>
                  <a:pt x="220538" y="96938"/>
                  <a:pt x="220538" y="96938"/>
                </a:cubicBezTo>
                <a:cubicBezTo>
                  <a:pt x="220538" y="108563"/>
                  <a:pt x="215794" y="114378"/>
                  <a:pt x="220538" y="126004"/>
                </a:cubicBezTo>
                <a:cubicBezTo>
                  <a:pt x="225286" y="137625"/>
                  <a:pt x="230031" y="131814"/>
                  <a:pt x="239523" y="131814"/>
                </a:cubicBezTo>
                <a:cubicBezTo>
                  <a:pt x="249015" y="120189"/>
                  <a:pt x="230031" y="108563"/>
                  <a:pt x="244271" y="102752"/>
                </a:cubicBezTo>
                <a:cubicBezTo>
                  <a:pt x="249015" y="96938"/>
                  <a:pt x="239523" y="96938"/>
                  <a:pt x="249015" y="91127"/>
                </a:cubicBezTo>
                <a:cubicBezTo>
                  <a:pt x="258508" y="96938"/>
                  <a:pt x="258508" y="96938"/>
                  <a:pt x="258508" y="96938"/>
                </a:cubicBezTo>
                <a:cubicBezTo>
                  <a:pt x="268000" y="91127"/>
                  <a:pt x="253760" y="79501"/>
                  <a:pt x="268000" y="79501"/>
                </a:cubicBezTo>
                <a:cubicBezTo>
                  <a:pt x="268000" y="67876"/>
                  <a:pt x="268000" y="56250"/>
                  <a:pt x="277489" y="50439"/>
                </a:cubicBezTo>
                <a:close/>
                <a:moveTo>
                  <a:pt x="352723" y="48901"/>
                </a:moveTo>
                <a:cubicBezTo>
                  <a:pt x="356370" y="48170"/>
                  <a:pt x="360679" y="49145"/>
                  <a:pt x="365984" y="53042"/>
                </a:cubicBezTo>
                <a:cubicBezTo>
                  <a:pt x="371289" y="63436"/>
                  <a:pt x="365984" y="79027"/>
                  <a:pt x="360681" y="89420"/>
                </a:cubicBezTo>
                <a:cubicBezTo>
                  <a:pt x="355375" y="84223"/>
                  <a:pt x="355375" y="63436"/>
                  <a:pt x="344767" y="73830"/>
                </a:cubicBezTo>
                <a:cubicBezTo>
                  <a:pt x="344767" y="68633"/>
                  <a:pt x="344767" y="68633"/>
                  <a:pt x="344767" y="68633"/>
                </a:cubicBezTo>
                <a:cubicBezTo>
                  <a:pt x="334159" y="63436"/>
                  <a:pt x="334159" y="79027"/>
                  <a:pt x="328856" y="68633"/>
                </a:cubicBezTo>
                <a:cubicBezTo>
                  <a:pt x="336812" y="68633"/>
                  <a:pt x="341784" y="51093"/>
                  <a:pt x="352723" y="48901"/>
                </a:cubicBezTo>
                <a:close/>
                <a:moveTo>
                  <a:pt x="588757" y="37451"/>
                </a:moveTo>
                <a:cubicBezTo>
                  <a:pt x="594063" y="37451"/>
                  <a:pt x="594063" y="41781"/>
                  <a:pt x="594063" y="46114"/>
                </a:cubicBezTo>
                <a:cubicBezTo>
                  <a:pt x="588757" y="50443"/>
                  <a:pt x="588757" y="41781"/>
                  <a:pt x="588757" y="41781"/>
                </a:cubicBezTo>
                <a:cubicBezTo>
                  <a:pt x="588757" y="37451"/>
                  <a:pt x="588757" y="37451"/>
                  <a:pt x="588757" y="37451"/>
                </a:cubicBezTo>
                <a:close/>
                <a:moveTo>
                  <a:pt x="917613" y="37447"/>
                </a:moveTo>
                <a:cubicBezTo>
                  <a:pt x="922919" y="37447"/>
                  <a:pt x="922919" y="37447"/>
                  <a:pt x="922919" y="37447"/>
                </a:cubicBezTo>
                <a:cubicBezTo>
                  <a:pt x="917613" y="43945"/>
                  <a:pt x="917613" y="43945"/>
                  <a:pt x="917613" y="43945"/>
                </a:cubicBezTo>
                <a:cubicBezTo>
                  <a:pt x="917613" y="43945"/>
                  <a:pt x="917613" y="37447"/>
                  <a:pt x="917613" y="37447"/>
                </a:cubicBezTo>
                <a:close/>
                <a:moveTo>
                  <a:pt x="551630" y="37447"/>
                </a:moveTo>
                <a:lnTo>
                  <a:pt x="556936" y="37447"/>
                </a:lnTo>
                <a:lnTo>
                  <a:pt x="556936" y="43945"/>
                </a:lnTo>
                <a:lnTo>
                  <a:pt x="551630" y="43945"/>
                </a:lnTo>
                <a:close/>
                <a:moveTo>
                  <a:pt x="670973" y="30953"/>
                </a:moveTo>
                <a:cubicBezTo>
                  <a:pt x="673626" y="30953"/>
                  <a:pt x="670973" y="37451"/>
                  <a:pt x="670973" y="37451"/>
                </a:cubicBezTo>
                <a:cubicBezTo>
                  <a:pt x="668321" y="34202"/>
                  <a:pt x="668321" y="34202"/>
                  <a:pt x="668321" y="34202"/>
                </a:cubicBezTo>
                <a:close/>
                <a:moveTo>
                  <a:pt x="251946" y="30953"/>
                </a:moveTo>
                <a:cubicBezTo>
                  <a:pt x="242664" y="54339"/>
                  <a:pt x="270512" y="71882"/>
                  <a:pt x="251946" y="89420"/>
                </a:cubicBezTo>
                <a:cubicBezTo>
                  <a:pt x="233382" y="77725"/>
                  <a:pt x="251946" y="54339"/>
                  <a:pt x="242664" y="36800"/>
                </a:cubicBezTo>
                <a:cubicBezTo>
                  <a:pt x="251946" y="30953"/>
                  <a:pt x="251946" y="30953"/>
                  <a:pt x="251946" y="30953"/>
                </a:cubicBezTo>
                <a:close/>
                <a:moveTo>
                  <a:pt x="739040" y="24459"/>
                </a:moveTo>
                <a:cubicBezTo>
                  <a:pt x="748472" y="24459"/>
                  <a:pt x="748472" y="24459"/>
                  <a:pt x="748472" y="24459"/>
                </a:cubicBezTo>
                <a:cubicBezTo>
                  <a:pt x="753187" y="36269"/>
                  <a:pt x="748472" y="42177"/>
                  <a:pt x="748472" y="53987"/>
                </a:cubicBezTo>
                <a:cubicBezTo>
                  <a:pt x="743758" y="65797"/>
                  <a:pt x="729611" y="53987"/>
                  <a:pt x="729611" y="71706"/>
                </a:cubicBezTo>
                <a:cubicBezTo>
                  <a:pt x="729611" y="89420"/>
                  <a:pt x="729611" y="89420"/>
                  <a:pt x="729611" y="89420"/>
                </a:cubicBezTo>
                <a:lnTo>
                  <a:pt x="715468" y="89420"/>
                </a:lnTo>
                <a:cubicBezTo>
                  <a:pt x="710754" y="77611"/>
                  <a:pt x="734326" y="65797"/>
                  <a:pt x="724897" y="53987"/>
                </a:cubicBezTo>
                <a:cubicBezTo>
                  <a:pt x="724897" y="42177"/>
                  <a:pt x="734326" y="53987"/>
                  <a:pt x="739040" y="53987"/>
                </a:cubicBezTo>
                <a:cubicBezTo>
                  <a:pt x="739040" y="24459"/>
                  <a:pt x="739040" y="24459"/>
                  <a:pt x="739040" y="24459"/>
                </a:cubicBezTo>
                <a:close/>
                <a:moveTo>
                  <a:pt x="1798102" y="17961"/>
                </a:moveTo>
                <a:cubicBezTo>
                  <a:pt x="1803405" y="17961"/>
                  <a:pt x="1803405" y="24459"/>
                  <a:pt x="1798102" y="24459"/>
                </a:cubicBezTo>
                <a:cubicBezTo>
                  <a:pt x="1792796" y="24459"/>
                  <a:pt x="1792796" y="24459"/>
                  <a:pt x="1792796" y="24459"/>
                </a:cubicBezTo>
                <a:close/>
                <a:moveTo>
                  <a:pt x="1076740" y="17961"/>
                </a:moveTo>
                <a:cubicBezTo>
                  <a:pt x="1076740" y="17961"/>
                  <a:pt x="1097957" y="17961"/>
                  <a:pt x="1089470" y="30953"/>
                </a:cubicBezTo>
                <a:cubicBezTo>
                  <a:pt x="1085227" y="24459"/>
                  <a:pt x="1076740" y="24459"/>
                  <a:pt x="1076740" y="17961"/>
                </a:cubicBezTo>
                <a:close/>
                <a:moveTo>
                  <a:pt x="551630" y="17961"/>
                </a:moveTo>
                <a:cubicBezTo>
                  <a:pt x="551630" y="24459"/>
                  <a:pt x="551630" y="24459"/>
                  <a:pt x="551630" y="24459"/>
                </a:cubicBezTo>
                <a:lnTo>
                  <a:pt x="546324" y="24459"/>
                </a:lnTo>
                <a:cubicBezTo>
                  <a:pt x="546324" y="17961"/>
                  <a:pt x="546324" y="17961"/>
                  <a:pt x="551630" y="17961"/>
                </a:cubicBezTo>
                <a:close/>
                <a:moveTo>
                  <a:pt x="753850" y="16340"/>
                </a:moveTo>
                <a:cubicBezTo>
                  <a:pt x="754513" y="14716"/>
                  <a:pt x="755840" y="14716"/>
                  <a:pt x="758492" y="17965"/>
                </a:cubicBezTo>
                <a:cubicBezTo>
                  <a:pt x="758492" y="24459"/>
                  <a:pt x="758492" y="24459"/>
                  <a:pt x="758492" y="24459"/>
                </a:cubicBezTo>
                <a:lnTo>
                  <a:pt x="753187" y="24459"/>
                </a:lnTo>
                <a:cubicBezTo>
                  <a:pt x="753187" y="21212"/>
                  <a:pt x="753187" y="17964"/>
                  <a:pt x="753850" y="16340"/>
                </a:cubicBezTo>
                <a:close/>
                <a:moveTo>
                  <a:pt x="848661" y="11466"/>
                </a:moveTo>
                <a:cubicBezTo>
                  <a:pt x="859273" y="4968"/>
                  <a:pt x="859273" y="17961"/>
                  <a:pt x="864575" y="24459"/>
                </a:cubicBezTo>
                <a:cubicBezTo>
                  <a:pt x="864575" y="37451"/>
                  <a:pt x="864575" y="37451"/>
                  <a:pt x="864575" y="37451"/>
                </a:cubicBezTo>
                <a:cubicBezTo>
                  <a:pt x="853967" y="37451"/>
                  <a:pt x="859273" y="11466"/>
                  <a:pt x="848661" y="17961"/>
                </a:cubicBezTo>
                <a:cubicBezTo>
                  <a:pt x="848661" y="11466"/>
                  <a:pt x="848661" y="11466"/>
                  <a:pt x="848661" y="11466"/>
                </a:cubicBezTo>
                <a:close/>
                <a:moveTo>
                  <a:pt x="832750" y="11466"/>
                </a:moveTo>
                <a:cubicBezTo>
                  <a:pt x="832750" y="24459"/>
                  <a:pt x="832750" y="24459"/>
                  <a:pt x="832750" y="24459"/>
                </a:cubicBezTo>
                <a:cubicBezTo>
                  <a:pt x="827445" y="24459"/>
                  <a:pt x="827445" y="17965"/>
                  <a:pt x="827445" y="17965"/>
                </a:cubicBezTo>
                <a:cubicBezTo>
                  <a:pt x="827445" y="11466"/>
                  <a:pt x="832750" y="11466"/>
                  <a:pt x="832750" y="11466"/>
                </a:cubicBezTo>
                <a:close/>
                <a:moveTo>
                  <a:pt x="943189" y="0"/>
                </a:moveTo>
                <a:lnTo>
                  <a:pt x="1023931" y="0"/>
                </a:lnTo>
                <a:lnTo>
                  <a:pt x="1035022" y="8422"/>
                </a:lnTo>
                <a:cubicBezTo>
                  <a:pt x="1039735" y="5541"/>
                  <a:pt x="1040913" y="2659"/>
                  <a:pt x="1040912" y="498"/>
                </a:cubicBezTo>
                <a:lnTo>
                  <a:pt x="1040750" y="0"/>
                </a:lnTo>
                <a:lnTo>
                  <a:pt x="1096554" y="0"/>
                </a:lnTo>
                <a:lnTo>
                  <a:pt x="1084504" y="8421"/>
                </a:lnTo>
                <a:cubicBezTo>
                  <a:pt x="1079791" y="11303"/>
                  <a:pt x="1075078" y="11303"/>
                  <a:pt x="1068010" y="2660"/>
                </a:cubicBezTo>
                <a:cubicBezTo>
                  <a:pt x="1053873" y="19945"/>
                  <a:pt x="1086861" y="37230"/>
                  <a:pt x="1072721" y="54519"/>
                </a:cubicBezTo>
                <a:cubicBezTo>
                  <a:pt x="1082146" y="66042"/>
                  <a:pt x="1072721" y="77566"/>
                  <a:pt x="1082146" y="83327"/>
                </a:cubicBezTo>
                <a:cubicBezTo>
                  <a:pt x="1086861" y="71804"/>
                  <a:pt x="1100997" y="77566"/>
                  <a:pt x="1105708" y="77566"/>
                </a:cubicBezTo>
                <a:cubicBezTo>
                  <a:pt x="1096286" y="77566"/>
                  <a:pt x="1100997" y="89089"/>
                  <a:pt x="1100997" y="94851"/>
                </a:cubicBezTo>
                <a:cubicBezTo>
                  <a:pt x="1110423" y="112140"/>
                  <a:pt x="1082146" y="123663"/>
                  <a:pt x="1100997" y="140948"/>
                </a:cubicBezTo>
                <a:cubicBezTo>
                  <a:pt x="1110423" y="140948"/>
                  <a:pt x="1119848" y="129425"/>
                  <a:pt x="1119848" y="123663"/>
                </a:cubicBezTo>
                <a:cubicBezTo>
                  <a:pt x="1110423" y="100616"/>
                  <a:pt x="1129274" y="77566"/>
                  <a:pt x="1110423" y="60281"/>
                </a:cubicBezTo>
                <a:cubicBezTo>
                  <a:pt x="1110423" y="54519"/>
                  <a:pt x="1105708" y="54519"/>
                  <a:pt x="1100997" y="54519"/>
                </a:cubicBezTo>
                <a:cubicBezTo>
                  <a:pt x="1096286" y="60281"/>
                  <a:pt x="1096286" y="60281"/>
                  <a:pt x="1096286" y="60281"/>
                </a:cubicBezTo>
                <a:cubicBezTo>
                  <a:pt x="1096286" y="48756"/>
                  <a:pt x="1097464" y="38672"/>
                  <a:pt x="1099231" y="28588"/>
                </a:cubicBezTo>
                <a:lnTo>
                  <a:pt x="1105074" y="0"/>
                </a:lnTo>
                <a:lnTo>
                  <a:pt x="1141706" y="0"/>
                </a:lnTo>
                <a:lnTo>
                  <a:pt x="1142010" y="7881"/>
                </a:lnTo>
                <a:cubicBezTo>
                  <a:pt x="1142820" y="10583"/>
                  <a:pt x="1144587" y="12743"/>
                  <a:pt x="1148121" y="14184"/>
                </a:cubicBezTo>
                <a:cubicBezTo>
                  <a:pt x="1148121" y="25707"/>
                  <a:pt x="1166972" y="25707"/>
                  <a:pt x="1157547" y="42992"/>
                </a:cubicBezTo>
                <a:cubicBezTo>
                  <a:pt x="1162261" y="42992"/>
                  <a:pt x="1166972" y="42992"/>
                  <a:pt x="1171683" y="42992"/>
                </a:cubicBezTo>
                <a:cubicBezTo>
                  <a:pt x="1166972" y="19945"/>
                  <a:pt x="1204674" y="37230"/>
                  <a:pt x="1190534" y="8422"/>
                </a:cubicBezTo>
                <a:cubicBezTo>
                  <a:pt x="1185822" y="8422"/>
                  <a:pt x="1183465" y="5540"/>
                  <a:pt x="1181698" y="1938"/>
                </a:cubicBezTo>
                <a:lnTo>
                  <a:pt x="1180748" y="0"/>
                </a:lnTo>
                <a:lnTo>
                  <a:pt x="1247027" y="0"/>
                </a:lnTo>
                <a:lnTo>
                  <a:pt x="1246791" y="12742"/>
                </a:lnTo>
                <a:cubicBezTo>
                  <a:pt x="1252094" y="20305"/>
                  <a:pt x="1270649" y="8422"/>
                  <a:pt x="1270649" y="25707"/>
                </a:cubicBezTo>
                <a:cubicBezTo>
                  <a:pt x="1280072" y="19945"/>
                  <a:pt x="1298922" y="2660"/>
                  <a:pt x="1303637" y="19945"/>
                </a:cubicBezTo>
                <a:cubicBezTo>
                  <a:pt x="1305992" y="17065"/>
                  <a:pt x="1306581" y="13823"/>
                  <a:pt x="1306213" y="10312"/>
                </a:cubicBezTo>
                <a:lnTo>
                  <a:pt x="1303312" y="0"/>
                </a:lnTo>
                <a:lnTo>
                  <a:pt x="1326420" y="0"/>
                </a:lnTo>
                <a:lnTo>
                  <a:pt x="1327199" y="2660"/>
                </a:lnTo>
                <a:cubicBezTo>
                  <a:pt x="1336624" y="14184"/>
                  <a:pt x="1350761" y="2660"/>
                  <a:pt x="1364898" y="8422"/>
                </a:cubicBezTo>
                <a:lnTo>
                  <a:pt x="1364766" y="0"/>
                </a:lnTo>
                <a:lnTo>
                  <a:pt x="1380970" y="0"/>
                </a:lnTo>
                <a:lnTo>
                  <a:pt x="1381393" y="1938"/>
                </a:lnTo>
                <a:cubicBezTo>
                  <a:pt x="1381393" y="5540"/>
                  <a:pt x="1381393" y="8422"/>
                  <a:pt x="1383748" y="8422"/>
                </a:cubicBezTo>
                <a:lnTo>
                  <a:pt x="1401457" y="0"/>
                </a:lnTo>
                <a:lnTo>
                  <a:pt x="1486740" y="0"/>
                </a:lnTo>
                <a:lnTo>
                  <a:pt x="1487422" y="14184"/>
                </a:lnTo>
                <a:cubicBezTo>
                  <a:pt x="1487422" y="19945"/>
                  <a:pt x="1487422" y="19945"/>
                  <a:pt x="1487422" y="25707"/>
                </a:cubicBezTo>
                <a:cubicBezTo>
                  <a:pt x="1499205" y="19945"/>
                  <a:pt x="1502740" y="12742"/>
                  <a:pt x="1503329" y="4819"/>
                </a:cubicBezTo>
                <a:lnTo>
                  <a:pt x="1502991" y="0"/>
                </a:lnTo>
                <a:lnTo>
                  <a:pt x="1566569" y="0"/>
                </a:lnTo>
                <a:lnTo>
                  <a:pt x="1566358" y="1938"/>
                </a:lnTo>
                <a:cubicBezTo>
                  <a:pt x="1567536" y="5540"/>
                  <a:pt x="1569893" y="8422"/>
                  <a:pt x="1572248" y="8422"/>
                </a:cubicBezTo>
                <a:cubicBezTo>
                  <a:pt x="1579318" y="11303"/>
                  <a:pt x="1580497" y="8421"/>
                  <a:pt x="1581086" y="4099"/>
                </a:cubicBezTo>
                <a:lnTo>
                  <a:pt x="1582762" y="0"/>
                </a:lnTo>
                <a:lnTo>
                  <a:pt x="1589499" y="0"/>
                </a:lnTo>
                <a:lnTo>
                  <a:pt x="1595810" y="8422"/>
                </a:lnTo>
                <a:cubicBezTo>
                  <a:pt x="1614661" y="14184"/>
                  <a:pt x="1628798" y="-3106"/>
                  <a:pt x="1642938" y="8422"/>
                </a:cubicBezTo>
                <a:cubicBezTo>
                  <a:pt x="1642938" y="19945"/>
                  <a:pt x="1642938" y="31469"/>
                  <a:pt x="1647649" y="37230"/>
                </a:cubicBezTo>
                <a:cubicBezTo>
                  <a:pt x="1652363" y="37230"/>
                  <a:pt x="1652363" y="37230"/>
                  <a:pt x="1657074" y="37230"/>
                </a:cubicBezTo>
                <a:cubicBezTo>
                  <a:pt x="1652363" y="25707"/>
                  <a:pt x="1647649" y="19945"/>
                  <a:pt x="1647649" y="14184"/>
                </a:cubicBezTo>
                <a:cubicBezTo>
                  <a:pt x="1650005" y="9862"/>
                  <a:pt x="1650594" y="6980"/>
                  <a:pt x="1650226" y="4819"/>
                </a:cubicBezTo>
                <a:lnTo>
                  <a:pt x="1647200" y="0"/>
                </a:lnTo>
                <a:lnTo>
                  <a:pt x="1667816" y="0"/>
                </a:lnTo>
                <a:lnTo>
                  <a:pt x="1672979" y="2659"/>
                </a:lnTo>
                <a:cubicBezTo>
                  <a:pt x="1675924" y="5540"/>
                  <a:pt x="1678281" y="8422"/>
                  <a:pt x="1680636" y="8422"/>
                </a:cubicBezTo>
                <a:lnTo>
                  <a:pt x="1687522" y="0"/>
                </a:lnTo>
                <a:lnTo>
                  <a:pt x="1693261" y="0"/>
                </a:lnTo>
                <a:lnTo>
                  <a:pt x="1699708" y="6260"/>
                </a:lnTo>
                <a:cubicBezTo>
                  <a:pt x="1705672" y="19225"/>
                  <a:pt x="1703021" y="38671"/>
                  <a:pt x="1713624" y="25707"/>
                </a:cubicBezTo>
                <a:cubicBezTo>
                  <a:pt x="1723049" y="31469"/>
                  <a:pt x="1727764" y="37230"/>
                  <a:pt x="1732475" y="48758"/>
                </a:cubicBezTo>
                <a:cubicBezTo>
                  <a:pt x="1732475" y="31469"/>
                  <a:pt x="1751326" y="48758"/>
                  <a:pt x="1765462" y="48758"/>
                </a:cubicBezTo>
                <a:cubicBezTo>
                  <a:pt x="1770173" y="60281"/>
                  <a:pt x="1779599" y="77566"/>
                  <a:pt x="1793739" y="66042"/>
                </a:cubicBezTo>
                <a:cubicBezTo>
                  <a:pt x="1798450" y="71804"/>
                  <a:pt x="1798450" y="71804"/>
                  <a:pt x="1803161" y="71804"/>
                </a:cubicBezTo>
                <a:cubicBezTo>
                  <a:pt x="1807875" y="66042"/>
                  <a:pt x="1807875" y="66042"/>
                  <a:pt x="1807875" y="66042"/>
                </a:cubicBezTo>
                <a:cubicBezTo>
                  <a:pt x="1803161" y="66042"/>
                  <a:pt x="1803161" y="60281"/>
                  <a:pt x="1803161" y="54519"/>
                </a:cubicBezTo>
                <a:cubicBezTo>
                  <a:pt x="1812586" y="60281"/>
                  <a:pt x="1817301" y="42992"/>
                  <a:pt x="1826726" y="60281"/>
                </a:cubicBezTo>
                <a:cubicBezTo>
                  <a:pt x="1822012" y="71804"/>
                  <a:pt x="1831437" y="94851"/>
                  <a:pt x="1807875" y="83327"/>
                </a:cubicBezTo>
                <a:cubicBezTo>
                  <a:pt x="1807875" y="89089"/>
                  <a:pt x="1807875" y="94851"/>
                  <a:pt x="1803161" y="94851"/>
                </a:cubicBezTo>
                <a:cubicBezTo>
                  <a:pt x="1793739" y="94851"/>
                  <a:pt x="1803161" y="89089"/>
                  <a:pt x="1798450" y="83327"/>
                </a:cubicBezTo>
                <a:cubicBezTo>
                  <a:pt x="1784313" y="71804"/>
                  <a:pt x="1784313" y="71804"/>
                  <a:pt x="1784313" y="71804"/>
                </a:cubicBezTo>
                <a:cubicBezTo>
                  <a:pt x="1765462" y="94851"/>
                  <a:pt x="1803161" y="89089"/>
                  <a:pt x="1789024" y="106378"/>
                </a:cubicBezTo>
                <a:cubicBezTo>
                  <a:pt x="1793739" y="123663"/>
                  <a:pt x="1803161" y="100616"/>
                  <a:pt x="1812586" y="112140"/>
                </a:cubicBezTo>
                <a:cubicBezTo>
                  <a:pt x="1812586" y="123663"/>
                  <a:pt x="1798450" y="123663"/>
                  <a:pt x="1798450" y="135186"/>
                </a:cubicBezTo>
                <a:cubicBezTo>
                  <a:pt x="1807875" y="146714"/>
                  <a:pt x="1831437" y="117901"/>
                  <a:pt x="1822012" y="146714"/>
                </a:cubicBezTo>
                <a:cubicBezTo>
                  <a:pt x="1822012" y="158237"/>
                  <a:pt x="1840863" y="152475"/>
                  <a:pt x="1840863" y="163998"/>
                </a:cubicBezTo>
                <a:cubicBezTo>
                  <a:pt x="1845574" y="152475"/>
                  <a:pt x="1864425" y="163998"/>
                  <a:pt x="1864425" y="146714"/>
                </a:cubicBezTo>
                <a:cubicBezTo>
                  <a:pt x="1869139" y="146714"/>
                  <a:pt x="1878561" y="152475"/>
                  <a:pt x="1878561" y="158237"/>
                </a:cubicBezTo>
                <a:cubicBezTo>
                  <a:pt x="1878561" y="163998"/>
                  <a:pt x="1878561" y="163998"/>
                  <a:pt x="1878561" y="163998"/>
                </a:cubicBezTo>
                <a:cubicBezTo>
                  <a:pt x="1864425" y="158237"/>
                  <a:pt x="1864425" y="158237"/>
                  <a:pt x="1864425" y="158237"/>
                </a:cubicBezTo>
                <a:cubicBezTo>
                  <a:pt x="1859714" y="175522"/>
                  <a:pt x="1883276" y="187045"/>
                  <a:pt x="1869139" y="210096"/>
                </a:cubicBezTo>
                <a:cubicBezTo>
                  <a:pt x="1869139" y="221619"/>
                  <a:pt x="1869139" y="238908"/>
                  <a:pt x="1883276" y="244670"/>
                </a:cubicBezTo>
                <a:cubicBezTo>
                  <a:pt x="1883276" y="250431"/>
                  <a:pt x="1883276" y="256193"/>
                  <a:pt x="1887987" y="261954"/>
                </a:cubicBezTo>
                <a:cubicBezTo>
                  <a:pt x="1902127" y="256193"/>
                  <a:pt x="1897412" y="250431"/>
                  <a:pt x="1911549" y="244670"/>
                </a:cubicBezTo>
                <a:cubicBezTo>
                  <a:pt x="1911549" y="233142"/>
                  <a:pt x="1902127" y="227381"/>
                  <a:pt x="1892701" y="221619"/>
                </a:cubicBezTo>
                <a:cubicBezTo>
                  <a:pt x="1902127" y="210096"/>
                  <a:pt x="1925689" y="198572"/>
                  <a:pt x="1939825" y="198572"/>
                </a:cubicBezTo>
                <a:cubicBezTo>
                  <a:pt x="1949251" y="192811"/>
                  <a:pt x="1949251" y="192811"/>
                  <a:pt x="1949251" y="192811"/>
                </a:cubicBezTo>
                <a:cubicBezTo>
                  <a:pt x="1953962" y="192811"/>
                  <a:pt x="1968102" y="204334"/>
                  <a:pt x="1963387" y="210096"/>
                </a:cubicBezTo>
                <a:lnTo>
                  <a:pt x="1963055" y="221467"/>
                </a:lnTo>
                <a:lnTo>
                  <a:pt x="1949251" y="215137"/>
                </a:lnTo>
                <a:cubicBezTo>
                  <a:pt x="1943360" y="215857"/>
                  <a:pt x="1937470" y="218738"/>
                  <a:pt x="1935114" y="221619"/>
                </a:cubicBezTo>
                <a:cubicBezTo>
                  <a:pt x="1920974" y="221619"/>
                  <a:pt x="1925689" y="233142"/>
                  <a:pt x="1916263" y="244670"/>
                </a:cubicBezTo>
                <a:cubicBezTo>
                  <a:pt x="1916263" y="261954"/>
                  <a:pt x="1939825" y="250431"/>
                  <a:pt x="1939825" y="267716"/>
                </a:cubicBezTo>
                <a:cubicBezTo>
                  <a:pt x="1949251" y="267716"/>
                  <a:pt x="1949251" y="267716"/>
                  <a:pt x="1949251" y="267716"/>
                </a:cubicBezTo>
                <a:cubicBezTo>
                  <a:pt x="1949251" y="273478"/>
                  <a:pt x="1949251" y="279239"/>
                  <a:pt x="1949251" y="285001"/>
                </a:cubicBezTo>
                <a:cubicBezTo>
                  <a:pt x="1963387" y="279239"/>
                  <a:pt x="1972813" y="261954"/>
                  <a:pt x="1986949" y="267716"/>
                </a:cubicBezTo>
                <a:cubicBezTo>
                  <a:pt x="1991664" y="256193"/>
                  <a:pt x="1991664" y="244670"/>
                  <a:pt x="2001089" y="250431"/>
                </a:cubicBezTo>
                <a:cubicBezTo>
                  <a:pt x="1986949" y="244670"/>
                  <a:pt x="2001089" y="233142"/>
                  <a:pt x="2001089" y="221619"/>
                </a:cubicBezTo>
                <a:cubicBezTo>
                  <a:pt x="2019937" y="221619"/>
                  <a:pt x="2019937" y="221619"/>
                  <a:pt x="2019937" y="221619"/>
                </a:cubicBezTo>
                <a:cubicBezTo>
                  <a:pt x="2010515" y="238908"/>
                  <a:pt x="2043502" y="250431"/>
                  <a:pt x="2019937" y="256193"/>
                </a:cubicBezTo>
                <a:cubicBezTo>
                  <a:pt x="2019937" y="261954"/>
                  <a:pt x="2024651" y="267716"/>
                  <a:pt x="2019937" y="267716"/>
                </a:cubicBezTo>
                <a:cubicBezTo>
                  <a:pt x="1996375" y="261954"/>
                  <a:pt x="2010515" y="285001"/>
                  <a:pt x="2005800" y="296528"/>
                </a:cubicBezTo>
                <a:cubicBezTo>
                  <a:pt x="2010515" y="302290"/>
                  <a:pt x="2010515" y="302290"/>
                  <a:pt x="2010515" y="302290"/>
                </a:cubicBezTo>
                <a:cubicBezTo>
                  <a:pt x="2015226" y="290767"/>
                  <a:pt x="2015226" y="290767"/>
                  <a:pt x="2015226" y="290767"/>
                </a:cubicBezTo>
                <a:cubicBezTo>
                  <a:pt x="2019937" y="302290"/>
                  <a:pt x="2029362" y="290767"/>
                  <a:pt x="2038788" y="302290"/>
                </a:cubicBezTo>
                <a:cubicBezTo>
                  <a:pt x="2038788" y="296528"/>
                  <a:pt x="2038788" y="290767"/>
                  <a:pt x="2034077" y="285001"/>
                </a:cubicBezTo>
                <a:cubicBezTo>
                  <a:pt x="2024651" y="285001"/>
                  <a:pt x="2024651" y="285001"/>
                  <a:pt x="2024651" y="285001"/>
                </a:cubicBezTo>
                <a:cubicBezTo>
                  <a:pt x="2015226" y="273478"/>
                  <a:pt x="2034077" y="273478"/>
                  <a:pt x="2038788" y="267716"/>
                </a:cubicBezTo>
                <a:cubicBezTo>
                  <a:pt x="2043502" y="279239"/>
                  <a:pt x="2052924" y="261954"/>
                  <a:pt x="2057639" y="267716"/>
                </a:cubicBezTo>
                <a:cubicBezTo>
                  <a:pt x="2067064" y="250431"/>
                  <a:pt x="2067064" y="250431"/>
                  <a:pt x="2067064" y="250431"/>
                </a:cubicBezTo>
                <a:cubicBezTo>
                  <a:pt x="2062350" y="244670"/>
                  <a:pt x="2052924" y="238908"/>
                  <a:pt x="2052924" y="233142"/>
                </a:cubicBezTo>
                <a:cubicBezTo>
                  <a:pt x="2048213" y="221619"/>
                  <a:pt x="2048213" y="221619"/>
                  <a:pt x="2048213" y="221619"/>
                </a:cubicBezTo>
                <a:cubicBezTo>
                  <a:pt x="2067064" y="215857"/>
                  <a:pt x="2067064" y="215857"/>
                  <a:pt x="2067064" y="215857"/>
                </a:cubicBezTo>
                <a:cubicBezTo>
                  <a:pt x="2067064" y="227381"/>
                  <a:pt x="2071775" y="233142"/>
                  <a:pt x="2081201" y="238908"/>
                </a:cubicBezTo>
                <a:cubicBezTo>
                  <a:pt x="2085912" y="250431"/>
                  <a:pt x="2085912" y="267716"/>
                  <a:pt x="2095337" y="267716"/>
                </a:cubicBezTo>
                <a:cubicBezTo>
                  <a:pt x="2104763" y="261954"/>
                  <a:pt x="2100052" y="250431"/>
                  <a:pt x="2114188" y="256193"/>
                </a:cubicBezTo>
                <a:cubicBezTo>
                  <a:pt x="2123614" y="256193"/>
                  <a:pt x="2133039" y="256193"/>
                  <a:pt x="2137750" y="267716"/>
                </a:cubicBezTo>
                <a:cubicBezTo>
                  <a:pt x="2133039" y="290767"/>
                  <a:pt x="2104763" y="267716"/>
                  <a:pt x="2114188" y="302290"/>
                </a:cubicBezTo>
                <a:cubicBezTo>
                  <a:pt x="2109477" y="296528"/>
                  <a:pt x="2104763" y="308052"/>
                  <a:pt x="2100052" y="313813"/>
                </a:cubicBezTo>
                <a:cubicBezTo>
                  <a:pt x="2104763" y="308052"/>
                  <a:pt x="2100052" y="308052"/>
                  <a:pt x="2100052" y="302290"/>
                </a:cubicBezTo>
                <a:cubicBezTo>
                  <a:pt x="2085912" y="313813"/>
                  <a:pt x="2085912" y="313813"/>
                  <a:pt x="2085912" y="313813"/>
                </a:cubicBezTo>
                <a:cubicBezTo>
                  <a:pt x="2076490" y="302290"/>
                  <a:pt x="2081201" y="279239"/>
                  <a:pt x="2062350" y="279239"/>
                </a:cubicBezTo>
                <a:cubicBezTo>
                  <a:pt x="2048213" y="290767"/>
                  <a:pt x="2062350" y="302290"/>
                  <a:pt x="2062350" y="313813"/>
                </a:cubicBezTo>
                <a:cubicBezTo>
                  <a:pt x="2076490" y="313813"/>
                  <a:pt x="2081201" y="331098"/>
                  <a:pt x="2090626" y="336864"/>
                </a:cubicBezTo>
                <a:cubicBezTo>
                  <a:pt x="2100052" y="319575"/>
                  <a:pt x="2100052" y="319575"/>
                  <a:pt x="2100052" y="319575"/>
                </a:cubicBezTo>
                <a:cubicBezTo>
                  <a:pt x="2109477" y="331098"/>
                  <a:pt x="2095337" y="342626"/>
                  <a:pt x="2109477" y="348387"/>
                </a:cubicBezTo>
                <a:cubicBezTo>
                  <a:pt x="2114188" y="354149"/>
                  <a:pt x="2109477" y="359910"/>
                  <a:pt x="2104763" y="359910"/>
                </a:cubicBezTo>
                <a:cubicBezTo>
                  <a:pt x="2109477" y="371434"/>
                  <a:pt x="2118899" y="382961"/>
                  <a:pt x="2128325" y="394484"/>
                </a:cubicBezTo>
                <a:cubicBezTo>
                  <a:pt x="2123614" y="400246"/>
                  <a:pt x="2128325" y="400246"/>
                  <a:pt x="2128325" y="400246"/>
                </a:cubicBezTo>
                <a:cubicBezTo>
                  <a:pt x="2147176" y="394484"/>
                  <a:pt x="2123614" y="365672"/>
                  <a:pt x="2147176" y="371434"/>
                </a:cubicBezTo>
                <a:cubicBezTo>
                  <a:pt x="2151887" y="365672"/>
                  <a:pt x="2151887" y="359910"/>
                  <a:pt x="2151887" y="359910"/>
                </a:cubicBezTo>
                <a:cubicBezTo>
                  <a:pt x="2147176" y="348387"/>
                  <a:pt x="2137750" y="359910"/>
                  <a:pt x="2128325" y="359910"/>
                </a:cubicBezTo>
                <a:cubicBezTo>
                  <a:pt x="2128325" y="371434"/>
                  <a:pt x="2128325" y="371434"/>
                  <a:pt x="2128325" y="371434"/>
                </a:cubicBezTo>
                <a:cubicBezTo>
                  <a:pt x="2109477" y="371434"/>
                  <a:pt x="2123614" y="348387"/>
                  <a:pt x="2118899" y="336864"/>
                </a:cubicBezTo>
                <a:cubicBezTo>
                  <a:pt x="2128325" y="331098"/>
                  <a:pt x="2118899" y="308052"/>
                  <a:pt x="2137750" y="308052"/>
                </a:cubicBezTo>
                <a:cubicBezTo>
                  <a:pt x="2142465" y="302290"/>
                  <a:pt x="2142465" y="296528"/>
                  <a:pt x="2142465" y="290767"/>
                </a:cubicBezTo>
                <a:cubicBezTo>
                  <a:pt x="2147176" y="290767"/>
                  <a:pt x="2147176" y="302290"/>
                  <a:pt x="2151887" y="296528"/>
                </a:cubicBezTo>
                <a:cubicBezTo>
                  <a:pt x="2151887" y="290767"/>
                  <a:pt x="2151887" y="290767"/>
                  <a:pt x="2151887" y="290767"/>
                </a:cubicBezTo>
                <a:cubicBezTo>
                  <a:pt x="2156601" y="296528"/>
                  <a:pt x="2156601" y="296528"/>
                  <a:pt x="2156601" y="296528"/>
                </a:cubicBezTo>
                <a:cubicBezTo>
                  <a:pt x="2166027" y="279239"/>
                  <a:pt x="2166027" y="279239"/>
                  <a:pt x="2166027" y="279239"/>
                </a:cubicBezTo>
                <a:cubicBezTo>
                  <a:pt x="2170738" y="285001"/>
                  <a:pt x="2175452" y="279239"/>
                  <a:pt x="2180163" y="290767"/>
                </a:cubicBezTo>
                <a:cubicBezTo>
                  <a:pt x="2175452" y="296528"/>
                  <a:pt x="2161312" y="296528"/>
                  <a:pt x="2156601" y="308052"/>
                </a:cubicBezTo>
                <a:cubicBezTo>
                  <a:pt x="2189589" y="331098"/>
                  <a:pt x="2142465" y="382961"/>
                  <a:pt x="2194300" y="388723"/>
                </a:cubicBezTo>
                <a:cubicBezTo>
                  <a:pt x="2199014" y="400246"/>
                  <a:pt x="2184878" y="411769"/>
                  <a:pt x="2194300" y="423293"/>
                </a:cubicBezTo>
                <a:lnTo>
                  <a:pt x="2195892" y="421995"/>
                </a:lnTo>
                <a:lnTo>
                  <a:pt x="2195892" y="1909739"/>
                </a:lnTo>
                <a:lnTo>
                  <a:pt x="2170739" y="1891198"/>
                </a:lnTo>
                <a:cubicBezTo>
                  <a:pt x="2150711" y="1873912"/>
                  <a:pt x="2130682" y="1855184"/>
                  <a:pt x="2104763" y="1852301"/>
                </a:cubicBezTo>
                <a:cubicBezTo>
                  <a:pt x="2071775" y="1846540"/>
                  <a:pt x="2052924" y="1886875"/>
                  <a:pt x="2019937" y="1869590"/>
                </a:cubicBezTo>
                <a:cubicBezTo>
                  <a:pt x="1991664" y="1863829"/>
                  <a:pt x="1958676" y="1863829"/>
                  <a:pt x="1930400" y="1869590"/>
                </a:cubicBezTo>
                <a:cubicBezTo>
                  <a:pt x="1920974" y="1858067"/>
                  <a:pt x="1916263" y="1875352"/>
                  <a:pt x="1906838" y="1875352"/>
                </a:cubicBezTo>
                <a:cubicBezTo>
                  <a:pt x="1883276" y="1875352"/>
                  <a:pt x="1859714" y="1886875"/>
                  <a:pt x="1836152" y="1881114"/>
                </a:cubicBezTo>
                <a:cubicBezTo>
                  <a:pt x="1822012" y="1892637"/>
                  <a:pt x="1793739" y="1904164"/>
                  <a:pt x="1765462" y="1892637"/>
                </a:cubicBezTo>
                <a:cubicBezTo>
                  <a:pt x="1751326" y="1904164"/>
                  <a:pt x="1732475" y="1904164"/>
                  <a:pt x="1713624" y="1904164"/>
                </a:cubicBezTo>
                <a:cubicBezTo>
                  <a:pt x="1685351" y="1921449"/>
                  <a:pt x="1661785" y="1881114"/>
                  <a:pt x="1647649" y="1915688"/>
                </a:cubicBezTo>
                <a:cubicBezTo>
                  <a:pt x="1609950" y="1927211"/>
                  <a:pt x="1581674" y="1904164"/>
                  <a:pt x="1548686" y="1927211"/>
                </a:cubicBezTo>
                <a:cubicBezTo>
                  <a:pt x="1541618" y="1921449"/>
                  <a:pt x="1535727" y="1925771"/>
                  <a:pt x="1529248" y="1930092"/>
                </a:cubicBezTo>
                <a:lnTo>
                  <a:pt x="1520447" y="1934517"/>
                </a:lnTo>
                <a:lnTo>
                  <a:pt x="1514584" y="1934517"/>
                </a:lnTo>
                <a:lnTo>
                  <a:pt x="1506273" y="1932972"/>
                </a:lnTo>
                <a:lnTo>
                  <a:pt x="1492121" y="1934517"/>
                </a:lnTo>
                <a:lnTo>
                  <a:pt x="1424938" y="1934517"/>
                </a:lnTo>
                <a:lnTo>
                  <a:pt x="1421227" y="1933783"/>
                </a:lnTo>
                <a:lnTo>
                  <a:pt x="1419123" y="1934517"/>
                </a:lnTo>
                <a:lnTo>
                  <a:pt x="1366012" y="1934517"/>
                </a:lnTo>
                <a:lnTo>
                  <a:pt x="1364898" y="1932972"/>
                </a:lnTo>
                <a:lnTo>
                  <a:pt x="1359741" y="1934517"/>
                </a:lnTo>
                <a:lnTo>
                  <a:pt x="779670" y="1934517"/>
                </a:lnTo>
                <a:lnTo>
                  <a:pt x="779367" y="1934413"/>
                </a:lnTo>
                <a:lnTo>
                  <a:pt x="778688" y="1934517"/>
                </a:lnTo>
                <a:lnTo>
                  <a:pt x="720152" y="1934517"/>
                </a:lnTo>
                <a:lnTo>
                  <a:pt x="719280" y="1932972"/>
                </a:lnTo>
                <a:cubicBezTo>
                  <a:pt x="714569" y="1927211"/>
                  <a:pt x="709858" y="1921449"/>
                  <a:pt x="705144" y="1921449"/>
                </a:cubicBezTo>
                <a:lnTo>
                  <a:pt x="698674" y="1934517"/>
                </a:lnTo>
                <a:lnTo>
                  <a:pt x="642355" y="1934517"/>
                </a:lnTo>
                <a:lnTo>
                  <a:pt x="634458" y="1932972"/>
                </a:lnTo>
                <a:lnTo>
                  <a:pt x="632799" y="1934517"/>
                </a:lnTo>
                <a:lnTo>
                  <a:pt x="609704" y="1934517"/>
                </a:lnTo>
                <a:lnTo>
                  <a:pt x="609127" y="1933693"/>
                </a:lnTo>
                <a:cubicBezTo>
                  <a:pt x="603826" y="1928651"/>
                  <a:pt x="596757" y="1924330"/>
                  <a:pt x="592045" y="1915688"/>
                </a:cubicBezTo>
                <a:cubicBezTo>
                  <a:pt x="582619" y="1921449"/>
                  <a:pt x="568483" y="1915688"/>
                  <a:pt x="568483" y="1932972"/>
                </a:cubicBezTo>
                <a:cubicBezTo>
                  <a:pt x="554343" y="1915688"/>
                  <a:pt x="535495" y="1950261"/>
                  <a:pt x="530781" y="1921449"/>
                </a:cubicBezTo>
                <a:cubicBezTo>
                  <a:pt x="526070" y="1921449"/>
                  <a:pt x="511930" y="1932972"/>
                  <a:pt x="511930" y="1921449"/>
                </a:cubicBezTo>
                <a:cubicBezTo>
                  <a:pt x="511930" y="1909926"/>
                  <a:pt x="516644" y="1898399"/>
                  <a:pt x="511930" y="1892637"/>
                </a:cubicBezTo>
                <a:cubicBezTo>
                  <a:pt x="507219" y="1898399"/>
                  <a:pt x="502508" y="1904164"/>
                  <a:pt x="493082" y="1904164"/>
                </a:cubicBezTo>
                <a:cubicBezTo>
                  <a:pt x="478942" y="1886875"/>
                  <a:pt x="460095" y="1852301"/>
                  <a:pt x="436533" y="1863829"/>
                </a:cubicBezTo>
                <a:cubicBezTo>
                  <a:pt x="427107" y="1881114"/>
                  <a:pt x="450669" y="1886875"/>
                  <a:pt x="441244" y="1898399"/>
                </a:cubicBezTo>
                <a:cubicBezTo>
                  <a:pt x="448312" y="1904162"/>
                  <a:pt x="450668" y="1911365"/>
                  <a:pt x="451846" y="1919288"/>
                </a:cubicBezTo>
                <a:lnTo>
                  <a:pt x="453981" y="1934517"/>
                </a:lnTo>
                <a:lnTo>
                  <a:pt x="437679" y="1934517"/>
                </a:lnTo>
                <a:lnTo>
                  <a:pt x="435648" y="1928831"/>
                </a:lnTo>
                <a:cubicBezTo>
                  <a:pt x="433880" y="1911004"/>
                  <a:pt x="440064" y="1888316"/>
                  <a:pt x="422393" y="1875352"/>
                </a:cubicBezTo>
                <a:cubicBezTo>
                  <a:pt x="422393" y="1869590"/>
                  <a:pt x="422393" y="1869590"/>
                  <a:pt x="417682" y="1863829"/>
                </a:cubicBezTo>
                <a:cubicBezTo>
                  <a:pt x="408256" y="1869590"/>
                  <a:pt x="394120" y="1869590"/>
                  <a:pt x="398831" y="1881114"/>
                </a:cubicBezTo>
                <a:cubicBezTo>
                  <a:pt x="389405" y="1869590"/>
                  <a:pt x="370554" y="1846540"/>
                  <a:pt x="351707" y="1852301"/>
                </a:cubicBezTo>
                <a:cubicBezTo>
                  <a:pt x="346992" y="1858067"/>
                  <a:pt x="346992" y="1863829"/>
                  <a:pt x="337567" y="1863829"/>
                </a:cubicBezTo>
                <a:cubicBezTo>
                  <a:pt x="328145" y="1840778"/>
                  <a:pt x="328145" y="1840778"/>
                  <a:pt x="328145" y="1840778"/>
                </a:cubicBezTo>
                <a:cubicBezTo>
                  <a:pt x="318719" y="1846540"/>
                  <a:pt x="304579" y="1846540"/>
                  <a:pt x="290443" y="1846540"/>
                </a:cubicBezTo>
                <a:cubicBezTo>
                  <a:pt x="243319" y="1817732"/>
                  <a:pt x="238604" y="1760111"/>
                  <a:pt x="243319" y="1708248"/>
                </a:cubicBezTo>
                <a:cubicBezTo>
                  <a:pt x="233893" y="1662151"/>
                  <a:pt x="219757" y="1616058"/>
                  <a:pt x="182055" y="1581484"/>
                </a:cubicBezTo>
                <a:cubicBezTo>
                  <a:pt x="191480" y="1564195"/>
                  <a:pt x="163204" y="1546910"/>
                  <a:pt x="182055" y="1541148"/>
                </a:cubicBezTo>
                <a:cubicBezTo>
                  <a:pt x="186769" y="1506574"/>
                  <a:pt x="130216" y="1500813"/>
                  <a:pt x="139642" y="1460477"/>
                </a:cubicBezTo>
                <a:cubicBezTo>
                  <a:pt x="130216" y="1454716"/>
                  <a:pt x="134931" y="1443192"/>
                  <a:pt x="134931" y="1437431"/>
                </a:cubicBezTo>
                <a:cubicBezTo>
                  <a:pt x="106654" y="1397095"/>
                  <a:pt x="101943" y="1345236"/>
                  <a:pt x="106654" y="1299139"/>
                </a:cubicBezTo>
                <a:cubicBezTo>
                  <a:pt x="111369" y="1270327"/>
                  <a:pt x="68956" y="1281850"/>
                  <a:pt x="78381" y="1253042"/>
                </a:cubicBezTo>
                <a:cubicBezTo>
                  <a:pt x="87806" y="1264565"/>
                  <a:pt x="97229" y="1258804"/>
                  <a:pt x="111369" y="1258804"/>
                </a:cubicBezTo>
                <a:cubicBezTo>
                  <a:pt x="111369" y="1241519"/>
                  <a:pt x="139642" y="1241519"/>
                  <a:pt x="139642" y="1218468"/>
                </a:cubicBezTo>
                <a:cubicBezTo>
                  <a:pt x="130216" y="1206945"/>
                  <a:pt x="134931" y="1195422"/>
                  <a:pt x="125505" y="1189660"/>
                </a:cubicBezTo>
                <a:cubicBezTo>
                  <a:pt x="120794" y="1178133"/>
                  <a:pt x="139642" y="1178133"/>
                  <a:pt x="130216" y="1166609"/>
                </a:cubicBezTo>
                <a:cubicBezTo>
                  <a:pt x="125505" y="1166609"/>
                  <a:pt x="125505" y="1166609"/>
                  <a:pt x="125505" y="1166609"/>
                </a:cubicBezTo>
                <a:cubicBezTo>
                  <a:pt x="130216" y="1155086"/>
                  <a:pt x="130216" y="1155086"/>
                  <a:pt x="130216" y="1155086"/>
                </a:cubicBezTo>
                <a:cubicBezTo>
                  <a:pt x="130216" y="1160848"/>
                  <a:pt x="149067" y="1160848"/>
                  <a:pt x="149067" y="1178133"/>
                </a:cubicBezTo>
                <a:cubicBezTo>
                  <a:pt x="158493" y="1172371"/>
                  <a:pt x="158493" y="1172371"/>
                  <a:pt x="158493" y="1172371"/>
                </a:cubicBezTo>
                <a:cubicBezTo>
                  <a:pt x="172629" y="1201183"/>
                  <a:pt x="172629" y="1201183"/>
                  <a:pt x="172629" y="1201183"/>
                </a:cubicBezTo>
                <a:cubicBezTo>
                  <a:pt x="200906" y="1195422"/>
                  <a:pt x="182055" y="1160848"/>
                  <a:pt x="200906" y="1149324"/>
                </a:cubicBezTo>
                <a:cubicBezTo>
                  <a:pt x="200906" y="1137797"/>
                  <a:pt x="196191" y="1137797"/>
                  <a:pt x="191480" y="1126274"/>
                </a:cubicBezTo>
                <a:cubicBezTo>
                  <a:pt x="186769" y="1132035"/>
                  <a:pt x="186769" y="1137797"/>
                  <a:pt x="182055" y="1137797"/>
                </a:cubicBezTo>
                <a:cubicBezTo>
                  <a:pt x="186769" y="1126274"/>
                  <a:pt x="186769" y="1126274"/>
                  <a:pt x="186769" y="1126274"/>
                </a:cubicBezTo>
                <a:cubicBezTo>
                  <a:pt x="177344" y="1120512"/>
                  <a:pt x="167918" y="1114750"/>
                  <a:pt x="172629" y="1103227"/>
                </a:cubicBezTo>
                <a:cubicBezTo>
                  <a:pt x="182055" y="1097466"/>
                  <a:pt x="186769" y="1097466"/>
                  <a:pt x="191480" y="1085938"/>
                </a:cubicBezTo>
                <a:cubicBezTo>
                  <a:pt x="210331" y="1068653"/>
                  <a:pt x="172629" y="1051368"/>
                  <a:pt x="186769" y="1028318"/>
                </a:cubicBezTo>
                <a:cubicBezTo>
                  <a:pt x="182055" y="1022556"/>
                  <a:pt x="158493" y="1028318"/>
                  <a:pt x="167918" y="1011033"/>
                </a:cubicBezTo>
                <a:cubicBezTo>
                  <a:pt x="158493" y="1005271"/>
                  <a:pt x="149067" y="1028318"/>
                  <a:pt x="139642" y="1022556"/>
                </a:cubicBezTo>
                <a:cubicBezTo>
                  <a:pt x="144356" y="999509"/>
                  <a:pt x="167918" y="993744"/>
                  <a:pt x="172629" y="970697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86769" y="970697"/>
                  <a:pt x="177344" y="987982"/>
                  <a:pt x="191480" y="999509"/>
                </a:cubicBezTo>
                <a:cubicBezTo>
                  <a:pt x="205617" y="999509"/>
                  <a:pt x="200906" y="987982"/>
                  <a:pt x="200906" y="976459"/>
                </a:cubicBezTo>
                <a:cubicBezTo>
                  <a:pt x="196191" y="976459"/>
                  <a:pt x="196191" y="976459"/>
                  <a:pt x="196191" y="970697"/>
                </a:cubicBezTo>
                <a:cubicBezTo>
                  <a:pt x="196191" y="959174"/>
                  <a:pt x="196191" y="947647"/>
                  <a:pt x="186769" y="941885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67918" y="947647"/>
                  <a:pt x="167918" y="947647"/>
                  <a:pt x="167918" y="947647"/>
                </a:cubicBezTo>
                <a:cubicBezTo>
                  <a:pt x="163204" y="936123"/>
                  <a:pt x="182055" y="918838"/>
                  <a:pt x="158493" y="918838"/>
                </a:cubicBezTo>
                <a:cubicBezTo>
                  <a:pt x="158493" y="918838"/>
                  <a:pt x="163204" y="913077"/>
                  <a:pt x="158493" y="913077"/>
                </a:cubicBezTo>
                <a:cubicBezTo>
                  <a:pt x="177344" y="918838"/>
                  <a:pt x="172629" y="895788"/>
                  <a:pt x="177344" y="884264"/>
                </a:cubicBezTo>
                <a:cubicBezTo>
                  <a:pt x="172629" y="884264"/>
                  <a:pt x="167918" y="878503"/>
                  <a:pt x="167918" y="878503"/>
                </a:cubicBezTo>
                <a:cubicBezTo>
                  <a:pt x="172629" y="866980"/>
                  <a:pt x="167918" y="855456"/>
                  <a:pt x="172629" y="843929"/>
                </a:cubicBezTo>
                <a:cubicBezTo>
                  <a:pt x="191480" y="838167"/>
                  <a:pt x="172629" y="820882"/>
                  <a:pt x="177344" y="803593"/>
                </a:cubicBezTo>
                <a:cubicBezTo>
                  <a:pt x="182055" y="809359"/>
                  <a:pt x="191480" y="803593"/>
                  <a:pt x="191480" y="797832"/>
                </a:cubicBezTo>
                <a:cubicBezTo>
                  <a:pt x="191480" y="786308"/>
                  <a:pt x="191480" y="780547"/>
                  <a:pt x="200906" y="774785"/>
                </a:cubicBezTo>
                <a:cubicBezTo>
                  <a:pt x="205617" y="769024"/>
                  <a:pt x="205617" y="757496"/>
                  <a:pt x="205617" y="751735"/>
                </a:cubicBezTo>
                <a:cubicBezTo>
                  <a:pt x="200906" y="740211"/>
                  <a:pt x="200906" y="740211"/>
                  <a:pt x="200906" y="740211"/>
                </a:cubicBezTo>
                <a:cubicBezTo>
                  <a:pt x="196191" y="740211"/>
                  <a:pt x="196191" y="740211"/>
                  <a:pt x="196191" y="740211"/>
                </a:cubicBezTo>
                <a:cubicBezTo>
                  <a:pt x="196191" y="734450"/>
                  <a:pt x="186769" y="734450"/>
                  <a:pt x="182055" y="734450"/>
                </a:cubicBezTo>
                <a:cubicBezTo>
                  <a:pt x="167918" y="717165"/>
                  <a:pt x="177344" y="694114"/>
                  <a:pt x="172629" y="676829"/>
                </a:cubicBezTo>
                <a:cubicBezTo>
                  <a:pt x="182055" y="676829"/>
                  <a:pt x="186769" y="699876"/>
                  <a:pt x="196191" y="682591"/>
                </a:cubicBezTo>
                <a:cubicBezTo>
                  <a:pt x="200906" y="676829"/>
                  <a:pt x="196191" y="659540"/>
                  <a:pt x="200906" y="653779"/>
                </a:cubicBezTo>
                <a:cubicBezTo>
                  <a:pt x="200906" y="642255"/>
                  <a:pt x="186769" y="636494"/>
                  <a:pt x="177344" y="636494"/>
                </a:cubicBezTo>
                <a:cubicBezTo>
                  <a:pt x="172629" y="636494"/>
                  <a:pt x="172629" y="630732"/>
                  <a:pt x="172629" y="630732"/>
                </a:cubicBezTo>
                <a:cubicBezTo>
                  <a:pt x="182055" y="636494"/>
                  <a:pt x="186769" y="624970"/>
                  <a:pt x="186769" y="613443"/>
                </a:cubicBezTo>
                <a:cubicBezTo>
                  <a:pt x="186769" y="607681"/>
                  <a:pt x="186769" y="607681"/>
                  <a:pt x="186769" y="607681"/>
                </a:cubicBezTo>
                <a:cubicBezTo>
                  <a:pt x="182055" y="613443"/>
                  <a:pt x="172629" y="607681"/>
                  <a:pt x="167918" y="601920"/>
                </a:cubicBezTo>
                <a:cubicBezTo>
                  <a:pt x="172629" y="584635"/>
                  <a:pt x="177344" y="567346"/>
                  <a:pt x="182055" y="544299"/>
                </a:cubicBezTo>
                <a:cubicBezTo>
                  <a:pt x="172629" y="544299"/>
                  <a:pt x="177344" y="521249"/>
                  <a:pt x="163204" y="527014"/>
                </a:cubicBezTo>
                <a:cubicBezTo>
                  <a:pt x="163204" y="509725"/>
                  <a:pt x="182055" y="492440"/>
                  <a:pt x="158493" y="480917"/>
                </a:cubicBezTo>
                <a:cubicBezTo>
                  <a:pt x="158493" y="463628"/>
                  <a:pt x="158493" y="463628"/>
                  <a:pt x="158493" y="463628"/>
                </a:cubicBezTo>
                <a:cubicBezTo>
                  <a:pt x="167918" y="463628"/>
                  <a:pt x="167918" y="463628"/>
                  <a:pt x="167918" y="463628"/>
                </a:cubicBezTo>
                <a:cubicBezTo>
                  <a:pt x="167918" y="469390"/>
                  <a:pt x="172629" y="469390"/>
                  <a:pt x="172629" y="469390"/>
                </a:cubicBezTo>
                <a:cubicBezTo>
                  <a:pt x="191480" y="452105"/>
                  <a:pt x="172629" y="434820"/>
                  <a:pt x="182055" y="406008"/>
                </a:cubicBezTo>
                <a:cubicBezTo>
                  <a:pt x="182055" y="394484"/>
                  <a:pt x="163204" y="394484"/>
                  <a:pt x="158493" y="382961"/>
                </a:cubicBezTo>
                <a:cubicBezTo>
                  <a:pt x="153782" y="388723"/>
                  <a:pt x="153782" y="400246"/>
                  <a:pt x="149067" y="394484"/>
                </a:cubicBezTo>
                <a:cubicBezTo>
                  <a:pt x="139642" y="377195"/>
                  <a:pt x="153782" y="365672"/>
                  <a:pt x="149067" y="354149"/>
                </a:cubicBezTo>
                <a:cubicBezTo>
                  <a:pt x="144356" y="382961"/>
                  <a:pt x="172629" y="354149"/>
                  <a:pt x="177344" y="382961"/>
                </a:cubicBezTo>
                <a:cubicBezTo>
                  <a:pt x="186769" y="377195"/>
                  <a:pt x="186769" y="377195"/>
                  <a:pt x="186769" y="377195"/>
                </a:cubicBezTo>
                <a:cubicBezTo>
                  <a:pt x="186769" y="382961"/>
                  <a:pt x="186769" y="394484"/>
                  <a:pt x="191480" y="394484"/>
                </a:cubicBezTo>
                <a:cubicBezTo>
                  <a:pt x="200906" y="388723"/>
                  <a:pt x="210331" y="394484"/>
                  <a:pt x="215042" y="400246"/>
                </a:cubicBezTo>
                <a:cubicBezTo>
                  <a:pt x="210331" y="406008"/>
                  <a:pt x="200906" y="417531"/>
                  <a:pt x="205617" y="434820"/>
                </a:cubicBezTo>
                <a:cubicBezTo>
                  <a:pt x="210331" y="434820"/>
                  <a:pt x="219757" y="446343"/>
                  <a:pt x="229179" y="440582"/>
                </a:cubicBezTo>
                <a:cubicBezTo>
                  <a:pt x="229179" y="446343"/>
                  <a:pt x="219757" y="457866"/>
                  <a:pt x="233893" y="457866"/>
                </a:cubicBezTo>
                <a:cubicBezTo>
                  <a:pt x="243319" y="457866"/>
                  <a:pt x="252744" y="446343"/>
                  <a:pt x="257455" y="457866"/>
                </a:cubicBezTo>
                <a:cubicBezTo>
                  <a:pt x="262170" y="452105"/>
                  <a:pt x="262170" y="452105"/>
                  <a:pt x="262170" y="452105"/>
                </a:cubicBezTo>
                <a:cubicBezTo>
                  <a:pt x="271592" y="457866"/>
                  <a:pt x="271592" y="457866"/>
                  <a:pt x="271592" y="457866"/>
                </a:cubicBezTo>
                <a:cubicBezTo>
                  <a:pt x="271592" y="446343"/>
                  <a:pt x="257455" y="440582"/>
                  <a:pt x="252744" y="429058"/>
                </a:cubicBezTo>
                <a:cubicBezTo>
                  <a:pt x="238604" y="417531"/>
                  <a:pt x="252744" y="400246"/>
                  <a:pt x="233893" y="388723"/>
                </a:cubicBezTo>
                <a:cubicBezTo>
                  <a:pt x="233893" y="394484"/>
                  <a:pt x="233893" y="406008"/>
                  <a:pt x="229179" y="406008"/>
                </a:cubicBezTo>
                <a:cubicBezTo>
                  <a:pt x="229179" y="388723"/>
                  <a:pt x="224468" y="354149"/>
                  <a:pt x="243319" y="342626"/>
                </a:cubicBezTo>
                <a:cubicBezTo>
                  <a:pt x="262170" y="325337"/>
                  <a:pt x="257455" y="354149"/>
                  <a:pt x="266881" y="359910"/>
                </a:cubicBezTo>
                <a:cubicBezTo>
                  <a:pt x="271592" y="354149"/>
                  <a:pt x="281017" y="354149"/>
                  <a:pt x="281017" y="348387"/>
                </a:cubicBezTo>
                <a:cubicBezTo>
                  <a:pt x="281017" y="342626"/>
                  <a:pt x="281017" y="336864"/>
                  <a:pt x="276306" y="336864"/>
                </a:cubicBezTo>
                <a:cubicBezTo>
                  <a:pt x="271592" y="342626"/>
                  <a:pt x="271592" y="342626"/>
                  <a:pt x="271592" y="342626"/>
                </a:cubicBezTo>
                <a:cubicBezTo>
                  <a:pt x="266881" y="336864"/>
                  <a:pt x="281017" y="336864"/>
                  <a:pt x="276306" y="319575"/>
                </a:cubicBezTo>
                <a:cubicBezTo>
                  <a:pt x="271592" y="285001"/>
                  <a:pt x="238604" y="336864"/>
                  <a:pt x="243319" y="296528"/>
                </a:cubicBezTo>
                <a:cubicBezTo>
                  <a:pt x="271592" y="302290"/>
                  <a:pt x="262170" y="273478"/>
                  <a:pt x="271592" y="256193"/>
                </a:cubicBezTo>
                <a:cubicBezTo>
                  <a:pt x="266881" y="256193"/>
                  <a:pt x="266881" y="250431"/>
                  <a:pt x="266881" y="250431"/>
                </a:cubicBezTo>
                <a:cubicBezTo>
                  <a:pt x="271592" y="244670"/>
                  <a:pt x="281017" y="244670"/>
                  <a:pt x="285732" y="244670"/>
                </a:cubicBezTo>
                <a:cubicBezTo>
                  <a:pt x="285732" y="250431"/>
                  <a:pt x="285732" y="256193"/>
                  <a:pt x="290443" y="256193"/>
                </a:cubicBezTo>
                <a:cubicBezTo>
                  <a:pt x="295157" y="250431"/>
                  <a:pt x="304579" y="250431"/>
                  <a:pt x="309294" y="238908"/>
                </a:cubicBezTo>
                <a:cubicBezTo>
                  <a:pt x="304579" y="233142"/>
                  <a:pt x="304579" y="221619"/>
                  <a:pt x="309294" y="221619"/>
                </a:cubicBezTo>
                <a:cubicBezTo>
                  <a:pt x="314005" y="210096"/>
                  <a:pt x="323430" y="221619"/>
                  <a:pt x="323430" y="210096"/>
                </a:cubicBezTo>
                <a:cubicBezTo>
                  <a:pt x="309294" y="192811"/>
                  <a:pt x="309294" y="192811"/>
                  <a:pt x="309294" y="192811"/>
                </a:cubicBezTo>
                <a:cubicBezTo>
                  <a:pt x="309294" y="198572"/>
                  <a:pt x="309294" y="204334"/>
                  <a:pt x="304579" y="204334"/>
                </a:cubicBezTo>
                <a:cubicBezTo>
                  <a:pt x="290443" y="204334"/>
                  <a:pt x="290443" y="175522"/>
                  <a:pt x="276306" y="187045"/>
                </a:cubicBezTo>
                <a:cubicBezTo>
                  <a:pt x="266881" y="181283"/>
                  <a:pt x="266881" y="175522"/>
                  <a:pt x="257455" y="175522"/>
                </a:cubicBezTo>
                <a:cubicBezTo>
                  <a:pt x="266881" y="175522"/>
                  <a:pt x="271592" y="163998"/>
                  <a:pt x="281017" y="169760"/>
                </a:cubicBezTo>
                <a:cubicBezTo>
                  <a:pt x="281017" y="169760"/>
                  <a:pt x="281017" y="175522"/>
                  <a:pt x="285732" y="175522"/>
                </a:cubicBezTo>
                <a:cubicBezTo>
                  <a:pt x="285732" y="169760"/>
                  <a:pt x="299868" y="169760"/>
                  <a:pt x="290443" y="163998"/>
                </a:cubicBezTo>
                <a:cubicBezTo>
                  <a:pt x="290443" y="163998"/>
                  <a:pt x="295157" y="169760"/>
                  <a:pt x="299868" y="163998"/>
                </a:cubicBezTo>
                <a:cubicBezTo>
                  <a:pt x="304579" y="169760"/>
                  <a:pt x="304579" y="163998"/>
                  <a:pt x="304579" y="163998"/>
                </a:cubicBezTo>
                <a:cubicBezTo>
                  <a:pt x="304579" y="158237"/>
                  <a:pt x="304579" y="158237"/>
                  <a:pt x="304579" y="146714"/>
                </a:cubicBezTo>
                <a:cubicBezTo>
                  <a:pt x="318719" y="140948"/>
                  <a:pt x="337567" y="169760"/>
                  <a:pt x="342281" y="146714"/>
                </a:cubicBezTo>
                <a:cubicBezTo>
                  <a:pt x="337567" y="135186"/>
                  <a:pt x="337567" y="135186"/>
                  <a:pt x="337567" y="135186"/>
                </a:cubicBezTo>
                <a:cubicBezTo>
                  <a:pt x="337567" y="140948"/>
                  <a:pt x="346992" y="140948"/>
                  <a:pt x="351707" y="146714"/>
                </a:cubicBezTo>
                <a:cubicBezTo>
                  <a:pt x="351707" y="129425"/>
                  <a:pt x="361132" y="117901"/>
                  <a:pt x="356418" y="100616"/>
                </a:cubicBezTo>
                <a:cubicBezTo>
                  <a:pt x="356418" y="94851"/>
                  <a:pt x="365843" y="100616"/>
                  <a:pt x="375269" y="100616"/>
                </a:cubicBezTo>
                <a:cubicBezTo>
                  <a:pt x="379980" y="117901"/>
                  <a:pt x="379980" y="117901"/>
                  <a:pt x="379980" y="117901"/>
                </a:cubicBezTo>
                <a:cubicBezTo>
                  <a:pt x="379980" y="112140"/>
                  <a:pt x="384694" y="117901"/>
                  <a:pt x="384694" y="117901"/>
                </a:cubicBezTo>
                <a:cubicBezTo>
                  <a:pt x="384694" y="117901"/>
                  <a:pt x="384694" y="129425"/>
                  <a:pt x="384694" y="135186"/>
                </a:cubicBezTo>
                <a:cubicBezTo>
                  <a:pt x="394120" y="129425"/>
                  <a:pt x="398831" y="123663"/>
                  <a:pt x="403545" y="129425"/>
                </a:cubicBezTo>
                <a:cubicBezTo>
                  <a:pt x="398831" y="135186"/>
                  <a:pt x="394120" y="140948"/>
                  <a:pt x="398831" y="146714"/>
                </a:cubicBezTo>
                <a:cubicBezTo>
                  <a:pt x="394120" y="146714"/>
                  <a:pt x="394120" y="152475"/>
                  <a:pt x="394120" y="152475"/>
                </a:cubicBezTo>
                <a:cubicBezTo>
                  <a:pt x="394120" y="158237"/>
                  <a:pt x="398831" y="158237"/>
                  <a:pt x="398831" y="158237"/>
                </a:cubicBezTo>
                <a:cubicBezTo>
                  <a:pt x="412967" y="146714"/>
                  <a:pt x="408256" y="117901"/>
                  <a:pt x="431818" y="112140"/>
                </a:cubicBezTo>
                <a:cubicBezTo>
                  <a:pt x="436533" y="117901"/>
                  <a:pt x="445955" y="112140"/>
                  <a:pt x="450669" y="123663"/>
                </a:cubicBezTo>
                <a:cubicBezTo>
                  <a:pt x="450669" y="123663"/>
                  <a:pt x="450669" y="129425"/>
                  <a:pt x="450669" y="135186"/>
                </a:cubicBezTo>
                <a:cubicBezTo>
                  <a:pt x="464806" y="140948"/>
                  <a:pt x="464806" y="140948"/>
                  <a:pt x="464806" y="140948"/>
                </a:cubicBezTo>
                <a:cubicBezTo>
                  <a:pt x="455380" y="146714"/>
                  <a:pt x="450669" y="140948"/>
                  <a:pt x="436533" y="146714"/>
                </a:cubicBezTo>
                <a:cubicBezTo>
                  <a:pt x="422393" y="146714"/>
                  <a:pt x="422393" y="146714"/>
                  <a:pt x="422393" y="146714"/>
                </a:cubicBezTo>
                <a:cubicBezTo>
                  <a:pt x="427107" y="163998"/>
                  <a:pt x="427107" y="163998"/>
                  <a:pt x="427107" y="163998"/>
                </a:cubicBezTo>
                <a:cubicBezTo>
                  <a:pt x="412967" y="169760"/>
                  <a:pt x="436533" y="181283"/>
                  <a:pt x="431818" y="187045"/>
                </a:cubicBezTo>
                <a:cubicBezTo>
                  <a:pt x="445955" y="187045"/>
                  <a:pt x="460095" y="175522"/>
                  <a:pt x="474231" y="192811"/>
                </a:cubicBezTo>
                <a:cubicBezTo>
                  <a:pt x="478942" y="187045"/>
                  <a:pt x="488368" y="187045"/>
                  <a:pt x="488368" y="181283"/>
                </a:cubicBezTo>
                <a:cubicBezTo>
                  <a:pt x="483657" y="169760"/>
                  <a:pt x="478942" y="158237"/>
                  <a:pt x="478942" y="140948"/>
                </a:cubicBezTo>
                <a:cubicBezTo>
                  <a:pt x="483657" y="146714"/>
                  <a:pt x="493082" y="140948"/>
                  <a:pt x="493082" y="129425"/>
                </a:cubicBezTo>
                <a:lnTo>
                  <a:pt x="504599" y="115340"/>
                </a:lnTo>
                <a:lnTo>
                  <a:pt x="502508" y="140948"/>
                </a:lnTo>
                <a:cubicBezTo>
                  <a:pt x="497793" y="140948"/>
                  <a:pt x="497793" y="140948"/>
                  <a:pt x="493082" y="146714"/>
                </a:cubicBezTo>
                <a:cubicBezTo>
                  <a:pt x="497793" y="158237"/>
                  <a:pt x="488368" y="175522"/>
                  <a:pt x="502508" y="181283"/>
                </a:cubicBezTo>
                <a:cubicBezTo>
                  <a:pt x="497793" y="181283"/>
                  <a:pt x="502508" y="187045"/>
                  <a:pt x="502508" y="187045"/>
                </a:cubicBezTo>
                <a:lnTo>
                  <a:pt x="514573" y="167374"/>
                </a:lnTo>
                <a:lnTo>
                  <a:pt x="514499" y="167374"/>
                </a:lnTo>
                <a:lnTo>
                  <a:pt x="514796" y="167010"/>
                </a:lnTo>
                <a:lnTo>
                  <a:pt x="516644" y="163998"/>
                </a:lnTo>
                <a:cubicBezTo>
                  <a:pt x="516644" y="163998"/>
                  <a:pt x="511930" y="163998"/>
                  <a:pt x="511930" y="158237"/>
                </a:cubicBezTo>
                <a:cubicBezTo>
                  <a:pt x="526070" y="152475"/>
                  <a:pt x="530781" y="158237"/>
                  <a:pt x="540206" y="158237"/>
                </a:cubicBezTo>
                <a:cubicBezTo>
                  <a:pt x="540206" y="169760"/>
                  <a:pt x="530781" y="175522"/>
                  <a:pt x="530781" y="187045"/>
                </a:cubicBezTo>
                <a:cubicBezTo>
                  <a:pt x="544917" y="187045"/>
                  <a:pt x="568483" y="187045"/>
                  <a:pt x="582619" y="181283"/>
                </a:cubicBezTo>
                <a:cubicBezTo>
                  <a:pt x="592045" y="175522"/>
                  <a:pt x="592045" y="192811"/>
                  <a:pt x="596756" y="181283"/>
                </a:cubicBezTo>
                <a:cubicBezTo>
                  <a:pt x="592045" y="175522"/>
                  <a:pt x="592045" y="175522"/>
                  <a:pt x="592045" y="175522"/>
                </a:cubicBezTo>
                <a:cubicBezTo>
                  <a:pt x="606181" y="169760"/>
                  <a:pt x="606181" y="169760"/>
                  <a:pt x="606181" y="169760"/>
                </a:cubicBezTo>
                <a:cubicBezTo>
                  <a:pt x="610896" y="181283"/>
                  <a:pt x="615607" y="198572"/>
                  <a:pt x="606181" y="210096"/>
                </a:cubicBezTo>
                <a:cubicBezTo>
                  <a:pt x="601470" y="221619"/>
                  <a:pt x="587330" y="210096"/>
                  <a:pt x="582619" y="221619"/>
                </a:cubicBezTo>
                <a:cubicBezTo>
                  <a:pt x="601470" y="227381"/>
                  <a:pt x="629743" y="244670"/>
                  <a:pt x="643883" y="227381"/>
                </a:cubicBezTo>
                <a:cubicBezTo>
                  <a:pt x="658020" y="221619"/>
                  <a:pt x="658020" y="221619"/>
                  <a:pt x="658020" y="221619"/>
                </a:cubicBezTo>
                <a:cubicBezTo>
                  <a:pt x="658020" y="233142"/>
                  <a:pt x="662731" y="244670"/>
                  <a:pt x="672156" y="238908"/>
                </a:cubicBezTo>
                <a:cubicBezTo>
                  <a:pt x="686293" y="238908"/>
                  <a:pt x="686293" y="221619"/>
                  <a:pt x="691007" y="215857"/>
                </a:cubicBezTo>
                <a:cubicBezTo>
                  <a:pt x="705144" y="221619"/>
                  <a:pt x="705144" y="204334"/>
                  <a:pt x="719280" y="204334"/>
                </a:cubicBezTo>
                <a:cubicBezTo>
                  <a:pt x="728706" y="187045"/>
                  <a:pt x="738131" y="169760"/>
                  <a:pt x="747557" y="152475"/>
                </a:cubicBezTo>
                <a:cubicBezTo>
                  <a:pt x="747557" y="146714"/>
                  <a:pt x="756982" y="152475"/>
                  <a:pt x="761693" y="158237"/>
                </a:cubicBezTo>
                <a:cubicBezTo>
                  <a:pt x="747557" y="169760"/>
                  <a:pt x="761693" y="175522"/>
                  <a:pt x="766408" y="187045"/>
                </a:cubicBezTo>
                <a:cubicBezTo>
                  <a:pt x="771119" y="187045"/>
                  <a:pt x="785259" y="192811"/>
                  <a:pt x="789970" y="187045"/>
                </a:cubicBezTo>
                <a:cubicBezTo>
                  <a:pt x="794684" y="187045"/>
                  <a:pt x="808821" y="198572"/>
                  <a:pt x="813535" y="187045"/>
                </a:cubicBezTo>
                <a:cubicBezTo>
                  <a:pt x="813535" y="192811"/>
                  <a:pt x="794684" y="198572"/>
                  <a:pt x="804110" y="210096"/>
                </a:cubicBezTo>
                <a:cubicBezTo>
                  <a:pt x="789970" y="210096"/>
                  <a:pt x="799395" y="187045"/>
                  <a:pt x="780548" y="192811"/>
                </a:cubicBezTo>
                <a:cubicBezTo>
                  <a:pt x="775833" y="210096"/>
                  <a:pt x="785259" y="221619"/>
                  <a:pt x="789970" y="238908"/>
                </a:cubicBezTo>
                <a:cubicBezTo>
                  <a:pt x="780548" y="238908"/>
                  <a:pt x="780548" y="238908"/>
                  <a:pt x="780548" y="238908"/>
                </a:cubicBezTo>
                <a:cubicBezTo>
                  <a:pt x="785259" y="244670"/>
                  <a:pt x="789970" y="250431"/>
                  <a:pt x="785259" y="256193"/>
                </a:cubicBezTo>
                <a:cubicBezTo>
                  <a:pt x="789970" y="267716"/>
                  <a:pt x="799395" y="256193"/>
                  <a:pt x="804110" y="256193"/>
                </a:cubicBezTo>
                <a:cubicBezTo>
                  <a:pt x="804110" y="261954"/>
                  <a:pt x="804110" y="279239"/>
                  <a:pt x="813535" y="273478"/>
                </a:cubicBezTo>
                <a:cubicBezTo>
                  <a:pt x="827672" y="273478"/>
                  <a:pt x="841808" y="285001"/>
                  <a:pt x="846523" y="267716"/>
                </a:cubicBezTo>
                <a:cubicBezTo>
                  <a:pt x="827672" y="256193"/>
                  <a:pt x="846523" y="244670"/>
                  <a:pt x="841808" y="233142"/>
                </a:cubicBezTo>
                <a:cubicBezTo>
                  <a:pt x="832383" y="238908"/>
                  <a:pt x="818246" y="227381"/>
                  <a:pt x="808821" y="233142"/>
                </a:cubicBezTo>
                <a:cubicBezTo>
                  <a:pt x="813535" y="238908"/>
                  <a:pt x="818246" y="238908"/>
                  <a:pt x="818246" y="250431"/>
                </a:cubicBezTo>
                <a:cubicBezTo>
                  <a:pt x="808821" y="256193"/>
                  <a:pt x="804110" y="238908"/>
                  <a:pt x="794684" y="238908"/>
                </a:cubicBezTo>
                <a:cubicBezTo>
                  <a:pt x="799395" y="233142"/>
                  <a:pt x="794684" y="215857"/>
                  <a:pt x="808821" y="221619"/>
                </a:cubicBezTo>
                <a:cubicBezTo>
                  <a:pt x="813535" y="215857"/>
                  <a:pt x="827672" y="221619"/>
                  <a:pt x="837097" y="210096"/>
                </a:cubicBezTo>
                <a:cubicBezTo>
                  <a:pt x="827672" y="210096"/>
                  <a:pt x="818246" y="192811"/>
                  <a:pt x="827672" y="181283"/>
                </a:cubicBezTo>
                <a:cubicBezTo>
                  <a:pt x="804110" y="187045"/>
                  <a:pt x="818246" y="140948"/>
                  <a:pt x="789970" y="146714"/>
                </a:cubicBezTo>
                <a:cubicBezTo>
                  <a:pt x="789970" y="117901"/>
                  <a:pt x="789970" y="117901"/>
                  <a:pt x="789970" y="117901"/>
                </a:cubicBezTo>
                <a:cubicBezTo>
                  <a:pt x="794684" y="123663"/>
                  <a:pt x="799395" y="117901"/>
                  <a:pt x="799395" y="117901"/>
                </a:cubicBezTo>
                <a:cubicBezTo>
                  <a:pt x="808821" y="117901"/>
                  <a:pt x="804110" y="129425"/>
                  <a:pt x="813535" y="129425"/>
                </a:cubicBezTo>
                <a:cubicBezTo>
                  <a:pt x="818246" y="112140"/>
                  <a:pt x="818246" y="112140"/>
                  <a:pt x="818246" y="112140"/>
                </a:cubicBezTo>
                <a:cubicBezTo>
                  <a:pt x="808821" y="135186"/>
                  <a:pt x="841808" y="140948"/>
                  <a:pt x="846523" y="163998"/>
                </a:cubicBezTo>
                <a:cubicBezTo>
                  <a:pt x="865370" y="163998"/>
                  <a:pt x="874796" y="187045"/>
                  <a:pt x="893647" y="181283"/>
                </a:cubicBezTo>
                <a:cubicBezTo>
                  <a:pt x="888936" y="198572"/>
                  <a:pt x="870085" y="215857"/>
                  <a:pt x="865370" y="238908"/>
                </a:cubicBezTo>
                <a:cubicBezTo>
                  <a:pt x="870085" y="250431"/>
                  <a:pt x="846523" y="267716"/>
                  <a:pt x="865370" y="279239"/>
                </a:cubicBezTo>
                <a:cubicBezTo>
                  <a:pt x="879510" y="279239"/>
                  <a:pt x="884221" y="279239"/>
                  <a:pt x="893647" y="267716"/>
                </a:cubicBezTo>
                <a:cubicBezTo>
                  <a:pt x="893647" y="256193"/>
                  <a:pt x="888936" y="238908"/>
                  <a:pt x="898358" y="233142"/>
                </a:cubicBezTo>
                <a:cubicBezTo>
                  <a:pt x="893647" y="227381"/>
                  <a:pt x="898358" y="227381"/>
                  <a:pt x="893647" y="221619"/>
                </a:cubicBezTo>
                <a:cubicBezTo>
                  <a:pt x="917209" y="210096"/>
                  <a:pt x="917209" y="210096"/>
                  <a:pt x="917209" y="210096"/>
                </a:cubicBezTo>
                <a:cubicBezTo>
                  <a:pt x="907783" y="204334"/>
                  <a:pt x="907783" y="181283"/>
                  <a:pt x="912498" y="175522"/>
                </a:cubicBezTo>
                <a:cubicBezTo>
                  <a:pt x="921923" y="163998"/>
                  <a:pt x="926634" y="158237"/>
                  <a:pt x="921923" y="146714"/>
                </a:cubicBezTo>
                <a:cubicBezTo>
                  <a:pt x="931345" y="152475"/>
                  <a:pt x="936060" y="140948"/>
                  <a:pt x="936060" y="135186"/>
                </a:cubicBezTo>
                <a:cubicBezTo>
                  <a:pt x="931345" y="135186"/>
                  <a:pt x="931345" y="146714"/>
                  <a:pt x="921923" y="140948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26634" y="135186"/>
                  <a:pt x="931345" y="123663"/>
                  <a:pt x="936060" y="129425"/>
                </a:cubicBezTo>
                <a:cubicBezTo>
                  <a:pt x="926634" y="117901"/>
                  <a:pt x="950196" y="117901"/>
                  <a:pt x="954911" y="117901"/>
                </a:cubicBezTo>
                <a:cubicBezTo>
                  <a:pt x="959622" y="129425"/>
                  <a:pt x="964333" y="135186"/>
                  <a:pt x="969047" y="140948"/>
                </a:cubicBezTo>
                <a:cubicBezTo>
                  <a:pt x="983184" y="123663"/>
                  <a:pt x="964333" y="112140"/>
                  <a:pt x="969047" y="100616"/>
                </a:cubicBezTo>
                <a:cubicBezTo>
                  <a:pt x="969047" y="89089"/>
                  <a:pt x="954911" y="94851"/>
                  <a:pt x="954911" y="77566"/>
                </a:cubicBezTo>
                <a:cubicBezTo>
                  <a:pt x="931345" y="83327"/>
                  <a:pt x="931345" y="54519"/>
                  <a:pt x="931345" y="37230"/>
                </a:cubicBezTo>
                <a:cubicBezTo>
                  <a:pt x="940771" y="31469"/>
                  <a:pt x="940771" y="19945"/>
                  <a:pt x="945485" y="8422"/>
                </a:cubicBezTo>
                <a:close/>
                <a:moveTo>
                  <a:pt x="920167" y="0"/>
                </a:moveTo>
                <a:lnTo>
                  <a:pt x="924480" y="0"/>
                </a:lnTo>
                <a:lnTo>
                  <a:pt x="924247" y="907"/>
                </a:lnTo>
                <a:cubicBezTo>
                  <a:pt x="922921" y="4967"/>
                  <a:pt x="922921" y="8215"/>
                  <a:pt x="928225" y="11462"/>
                </a:cubicBezTo>
                <a:cubicBezTo>
                  <a:pt x="921155" y="11462"/>
                  <a:pt x="921155" y="17961"/>
                  <a:pt x="917616" y="17961"/>
                </a:cubicBezTo>
                <a:close/>
                <a:moveTo>
                  <a:pt x="859535" y="0"/>
                </a:moveTo>
                <a:lnTo>
                  <a:pt x="897093" y="0"/>
                </a:lnTo>
                <a:lnTo>
                  <a:pt x="894192" y="9411"/>
                </a:lnTo>
                <a:cubicBezTo>
                  <a:pt x="887199" y="23382"/>
                  <a:pt x="876010" y="37354"/>
                  <a:pt x="898388" y="41654"/>
                </a:cubicBezTo>
                <a:cubicBezTo>
                  <a:pt x="898388" y="53116"/>
                  <a:pt x="898388" y="53116"/>
                  <a:pt x="898388" y="53116"/>
                </a:cubicBezTo>
                <a:cubicBezTo>
                  <a:pt x="908335" y="47387"/>
                  <a:pt x="903363" y="58849"/>
                  <a:pt x="913306" y="58849"/>
                </a:cubicBezTo>
                <a:cubicBezTo>
                  <a:pt x="918281" y="53116"/>
                  <a:pt x="923253" y="58849"/>
                  <a:pt x="928225" y="58849"/>
                </a:cubicBezTo>
                <a:cubicBezTo>
                  <a:pt x="928225" y="64582"/>
                  <a:pt x="923253" y="64582"/>
                  <a:pt x="918281" y="64582"/>
                </a:cubicBezTo>
                <a:cubicBezTo>
                  <a:pt x="918281" y="64582"/>
                  <a:pt x="913306" y="64582"/>
                  <a:pt x="913306" y="64582"/>
                </a:cubicBezTo>
                <a:cubicBezTo>
                  <a:pt x="908335" y="76043"/>
                  <a:pt x="918281" y="98971"/>
                  <a:pt x="898388" y="98971"/>
                </a:cubicBezTo>
                <a:cubicBezTo>
                  <a:pt x="898388" y="104704"/>
                  <a:pt x="903363" y="121899"/>
                  <a:pt x="893416" y="121899"/>
                </a:cubicBezTo>
                <a:cubicBezTo>
                  <a:pt x="883470" y="121899"/>
                  <a:pt x="883470" y="121899"/>
                  <a:pt x="883470" y="121899"/>
                </a:cubicBezTo>
                <a:lnTo>
                  <a:pt x="883470" y="98971"/>
                </a:lnTo>
                <a:cubicBezTo>
                  <a:pt x="863579" y="110437"/>
                  <a:pt x="863579" y="110437"/>
                  <a:pt x="863579" y="110437"/>
                </a:cubicBezTo>
                <a:cubicBezTo>
                  <a:pt x="868551" y="81776"/>
                  <a:pt x="873526" y="53116"/>
                  <a:pt x="873526" y="24459"/>
                </a:cubicBezTo>
                <a:cubicBezTo>
                  <a:pt x="866067" y="18726"/>
                  <a:pt x="863580" y="10127"/>
                  <a:pt x="861094" y="2246"/>
                </a:cubicBezTo>
                <a:close/>
                <a:moveTo>
                  <a:pt x="801107" y="0"/>
                </a:moveTo>
                <a:lnTo>
                  <a:pt x="817746" y="0"/>
                </a:lnTo>
                <a:lnTo>
                  <a:pt x="822142" y="14355"/>
                </a:lnTo>
                <a:cubicBezTo>
                  <a:pt x="816836" y="20129"/>
                  <a:pt x="806228" y="31677"/>
                  <a:pt x="811530" y="43225"/>
                </a:cubicBezTo>
                <a:cubicBezTo>
                  <a:pt x="811530" y="43225"/>
                  <a:pt x="816836" y="43225"/>
                  <a:pt x="822142" y="43225"/>
                </a:cubicBezTo>
                <a:cubicBezTo>
                  <a:pt x="827445" y="31677"/>
                  <a:pt x="827445" y="31677"/>
                  <a:pt x="827445" y="31677"/>
                </a:cubicBezTo>
                <a:cubicBezTo>
                  <a:pt x="832750" y="37451"/>
                  <a:pt x="838053" y="54773"/>
                  <a:pt x="832750" y="60551"/>
                </a:cubicBezTo>
                <a:cubicBezTo>
                  <a:pt x="806228" y="48999"/>
                  <a:pt x="827445" y="89420"/>
                  <a:pt x="806228" y="77873"/>
                </a:cubicBezTo>
                <a:cubicBezTo>
                  <a:pt x="803575" y="66323"/>
                  <a:pt x="803575" y="53330"/>
                  <a:pt x="803575" y="39616"/>
                </a:cubicBezTo>
                <a:close/>
                <a:moveTo>
                  <a:pt x="633409" y="0"/>
                </a:moveTo>
                <a:lnTo>
                  <a:pt x="642599" y="0"/>
                </a:lnTo>
                <a:lnTo>
                  <a:pt x="641798" y="6822"/>
                </a:lnTo>
                <a:cubicBezTo>
                  <a:pt x="647104" y="12858"/>
                  <a:pt x="657712" y="18889"/>
                  <a:pt x="652410" y="30953"/>
                </a:cubicBezTo>
                <a:cubicBezTo>
                  <a:pt x="649757" y="24921"/>
                  <a:pt x="644452" y="20397"/>
                  <a:pt x="639810" y="15119"/>
                </a:cubicBezTo>
                <a:close/>
                <a:moveTo>
                  <a:pt x="465079" y="0"/>
                </a:moveTo>
                <a:lnTo>
                  <a:pt x="476998" y="0"/>
                </a:lnTo>
                <a:lnTo>
                  <a:pt x="472939" y="13293"/>
                </a:lnTo>
                <a:cubicBezTo>
                  <a:pt x="471074" y="33877"/>
                  <a:pt x="476047" y="59213"/>
                  <a:pt x="456155" y="46544"/>
                </a:cubicBezTo>
                <a:cubicBezTo>
                  <a:pt x="464996" y="40915"/>
                  <a:pt x="466101" y="32470"/>
                  <a:pt x="465549" y="23321"/>
                </a:cubicBezTo>
                <a:close/>
                <a:moveTo>
                  <a:pt x="255168" y="0"/>
                </a:moveTo>
                <a:lnTo>
                  <a:pt x="267033" y="0"/>
                </a:lnTo>
                <a:lnTo>
                  <a:pt x="270512" y="4972"/>
                </a:lnTo>
                <a:cubicBezTo>
                  <a:pt x="270512" y="11466"/>
                  <a:pt x="265207" y="17965"/>
                  <a:pt x="265207" y="24459"/>
                </a:cubicBezTo>
                <a:cubicBezTo>
                  <a:pt x="262555" y="21212"/>
                  <a:pt x="258578" y="16340"/>
                  <a:pt x="255926" y="10656"/>
                </a:cubicBezTo>
                <a:close/>
              </a:path>
            </a:pathLst>
          </a:custGeom>
        </p:spPr>
      </p:pic>
      <p:grpSp>
        <p:nvGrpSpPr>
          <p:cNvPr id="33794" name="组合 2"/>
          <p:cNvGrpSpPr/>
          <p:nvPr/>
        </p:nvGrpSpPr>
        <p:grpSpPr bwMode="auto">
          <a:xfrm>
            <a:off x="-194072" y="360760"/>
            <a:ext cx="1725216" cy="515540"/>
            <a:chOff x="-408" y="757"/>
            <a:chExt cx="3622" cy="1082"/>
          </a:xfrm>
        </p:grpSpPr>
        <p:sp>
          <p:nvSpPr>
            <p:cNvPr id="37" name="Freeform 1158"/>
            <p:cNvSpPr>
              <a:spLocks noEditPoints="1"/>
            </p:cNvSpPr>
            <p:nvPr/>
          </p:nvSpPr>
          <p:spPr bwMode="auto">
            <a:xfrm>
              <a:off x="-408" y="757"/>
              <a:ext cx="3622" cy="1082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33796" name="文本框 1"/>
            <p:cNvSpPr txBox="1">
              <a:spLocks noChangeArrowheads="1"/>
            </p:cNvSpPr>
            <p:nvPr/>
          </p:nvSpPr>
          <p:spPr bwMode="auto">
            <a:xfrm>
              <a:off x="537" y="839"/>
              <a:ext cx="1895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小结</a:t>
              </a:r>
            </a:p>
          </p:txBody>
        </p:sp>
      </p:grpSp>
      <p:sp>
        <p:nvSpPr>
          <p:cNvPr id="33797" name="Text Box 21"/>
          <p:cNvSpPr txBox="1">
            <a:spLocks noChangeArrowheads="1"/>
          </p:cNvSpPr>
          <p:nvPr/>
        </p:nvSpPr>
        <p:spPr bwMode="auto">
          <a:xfrm>
            <a:off x="1664494" y="2631281"/>
            <a:ext cx="138113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3681413" y="95250"/>
            <a:ext cx="2097881" cy="742950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r>
              <a:rPr lang="en-US" altLang="zh-CN" sz="3300" b="1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02607" y="1376592"/>
            <a:ext cx="6975872" cy="2657554"/>
          </a:xfrm>
        </p:spPr>
        <p:txBody>
          <a:bodyPr/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Vocabulary: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square,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kilometre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shape, human, camp , wake sb. up , move about, path, pull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Language use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to describe a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组合 3"/>
          <p:cNvGrpSpPr/>
          <p:nvPr/>
        </p:nvGrpSpPr>
        <p:grpSpPr bwMode="auto">
          <a:xfrm>
            <a:off x="-136922" y="55960"/>
            <a:ext cx="1725216" cy="514350"/>
            <a:chOff x="-287" y="117"/>
            <a:chExt cx="3622" cy="1080"/>
          </a:xfrm>
        </p:grpSpPr>
        <p:sp>
          <p:nvSpPr>
            <p:cNvPr id="5" name="Freeform 1158"/>
            <p:cNvSpPr>
              <a:spLocks noEditPoints="1"/>
            </p:cNvSpPr>
            <p:nvPr/>
          </p:nvSpPr>
          <p:spPr bwMode="auto">
            <a:xfrm>
              <a:off x="-287" y="117"/>
              <a:ext cx="3622" cy="1080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34819" name="文本框 2"/>
            <p:cNvSpPr txBox="1">
              <a:spLocks noChangeArrowheads="1"/>
            </p:cNvSpPr>
            <p:nvPr/>
          </p:nvSpPr>
          <p:spPr bwMode="auto">
            <a:xfrm>
              <a:off x="692" y="198"/>
              <a:ext cx="182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练习</a:t>
              </a:r>
            </a:p>
          </p:txBody>
        </p:sp>
      </p:grpSp>
      <p:sp>
        <p:nvSpPr>
          <p:cNvPr id="34820" name="文本框 1"/>
          <p:cNvSpPr txBox="1">
            <a:spLocks noChangeArrowheads="1"/>
          </p:cNvSpPr>
          <p:nvPr/>
        </p:nvSpPr>
        <p:spPr bwMode="auto">
          <a:xfrm>
            <a:off x="1483519" y="1009650"/>
            <a:ext cx="7123425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dirty="0"/>
              <a:t>1. Are there rocks in _____ or animal _____ in your</a:t>
            </a:r>
          </a:p>
          <a:p>
            <a:r>
              <a:rPr lang="en-US" altLang="zh-CN" dirty="0"/>
              <a:t>   home town?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238625" y="1009650"/>
            <a:ext cx="108106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human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467475" y="1009650"/>
            <a:ext cx="1132361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shapes</a:t>
            </a:r>
          </a:p>
        </p:txBody>
      </p:sp>
      <p:sp>
        <p:nvSpPr>
          <p:cNvPr id="34823" name="文本框 5"/>
          <p:cNvSpPr txBox="1">
            <a:spLocks noChangeArrowheads="1"/>
          </p:cNvSpPr>
          <p:nvPr/>
        </p:nvSpPr>
        <p:spPr bwMode="auto">
          <a:xfrm>
            <a:off x="1483519" y="2168129"/>
            <a:ext cx="7378304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/>
              <a:t>2. How many _________ is Zhangjiajie from your    </a:t>
            </a:r>
          </a:p>
          <a:p>
            <a:r>
              <a:rPr lang="en-US" altLang="zh-CN"/>
              <a:t>    home town?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352800" y="2168129"/>
            <a:ext cx="154273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kilometres</a:t>
            </a:r>
          </a:p>
        </p:txBody>
      </p:sp>
      <p:sp>
        <p:nvSpPr>
          <p:cNvPr id="34825" name="文本框 7"/>
          <p:cNvSpPr txBox="1">
            <a:spLocks noChangeArrowheads="1"/>
          </p:cNvSpPr>
          <p:nvPr/>
        </p:nvSpPr>
        <p:spPr bwMode="auto">
          <a:xfrm>
            <a:off x="1483519" y="3238500"/>
            <a:ext cx="758785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/>
              <a:t>3. Is it saferto walk along a ____ or climb over rocks?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219700" y="3238500"/>
            <a:ext cx="729854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path</a:t>
            </a:r>
          </a:p>
        </p:txBody>
      </p:sp>
      <p:sp>
        <p:nvSpPr>
          <p:cNvPr id="34827" name="文本框 9"/>
          <p:cNvSpPr txBox="1">
            <a:spLocks noChangeArrowheads="1"/>
          </p:cNvSpPr>
          <p:nvPr/>
        </p:nvSpPr>
        <p:spPr bwMode="auto">
          <a:xfrm>
            <a:off x="1483519" y="3939779"/>
            <a:ext cx="758785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/>
              <a:t>4. Where do you ____you were right now?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699272" y="3939779"/>
            <a:ext cx="84061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 wish</a:t>
            </a:r>
          </a:p>
        </p:txBody>
      </p:sp>
      <p:sp>
        <p:nvSpPr>
          <p:cNvPr id="25603" name="AutoShape 5"/>
          <p:cNvSpPr>
            <a:spLocks noChangeArrowheads="1"/>
          </p:cNvSpPr>
          <p:nvPr/>
        </p:nvSpPr>
        <p:spPr bwMode="auto">
          <a:xfrm>
            <a:off x="1483519" y="55960"/>
            <a:ext cx="7217569" cy="915590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r>
              <a:rPr lang="en-US" altLang="zh-CN" sz="2700" b="1">
                <a:solidFill>
                  <a:srgbClr val="FF0000"/>
                </a:solidFill>
              </a:rPr>
              <a:t>Complete the sentences with the correct </a:t>
            </a:r>
          </a:p>
          <a:p>
            <a:r>
              <a:rPr lang="en-US" altLang="zh-CN" sz="2700" b="1">
                <a:solidFill>
                  <a:srgbClr val="FF0000"/>
                </a:solidFill>
              </a:rPr>
              <a:t>  form of the words in the box</a:t>
            </a:r>
            <a:endParaRPr lang="en-US" altLang="zh-CN" sz="2700" b="1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1" grpId="0"/>
      <p:bldP spid="25603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组合 3"/>
          <p:cNvGrpSpPr/>
          <p:nvPr/>
        </p:nvGrpSpPr>
        <p:grpSpPr bwMode="auto">
          <a:xfrm>
            <a:off x="-136922" y="55960"/>
            <a:ext cx="1725216" cy="514350"/>
            <a:chOff x="-287" y="117"/>
            <a:chExt cx="3622" cy="1080"/>
          </a:xfrm>
        </p:grpSpPr>
        <p:sp>
          <p:nvSpPr>
            <p:cNvPr id="5" name="Freeform 1158"/>
            <p:cNvSpPr>
              <a:spLocks noEditPoints="1"/>
            </p:cNvSpPr>
            <p:nvPr/>
          </p:nvSpPr>
          <p:spPr bwMode="auto">
            <a:xfrm>
              <a:off x="-287" y="117"/>
              <a:ext cx="3622" cy="1080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35843" name="文本框 2"/>
            <p:cNvSpPr txBox="1">
              <a:spLocks noChangeArrowheads="1"/>
            </p:cNvSpPr>
            <p:nvPr/>
          </p:nvSpPr>
          <p:spPr bwMode="auto">
            <a:xfrm>
              <a:off x="692" y="198"/>
              <a:ext cx="182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练习</a:t>
              </a:r>
            </a:p>
          </p:txBody>
        </p:sp>
      </p:grpSp>
      <p:graphicFrame>
        <p:nvGraphicFramePr>
          <p:cNvPr id="12" name="表格 11"/>
          <p:cNvGraphicFramePr/>
          <p:nvPr/>
        </p:nvGraphicFramePr>
        <p:xfrm>
          <a:off x="1473994" y="1451373"/>
          <a:ext cx="7593806" cy="29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2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0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 b="1"/>
                        <a:t>How large is it?</a:t>
                      </a:r>
                    </a:p>
                  </a:txBody>
                  <a:tcPr marL="68585" marR="68585" marT="34285" marB="3428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 b="1"/>
                        <a:t>about 480 square kilometres</a:t>
                      </a:r>
                    </a:p>
                  </a:txBody>
                  <a:tcPr marL="68585" marR="68585" marT="34285" marB="342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 b="1"/>
                        <a:t>Where is it ?</a:t>
                      </a:r>
                    </a:p>
                  </a:txBody>
                  <a:tcPr marL="68585" marR="68585" marT="34285" marB="3428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 b="1"/>
                        <a:t>about 400 kilometres from Changsha</a:t>
                      </a:r>
                    </a:p>
                  </a:txBody>
                  <a:tcPr marL="68585" marR="68585" marT="34285" marB="342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 b="1"/>
                        <a:t>what can you see?</a:t>
                      </a:r>
                    </a:p>
                  </a:txBody>
                  <a:tcPr marL="68585" marR="68585" marT="34285" marB="3428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 b="1"/>
                        <a:t>mountains, rivers, forests,many kinds of plants and animals</a:t>
                      </a:r>
                    </a:p>
                  </a:txBody>
                  <a:tcPr marL="68585" marR="68585" marT="34285" marB="342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6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 b="1"/>
                        <a:t>What is special?</a:t>
                      </a:r>
                    </a:p>
                  </a:txBody>
                  <a:tcPr marL="68585" marR="68585" marT="34285" marB="3428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 b="1"/>
                        <a:t>strange shape  of tall rocks, beautiful sights</a:t>
                      </a:r>
                    </a:p>
                  </a:txBody>
                  <a:tcPr marL="68585" marR="68585" marT="34285" marB="342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 b="1"/>
                        <a:t>Where can you sleep?</a:t>
                      </a:r>
                    </a:p>
                  </a:txBody>
                  <a:tcPr marL="68585" marR="68585" marT="34285" marB="3428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 b="1"/>
                        <a:t>hotel or camps</a:t>
                      </a:r>
                    </a:p>
                  </a:txBody>
                  <a:tcPr marL="68585" marR="68585" marT="34285" marB="342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3580210" y="751285"/>
            <a:ext cx="2326481" cy="576263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33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Zhangjiajie</a:t>
            </a:r>
          </a:p>
        </p:txBody>
      </p:sp>
      <p:sp>
        <p:nvSpPr>
          <p:cNvPr id="25603" name="AutoShape 5"/>
          <p:cNvSpPr>
            <a:spLocks noChangeArrowheads="1"/>
          </p:cNvSpPr>
          <p:nvPr/>
        </p:nvSpPr>
        <p:spPr bwMode="auto">
          <a:xfrm>
            <a:off x="1624012" y="55960"/>
            <a:ext cx="7443788" cy="771525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en-US" altLang="zh-CN" sz="2700" b="1">
              <a:solidFill>
                <a:srgbClr val="FF0000"/>
              </a:solidFill>
            </a:endParaRPr>
          </a:p>
          <a:p>
            <a:r>
              <a:rPr lang="en-US" altLang="zh-CN" sz="2700" b="1">
                <a:solidFill>
                  <a:srgbClr val="FF0000"/>
                </a:solidFill>
              </a:rPr>
              <a:t>Talk about Zhangjiajie acorrding to the table</a:t>
            </a:r>
            <a:endParaRPr lang="en-US" altLang="zh-CN" sz="2700" b="1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US" altLang="zh-CN" sz="2700" b="1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组合 2"/>
          <p:cNvGrpSpPr/>
          <p:nvPr/>
        </p:nvGrpSpPr>
        <p:grpSpPr bwMode="auto">
          <a:xfrm>
            <a:off x="-278606" y="154781"/>
            <a:ext cx="1725216" cy="514350"/>
            <a:chOff x="-490" y="349"/>
            <a:chExt cx="3622" cy="1082"/>
          </a:xfrm>
        </p:grpSpPr>
        <p:sp>
          <p:nvSpPr>
            <p:cNvPr id="4" name="Freeform 1158"/>
            <p:cNvSpPr>
              <a:spLocks noEditPoints="1"/>
            </p:cNvSpPr>
            <p:nvPr/>
          </p:nvSpPr>
          <p:spPr bwMode="auto">
            <a:xfrm>
              <a:off x="-490" y="349"/>
              <a:ext cx="3622" cy="1082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36867" name="文本框 1"/>
            <p:cNvSpPr txBox="1">
              <a:spLocks noChangeArrowheads="1"/>
            </p:cNvSpPr>
            <p:nvPr/>
          </p:nvSpPr>
          <p:spPr bwMode="auto">
            <a:xfrm>
              <a:off x="746" y="431"/>
              <a:ext cx="1687" cy="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作业</a:t>
              </a:r>
            </a:p>
          </p:txBody>
        </p:sp>
      </p:grp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0910" y="1000126"/>
            <a:ext cx="2890838" cy="382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AutoShape 5"/>
          <p:cNvSpPr>
            <a:spLocks noChangeArrowheads="1"/>
          </p:cNvSpPr>
          <p:nvPr/>
        </p:nvSpPr>
        <p:spPr bwMode="auto">
          <a:xfrm>
            <a:off x="2740819" y="27385"/>
            <a:ext cx="5016104" cy="771525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en-US" altLang="zh-CN" sz="2700" b="1" dirty="0">
              <a:latin typeface="Candara" panose="020E0502030303020204" pitchFamily="34" charset="0"/>
            </a:endParaRPr>
          </a:p>
          <a:p>
            <a:r>
              <a:rPr lang="en-US" altLang="zh-CN" sz="2700" b="1" dirty="0">
                <a:latin typeface="Candara" panose="020E0502030303020204" pitchFamily="34" charset="0"/>
              </a:rPr>
              <a:t>     </a:t>
            </a:r>
            <a:r>
              <a:rPr lang="en-US" altLang="zh-CN" sz="2700" b="1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en-US" altLang="zh-CN" sz="3300" b="1" dirty="0">
                <a:solidFill>
                  <a:srgbClr val="FF0000"/>
                </a:solidFill>
                <a:latin typeface="Candara" panose="020E0502030303020204" pitchFamily="34" charset="0"/>
              </a:rPr>
              <a:t>the Yellow Mountain</a:t>
            </a:r>
          </a:p>
          <a:p>
            <a:endParaRPr lang="en-US" altLang="zh-CN" sz="33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25604" name="AutoShape 6"/>
          <p:cNvSpPr/>
          <p:nvPr/>
        </p:nvSpPr>
        <p:spPr>
          <a:xfrm>
            <a:off x="4733925" y="1227535"/>
            <a:ext cx="3696891" cy="32504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r>
              <a:rPr lang="en-US" altLang="zh-CN" b="1" noProof="1">
                <a:solidFill>
                  <a:schemeClr val="bg1"/>
                </a:solidFill>
              </a:rPr>
              <a:t>1,200 square kilometres</a:t>
            </a:r>
          </a:p>
        </p:txBody>
      </p:sp>
      <p:sp>
        <p:nvSpPr>
          <p:cNvPr id="25605" name="AutoShape 7"/>
          <p:cNvSpPr/>
          <p:nvPr/>
        </p:nvSpPr>
        <p:spPr>
          <a:xfrm>
            <a:off x="4733925" y="798910"/>
            <a:ext cx="2725341" cy="32504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r>
              <a:rPr lang="en-US" altLang="zh-CN" b="1" noProof="1">
                <a:solidFill>
                  <a:schemeClr val="bg1"/>
                </a:solidFill>
              </a:rPr>
              <a:t>Anhui Province</a:t>
            </a:r>
          </a:p>
        </p:txBody>
      </p:sp>
      <p:sp>
        <p:nvSpPr>
          <p:cNvPr id="25606" name="AutoShape 8"/>
          <p:cNvSpPr/>
          <p:nvPr/>
        </p:nvSpPr>
        <p:spPr>
          <a:xfrm>
            <a:off x="4733925" y="2332435"/>
            <a:ext cx="3434954" cy="32504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r>
              <a:rPr lang="en-US" altLang="zh-CN" b="1" noProof="1">
                <a:solidFill>
                  <a:schemeClr val="bg1"/>
                </a:solidFill>
              </a:rPr>
              <a:t>Strange pine tree (</a:t>
            </a:r>
            <a:r>
              <a:rPr lang="zh-CN" altLang="en-US" b="1" noProof="1">
                <a:solidFill>
                  <a:schemeClr val="bg1"/>
                </a:solidFill>
              </a:rPr>
              <a:t>奇松</a:t>
            </a:r>
            <a:r>
              <a:rPr lang="en-US" altLang="zh-CN" b="1" noProof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5607" name="AutoShape 9"/>
          <p:cNvSpPr/>
          <p:nvPr/>
        </p:nvSpPr>
        <p:spPr>
          <a:xfrm>
            <a:off x="4733925" y="3621881"/>
            <a:ext cx="3481388" cy="32504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r>
              <a:rPr lang="en-US" altLang="zh-CN" b="1" noProof="1">
                <a:solidFill>
                  <a:schemeClr val="bg1"/>
                </a:solidFill>
              </a:rPr>
              <a:t>the absurd stone (</a:t>
            </a:r>
            <a:r>
              <a:rPr lang="zh-CN" altLang="en-US" b="1" noProof="1">
                <a:solidFill>
                  <a:schemeClr val="bg1"/>
                </a:solidFill>
              </a:rPr>
              <a:t>怪石</a:t>
            </a:r>
            <a:r>
              <a:rPr lang="en-US" altLang="zh-CN" b="1" noProof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5608" name="AutoShape 10"/>
          <p:cNvSpPr/>
          <p:nvPr/>
        </p:nvSpPr>
        <p:spPr>
          <a:xfrm>
            <a:off x="4733926" y="2758679"/>
            <a:ext cx="3888581" cy="32504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r>
              <a:rPr lang="en-US" altLang="zh-CN" b="1" noProof="1">
                <a:solidFill>
                  <a:schemeClr val="bg1"/>
                </a:solidFill>
              </a:rPr>
              <a:t>the ocean of clouds (</a:t>
            </a:r>
            <a:r>
              <a:rPr lang="zh-CN" altLang="en-US" b="1" noProof="1">
                <a:solidFill>
                  <a:schemeClr val="bg1"/>
                </a:solidFill>
              </a:rPr>
              <a:t>云海</a:t>
            </a:r>
            <a:r>
              <a:rPr lang="en-US" altLang="zh-CN" b="1" noProof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5609" name="AutoShape 11"/>
          <p:cNvSpPr/>
          <p:nvPr/>
        </p:nvSpPr>
        <p:spPr>
          <a:xfrm>
            <a:off x="4733926" y="3231356"/>
            <a:ext cx="2813447" cy="32504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r>
              <a:rPr lang="en-US" altLang="zh-CN" b="1" noProof="1">
                <a:solidFill>
                  <a:schemeClr val="bg1"/>
                </a:solidFill>
              </a:rPr>
              <a:t>Hot springs (</a:t>
            </a:r>
            <a:r>
              <a:rPr lang="zh-CN" altLang="en-US" b="1" noProof="1">
                <a:solidFill>
                  <a:schemeClr val="bg1"/>
                </a:solidFill>
              </a:rPr>
              <a:t>温泉</a:t>
            </a:r>
            <a:r>
              <a:rPr lang="en-US" altLang="zh-CN" b="1" noProof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5616" name="AutoShape 19"/>
          <p:cNvSpPr/>
          <p:nvPr/>
        </p:nvSpPr>
        <p:spPr>
          <a:xfrm>
            <a:off x="4733925" y="4033838"/>
            <a:ext cx="3744516" cy="72509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r>
              <a:rPr lang="en-US" altLang="zh-CN" b="1" noProof="1">
                <a:solidFill>
                  <a:schemeClr val="bg1"/>
                </a:solidFill>
              </a:rPr>
              <a:t>different kinds of plants </a:t>
            </a:r>
          </a:p>
          <a:p>
            <a:r>
              <a:rPr lang="en-US" altLang="zh-CN" b="1" noProof="1">
                <a:solidFill>
                  <a:schemeClr val="bg1"/>
                </a:solidFill>
              </a:rPr>
              <a:t>and animals </a:t>
            </a:r>
            <a:r>
              <a:rPr lang="en-US" altLang="zh-CN" noProof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AutoShape 6"/>
          <p:cNvSpPr/>
          <p:nvPr/>
        </p:nvSpPr>
        <p:spPr>
          <a:xfrm>
            <a:off x="4733925" y="1619250"/>
            <a:ext cx="4439841" cy="636985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r>
              <a:rPr lang="en-US" altLang="zh-CN" b="1" noProof="1">
                <a:solidFill>
                  <a:schemeClr val="bg1"/>
                </a:solidFill>
              </a:rPr>
              <a:t> </a:t>
            </a:r>
          </a:p>
          <a:p>
            <a:r>
              <a:rPr lang="en-US" altLang="zh-CN" b="1" noProof="1">
                <a:solidFill>
                  <a:schemeClr val="bg1"/>
                </a:solidFill>
              </a:rPr>
              <a:t>the highest peak-Lotus peak</a:t>
            </a:r>
          </a:p>
          <a:p>
            <a:r>
              <a:rPr lang="en-US" altLang="zh-CN" b="1" noProof="1">
                <a:solidFill>
                  <a:schemeClr val="bg1"/>
                </a:solidFill>
              </a:rPr>
              <a:t>                                 1864m</a:t>
            </a:r>
          </a:p>
          <a:p>
            <a:endParaRPr lang="en-US" altLang="zh-CN" b="1" noProof="1">
              <a:solidFill>
                <a:schemeClr val="bg1"/>
              </a:solidFill>
            </a:endParaRPr>
          </a:p>
        </p:txBody>
      </p:sp>
      <p:sp>
        <p:nvSpPr>
          <p:cNvPr id="25617" name="Text Box 20"/>
          <p:cNvSpPr txBox="1">
            <a:spLocks noChangeArrowheads="1"/>
          </p:cNvSpPr>
          <p:nvPr/>
        </p:nvSpPr>
        <p:spPr bwMode="auto">
          <a:xfrm>
            <a:off x="1345406" y="4320779"/>
            <a:ext cx="318254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The Yellow Mountain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ldLvl="0" animBg="1"/>
      <p:bldP spid="25604" grpId="0" bldLvl="0" animBg="1"/>
      <p:bldP spid="25605" grpId="0" bldLvl="0" animBg="1"/>
      <p:bldP spid="25606" grpId="0" bldLvl="0" animBg="1"/>
      <p:bldP spid="25607" grpId="0" bldLvl="0" animBg="1"/>
      <p:bldP spid="25608" grpId="0" bldLvl="0" animBg="1"/>
      <p:bldP spid="25609" grpId="0" bldLvl="0" animBg="1"/>
      <p:bldP spid="25616" grpId="0" bldLvl="0" animBg="1"/>
      <p:bldP spid="3" grpId="0" bldLvl="0" animBg="1"/>
      <p:bldP spid="256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图片 95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>
          <a:xfrm>
            <a:off x="2203331" y="396731"/>
            <a:ext cx="3959409" cy="1809728"/>
          </a:xfrm>
          <a:custGeom>
            <a:avLst/>
            <a:gdLst>
              <a:gd name="connsiteX0" fmla="*/ 279209 w 917865"/>
              <a:gd name="connsiteY0" fmla="*/ 813961 h 850878"/>
              <a:gd name="connsiteX1" fmla="*/ 278585 w 917865"/>
              <a:gd name="connsiteY1" fmla="*/ 815627 h 850878"/>
              <a:gd name="connsiteX2" fmla="*/ 277025 w 917865"/>
              <a:gd name="connsiteY2" fmla="*/ 814347 h 850878"/>
              <a:gd name="connsiteX3" fmla="*/ 395884 w 917865"/>
              <a:gd name="connsiteY3" fmla="*/ 809751 h 850878"/>
              <a:gd name="connsiteX4" fmla="*/ 401749 w 917865"/>
              <a:gd name="connsiteY4" fmla="*/ 812689 h 850878"/>
              <a:gd name="connsiteX5" fmla="*/ 395884 w 917865"/>
              <a:gd name="connsiteY5" fmla="*/ 815627 h 850878"/>
              <a:gd name="connsiteX6" fmla="*/ 395884 w 917865"/>
              <a:gd name="connsiteY6" fmla="*/ 809751 h 850878"/>
              <a:gd name="connsiteX7" fmla="*/ 351897 w 917865"/>
              <a:gd name="connsiteY7" fmla="*/ 798001 h 850878"/>
              <a:gd name="connsiteX8" fmla="*/ 354830 w 917865"/>
              <a:gd name="connsiteY8" fmla="*/ 803876 h 850878"/>
              <a:gd name="connsiteX9" fmla="*/ 360695 w 917865"/>
              <a:gd name="connsiteY9" fmla="*/ 800938 h 850878"/>
              <a:gd name="connsiteX10" fmla="*/ 366560 w 917865"/>
              <a:gd name="connsiteY10" fmla="*/ 806814 h 850878"/>
              <a:gd name="connsiteX11" fmla="*/ 366560 w 917865"/>
              <a:gd name="connsiteY11" fmla="*/ 798001 h 850878"/>
              <a:gd name="connsiteX12" fmla="*/ 360695 w 917865"/>
              <a:gd name="connsiteY12" fmla="*/ 800938 h 850878"/>
              <a:gd name="connsiteX13" fmla="*/ 351897 w 917865"/>
              <a:gd name="connsiteY13" fmla="*/ 798001 h 850878"/>
              <a:gd name="connsiteX14" fmla="*/ 346032 w 917865"/>
              <a:gd name="connsiteY14" fmla="*/ 798001 h 850878"/>
              <a:gd name="connsiteX15" fmla="*/ 337235 w 917865"/>
              <a:gd name="connsiteY15" fmla="*/ 809751 h 850878"/>
              <a:gd name="connsiteX16" fmla="*/ 343100 w 917865"/>
              <a:gd name="connsiteY16" fmla="*/ 800938 h 850878"/>
              <a:gd name="connsiteX17" fmla="*/ 346032 w 917865"/>
              <a:gd name="connsiteY17" fmla="*/ 809751 h 850878"/>
              <a:gd name="connsiteX18" fmla="*/ 346032 w 917865"/>
              <a:gd name="connsiteY18" fmla="*/ 798001 h 850878"/>
              <a:gd name="connsiteX19" fmla="*/ 201241 w 917865"/>
              <a:gd name="connsiteY19" fmla="*/ 795798 h 850878"/>
              <a:gd name="connsiteX20" fmla="*/ 199409 w 917865"/>
              <a:gd name="connsiteY20" fmla="*/ 798001 h 850878"/>
              <a:gd name="connsiteX21" fmla="*/ 205273 w 917865"/>
              <a:gd name="connsiteY21" fmla="*/ 798001 h 850878"/>
              <a:gd name="connsiteX22" fmla="*/ 201241 w 917865"/>
              <a:gd name="connsiteY22" fmla="*/ 795798 h 850878"/>
              <a:gd name="connsiteX23" fmla="*/ 442565 w 917865"/>
              <a:gd name="connsiteY23" fmla="*/ 794524 h 850878"/>
              <a:gd name="connsiteX24" fmla="*/ 442804 w 917865"/>
              <a:gd name="connsiteY24" fmla="*/ 795063 h 850878"/>
              <a:gd name="connsiteX25" fmla="*/ 439872 w 917865"/>
              <a:gd name="connsiteY25" fmla="*/ 795063 h 850878"/>
              <a:gd name="connsiteX26" fmla="*/ 164219 w 917865"/>
              <a:gd name="connsiteY26" fmla="*/ 792126 h 850878"/>
              <a:gd name="connsiteX27" fmla="*/ 181814 w 917865"/>
              <a:gd name="connsiteY27" fmla="*/ 806814 h 850878"/>
              <a:gd name="connsiteX28" fmla="*/ 175949 w 917865"/>
              <a:gd name="connsiteY28" fmla="*/ 795063 h 850878"/>
              <a:gd name="connsiteX29" fmla="*/ 167151 w 917865"/>
              <a:gd name="connsiteY29" fmla="*/ 795063 h 850878"/>
              <a:gd name="connsiteX30" fmla="*/ 170084 w 917865"/>
              <a:gd name="connsiteY30" fmla="*/ 792126 h 850878"/>
              <a:gd name="connsiteX31" fmla="*/ 164219 w 917865"/>
              <a:gd name="connsiteY31" fmla="*/ 792126 h 850878"/>
              <a:gd name="connsiteX32" fmla="*/ 495589 w 917865"/>
              <a:gd name="connsiteY32" fmla="*/ 777437 h 850878"/>
              <a:gd name="connsiteX33" fmla="*/ 495589 w 917865"/>
              <a:gd name="connsiteY33" fmla="*/ 783313 h 850878"/>
              <a:gd name="connsiteX34" fmla="*/ 501454 w 917865"/>
              <a:gd name="connsiteY34" fmla="*/ 780375 h 850878"/>
              <a:gd name="connsiteX35" fmla="*/ 501454 w 917865"/>
              <a:gd name="connsiteY35" fmla="*/ 777437 h 850878"/>
              <a:gd name="connsiteX36" fmla="*/ 495589 w 917865"/>
              <a:gd name="connsiteY36" fmla="*/ 777437 h 850878"/>
              <a:gd name="connsiteX37" fmla="*/ 164219 w 917865"/>
              <a:gd name="connsiteY37" fmla="*/ 777437 h 850878"/>
              <a:gd name="connsiteX38" fmla="*/ 164219 w 917865"/>
              <a:gd name="connsiteY38" fmla="*/ 786250 h 850878"/>
              <a:gd name="connsiteX39" fmla="*/ 170084 w 917865"/>
              <a:gd name="connsiteY39" fmla="*/ 783313 h 850878"/>
              <a:gd name="connsiteX40" fmla="*/ 164219 w 917865"/>
              <a:gd name="connsiteY40" fmla="*/ 777437 h 850878"/>
              <a:gd name="connsiteX41" fmla="*/ 214071 w 917865"/>
              <a:gd name="connsiteY41" fmla="*/ 774500 h 850878"/>
              <a:gd name="connsiteX42" fmla="*/ 208206 w 917865"/>
              <a:gd name="connsiteY42" fmla="*/ 780375 h 850878"/>
              <a:gd name="connsiteX43" fmla="*/ 219936 w 917865"/>
              <a:gd name="connsiteY43" fmla="*/ 789188 h 850878"/>
              <a:gd name="connsiteX44" fmla="*/ 214071 w 917865"/>
              <a:gd name="connsiteY44" fmla="*/ 774500 h 850878"/>
              <a:gd name="connsiteX45" fmla="*/ 442804 w 917865"/>
              <a:gd name="connsiteY45" fmla="*/ 771562 h 850878"/>
              <a:gd name="connsiteX46" fmla="*/ 457466 w 917865"/>
              <a:gd name="connsiteY46" fmla="*/ 771562 h 850878"/>
              <a:gd name="connsiteX47" fmla="*/ 442804 w 917865"/>
              <a:gd name="connsiteY47" fmla="*/ 771562 h 850878"/>
              <a:gd name="connsiteX48" fmla="*/ 527846 w 917865"/>
              <a:gd name="connsiteY48" fmla="*/ 765687 h 850878"/>
              <a:gd name="connsiteX49" fmla="*/ 521981 w 917865"/>
              <a:gd name="connsiteY49" fmla="*/ 771562 h 850878"/>
              <a:gd name="connsiteX50" fmla="*/ 524913 w 917865"/>
              <a:gd name="connsiteY50" fmla="*/ 771929 h 850878"/>
              <a:gd name="connsiteX51" fmla="*/ 526653 w 917865"/>
              <a:gd name="connsiteY51" fmla="*/ 773454 h 850878"/>
              <a:gd name="connsiteX52" fmla="*/ 524913 w 917865"/>
              <a:gd name="connsiteY52" fmla="*/ 774500 h 850878"/>
              <a:gd name="connsiteX53" fmla="*/ 527846 w 917865"/>
              <a:gd name="connsiteY53" fmla="*/ 774500 h 850878"/>
              <a:gd name="connsiteX54" fmla="*/ 526653 w 917865"/>
              <a:gd name="connsiteY54" fmla="*/ 773454 h 850878"/>
              <a:gd name="connsiteX55" fmla="*/ 528579 w 917865"/>
              <a:gd name="connsiteY55" fmla="*/ 772296 h 850878"/>
              <a:gd name="connsiteX56" fmla="*/ 527846 w 917865"/>
              <a:gd name="connsiteY56" fmla="*/ 765687 h 850878"/>
              <a:gd name="connsiteX57" fmla="*/ 504386 w 917865"/>
              <a:gd name="connsiteY57" fmla="*/ 765687 h 850878"/>
              <a:gd name="connsiteX58" fmla="*/ 477994 w 917865"/>
              <a:gd name="connsiteY58" fmla="*/ 771562 h 850878"/>
              <a:gd name="connsiteX59" fmla="*/ 504386 w 917865"/>
              <a:gd name="connsiteY59" fmla="*/ 765687 h 850878"/>
              <a:gd name="connsiteX60" fmla="*/ 205273 w 917865"/>
              <a:gd name="connsiteY60" fmla="*/ 759812 h 850878"/>
              <a:gd name="connsiteX61" fmla="*/ 211138 w 917865"/>
              <a:gd name="connsiteY61" fmla="*/ 765687 h 850878"/>
              <a:gd name="connsiteX62" fmla="*/ 205273 w 917865"/>
              <a:gd name="connsiteY62" fmla="*/ 759812 h 850878"/>
              <a:gd name="connsiteX63" fmla="*/ 439872 w 917865"/>
              <a:gd name="connsiteY63" fmla="*/ 753936 h 850878"/>
              <a:gd name="connsiteX64" fmla="*/ 434007 w 917865"/>
              <a:gd name="connsiteY64" fmla="*/ 759812 h 850878"/>
              <a:gd name="connsiteX65" fmla="*/ 436939 w 917865"/>
              <a:gd name="connsiteY65" fmla="*/ 765687 h 850878"/>
              <a:gd name="connsiteX66" fmla="*/ 445737 w 917865"/>
              <a:gd name="connsiteY66" fmla="*/ 765687 h 850878"/>
              <a:gd name="connsiteX67" fmla="*/ 454534 w 917865"/>
              <a:gd name="connsiteY67" fmla="*/ 759812 h 850878"/>
              <a:gd name="connsiteX68" fmla="*/ 439872 w 917865"/>
              <a:gd name="connsiteY68" fmla="*/ 753936 h 850878"/>
              <a:gd name="connsiteX69" fmla="*/ 692065 w 917865"/>
              <a:gd name="connsiteY69" fmla="*/ 748061 h 850878"/>
              <a:gd name="connsiteX70" fmla="*/ 692065 w 917865"/>
              <a:gd name="connsiteY70" fmla="*/ 753936 h 850878"/>
              <a:gd name="connsiteX71" fmla="*/ 692065 w 917865"/>
              <a:gd name="connsiteY71" fmla="*/ 748061 h 850878"/>
              <a:gd name="connsiteX72" fmla="*/ 456000 w 917865"/>
              <a:gd name="connsiteY72" fmla="*/ 744022 h 850878"/>
              <a:gd name="connsiteX73" fmla="*/ 451601 w 917865"/>
              <a:gd name="connsiteY73" fmla="*/ 745124 h 850878"/>
              <a:gd name="connsiteX74" fmla="*/ 451601 w 917865"/>
              <a:gd name="connsiteY74" fmla="*/ 748061 h 850878"/>
              <a:gd name="connsiteX75" fmla="*/ 454534 w 917865"/>
              <a:gd name="connsiteY75" fmla="*/ 748061 h 850878"/>
              <a:gd name="connsiteX76" fmla="*/ 457466 w 917865"/>
              <a:gd name="connsiteY76" fmla="*/ 745124 h 850878"/>
              <a:gd name="connsiteX77" fmla="*/ 460399 w 917865"/>
              <a:gd name="connsiteY77" fmla="*/ 745124 h 850878"/>
              <a:gd name="connsiteX78" fmla="*/ 456000 w 917865"/>
              <a:gd name="connsiteY78" fmla="*/ 744022 h 850878"/>
              <a:gd name="connsiteX79" fmla="*/ 677402 w 917865"/>
              <a:gd name="connsiteY79" fmla="*/ 733373 h 850878"/>
              <a:gd name="connsiteX80" fmla="*/ 686200 w 917865"/>
              <a:gd name="connsiteY80" fmla="*/ 748061 h 850878"/>
              <a:gd name="connsiteX81" fmla="*/ 677402 w 917865"/>
              <a:gd name="connsiteY81" fmla="*/ 733373 h 850878"/>
              <a:gd name="connsiteX82" fmla="*/ 524913 w 917865"/>
              <a:gd name="connsiteY82" fmla="*/ 709872 h 850878"/>
              <a:gd name="connsiteX83" fmla="*/ 524913 w 917865"/>
              <a:gd name="connsiteY83" fmla="*/ 724560 h 850878"/>
              <a:gd name="connsiteX84" fmla="*/ 519048 w 917865"/>
              <a:gd name="connsiteY84" fmla="*/ 721622 h 850878"/>
              <a:gd name="connsiteX85" fmla="*/ 521981 w 917865"/>
              <a:gd name="connsiteY85" fmla="*/ 727498 h 850878"/>
              <a:gd name="connsiteX86" fmla="*/ 527846 w 917865"/>
              <a:gd name="connsiteY86" fmla="*/ 724560 h 850878"/>
              <a:gd name="connsiteX87" fmla="*/ 524913 w 917865"/>
              <a:gd name="connsiteY87" fmla="*/ 709872 h 850878"/>
              <a:gd name="connsiteX88" fmla="*/ 744849 w 917865"/>
              <a:gd name="connsiteY88" fmla="*/ 703997 h 850878"/>
              <a:gd name="connsiteX89" fmla="*/ 747782 w 917865"/>
              <a:gd name="connsiteY89" fmla="*/ 703997 h 850878"/>
              <a:gd name="connsiteX90" fmla="*/ 747339 w 917865"/>
              <a:gd name="connsiteY90" fmla="*/ 706214 h 850878"/>
              <a:gd name="connsiteX91" fmla="*/ 551306 w 917865"/>
              <a:gd name="connsiteY91" fmla="*/ 689309 h 850878"/>
              <a:gd name="connsiteX92" fmla="*/ 554238 w 917865"/>
              <a:gd name="connsiteY92" fmla="*/ 698121 h 850878"/>
              <a:gd name="connsiteX93" fmla="*/ 551306 w 917865"/>
              <a:gd name="connsiteY93" fmla="*/ 689309 h 850878"/>
              <a:gd name="connsiteX94" fmla="*/ 765377 w 917865"/>
              <a:gd name="connsiteY94" fmla="*/ 659932 h 850878"/>
              <a:gd name="connsiteX95" fmla="*/ 759512 w 917865"/>
              <a:gd name="connsiteY95" fmla="*/ 665808 h 850878"/>
              <a:gd name="connsiteX96" fmla="*/ 768309 w 917865"/>
              <a:gd name="connsiteY96" fmla="*/ 674620 h 850878"/>
              <a:gd name="connsiteX97" fmla="*/ 765377 w 917865"/>
              <a:gd name="connsiteY97" fmla="*/ 659932 h 850878"/>
              <a:gd name="connsiteX98" fmla="*/ 768309 w 917865"/>
              <a:gd name="connsiteY98" fmla="*/ 656995 h 850878"/>
              <a:gd name="connsiteX99" fmla="*/ 780039 w 917865"/>
              <a:gd name="connsiteY99" fmla="*/ 677558 h 850878"/>
              <a:gd name="connsiteX100" fmla="*/ 774174 w 917865"/>
              <a:gd name="connsiteY100" fmla="*/ 656995 h 850878"/>
              <a:gd name="connsiteX101" fmla="*/ 768309 w 917865"/>
              <a:gd name="connsiteY101" fmla="*/ 656995 h 850878"/>
              <a:gd name="connsiteX102" fmla="*/ 750714 w 917865"/>
              <a:gd name="connsiteY102" fmla="*/ 654057 h 850878"/>
              <a:gd name="connsiteX103" fmla="*/ 738984 w 917865"/>
              <a:gd name="connsiteY103" fmla="*/ 659932 h 850878"/>
              <a:gd name="connsiteX104" fmla="*/ 747782 w 917865"/>
              <a:gd name="connsiteY104" fmla="*/ 674620 h 850878"/>
              <a:gd name="connsiteX105" fmla="*/ 738984 w 917865"/>
              <a:gd name="connsiteY105" fmla="*/ 674620 h 850878"/>
              <a:gd name="connsiteX106" fmla="*/ 733119 w 917865"/>
              <a:gd name="connsiteY106" fmla="*/ 656995 h 850878"/>
              <a:gd name="connsiteX107" fmla="*/ 724322 w 917865"/>
              <a:gd name="connsiteY107" fmla="*/ 659932 h 850878"/>
              <a:gd name="connsiteX108" fmla="*/ 727254 w 917865"/>
              <a:gd name="connsiteY108" fmla="*/ 674620 h 850878"/>
              <a:gd name="connsiteX109" fmla="*/ 718457 w 917865"/>
              <a:gd name="connsiteY109" fmla="*/ 671683 h 850878"/>
              <a:gd name="connsiteX110" fmla="*/ 721389 w 917865"/>
              <a:gd name="connsiteY110" fmla="*/ 665808 h 850878"/>
              <a:gd name="connsiteX111" fmla="*/ 715524 w 917865"/>
              <a:gd name="connsiteY111" fmla="*/ 662870 h 850878"/>
              <a:gd name="connsiteX112" fmla="*/ 712592 w 917865"/>
              <a:gd name="connsiteY112" fmla="*/ 671683 h 850878"/>
              <a:gd name="connsiteX113" fmla="*/ 718457 w 917865"/>
              <a:gd name="connsiteY113" fmla="*/ 683433 h 850878"/>
              <a:gd name="connsiteX114" fmla="*/ 709659 w 917865"/>
              <a:gd name="connsiteY114" fmla="*/ 692246 h 850878"/>
              <a:gd name="connsiteX115" fmla="*/ 706727 w 917865"/>
              <a:gd name="connsiteY115" fmla="*/ 692246 h 850878"/>
              <a:gd name="connsiteX116" fmla="*/ 703795 w 917865"/>
              <a:gd name="connsiteY116" fmla="*/ 671683 h 850878"/>
              <a:gd name="connsiteX117" fmla="*/ 706727 w 917865"/>
              <a:gd name="connsiteY117" fmla="*/ 677558 h 850878"/>
              <a:gd name="connsiteX118" fmla="*/ 703795 w 917865"/>
              <a:gd name="connsiteY118" fmla="*/ 689309 h 850878"/>
              <a:gd name="connsiteX119" fmla="*/ 689132 w 917865"/>
              <a:gd name="connsiteY119" fmla="*/ 689309 h 850878"/>
              <a:gd name="connsiteX120" fmla="*/ 694997 w 917865"/>
              <a:gd name="connsiteY120" fmla="*/ 712810 h 850878"/>
              <a:gd name="connsiteX121" fmla="*/ 697930 w 917865"/>
              <a:gd name="connsiteY121" fmla="*/ 715747 h 850878"/>
              <a:gd name="connsiteX122" fmla="*/ 706727 w 917865"/>
              <a:gd name="connsiteY122" fmla="*/ 715747 h 850878"/>
              <a:gd name="connsiteX123" fmla="*/ 709659 w 917865"/>
              <a:gd name="connsiteY123" fmla="*/ 724560 h 850878"/>
              <a:gd name="connsiteX124" fmla="*/ 700862 w 917865"/>
              <a:gd name="connsiteY124" fmla="*/ 724560 h 850878"/>
              <a:gd name="connsiteX125" fmla="*/ 686200 w 917865"/>
              <a:gd name="connsiteY125" fmla="*/ 701059 h 850878"/>
              <a:gd name="connsiteX126" fmla="*/ 659807 w 917865"/>
              <a:gd name="connsiteY126" fmla="*/ 715747 h 850878"/>
              <a:gd name="connsiteX127" fmla="*/ 671537 w 917865"/>
              <a:gd name="connsiteY127" fmla="*/ 715747 h 850878"/>
              <a:gd name="connsiteX128" fmla="*/ 668605 w 917865"/>
              <a:gd name="connsiteY128" fmla="*/ 730435 h 850878"/>
              <a:gd name="connsiteX129" fmla="*/ 674470 w 917865"/>
              <a:gd name="connsiteY129" fmla="*/ 733373 h 850878"/>
              <a:gd name="connsiteX130" fmla="*/ 677402 w 917865"/>
              <a:gd name="connsiteY130" fmla="*/ 727498 h 850878"/>
              <a:gd name="connsiteX131" fmla="*/ 683267 w 917865"/>
              <a:gd name="connsiteY131" fmla="*/ 730435 h 850878"/>
              <a:gd name="connsiteX132" fmla="*/ 686200 w 917865"/>
              <a:gd name="connsiteY132" fmla="*/ 745124 h 850878"/>
              <a:gd name="connsiteX133" fmla="*/ 694997 w 917865"/>
              <a:gd name="connsiteY133" fmla="*/ 742186 h 850878"/>
              <a:gd name="connsiteX134" fmla="*/ 694997 w 917865"/>
              <a:gd name="connsiteY134" fmla="*/ 756874 h 850878"/>
              <a:gd name="connsiteX135" fmla="*/ 703795 w 917865"/>
              <a:gd name="connsiteY135" fmla="*/ 759812 h 850878"/>
              <a:gd name="connsiteX136" fmla="*/ 706727 w 917865"/>
              <a:gd name="connsiteY136" fmla="*/ 748061 h 850878"/>
              <a:gd name="connsiteX137" fmla="*/ 715524 w 917865"/>
              <a:gd name="connsiteY137" fmla="*/ 745124 h 850878"/>
              <a:gd name="connsiteX138" fmla="*/ 730187 w 917865"/>
              <a:gd name="connsiteY138" fmla="*/ 718685 h 850878"/>
              <a:gd name="connsiteX139" fmla="*/ 733119 w 917865"/>
              <a:gd name="connsiteY139" fmla="*/ 724560 h 850878"/>
              <a:gd name="connsiteX140" fmla="*/ 746728 w 917865"/>
              <a:gd name="connsiteY140" fmla="*/ 709275 h 850878"/>
              <a:gd name="connsiteX141" fmla="*/ 747339 w 917865"/>
              <a:gd name="connsiteY141" fmla="*/ 706214 h 850878"/>
              <a:gd name="connsiteX142" fmla="*/ 754746 w 917865"/>
              <a:gd name="connsiteY142" fmla="*/ 712810 h 850878"/>
              <a:gd name="connsiteX143" fmla="*/ 762444 w 917865"/>
              <a:gd name="connsiteY143" fmla="*/ 721622 h 850878"/>
              <a:gd name="connsiteX144" fmla="*/ 771241 w 917865"/>
              <a:gd name="connsiteY144" fmla="*/ 703997 h 850878"/>
              <a:gd name="connsiteX145" fmla="*/ 753647 w 917865"/>
              <a:gd name="connsiteY145" fmla="*/ 662870 h 850878"/>
              <a:gd name="connsiteX146" fmla="*/ 753647 w 917865"/>
              <a:gd name="connsiteY146" fmla="*/ 668745 h 850878"/>
              <a:gd name="connsiteX147" fmla="*/ 750714 w 917865"/>
              <a:gd name="connsiteY147" fmla="*/ 654057 h 850878"/>
              <a:gd name="connsiteX148" fmla="*/ 853376 w 917865"/>
              <a:gd name="connsiteY148" fmla="*/ 625003 h 850878"/>
              <a:gd name="connsiteX149" fmla="*/ 854084 w 917865"/>
              <a:gd name="connsiteY149" fmla="*/ 625782 h 850878"/>
              <a:gd name="connsiteX150" fmla="*/ 862148 w 917865"/>
              <a:gd name="connsiteY150" fmla="*/ 627618 h 850878"/>
              <a:gd name="connsiteX151" fmla="*/ 859216 w 917865"/>
              <a:gd name="connsiteY151" fmla="*/ 636431 h 850878"/>
              <a:gd name="connsiteX152" fmla="*/ 854084 w 917865"/>
              <a:gd name="connsiteY152" fmla="*/ 633861 h 850878"/>
              <a:gd name="connsiteX153" fmla="*/ 853351 w 917865"/>
              <a:gd name="connsiteY153" fmla="*/ 624681 h 850878"/>
              <a:gd name="connsiteX154" fmla="*/ 853376 w 917865"/>
              <a:gd name="connsiteY154" fmla="*/ 625003 h 850878"/>
              <a:gd name="connsiteX155" fmla="*/ 853122 w 917865"/>
              <a:gd name="connsiteY155" fmla="*/ 624722 h 850878"/>
              <a:gd name="connsiteX156" fmla="*/ 862148 w 917865"/>
              <a:gd name="connsiteY156" fmla="*/ 618805 h 850878"/>
              <a:gd name="connsiteX157" fmla="*/ 865081 w 917865"/>
              <a:gd name="connsiteY157" fmla="*/ 621743 h 850878"/>
              <a:gd name="connsiteX158" fmla="*/ 868013 w 917865"/>
              <a:gd name="connsiteY158" fmla="*/ 618805 h 850878"/>
              <a:gd name="connsiteX159" fmla="*/ 870946 w 917865"/>
              <a:gd name="connsiteY159" fmla="*/ 627618 h 850878"/>
              <a:gd name="connsiteX160" fmla="*/ 868013 w 917865"/>
              <a:gd name="connsiteY160" fmla="*/ 627618 h 850878"/>
              <a:gd name="connsiteX161" fmla="*/ 862148 w 917865"/>
              <a:gd name="connsiteY161" fmla="*/ 618805 h 850878"/>
              <a:gd name="connsiteX162" fmla="*/ 869938 w 917865"/>
              <a:gd name="connsiteY162" fmla="*/ 612930 h 850878"/>
              <a:gd name="connsiteX163" fmla="*/ 869480 w 917865"/>
              <a:gd name="connsiteY163" fmla="*/ 613665 h 850878"/>
              <a:gd name="connsiteX164" fmla="*/ 868446 w 917865"/>
              <a:gd name="connsiteY164" fmla="*/ 614055 h 850878"/>
              <a:gd name="connsiteX165" fmla="*/ 868013 w 917865"/>
              <a:gd name="connsiteY165" fmla="*/ 592367 h 850878"/>
              <a:gd name="connsiteX166" fmla="*/ 873878 w 917865"/>
              <a:gd name="connsiteY166" fmla="*/ 598242 h 850878"/>
              <a:gd name="connsiteX167" fmla="*/ 868013 w 917865"/>
              <a:gd name="connsiteY167" fmla="*/ 592367 h 850878"/>
              <a:gd name="connsiteX168" fmla="*/ 838688 w 917865"/>
              <a:gd name="connsiteY168" fmla="*/ 580616 h 850878"/>
              <a:gd name="connsiteX169" fmla="*/ 835756 w 917865"/>
              <a:gd name="connsiteY169" fmla="*/ 592367 h 850878"/>
              <a:gd name="connsiteX170" fmla="*/ 841621 w 917865"/>
              <a:gd name="connsiteY170" fmla="*/ 592367 h 850878"/>
              <a:gd name="connsiteX171" fmla="*/ 838688 w 917865"/>
              <a:gd name="connsiteY171" fmla="*/ 580616 h 850878"/>
              <a:gd name="connsiteX172" fmla="*/ 20527 w 917865"/>
              <a:gd name="connsiteY172" fmla="*/ 571803 h 850878"/>
              <a:gd name="connsiteX173" fmla="*/ 26392 w 917865"/>
              <a:gd name="connsiteY173" fmla="*/ 571803 h 850878"/>
              <a:gd name="connsiteX174" fmla="*/ 20527 w 917865"/>
              <a:gd name="connsiteY174" fmla="*/ 571803 h 850878"/>
              <a:gd name="connsiteX175" fmla="*/ 868013 w 917865"/>
              <a:gd name="connsiteY175" fmla="*/ 533614 h 850878"/>
              <a:gd name="connsiteX176" fmla="*/ 856283 w 917865"/>
              <a:gd name="connsiteY176" fmla="*/ 539489 h 850878"/>
              <a:gd name="connsiteX177" fmla="*/ 853351 w 917865"/>
              <a:gd name="connsiteY177" fmla="*/ 548302 h 850878"/>
              <a:gd name="connsiteX178" fmla="*/ 853351 w 917865"/>
              <a:gd name="connsiteY178" fmla="*/ 554178 h 850878"/>
              <a:gd name="connsiteX179" fmla="*/ 862148 w 917865"/>
              <a:gd name="connsiteY179" fmla="*/ 542427 h 850878"/>
              <a:gd name="connsiteX180" fmla="*/ 876811 w 917865"/>
              <a:gd name="connsiteY180" fmla="*/ 542427 h 850878"/>
              <a:gd name="connsiteX181" fmla="*/ 865081 w 917865"/>
              <a:gd name="connsiteY181" fmla="*/ 562991 h 850878"/>
              <a:gd name="connsiteX182" fmla="*/ 882676 w 917865"/>
              <a:gd name="connsiteY182" fmla="*/ 548302 h 850878"/>
              <a:gd name="connsiteX183" fmla="*/ 868013 w 917865"/>
              <a:gd name="connsiteY183" fmla="*/ 533614 h 850878"/>
              <a:gd name="connsiteX184" fmla="*/ 882676 w 917865"/>
              <a:gd name="connsiteY184" fmla="*/ 530677 h 850878"/>
              <a:gd name="connsiteX185" fmla="*/ 870946 w 917865"/>
              <a:gd name="connsiteY185" fmla="*/ 533614 h 850878"/>
              <a:gd name="connsiteX186" fmla="*/ 882676 w 917865"/>
              <a:gd name="connsiteY186" fmla="*/ 536552 h 850878"/>
              <a:gd name="connsiteX187" fmla="*/ 882676 w 917865"/>
              <a:gd name="connsiteY187" fmla="*/ 530677 h 850878"/>
              <a:gd name="connsiteX188" fmla="*/ 891473 w 917865"/>
              <a:gd name="connsiteY188" fmla="*/ 524801 h 850878"/>
              <a:gd name="connsiteX189" fmla="*/ 888541 w 917865"/>
              <a:gd name="connsiteY189" fmla="*/ 536552 h 850878"/>
              <a:gd name="connsiteX190" fmla="*/ 891473 w 917865"/>
              <a:gd name="connsiteY190" fmla="*/ 524801 h 850878"/>
              <a:gd name="connsiteX191" fmla="*/ 838688 w 917865"/>
              <a:gd name="connsiteY191" fmla="*/ 510113 h 850878"/>
              <a:gd name="connsiteX192" fmla="*/ 835756 w 917865"/>
              <a:gd name="connsiteY192" fmla="*/ 518926 h 850878"/>
              <a:gd name="connsiteX193" fmla="*/ 832823 w 917865"/>
              <a:gd name="connsiteY193" fmla="*/ 513051 h 850878"/>
              <a:gd name="connsiteX194" fmla="*/ 829891 w 917865"/>
              <a:gd name="connsiteY194" fmla="*/ 518926 h 850878"/>
              <a:gd name="connsiteX195" fmla="*/ 835756 w 917865"/>
              <a:gd name="connsiteY195" fmla="*/ 521864 h 850878"/>
              <a:gd name="connsiteX196" fmla="*/ 835756 w 917865"/>
              <a:gd name="connsiteY196" fmla="*/ 533614 h 850878"/>
              <a:gd name="connsiteX197" fmla="*/ 838688 w 917865"/>
              <a:gd name="connsiteY197" fmla="*/ 510113 h 850878"/>
              <a:gd name="connsiteX198" fmla="*/ 894405 w 917865"/>
              <a:gd name="connsiteY198" fmla="*/ 492487 h 850878"/>
              <a:gd name="connsiteX199" fmla="*/ 894405 w 917865"/>
              <a:gd name="connsiteY199" fmla="*/ 492487 h 850878"/>
              <a:gd name="connsiteX200" fmla="*/ 894405 w 917865"/>
              <a:gd name="connsiteY200" fmla="*/ 492487 h 850878"/>
              <a:gd name="connsiteX201" fmla="*/ 841621 w 917865"/>
              <a:gd name="connsiteY201" fmla="*/ 489550 h 850878"/>
              <a:gd name="connsiteX202" fmla="*/ 838688 w 917865"/>
              <a:gd name="connsiteY202" fmla="*/ 504238 h 850878"/>
              <a:gd name="connsiteX203" fmla="*/ 844553 w 917865"/>
              <a:gd name="connsiteY203" fmla="*/ 504238 h 850878"/>
              <a:gd name="connsiteX204" fmla="*/ 841621 w 917865"/>
              <a:gd name="connsiteY204" fmla="*/ 489550 h 850878"/>
              <a:gd name="connsiteX205" fmla="*/ 894039 w 917865"/>
              <a:gd name="connsiteY205" fmla="*/ 488815 h 850878"/>
              <a:gd name="connsiteX206" fmla="*/ 894405 w 917865"/>
              <a:gd name="connsiteY206" fmla="*/ 492487 h 850878"/>
              <a:gd name="connsiteX207" fmla="*/ 891473 w 917865"/>
              <a:gd name="connsiteY207" fmla="*/ 489550 h 850878"/>
              <a:gd name="connsiteX208" fmla="*/ 894039 w 917865"/>
              <a:gd name="connsiteY208" fmla="*/ 488815 h 850878"/>
              <a:gd name="connsiteX209" fmla="*/ 847486 w 917865"/>
              <a:gd name="connsiteY209" fmla="*/ 477157 h 850878"/>
              <a:gd name="connsiteX210" fmla="*/ 844553 w 917865"/>
              <a:gd name="connsiteY210" fmla="*/ 477799 h 850878"/>
              <a:gd name="connsiteX211" fmla="*/ 847486 w 917865"/>
              <a:gd name="connsiteY211" fmla="*/ 489550 h 850878"/>
              <a:gd name="connsiteX212" fmla="*/ 847486 w 917865"/>
              <a:gd name="connsiteY212" fmla="*/ 477157 h 850878"/>
              <a:gd name="connsiteX213" fmla="*/ 838688 w 917865"/>
              <a:gd name="connsiteY213" fmla="*/ 407296 h 850878"/>
              <a:gd name="connsiteX214" fmla="*/ 835756 w 917865"/>
              <a:gd name="connsiteY214" fmla="*/ 419047 h 850878"/>
              <a:gd name="connsiteX215" fmla="*/ 840888 w 917865"/>
              <a:gd name="connsiteY215" fmla="*/ 412070 h 850878"/>
              <a:gd name="connsiteX216" fmla="*/ 841230 w 917865"/>
              <a:gd name="connsiteY216" fmla="*/ 409842 h 850878"/>
              <a:gd name="connsiteX217" fmla="*/ 841621 w 917865"/>
              <a:gd name="connsiteY217" fmla="*/ 410234 h 850878"/>
              <a:gd name="connsiteX218" fmla="*/ 841621 w 917865"/>
              <a:gd name="connsiteY218" fmla="*/ 407296 h 850878"/>
              <a:gd name="connsiteX219" fmla="*/ 841230 w 917865"/>
              <a:gd name="connsiteY219" fmla="*/ 409842 h 850878"/>
              <a:gd name="connsiteX220" fmla="*/ 52785 w 917865"/>
              <a:gd name="connsiteY220" fmla="*/ 392608 h 850878"/>
              <a:gd name="connsiteX221" fmla="*/ 43987 w 917865"/>
              <a:gd name="connsiteY221" fmla="*/ 407296 h 850878"/>
              <a:gd name="connsiteX222" fmla="*/ 52785 w 917865"/>
              <a:gd name="connsiteY222" fmla="*/ 392608 h 850878"/>
              <a:gd name="connsiteX223" fmla="*/ 829891 w 917865"/>
              <a:gd name="connsiteY223" fmla="*/ 383795 h 850878"/>
              <a:gd name="connsiteX224" fmla="*/ 821094 w 917865"/>
              <a:gd name="connsiteY224" fmla="*/ 389670 h 850878"/>
              <a:gd name="connsiteX225" fmla="*/ 818161 w 917865"/>
              <a:gd name="connsiteY225" fmla="*/ 401421 h 850878"/>
              <a:gd name="connsiteX226" fmla="*/ 832431 w 917865"/>
              <a:gd name="connsiteY226" fmla="*/ 404280 h 850878"/>
              <a:gd name="connsiteX227" fmla="*/ 832823 w 917865"/>
              <a:gd name="connsiteY227" fmla="*/ 407296 h 850878"/>
              <a:gd name="connsiteX228" fmla="*/ 832823 w 917865"/>
              <a:gd name="connsiteY228" fmla="*/ 404359 h 850878"/>
              <a:gd name="connsiteX229" fmla="*/ 832431 w 917865"/>
              <a:gd name="connsiteY229" fmla="*/ 404280 h 850878"/>
              <a:gd name="connsiteX230" fmla="*/ 831724 w 917865"/>
              <a:gd name="connsiteY230" fmla="*/ 398850 h 850878"/>
              <a:gd name="connsiteX231" fmla="*/ 832823 w 917865"/>
              <a:gd name="connsiteY231" fmla="*/ 392608 h 850878"/>
              <a:gd name="connsiteX232" fmla="*/ 835756 w 917865"/>
              <a:gd name="connsiteY232" fmla="*/ 392608 h 850878"/>
              <a:gd name="connsiteX233" fmla="*/ 835756 w 917865"/>
              <a:gd name="connsiteY233" fmla="*/ 398483 h 850878"/>
              <a:gd name="connsiteX234" fmla="*/ 850418 w 917865"/>
              <a:gd name="connsiteY234" fmla="*/ 395546 h 850878"/>
              <a:gd name="connsiteX235" fmla="*/ 844553 w 917865"/>
              <a:gd name="connsiteY235" fmla="*/ 389670 h 850878"/>
              <a:gd name="connsiteX236" fmla="*/ 841621 w 917865"/>
              <a:gd name="connsiteY236" fmla="*/ 389670 h 850878"/>
              <a:gd name="connsiteX237" fmla="*/ 841621 w 917865"/>
              <a:gd name="connsiteY237" fmla="*/ 395546 h 850878"/>
              <a:gd name="connsiteX238" fmla="*/ 829891 w 917865"/>
              <a:gd name="connsiteY238" fmla="*/ 383795 h 850878"/>
              <a:gd name="connsiteX239" fmla="*/ 811930 w 917865"/>
              <a:gd name="connsiteY239" fmla="*/ 379021 h 850878"/>
              <a:gd name="connsiteX240" fmla="*/ 803499 w 917865"/>
              <a:gd name="connsiteY240" fmla="*/ 380858 h 850878"/>
              <a:gd name="connsiteX241" fmla="*/ 803499 w 917865"/>
              <a:gd name="connsiteY241" fmla="*/ 383795 h 850878"/>
              <a:gd name="connsiteX242" fmla="*/ 809364 w 917865"/>
              <a:gd name="connsiteY242" fmla="*/ 381225 h 850878"/>
              <a:gd name="connsiteX243" fmla="*/ 814395 w 917865"/>
              <a:gd name="connsiteY243" fmla="*/ 380910 h 850878"/>
              <a:gd name="connsiteX244" fmla="*/ 818161 w 917865"/>
              <a:gd name="connsiteY244" fmla="*/ 383795 h 850878"/>
              <a:gd name="connsiteX245" fmla="*/ 815229 w 917865"/>
              <a:gd name="connsiteY245" fmla="*/ 380858 h 850878"/>
              <a:gd name="connsiteX246" fmla="*/ 814395 w 917865"/>
              <a:gd name="connsiteY246" fmla="*/ 380910 h 850878"/>
              <a:gd name="connsiteX247" fmla="*/ 841621 w 917865"/>
              <a:gd name="connsiteY247" fmla="*/ 377920 h 850878"/>
              <a:gd name="connsiteX248" fmla="*/ 835756 w 917865"/>
              <a:gd name="connsiteY248" fmla="*/ 383795 h 850878"/>
              <a:gd name="connsiteX249" fmla="*/ 853351 w 917865"/>
              <a:gd name="connsiteY249" fmla="*/ 389670 h 850878"/>
              <a:gd name="connsiteX250" fmla="*/ 853351 w 917865"/>
              <a:gd name="connsiteY250" fmla="*/ 377920 h 850878"/>
              <a:gd name="connsiteX251" fmla="*/ 847486 w 917865"/>
              <a:gd name="connsiteY251" fmla="*/ 386733 h 850878"/>
              <a:gd name="connsiteX252" fmla="*/ 844553 w 917865"/>
              <a:gd name="connsiteY252" fmla="*/ 377920 h 850878"/>
              <a:gd name="connsiteX253" fmla="*/ 838688 w 917865"/>
              <a:gd name="connsiteY253" fmla="*/ 383795 h 850878"/>
              <a:gd name="connsiteX254" fmla="*/ 841621 w 917865"/>
              <a:gd name="connsiteY254" fmla="*/ 377920 h 850878"/>
              <a:gd name="connsiteX255" fmla="*/ 824026 w 917865"/>
              <a:gd name="connsiteY255" fmla="*/ 377920 h 850878"/>
              <a:gd name="connsiteX256" fmla="*/ 821094 w 917865"/>
              <a:gd name="connsiteY256" fmla="*/ 386733 h 850878"/>
              <a:gd name="connsiteX257" fmla="*/ 824026 w 917865"/>
              <a:gd name="connsiteY257" fmla="*/ 386733 h 850878"/>
              <a:gd name="connsiteX258" fmla="*/ 824026 w 917865"/>
              <a:gd name="connsiteY258" fmla="*/ 377920 h 850878"/>
              <a:gd name="connsiteX259" fmla="*/ 58650 w 917865"/>
              <a:gd name="connsiteY259" fmla="*/ 377920 h 850878"/>
              <a:gd name="connsiteX260" fmla="*/ 55717 w 917865"/>
              <a:gd name="connsiteY260" fmla="*/ 389670 h 850878"/>
              <a:gd name="connsiteX261" fmla="*/ 58650 w 917865"/>
              <a:gd name="connsiteY261" fmla="*/ 377920 h 850878"/>
              <a:gd name="connsiteX262" fmla="*/ 102637 w 917865"/>
              <a:gd name="connsiteY262" fmla="*/ 369107 h 850878"/>
              <a:gd name="connsiteX263" fmla="*/ 87974 w 917865"/>
              <a:gd name="connsiteY263" fmla="*/ 377920 h 850878"/>
              <a:gd name="connsiteX264" fmla="*/ 87974 w 917865"/>
              <a:gd name="connsiteY264" fmla="*/ 386733 h 850878"/>
              <a:gd name="connsiteX265" fmla="*/ 108502 w 917865"/>
              <a:gd name="connsiteY265" fmla="*/ 372045 h 850878"/>
              <a:gd name="connsiteX266" fmla="*/ 102637 w 917865"/>
              <a:gd name="connsiteY266" fmla="*/ 369107 h 850878"/>
              <a:gd name="connsiteX267" fmla="*/ 832823 w 917865"/>
              <a:gd name="connsiteY267" fmla="*/ 363232 h 850878"/>
              <a:gd name="connsiteX268" fmla="*/ 832823 w 917865"/>
              <a:gd name="connsiteY268" fmla="*/ 377920 h 850878"/>
              <a:gd name="connsiteX269" fmla="*/ 841621 w 917865"/>
              <a:gd name="connsiteY269" fmla="*/ 374982 h 850878"/>
              <a:gd name="connsiteX270" fmla="*/ 844553 w 917865"/>
              <a:gd name="connsiteY270" fmla="*/ 369107 h 850878"/>
              <a:gd name="connsiteX271" fmla="*/ 832823 w 917865"/>
              <a:gd name="connsiteY271" fmla="*/ 363232 h 850878"/>
              <a:gd name="connsiteX272" fmla="*/ 58650 w 917865"/>
              <a:gd name="connsiteY272" fmla="*/ 363232 h 850878"/>
              <a:gd name="connsiteX273" fmla="*/ 55717 w 917865"/>
              <a:gd name="connsiteY273" fmla="*/ 369107 h 850878"/>
              <a:gd name="connsiteX274" fmla="*/ 58650 w 917865"/>
              <a:gd name="connsiteY274" fmla="*/ 363232 h 850878"/>
              <a:gd name="connsiteX275" fmla="*/ 821094 w 917865"/>
              <a:gd name="connsiteY275" fmla="*/ 360294 h 850878"/>
              <a:gd name="connsiteX276" fmla="*/ 824026 w 917865"/>
              <a:gd name="connsiteY276" fmla="*/ 374982 h 850878"/>
              <a:gd name="connsiteX277" fmla="*/ 826959 w 917865"/>
              <a:gd name="connsiteY277" fmla="*/ 372045 h 850878"/>
              <a:gd name="connsiteX278" fmla="*/ 829891 w 917865"/>
              <a:gd name="connsiteY278" fmla="*/ 374982 h 850878"/>
              <a:gd name="connsiteX279" fmla="*/ 821094 w 917865"/>
              <a:gd name="connsiteY279" fmla="*/ 360294 h 850878"/>
              <a:gd name="connsiteX280" fmla="*/ 105569 w 917865"/>
              <a:gd name="connsiteY280" fmla="*/ 348544 h 850878"/>
              <a:gd name="connsiteX281" fmla="*/ 90907 w 917865"/>
              <a:gd name="connsiteY281" fmla="*/ 354419 h 850878"/>
              <a:gd name="connsiteX282" fmla="*/ 102637 w 917865"/>
              <a:gd name="connsiteY282" fmla="*/ 354419 h 850878"/>
              <a:gd name="connsiteX283" fmla="*/ 102637 w 917865"/>
              <a:gd name="connsiteY283" fmla="*/ 357356 h 850878"/>
              <a:gd name="connsiteX284" fmla="*/ 108502 w 917865"/>
              <a:gd name="connsiteY284" fmla="*/ 360294 h 850878"/>
              <a:gd name="connsiteX285" fmla="*/ 108502 w 917865"/>
              <a:gd name="connsiteY285" fmla="*/ 351481 h 850878"/>
              <a:gd name="connsiteX286" fmla="*/ 105569 w 917865"/>
              <a:gd name="connsiteY286" fmla="*/ 348544 h 850878"/>
              <a:gd name="connsiteX287" fmla="*/ 876811 w 917865"/>
              <a:gd name="connsiteY287" fmla="*/ 345606 h 850878"/>
              <a:gd name="connsiteX288" fmla="*/ 873878 w 917865"/>
              <a:gd name="connsiteY288" fmla="*/ 354419 h 850878"/>
              <a:gd name="connsiteX289" fmla="*/ 879743 w 917865"/>
              <a:gd name="connsiteY289" fmla="*/ 354419 h 850878"/>
              <a:gd name="connsiteX290" fmla="*/ 876811 w 917865"/>
              <a:gd name="connsiteY290" fmla="*/ 345606 h 850878"/>
              <a:gd name="connsiteX291" fmla="*/ 131962 w 917865"/>
              <a:gd name="connsiteY291" fmla="*/ 342668 h 850878"/>
              <a:gd name="connsiteX292" fmla="*/ 120232 w 917865"/>
              <a:gd name="connsiteY292" fmla="*/ 351481 h 850878"/>
              <a:gd name="connsiteX293" fmla="*/ 126097 w 917865"/>
              <a:gd name="connsiteY293" fmla="*/ 351481 h 850878"/>
              <a:gd name="connsiteX294" fmla="*/ 129029 w 917865"/>
              <a:gd name="connsiteY294" fmla="*/ 345606 h 850878"/>
              <a:gd name="connsiteX295" fmla="*/ 131962 w 917865"/>
              <a:gd name="connsiteY295" fmla="*/ 342668 h 850878"/>
              <a:gd name="connsiteX296" fmla="*/ 55717 w 917865"/>
              <a:gd name="connsiteY296" fmla="*/ 342668 h 850878"/>
              <a:gd name="connsiteX297" fmla="*/ 43987 w 917865"/>
              <a:gd name="connsiteY297" fmla="*/ 351481 h 850878"/>
              <a:gd name="connsiteX298" fmla="*/ 46920 w 917865"/>
              <a:gd name="connsiteY298" fmla="*/ 360294 h 850878"/>
              <a:gd name="connsiteX299" fmla="*/ 55717 w 917865"/>
              <a:gd name="connsiteY299" fmla="*/ 342668 h 850878"/>
              <a:gd name="connsiteX300" fmla="*/ 41055 w 917865"/>
              <a:gd name="connsiteY300" fmla="*/ 339731 h 850878"/>
              <a:gd name="connsiteX301" fmla="*/ 32257 w 917865"/>
              <a:gd name="connsiteY301" fmla="*/ 342668 h 850878"/>
              <a:gd name="connsiteX302" fmla="*/ 35190 w 917865"/>
              <a:gd name="connsiteY302" fmla="*/ 345606 h 850878"/>
              <a:gd name="connsiteX303" fmla="*/ 23460 w 917865"/>
              <a:gd name="connsiteY303" fmla="*/ 345606 h 850878"/>
              <a:gd name="connsiteX304" fmla="*/ 26392 w 917865"/>
              <a:gd name="connsiteY304" fmla="*/ 351481 h 850878"/>
              <a:gd name="connsiteX305" fmla="*/ 35190 w 917865"/>
              <a:gd name="connsiteY305" fmla="*/ 351481 h 850878"/>
              <a:gd name="connsiteX306" fmla="*/ 41055 w 917865"/>
              <a:gd name="connsiteY306" fmla="*/ 339731 h 850878"/>
              <a:gd name="connsiteX307" fmla="*/ 131962 w 917865"/>
              <a:gd name="connsiteY307" fmla="*/ 336793 h 850878"/>
              <a:gd name="connsiteX308" fmla="*/ 137827 w 917865"/>
              <a:gd name="connsiteY308" fmla="*/ 348544 h 850878"/>
              <a:gd name="connsiteX309" fmla="*/ 131962 w 917865"/>
              <a:gd name="connsiteY309" fmla="*/ 336793 h 850878"/>
              <a:gd name="connsiteX310" fmla="*/ 89441 w 917865"/>
              <a:gd name="connsiteY310" fmla="*/ 335324 h 850878"/>
              <a:gd name="connsiteX311" fmla="*/ 82109 w 917865"/>
              <a:gd name="connsiteY311" fmla="*/ 336793 h 850878"/>
              <a:gd name="connsiteX312" fmla="*/ 76245 w 917865"/>
              <a:gd name="connsiteY312" fmla="*/ 345606 h 850878"/>
              <a:gd name="connsiteX313" fmla="*/ 79177 w 917865"/>
              <a:gd name="connsiteY313" fmla="*/ 339731 h 850878"/>
              <a:gd name="connsiteX314" fmla="*/ 67447 w 917865"/>
              <a:gd name="connsiteY314" fmla="*/ 351481 h 850878"/>
              <a:gd name="connsiteX315" fmla="*/ 96772 w 917865"/>
              <a:gd name="connsiteY315" fmla="*/ 342668 h 850878"/>
              <a:gd name="connsiteX316" fmla="*/ 89441 w 917865"/>
              <a:gd name="connsiteY316" fmla="*/ 335324 h 850878"/>
              <a:gd name="connsiteX317" fmla="*/ 102637 w 917865"/>
              <a:gd name="connsiteY317" fmla="*/ 333855 h 850878"/>
              <a:gd name="connsiteX318" fmla="*/ 96772 w 917865"/>
              <a:gd name="connsiteY318" fmla="*/ 348544 h 850878"/>
              <a:gd name="connsiteX319" fmla="*/ 102637 w 917865"/>
              <a:gd name="connsiteY319" fmla="*/ 333855 h 850878"/>
              <a:gd name="connsiteX320" fmla="*/ 853351 w 917865"/>
              <a:gd name="connsiteY320" fmla="*/ 327980 h 850878"/>
              <a:gd name="connsiteX321" fmla="*/ 844553 w 917865"/>
              <a:gd name="connsiteY321" fmla="*/ 342668 h 850878"/>
              <a:gd name="connsiteX322" fmla="*/ 851518 w 917865"/>
              <a:gd name="connsiteY322" fmla="*/ 343036 h 850878"/>
              <a:gd name="connsiteX323" fmla="*/ 855799 w 917865"/>
              <a:gd name="connsiteY323" fmla="*/ 337427 h 850878"/>
              <a:gd name="connsiteX324" fmla="*/ 856283 w 917865"/>
              <a:gd name="connsiteY324" fmla="*/ 339731 h 850878"/>
              <a:gd name="connsiteX325" fmla="*/ 856283 w 917865"/>
              <a:gd name="connsiteY325" fmla="*/ 342668 h 850878"/>
              <a:gd name="connsiteX326" fmla="*/ 847486 w 917865"/>
              <a:gd name="connsiteY326" fmla="*/ 351481 h 850878"/>
              <a:gd name="connsiteX327" fmla="*/ 847486 w 917865"/>
              <a:gd name="connsiteY327" fmla="*/ 354419 h 850878"/>
              <a:gd name="connsiteX328" fmla="*/ 853351 w 917865"/>
              <a:gd name="connsiteY328" fmla="*/ 360294 h 850878"/>
              <a:gd name="connsiteX329" fmla="*/ 847486 w 917865"/>
              <a:gd name="connsiteY329" fmla="*/ 369107 h 850878"/>
              <a:gd name="connsiteX330" fmla="*/ 847486 w 917865"/>
              <a:gd name="connsiteY330" fmla="*/ 374982 h 850878"/>
              <a:gd name="connsiteX331" fmla="*/ 859216 w 917865"/>
              <a:gd name="connsiteY331" fmla="*/ 363232 h 850878"/>
              <a:gd name="connsiteX332" fmla="*/ 862148 w 917865"/>
              <a:gd name="connsiteY332" fmla="*/ 372045 h 850878"/>
              <a:gd name="connsiteX333" fmla="*/ 868013 w 917865"/>
              <a:gd name="connsiteY333" fmla="*/ 363232 h 850878"/>
              <a:gd name="connsiteX334" fmla="*/ 873878 w 917865"/>
              <a:gd name="connsiteY334" fmla="*/ 372045 h 850878"/>
              <a:gd name="connsiteX335" fmla="*/ 868013 w 917865"/>
              <a:gd name="connsiteY335" fmla="*/ 383795 h 850878"/>
              <a:gd name="connsiteX336" fmla="*/ 862148 w 917865"/>
              <a:gd name="connsiteY336" fmla="*/ 377920 h 850878"/>
              <a:gd name="connsiteX337" fmla="*/ 856283 w 917865"/>
              <a:gd name="connsiteY337" fmla="*/ 380858 h 850878"/>
              <a:gd name="connsiteX338" fmla="*/ 856283 w 917865"/>
              <a:gd name="connsiteY338" fmla="*/ 386733 h 850878"/>
              <a:gd name="connsiteX339" fmla="*/ 865081 w 917865"/>
              <a:gd name="connsiteY339" fmla="*/ 380858 h 850878"/>
              <a:gd name="connsiteX340" fmla="*/ 862148 w 917865"/>
              <a:gd name="connsiteY340" fmla="*/ 389670 h 850878"/>
              <a:gd name="connsiteX341" fmla="*/ 859216 w 917865"/>
              <a:gd name="connsiteY341" fmla="*/ 386733 h 850878"/>
              <a:gd name="connsiteX342" fmla="*/ 862148 w 917865"/>
              <a:gd name="connsiteY342" fmla="*/ 410234 h 850878"/>
              <a:gd name="connsiteX343" fmla="*/ 859216 w 917865"/>
              <a:gd name="connsiteY343" fmla="*/ 404359 h 850878"/>
              <a:gd name="connsiteX344" fmla="*/ 856283 w 917865"/>
              <a:gd name="connsiteY344" fmla="*/ 416109 h 850878"/>
              <a:gd name="connsiteX345" fmla="*/ 865081 w 917865"/>
              <a:gd name="connsiteY345" fmla="*/ 416109 h 850878"/>
              <a:gd name="connsiteX346" fmla="*/ 862148 w 917865"/>
              <a:gd name="connsiteY346" fmla="*/ 413171 h 850878"/>
              <a:gd name="connsiteX347" fmla="*/ 870946 w 917865"/>
              <a:gd name="connsiteY347" fmla="*/ 413171 h 850878"/>
              <a:gd name="connsiteX348" fmla="*/ 870946 w 917865"/>
              <a:gd name="connsiteY348" fmla="*/ 419047 h 850878"/>
              <a:gd name="connsiteX349" fmla="*/ 868013 w 917865"/>
              <a:gd name="connsiteY349" fmla="*/ 416109 h 850878"/>
              <a:gd name="connsiteX350" fmla="*/ 870946 w 917865"/>
              <a:gd name="connsiteY350" fmla="*/ 419047 h 850878"/>
              <a:gd name="connsiteX351" fmla="*/ 862148 w 917865"/>
              <a:gd name="connsiteY351" fmla="*/ 424922 h 850878"/>
              <a:gd name="connsiteX352" fmla="*/ 862148 w 917865"/>
              <a:gd name="connsiteY352" fmla="*/ 427860 h 850878"/>
              <a:gd name="connsiteX353" fmla="*/ 870946 w 917865"/>
              <a:gd name="connsiteY353" fmla="*/ 421984 h 850878"/>
              <a:gd name="connsiteX354" fmla="*/ 868013 w 917865"/>
              <a:gd name="connsiteY354" fmla="*/ 439610 h 850878"/>
              <a:gd name="connsiteX355" fmla="*/ 865081 w 917865"/>
              <a:gd name="connsiteY355" fmla="*/ 448423 h 850878"/>
              <a:gd name="connsiteX356" fmla="*/ 873878 w 917865"/>
              <a:gd name="connsiteY356" fmla="*/ 454298 h 850878"/>
              <a:gd name="connsiteX357" fmla="*/ 876811 w 917865"/>
              <a:gd name="connsiteY357" fmla="*/ 442548 h 850878"/>
              <a:gd name="connsiteX358" fmla="*/ 868013 w 917865"/>
              <a:gd name="connsiteY358" fmla="*/ 439610 h 850878"/>
              <a:gd name="connsiteX359" fmla="*/ 882676 w 917865"/>
              <a:gd name="connsiteY359" fmla="*/ 442548 h 850878"/>
              <a:gd name="connsiteX360" fmla="*/ 885608 w 917865"/>
              <a:gd name="connsiteY360" fmla="*/ 439610 h 850878"/>
              <a:gd name="connsiteX361" fmla="*/ 894405 w 917865"/>
              <a:gd name="connsiteY361" fmla="*/ 427860 h 850878"/>
              <a:gd name="connsiteX362" fmla="*/ 888541 w 917865"/>
              <a:gd name="connsiteY362" fmla="*/ 407296 h 850878"/>
              <a:gd name="connsiteX363" fmla="*/ 879743 w 917865"/>
              <a:gd name="connsiteY363" fmla="*/ 410234 h 850878"/>
              <a:gd name="connsiteX364" fmla="*/ 879743 w 917865"/>
              <a:gd name="connsiteY364" fmla="*/ 413171 h 850878"/>
              <a:gd name="connsiteX365" fmla="*/ 870946 w 917865"/>
              <a:gd name="connsiteY365" fmla="*/ 413171 h 850878"/>
              <a:gd name="connsiteX366" fmla="*/ 888541 w 917865"/>
              <a:gd name="connsiteY366" fmla="*/ 404359 h 850878"/>
              <a:gd name="connsiteX367" fmla="*/ 885608 w 917865"/>
              <a:gd name="connsiteY367" fmla="*/ 401421 h 850878"/>
              <a:gd name="connsiteX368" fmla="*/ 876811 w 917865"/>
              <a:gd name="connsiteY368" fmla="*/ 404359 h 850878"/>
              <a:gd name="connsiteX369" fmla="*/ 879743 w 917865"/>
              <a:gd name="connsiteY369" fmla="*/ 395546 h 850878"/>
              <a:gd name="connsiteX370" fmla="*/ 885608 w 917865"/>
              <a:gd name="connsiteY370" fmla="*/ 395546 h 850878"/>
              <a:gd name="connsiteX371" fmla="*/ 879743 w 917865"/>
              <a:gd name="connsiteY371" fmla="*/ 392608 h 850878"/>
              <a:gd name="connsiteX372" fmla="*/ 885608 w 917865"/>
              <a:gd name="connsiteY372" fmla="*/ 389670 h 850878"/>
              <a:gd name="connsiteX373" fmla="*/ 885608 w 917865"/>
              <a:gd name="connsiteY373" fmla="*/ 377920 h 850878"/>
              <a:gd name="connsiteX374" fmla="*/ 876811 w 917865"/>
              <a:gd name="connsiteY374" fmla="*/ 377920 h 850878"/>
              <a:gd name="connsiteX375" fmla="*/ 876811 w 917865"/>
              <a:gd name="connsiteY375" fmla="*/ 374982 h 850878"/>
              <a:gd name="connsiteX376" fmla="*/ 882676 w 917865"/>
              <a:gd name="connsiteY376" fmla="*/ 357356 h 850878"/>
              <a:gd name="connsiteX377" fmla="*/ 868013 w 917865"/>
              <a:gd name="connsiteY377" fmla="*/ 357356 h 850878"/>
              <a:gd name="connsiteX378" fmla="*/ 868013 w 917865"/>
              <a:gd name="connsiteY378" fmla="*/ 339731 h 850878"/>
              <a:gd name="connsiteX379" fmla="*/ 856283 w 917865"/>
              <a:gd name="connsiteY379" fmla="*/ 342668 h 850878"/>
              <a:gd name="connsiteX380" fmla="*/ 862148 w 917865"/>
              <a:gd name="connsiteY380" fmla="*/ 342668 h 850878"/>
              <a:gd name="connsiteX381" fmla="*/ 862148 w 917865"/>
              <a:gd name="connsiteY381" fmla="*/ 330918 h 850878"/>
              <a:gd name="connsiteX382" fmla="*/ 856283 w 917865"/>
              <a:gd name="connsiteY382" fmla="*/ 339731 h 850878"/>
              <a:gd name="connsiteX383" fmla="*/ 856283 w 917865"/>
              <a:gd name="connsiteY383" fmla="*/ 336793 h 850878"/>
              <a:gd name="connsiteX384" fmla="*/ 855799 w 917865"/>
              <a:gd name="connsiteY384" fmla="*/ 337427 h 850878"/>
              <a:gd name="connsiteX385" fmla="*/ 854817 w 917865"/>
              <a:gd name="connsiteY385" fmla="*/ 332754 h 850878"/>
              <a:gd name="connsiteX386" fmla="*/ 853351 w 917865"/>
              <a:gd name="connsiteY386" fmla="*/ 327980 h 850878"/>
              <a:gd name="connsiteX387" fmla="*/ 841621 w 917865"/>
              <a:gd name="connsiteY387" fmla="*/ 327980 h 850878"/>
              <a:gd name="connsiteX388" fmla="*/ 844553 w 917865"/>
              <a:gd name="connsiteY388" fmla="*/ 339731 h 850878"/>
              <a:gd name="connsiteX389" fmla="*/ 847486 w 917865"/>
              <a:gd name="connsiteY389" fmla="*/ 336793 h 850878"/>
              <a:gd name="connsiteX390" fmla="*/ 841621 w 917865"/>
              <a:gd name="connsiteY390" fmla="*/ 327980 h 850878"/>
              <a:gd name="connsiteX391" fmla="*/ 102637 w 917865"/>
              <a:gd name="connsiteY391" fmla="*/ 325043 h 850878"/>
              <a:gd name="connsiteX392" fmla="*/ 105569 w 917865"/>
              <a:gd name="connsiteY392" fmla="*/ 330918 h 850878"/>
              <a:gd name="connsiteX393" fmla="*/ 108502 w 917865"/>
              <a:gd name="connsiteY393" fmla="*/ 327980 h 850878"/>
              <a:gd name="connsiteX394" fmla="*/ 114367 w 917865"/>
              <a:gd name="connsiteY394" fmla="*/ 327980 h 850878"/>
              <a:gd name="connsiteX395" fmla="*/ 102637 w 917865"/>
              <a:gd name="connsiteY395" fmla="*/ 325043 h 850878"/>
              <a:gd name="connsiteX396" fmla="*/ 137827 w 917865"/>
              <a:gd name="connsiteY396" fmla="*/ 322105 h 850878"/>
              <a:gd name="connsiteX397" fmla="*/ 134894 w 917865"/>
              <a:gd name="connsiteY397" fmla="*/ 327980 h 850878"/>
              <a:gd name="connsiteX398" fmla="*/ 143691 w 917865"/>
              <a:gd name="connsiteY398" fmla="*/ 327980 h 850878"/>
              <a:gd name="connsiteX399" fmla="*/ 137827 w 917865"/>
              <a:gd name="connsiteY399" fmla="*/ 322105 h 850878"/>
              <a:gd name="connsiteX400" fmla="*/ 888541 w 917865"/>
              <a:gd name="connsiteY400" fmla="*/ 316230 h 850878"/>
              <a:gd name="connsiteX401" fmla="*/ 888541 w 917865"/>
              <a:gd name="connsiteY401" fmla="*/ 363232 h 850878"/>
              <a:gd name="connsiteX402" fmla="*/ 897338 w 917865"/>
              <a:gd name="connsiteY402" fmla="*/ 339731 h 850878"/>
              <a:gd name="connsiteX403" fmla="*/ 888541 w 917865"/>
              <a:gd name="connsiteY403" fmla="*/ 316230 h 850878"/>
              <a:gd name="connsiteX404" fmla="*/ 903203 w 917865"/>
              <a:gd name="connsiteY404" fmla="*/ 310354 h 850878"/>
              <a:gd name="connsiteX405" fmla="*/ 897338 w 917865"/>
              <a:gd name="connsiteY405" fmla="*/ 316230 h 850878"/>
              <a:gd name="connsiteX406" fmla="*/ 897338 w 917865"/>
              <a:gd name="connsiteY406" fmla="*/ 325043 h 850878"/>
              <a:gd name="connsiteX407" fmla="*/ 903203 w 917865"/>
              <a:gd name="connsiteY407" fmla="*/ 310354 h 850878"/>
              <a:gd name="connsiteX408" fmla="*/ 114367 w 917865"/>
              <a:gd name="connsiteY408" fmla="*/ 301542 h 850878"/>
              <a:gd name="connsiteX409" fmla="*/ 114367 w 917865"/>
              <a:gd name="connsiteY409" fmla="*/ 313292 h 850878"/>
              <a:gd name="connsiteX410" fmla="*/ 126097 w 917865"/>
              <a:gd name="connsiteY410" fmla="*/ 316230 h 850878"/>
              <a:gd name="connsiteX411" fmla="*/ 126097 w 917865"/>
              <a:gd name="connsiteY411" fmla="*/ 310354 h 850878"/>
              <a:gd name="connsiteX412" fmla="*/ 123164 w 917865"/>
              <a:gd name="connsiteY412" fmla="*/ 313292 h 850878"/>
              <a:gd name="connsiteX413" fmla="*/ 120232 w 917865"/>
              <a:gd name="connsiteY413" fmla="*/ 307417 h 850878"/>
              <a:gd name="connsiteX414" fmla="*/ 117299 w 917865"/>
              <a:gd name="connsiteY414" fmla="*/ 310354 h 850878"/>
              <a:gd name="connsiteX415" fmla="*/ 114367 w 917865"/>
              <a:gd name="connsiteY415" fmla="*/ 301542 h 850878"/>
              <a:gd name="connsiteX416" fmla="*/ 126097 w 917865"/>
              <a:gd name="connsiteY416" fmla="*/ 295666 h 850878"/>
              <a:gd name="connsiteX417" fmla="*/ 123164 w 917865"/>
              <a:gd name="connsiteY417" fmla="*/ 304479 h 850878"/>
              <a:gd name="connsiteX418" fmla="*/ 126097 w 917865"/>
              <a:gd name="connsiteY418" fmla="*/ 298604 h 850878"/>
              <a:gd name="connsiteX419" fmla="*/ 126097 w 917865"/>
              <a:gd name="connsiteY419" fmla="*/ 295666 h 850878"/>
              <a:gd name="connsiteX420" fmla="*/ 909068 w 917865"/>
              <a:gd name="connsiteY420" fmla="*/ 292729 h 850878"/>
              <a:gd name="connsiteX421" fmla="*/ 914933 w 917865"/>
              <a:gd name="connsiteY421" fmla="*/ 301542 h 850878"/>
              <a:gd name="connsiteX422" fmla="*/ 912000 w 917865"/>
              <a:gd name="connsiteY422" fmla="*/ 292729 h 850878"/>
              <a:gd name="connsiteX423" fmla="*/ 909068 w 917865"/>
              <a:gd name="connsiteY423" fmla="*/ 292729 h 850878"/>
              <a:gd name="connsiteX424" fmla="*/ 135489 w 917865"/>
              <a:gd name="connsiteY424" fmla="*/ 289110 h 850878"/>
              <a:gd name="connsiteX425" fmla="*/ 134894 w 917865"/>
              <a:gd name="connsiteY425" fmla="*/ 289791 h 850878"/>
              <a:gd name="connsiteX426" fmla="*/ 134695 w 917865"/>
              <a:gd name="connsiteY426" fmla="*/ 289194 h 850878"/>
              <a:gd name="connsiteX427" fmla="*/ 140759 w 917865"/>
              <a:gd name="connsiteY427" fmla="*/ 278041 h 850878"/>
              <a:gd name="connsiteX428" fmla="*/ 131962 w 917865"/>
              <a:gd name="connsiteY428" fmla="*/ 280978 h 850878"/>
              <a:gd name="connsiteX429" fmla="*/ 134695 w 917865"/>
              <a:gd name="connsiteY429" fmla="*/ 289194 h 850878"/>
              <a:gd name="connsiteX430" fmla="*/ 129029 w 917865"/>
              <a:gd name="connsiteY430" fmla="*/ 289791 h 850878"/>
              <a:gd name="connsiteX431" fmla="*/ 129029 w 917865"/>
              <a:gd name="connsiteY431" fmla="*/ 304479 h 850878"/>
              <a:gd name="connsiteX432" fmla="*/ 140759 w 917865"/>
              <a:gd name="connsiteY432" fmla="*/ 283916 h 850878"/>
              <a:gd name="connsiteX433" fmla="*/ 135994 w 917865"/>
              <a:gd name="connsiteY433" fmla="*/ 289057 h 850878"/>
              <a:gd name="connsiteX434" fmla="*/ 135489 w 917865"/>
              <a:gd name="connsiteY434" fmla="*/ 289110 h 850878"/>
              <a:gd name="connsiteX435" fmla="*/ 140026 w 917865"/>
              <a:gd name="connsiteY435" fmla="*/ 283916 h 850878"/>
              <a:gd name="connsiteX436" fmla="*/ 140759 w 917865"/>
              <a:gd name="connsiteY436" fmla="*/ 278041 h 850878"/>
              <a:gd name="connsiteX437" fmla="*/ 123164 w 917865"/>
              <a:gd name="connsiteY437" fmla="*/ 278041 h 850878"/>
              <a:gd name="connsiteX438" fmla="*/ 120232 w 917865"/>
              <a:gd name="connsiteY438" fmla="*/ 286853 h 850878"/>
              <a:gd name="connsiteX439" fmla="*/ 129029 w 917865"/>
              <a:gd name="connsiteY439" fmla="*/ 280978 h 850878"/>
              <a:gd name="connsiteX440" fmla="*/ 123164 w 917865"/>
              <a:gd name="connsiteY440" fmla="*/ 278041 h 850878"/>
              <a:gd name="connsiteX441" fmla="*/ 856283 w 917865"/>
              <a:gd name="connsiteY441" fmla="*/ 272165 h 850878"/>
              <a:gd name="connsiteX442" fmla="*/ 850418 w 917865"/>
              <a:gd name="connsiteY442" fmla="*/ 286853 h 850878"/>
              <a:gd name="connsiteX443" fmla="*/ 859216 w 917865"/>
              <a:gd name="connsiteY443" fmla="*/ 283916 h 850878"/>
              <a:gd name="connsiteX444" fmla="*/ 862148 w 917865"/>
              <a:gd name="connsiteY444" fmla="*/ 286853 h 850878"/>
              <a:gd name="connsiteX445" fmla="*/ 862148 w 917865"/>
              <a:gd name="connsiteY445" fmla="*/ 280978 h 850878"/>
              <a:gd name="connsiteX446" fmla="*/ 859216 w 917865"/>
              <a:gd name="connsiteY446" fmla="*/ 278041 h 850878"/>
              <a:gd name="connsiteX447" fmla="*/ 868013 w 917865"/>
              <a:gd name="connsiteY447" fmla="*/ 275103 h 850878"/>
              <a:gd name="connsiteX448" fmla="*/ 856283 w 917865"/>
              <a:gd name="connsiteY448" fmla="*/ 272165 h 850878"/>
              <a:gd name="connsiteX449" fmla="*/ 853351 w 917865"/>
              <a:gd name="connsiteY449" fmla="*/ 245727 h 850878"/>
              <a:gd name="connsiteX450" fmla="*/ 850418 w 917865"/>
              <a:gd name="connsiteY450" fmla="*/ 266290 h 850878"/>
              <a:gd name="connsiteX451" fmla="*/ 853351 w 917865"/>
              <a:gd name="connsiteY451" fmla="*/ 269228 h 850878"/>
              <a:gd name="connsiteX452" fmla="*/ 862148 w 917865"/>
              <a:gd name="connsiteY452" fmla="*/ 269228 h 850878"/>
              <a:gd name="connsiteX453" fmla="*/ 868013 w 917865"/>
              <a:gd name="connsiteY453" fmla="*/ 257477 h 850878"/>
              <a:gd name="connsiteX454" fmla="*/ 862148 w 917865"/>
              <a:gd name="connsiteY454" fmla="*/ 254539 h 850878"/>
              <a:gd name="connsiteX455" fmla="*/ 853351 w 917865"/>
              <a:gd name="connsiteY455" fmla="*/ 245727 h 850878"/>
              <a:gd name="connsiteX456" fmla="*/ 841621 w 917865"/>
              <a:gd name="connsiteY456" fmla="*/ 242789 h 850878"/>
              <a:gd name="connsiteX457" fmla="*/ 841621 w 917865"/>
              <a:gd name="connsiteY457" fmla="*/ 254539 h 850878"/>
              <a:gd name="connsiteX458" fmla="*/ 847486 w 917865"/>
              <a:gd name="connsiteY458" fmla="*/ 251602 h 850878"/>
              <a:gd name="connsiteX459" fmla="*/ 847486 w 917865"/>
              <a:gd name="connsiteY459" fmla="*/ 254539 h 850878"/>
              <a:gd name="connsiteX460" fmla="*/ 847486 w 917865"/>
              <a:gd name="connsiteY460" fmla="*/ 245727 h 850878"/>
              <a:gd name="connsiteX461" fmla="*/ 841621 w 917865"/>
              <a:gd name="connsiteY461" fmla="*/ 245727 h 850878"/>
              <a:gd name="connsiteX462" fmla="*/ 841621 w 917865"/>
              <a:gd name="connsiteY462" fmla="*/ 242789 h 850878"/>
              <a:gd name="connsiteX463" fmla="*/ 146624 w 917865"/>
              <a:gd name="connsiteY463" fmla="*/ 231038 h 850878"/>
              <a:gd name="connsiteX464" fmla="*/ 140759 w 917865"/>
              <a:gd name="connsiteY464" fmla="*/ 239851 h 850878"/>
              <a:gd name="connsiteX465" fmla="*/ 146624 w 917865"/>
              <a:gd name="connsiteY465" fmla="*/ 242789 h 850878"/>
              <a:gd name="connsiteX466" fmla="*/ 146624 w 917865"/>
              <a:gd name="connsiteY466" fmla="*/ 233976 h 850878"/>
              <a:gd name="connsiteX467" fmla="*/ 146624 w 917865"/>
              <a:gd name="connsiteY467" fmla="*/ 231038 h 850878"/>
              <a:gd name="connsiteX468" fmla="*/ 173016 w 917865"/>
              <a:gd name="connsiteY468" fmla="*/ 181099 h 850878"/>
              <a:gd name="connsiteX469" fmla="*/ 167151 w 917865"/>
              <a:gd name="connsiteY469" fmla="*/ 189912 h 850878"/>
              <a:gd name="connsiteX470" fmla="*/ 175949 w 917865"/>
              <a:gd name="connsiteY470" fmla="*/ 192849 h 850878"/>
              <a:gd name="connsiteX471" fmla="*/ 173016 w 917865"/>
              <a:gd name="connsiteY471" fmla="*/ 181099 h 850878"/>
              <a:gd name="connsiteX472" fmla="*/ 727254 w 917865"/>
              <a:gd name="connsiteY472" fmla="*/ 172286 h 850878"/>
              <a:gd name="connsiteX473" fmla="*/ 724322 w 917865"/>
              <a:gd name="connsiteY473" fmla="*/ 181099 h 850878"/>
              <a:gd name="connsiteX474" fmla="*/ 730187 w 917865"/>
              <a:gd name="connsiteY474" fmla="*/ 178161 h 850878"/>
              <a:gd name="connsiteX475" fmla="*/ 733119 w 917865"/>
              <a:gd name="connsiteY475" fmla="*/ 181099 h 850878"/>
              <a:gd name="connsiteX476" fmla="*/ 727254 w 917865"/>
              <a:gd name="connsiteY476" fmla="*/ 172286 h 850878"/>
              <a:gd name="connsiteX477" fmla="*/ 765377 w 917865"/>
              <a:gd name="connsiteY477" fmla="*/ 169348 h 850878"/>
              <a:gd name="connsiteX478" fmla="*/ 771241 w 917865"/>
              <a:gd name="connsiteY478" fmla="*/ 178161 h 850878"/>
              <a:gd name="connsiteX479" fmla="*/ 771241 w 917865"/>
              <a:gd name="connsiteY479" fmla="*/ 169348 h 850878"/>
              <a:gd name="connsiteX480" fmla="*/ 765377 w 917865"/>
              <a:gd name="connsiteY480" fmla="*/ 169348 h 850878"/>
              <a:gd name="connsiteX481" fmla="*/ 721389 w 917865"/>
              <a:gd name="connsiteY481" fmla="*/ 166411 h 850878"/>
              <a:gd name="connsiteX482" fmla="*/ 715524 w 917865"/>
              <a:gd name="connsiteY482" fmla="*/ 169348 h 850878"/>
              <a:gd name="connsiteX483" fmla="*/ 718457 w 917865"/>
              <a:gd name="connsiteY483" fmla="*/ 178161 h 850878"/>
              <a:gd name="connsiteX484" fmla="*/ 721389 w 917865"/>
              <a:gd name="connsiteY484" fmla="*/ 166411 h 850878"/>
              <a:gd name="connsiteX485" fmla="*/ 182693 w 917865"/>
              <a:gd name="connsiteY485" fmla="*/ 150547 h 850878"/>
              <a:gd name="connsiteX486" fmla="*/ 183064 w 917865"/>
              <a:gd name="connsiteY486" fmla="*/ 152348 h 850878"/>
              <a:gd name="connsiteX487" fmla="*/ 181814 w 917865"/>
              <a:gd name="connsiteY487" fmla="*/ 151722 h 850878"/>
              <a:gd name="connsiteX488" fmla="*/ 190611 w 917865"/>
              <a:gd name="connsiteY488" fmla="*/ 139972 h 850878"/>
              <a:gd name="connsiteX489" fmla="*/ 186212 w 917865"/>
              <a:gd name="connsiteY489" fmla="*/ 145847 h 850878"/>
              <a:gd name="connsiteX490" fmla="*/ 182693 w 917865"/>
              <a:gd name="connsiteY490" fmla="*/ 150547 h 850878"/>
              <a:gd name="connsiteX491" fmla="*/ 182180 w 917865"/>
              <a:gd name="connsiteY491" fmla="*/ 148050 h 850878"/>
              <a:gd name="connsiteX492" fmla="*/ 190611 w 917865"/>
              <a:gd name="connsiteY492" fmla="*/ 139972 h 850878"/>
              <a:gd name="connsiteX493" fmla="*/ 196709 w 917865"/>
              <a:gd name="connsiteY493" fmla="*/ 139338 h 850878"/>
              <a:gd name="connsiteX494" fmla="*/ 196476 w 917865"/>
              <a:gd name="connsiteY494" fmla="*/ 139972 h 850878"/>
              <a:gd name="connsiteX495" fmla="*/ 193544 w 917865"/>
              <a:gd name="connsiteY495" fmla="*/ 139972 h 850878"/>
              <a:gd name="connsiteX496" fmla="*/ 703795 w 917865"/>
              <a:gd name="connsiteY496" fmla="*/ 110596 h 850878"/>
              <a:gd name="connsiteX497" fmla="*/ 700862 w 917865"/>
              <a:gd name="connsiteY497" fmla="*/ 119409 h 850878"/>
              <a:gd name="connsiteX498" fmla="*/ 709659 w 917865"/>
              <a:gd name="connsiteY498" fmla="*/ 125284 h 850878"/>
              <a:gd name="connsiteX499" fmla="*/ 712592 w 917865"/>
              <a:gd name="connsiteY499" fmla="*/ 116471 h 850878"/>
              <a:gd name="connsiteX500" fmla="*/ 703795 w 917865"/>
              <a:gd name="connsiteY500" fmla="*/ 110596 h 850878"/>
              <a:gd name="connsiteX501" fmla="*/ 804598 w 917865"/>
              <a:gd name="connsiteY501" fmla="*/ 110274 h 850878"/>
              <a:gd name="connsiteX502" fmla="*/ 806431 w 917865"/>
              <a:gd name="connsiteY502" fmla="*/ 116471 h 850878"/>
              <a:gd name="connsiteX503" fmla="*/ 803499 w 917865"/>
              <a:gd name="connsiteY503" fmla="*/ 122346 h 850878"/>
              <a:gd name="connsiteX504" fmla="*/ 800566 w 917865"/>
              <a:gd name="connsiteY504" fmla="*/ 119409 h 850878"/>
              <a:gd name="connsiteX505" fmla="*/ 803499 w 917865"/>
              <a:gd name="connsiteY505" fmla="*/ 128221 h 850878"/>
              <a:gd name="connsiteX506" fmla="*/ 806431 w 917865"/>
              <a:gd name="connsiteY506" fmla="*/ 122346 h 850878"/>
              <a:gd name="connsiteX507" fmla="*/ 818161 w 917865"/>
              <a:gd name="connsiteY507" fmla="*/ 134097 h 850878"/>
              <a:gd name="connsiteX508" fmla="*/ 809364 w 917865"/>
              <a:gd name="connsiteY508" fmla="*/ 128221 h 850878"/>
              <a:gd name="connsiteX509" fmla="*/ 809364 w 917865"/>
              <a:gd name="connsiteY509" fmla="*/ 139972 h 850878"/>
              <a:gd name="connsiteX510" fmla="*/ 818161 w 917865"/>
              <a:gd name="connsiteY510" fmla="*/ 142910 h 850878"/>
              <a:gd name="connsiteX511" fmla="*/ 818161 w 917865"/>
              <a:gd name="connsiteY511" fmla="*/ 151722 h 850878"/>
              <a:gd name="connsiteX512" fmla="*/ 806431 w 917865"/>
              <a:gd name="connsiteY512" fmla="*/ 154660 h 850878"/>
              <a:gd name="connsiteX513" fmla="*/ 809364 w 917865"/>
              <a:gd name="connsiteY513" fmla="*/ 148785 h 850878"/>
              <a:gd name="connsiteX514" fmla="*/ 794701 w 917865"/>
              <a:gd name="connsiteY514" fmla="*/ 151722 h 850878"/>
              <a:gd name="connsiteX515" fmla="*/ 800566 w 917865"/>
              <a:gd name="connsiteY515" fmla="*/ 166411 h 850878"/>
              <a:gd name="connsiteX516" fmla="*/ 797634 w 917865"/>
              <a:gd name="connsiteY516" fmla="*/ 189912 h 850878"/>
              <a:gd name="connsiteX517" fmla="*/ 780039 w 917865"/>
              <a:gd name="connsiteY517" fmla="*/ 192849 h 850878"/>
              <a:gd name="connsiteX518" fmla="*/ 785904 w 917865"/>
              <a:gd name="connsiteY518" fmla="*/ 172286 h 850878"/>
              <a:gd name="connsiteX519" fmla="*/ 782971 w 917865"/>
              <a:gd name="connsiteY519" fmla="*/ 172286 h 850878"/>
              <a:gd name="connsiteX520" fmla="*/ 780039 w 917865"/>
              <a:gd name="connsiteY520" fmla="*/ 166411 h 850878"/>
              <a:gd name="connsiteX521" fmla="*/ 785904 w 917865"/>
              <a:gd name="connsiteY521" fmla="*/ 166411 h 850878"/>
              <a:gd name="connsiteX522" fmla="*/ 785904 w 917865"/>
              <a:gd name="connsiteY522" fmla="*/ 154660 h 850878"/>
              <a:gd name="connsiteX523" fmla="*/ 791769 w 917865"/>
              <a:gd name="connsiteY523" fmla="*/ 142910 h 850878"/>
              <a:gd name="connsiteX524" fmla="*/ 794701 w 917865"/>
              <a:gd name="connsiteY524" fmla="*/ 148785 h 850878"/>
              <a:gd name="connsiteX525" fmla="*/ 806431 w 917865"/>
              <a:gd name="connsiteY525" fmla="*/ 142910 h 850878"/>
              <a:gd name="connsiteX526" fmla="*/ 806431 w 917865"/>
              <a:gd name="connsiteY526" fmla="*/ 134097 h 850878"/>
              <a:gd name="connsiteX527" fmla="*/ 794701 w 917865"/>
              <a:gd name="connsiteY527" fmla="*/ 134097 h 850878"/>
              <a:gd name="connsiteX528" fmla="*/ 800566 w 917865"/>
              <a:gd name="connsiteY528" fmla="*/ 128221 h 850878"/>
              <a:gd name="connsiteX529" fmla="*/ 794701 w 917865"/>
              <a:gd name="connsiteY529" fmla="*/ 116471 h 850878"/>
              <a:gd name="connsiteX530" fmla="*/ 804598 w 917865"/>
              <a:gd name="connsiteY530" fmla="*/ 110274 h 850878"/>
              <a:gd name="connsiteX531" fmla="*/ 243396 w 917865"/>
              <a:gd name="connsiteY531" fmla="*/ 109494 h 850878"/>
              <a:gd name="connsiteX532" fmla="*/ 240463 w 917865"/>
              <a:gd name="connsiteY532" fmla="*/ 110596 h 850878"/>
              <a:gd name="connsiteX533" fmla="*/ 240463 w 917865"/>
              <a:gd name="connsiteY533" fmla="*/ 119409 h 850878"/>
              <a:gd name="connsiteX534" fmla="*/ 246328 w 917865"/>
              <a:gd name="connsiteY534" fmla="*/ 110596 h 850878"/>
              <a:gd name="connsiteX535" fmla="*/ 243396 w 917865"/>
              <a:gd name="connsiteY535" fmla="*/ 109494 h 850878"/>
              <a:gd name="connsiteX536" fmla="*/ 721389 w 917865"/>
              <a:gd name="connsiteY536" fmla="*/ 104720 h 850878"/>
              <a:gd name="connsiteX537" fmla="*/ 718457 w 917865"/>
              <a:gd name="connsiteY537" fmla="*/ 116471 h 850878"/>
              <a:gd name="connsiteX538" fmla="*/ 718457 w 917865"/>
              <a:gd name="connsiteY538" fmla="*/ 122346 h 850878"/>
              <a:gd name="connsiteX539" fmla="*/ 724322 w 917865"/>
              <a:gd name="connsiteY539" fmla="*/ 119409 h 850878"/>
              <a:gd name="connsiteX540" fmla="*/ 721389 w 917865"/>
              <a:gd name="connsiteY540" fmla="*/ 104720 h 850878"/>
              <a:gd name="connsiteX541" fmla="*/ 703795 w 917865"/>
              <a:gd name="connsiteY541" fmla="*/ 104720 h 850878"/>
              <a:gd name="connsiteX542" fmla="*/ 712592 w 917865"/>
              <a:gd name="connsiteY542" fmla="*/ 110596 h 850878"/>
              <a:gd name="connsiteX543" fmla="*/ 712592 w 917865"/>
              <a:gd name="connsiteY543" fmla="*/ 107658 h 850878"/>
              <a:gd name="connsiteX544" fmla="*/ 703795 w 917865"/>
              <a:gd name="connsiteY544" fmla="*/ 104720 h 850878"/>
              <a:gd name="connsiteX545" fmla="*/ 226534 w 917865"/>
              <a:gd name="connsiteY545" fmla="*/ 103619 h 850878"/>
              <a:gd name="connsiteX546" fmla="*/ 225801 w 917865"/>
              <a:gd name="connsiteY546" fmla="*/ 110596 h 850878"/>
              <a:gd name="connsiteX547" fmla="*/ 231666 w 917865"/>
              <a:gd name="connsiteY547" fmla="*/ 107658 h 850878"/>
              <a:gd name="connsiteX548" fmla="*/ 226534 w 917865"/>
              <a:gd name="connsiteY548" fmla="*/ 103619 h 850878"/>
              <a:gd name="connsiteX549" fmla="*/ 736052 w 917865"/>
              <a:gd name="connsiteY549" fmla="*/ 92970 h 850878"/>
              <a:gd name="connsiteX550" fmla="*/ 756579 w 917865"/>
              <a:gd name="connsiteY550" fmla="*/ 107658 h 850878"/>
              <a:gd name="connsiteX551" fmla="*/ 759512 w 917865"/>
              <a:gd name="connsiteY551" fmla="*/ 95908 h 850878"/>
              <a:gd name="connsiteX552" fmla="*/ 736052 w 917865"/>
              <a:gd name="connsiteY552" fmla="*/ 92970 h 850878"/>
              <a:gd name="connsiteX553" fmla="*/ 510251 w 917865"/>
              <a:gd name="connsiteY553" fmla="*/ 92970 h 850878"/>
              <a:gd name="connsiteX554" fmla="*/ 510251 w 917865"/>
              <a:gd name="connsiteY554" fmla="*/ 95908 h 850878"/>
              <a:gd name="connsiteX555" fmla="*/ 510251 w 917865"/>
              <a:gd name="connsiteY555" fmla="*/ 101783 h 850878"/>
              <a:gd name="connsiteX556" fmla="*/ 513183 w 917865"/>
              <a:gd name="connsiteY556" fmla="*/ 104720 h 850878"/>
              <a:gd name="connsiteX557" fmla="*/ 513183 w 917865"/>
              <a:gd name="connsiteY557" fmla="*/ 107658 h 850878"/>
              <a:gd name="connsiteX558" fmla="*/ 516116 w 917865"/>
              <a:gd name="connsiteY558" fmla="*/ 98845 h 850878"/>
              <a:gd name="connsiteX559" fmla="*/ 521981 w 917865"/>
              <a:gd name="connsiteY559" fmla="*/ 98845 h 850878"/>
              <a:gd name="connsiteX560" fmla="*/ 521981 w 917865"/>
              <a:gd name="connsiteY560" fmla="*/ 92970 h 850878"/>
              <a:gd name="connsiteX561" fmla="*/ 516116 w 917865"/>
              <a:gd name="connsiteY561" fmla="*/ 92970 h 850878"/>
              <a:gd name="connsiteX562" fmla="*/ 516116 w 917865"/>
              <a:gd name="connsiteY562" fmla="*/ 98845 h 850878"/>
              <a:gd name="connsiteX563" fmla="*/ 510251 w 917865"/>
              <a:gd name="connsiteY563" fmla="*/ 95908 h 850878"/>
              <a:gd name="connsiteX564" fmla="*/ 513183 w 917865"/>
              <a:gd name="connsiteY564" fmla="*/ 92970 h 850878"/>
              <a:gd name="connsiteX565" fmla="*/ 510251 w 917865"/>
              <a:gd name="connsiteY565" fmla="*/ 92970 h 850878"/>
              <a:gd name="connsiteX566" fmla="*/ 609955 w 917865"/>
              <a:gd name="connsiteY566" fmla="*/ 84157 h 850878"/>
              <a:gd name="connsiteX567" fmla="*/ 601158 w 917865"/>
              <a:gd name="connsiteY567" fmla="*/ 87095 h 850878"/>
              <a:gd name="connsiteX568" fmla="*/ 607023 w 917865"/>
              <a:gd name="connsiteY568" fmla="*/ 92970 h 850878"/>
              <a:gd name="connsiteX569" fmla="*/ 609955 w 917865"/>
              <a:gd name="connsiteY569" fmla="*/ 87095 h 850878"/>
              <a:gd name="connsiteX570" fmla="*/ 609955 w 917865"/>
              <a:gd name="connsiteY570" fmla="*/ 84157 h 850878"/>
              <a:gd name="connsiteX571" fmla="*/ 557171 w 917865"/>
              <a:gd name="connsiteY571" fmla="*/ 84157 h 850878"/>
              <a:gd name="connsiteX572" fmla="*/ 560103 w 917865"/>
              <a:gd name="connsiteY572" fmla="*/ 95908 h 850878"/>
              <a:gd name="connsiteX573" fmla="*/ 565968 w 917865"/>
              <a:gd name="connsiteY573" fmla="*/ 95908 h 850878"/>
              <a:gd name="connsiteX574" fmla="*/ 563036 w 917865"/>
              <a:gd name="connsiteY574" fmla="*/ 90032 h 850878"/>
              <a:gd name="connsiteX575" fmla="*/ 557171 w 917865"/>
              <a:gd name="connsiteY575" fmla="*/ 84157 h 850878"/>
              <a:gd name="connsiteX576" fmla="*/ 454534 w 917865"/>
              <a:gd name="connsiteY576" fmla="*/ 78282 h 850878"/>
              <a:gd name="connsiteX577" fmla="*/ 460399 w 917865"/>
              <a:gd name="connsiteY577" fmla="*/ 84157 h 850878"/>
              <a:gd name="connsiteX578" fmla="*/ 454534 w 917865"/>
              <a:gd name="connsiteY578" fmla="*/ 78282 h 850878"/>
              <a:gd name="connsiteX579" fmla="*/ 469196 w 917865"/>
              <a:gd name="connsiteY579" fmla="*/ 75344 h 850878"/>
              <a:gd name="connsiteX580" fmla="*/ 466264 w 917865"/>
              <a:gd name="connsiteY580" fmla="*/ 87095 h 850878"/>
              <a:gd name="connsiteX581" fmla="*/ 472129 w 917865"/>
              <a:gd name="connsiteY581" fmla="*/ 84157 h 850878"/>
              <a:gd name="connsiteX582" fmla="*/ 469196 w 917865"/>
              <a:gd name="connsiteY582" fmla="*/ 75344 h 850878"/>
              <a:gd name="connsiteX583" fmla="*/ 532978 w 917865"/>
              <a:gd name="connsiteY583" fmla="*/ 71305 h 850878"/>
              <a:gd name="connsiteX584" fmla="*/ 527846 w 917865"/>
              <a:gd name="connsiteY584" fmla="*/ 72406 h 850878"/>
              <a:gd name="connsiteX585" fmla="*/ 527846 w 917865"/>
              <a:gd name="connsiteY585" fmla="*/ 81219 h 850878"/>
              <a:gd name="connsiteX586" fmla="*/ 524913 w 917865"/>
              <a:gd name="connsiteY586" fmla="*/ 78282 h 850878"/>
              <a:gd name="connsiteX587" fmla="*/ 516116 w 917865"/>
              <a:gd name="connsiteY587" fmla="*/ 87095 h 850878"/>
              <a:gd name="connsiteX588" fmla="*/ 527846 w 917865"/>
              <a:gd name="connsiteY588" fmla="*/ 92970 h 850878"/>
              <a:gd name="connsiteX589" fmla="*/ 533711 w 917865"/>
              <a:gd name="connsiteY589" fmla="*/ 84157 h 850878"/>
              <a:gd name="connsiteX590" fmla="*/ 539576 w 917865"/>
              <a:gd name="connsiteY590" fmla="*/ 81219 h 850878"/>
              <a:gd name="connsiteX591" fmla="*/ 545441 w 917865"/>
              <a:gd name="connsiteY591" fmla="*/ 81219 h 850878"/>
              <a:gd name="connsiteX592" fmla="*/ 533711 w 917865"/>
              <a:gd name="connsiteY592" fmla="*/ 72406 h 850878"/>
              <a:gd name="connsiteX593" fmla="*/ 532978 w 917865"/>
              <a:gd name="connsiteY593" fmla="*/ 71305 h 850878"/>
              <a:gd name="connsiteX594" fmla="*/ 413479 w 917865"/>
              <a:gd name="connsiteY594" fmla="*/ 66531 h 850878"/>
              <a:gd name="connsiteX595" fmla="*/ 410547 w 917865"/>
              <a:gd name="connsiteY595" fmla="*/ 72406 h 850878"/>
              <a:gd name="connsiteX596" fmla="*/ 416412 w 917865"/>
              <a:gd name="connsiteY596" fmla="*/ 75344 h 850878"/>
              <a:gd name="connsiteX597" fmla="*/ 419344 w 917865"/>
              <a:gd name="connsiteY597" fmla="*/ 69469 h 850878"/>
              <a:gd name="connsiteX598" fmla="*/ 422277 w 917865"/>
              <a:gd name="connsiteY598" fmla="*/ 69469 h 850878"/>
              <a:gd name="connsiteX599" fmla="*/ 413479 w 917865"/>
              <a:gd name="connsiteY599" fmla="*/ 66531 h 850878"/>
              <a:gd name="connsiteX600" fmla="*/ 507319 w 917865"/>
              <a:gd name="connsiteY600" fmla="*/ 60656 h 850878"/>
              <a:gd name="connsiteX601" fmla="*/ 498521 w 917865"/>
              <a:gd name="connsiteY601" fmla="*/ 66531 h 850878"/>
              <a:gd name="connsiteX602" fmla="*/ 501454 w 917865"/>
              <a:gd name="connsiteY602" fmla="*/ 72406 h 850878"/>
              <a:gd name="connsiteX603" fmla="*/ 501454 w 917865"/>
              <a:gd name="connsiteY603" fmla="*/ 66531 h 850878"/>
              <a:gd name="connsiteX604" fmla="*/ 513183 w 917865"/>
              <a:gd name="connsiteY604" fmla="*/ 72406 h 850878"/>
              <a:gd name="connsiteX605" fmla="*/ 507319 w 917865"/>
              <a:gd name="connsiteY605" fmla="*/ 75344 h 850878"/>
              <a:gd name="connsiteX606" fmla="*/ 516116 w 917865"/>
              <a:gd name="connsiteY606" fmla="*/ 78282 h 850878"/>
              <a:gd name="connsiteX607" fmla="*/ 516116 w 917865"/>
              <a:gd name="connsiteY607" fmla="*/ 69469 h 850878"/>
              <a:gd name="connsiteX608" fmla="*/ 507319 w 917865"/>
              <a:gd name="connsiteY608" fmla="*/ 60656 h 850878"/>
              <a:gd name="connsiteX609" fmla="*/ 422277 w 917865"/>
              <a:gd name="connsiteY609" fmla="*/ 48905 h 850878"/>
              <a:gd name="connsiteX610" fmla="*/ 419344 w 917865"/>
              <a:gd name="connsiteY610" fmla="*/ 60656 h 850878"/>
              <a:gd name="connsiteX611" fmla="*/ 434007 w 917865"/>
              <a:gd name="connsiteY611" fmla="*/ 60656 h 850878"/>
              <a:gd name="connsiteX612" fmla="*/ 434007 w 917865"/>
              <a:gd name="connsiteY612" fmla="*/ 48905 h 850878"/>
              <a:gd name="connsiteX613" fmla="*/ 422277 w 917865"/>
              <a:gd name="connsiteY613" fmla="*/ 48905 h 850878"/>
              <a:gd name="connsiteX614" fmla="*/ 463331 w 917865"/>
              <a:gd name="connsiteY614" fmla="*/ 31280 h 850878"/>
              <a:gd name="connsiteX615" fmla="*/ 460399 w 917865"/>
              <a:gd name="connsiteY615" fmla="*/ 34217 h 850878"/>
              <a:gd name="connsiteX616" fmla="*/ 460399 w 917865"/>
              <a:gd name="connsiteY616" fmla="*/ 43030 h 850878"/>
              <a:gd name="connsiteX617" fmla="*/ 463331 w 917865"/>
              <a:gd name="connsiteY617" fmla="*/ 31280 h 850878"/>
              <a:gd name="connsiteX618" fmla="*/ 448669 w 917865"/>
              <a:gd name="connsiteY618" fmla="*/ 28342 h 850878"/>
              <a:gd name="connsiteX619" fmla="*/ 439872 w 917865"/>
              <a:gd name="connsiteY619" fmla="*/ 40093 h 850878"/>
              <a:gd name="connsiteX620" fmla="*/ 442804 w 917865"/>
              <a:gd name="connsiteY620" fmla="*/ 60656 h 850878"/>
              <a:gd name="connsiteX621" fmla="*/ 454534 w 917865"/>
              <a:gd name="connsiteY621" fmla="*/ 54781 h 850878"/>
              <a:gd name="connsiteX622" fmla="*/ 451601 w 917865"/>
              <a:gd name="connsiteY622" fmla="*/ 31280 h 850878"/>
              <a:gd name="connsiteX623" fmla="*/ 448669 w 917865"/>
              <a:gd name="connsiteY623" fmla="*/ 28342 h 850878"/>
              <a:gd name="connsiteX624" fmla="*/ 504386 w 917865"/>
              <a:gd name="connsiteY624" fmla="*/ 28342 h 850878"/>
              <a:gd name="connsiteX625" fmla="*/ 504386 w 917865"/>
              <a:gd name="connsiteY625" fmla="*/ 28342 h 850878"/>
              <a:gd name="connsiteX626" fmla="*/ 501454 w 917865"/>
              <a:gd name="connsiteY626" fmla="*/ 31280 h 850878"/>
              <a:gd name="connsiteX627" fmla="*/ 431074 w 917865"/>
              <a:gd name="connsiteY627" fmla="*/ 10716 h 850878"/>
              <a:gd name="connsiteX628" fmla="*/ 416412 w 917865"/>
              <a:gd name="connsiteY628" fmla="*/ 16592 h 850878"/>
              <a:gd name="connsiteX629" fmla="*/ 413479 w 917865"/>
              <a:gd name="connsiteY629" fmla="*/ 28342 h 850878"/>
              <a:gd name="connsiteX630" fmla="*/ 422277 w 917865"/>
              <a:gd name="connsiteY630" fmla="*/ 28342 h 850878"/>
              <a:gd name="connsiteX631" fmla="*/ 419344 w 917865"/>
              <a:gd name="connsiteY631" fmla="*/ 19529 h 850878"/>
              <a:gd name="connsiteX632" fmla="*/ 425209 w 917865"/>
              <a:gd name="connsiteY632" fmla="*/ 16592 h 850878"/>
              <a:gd name="connsiteX633" fmla="*/ 425209 w 917865"/>
              <a:gd name="connsiteY633" fmla="*/ 22467 h 850878"/>
              <a:gd name="connsiteX634" fmla="*/ 431074 w 917865"/>
              <a:gd name="connsiteY634" fmla="*/ 19529 h 850878"/>
              <a:gd name="connsiteX635" fmla="*/ 436939 w 917865"/>
              <a:gd name="connsiteY635" fmla="*/ 16592 h 850878"/>
              <a:gd name="connsiteX636" fmla="*/ 431074 w 917865"/>
              <a:gd name="connsiteY636" fmla="*/ 10716 h 850878"/>
              <a:gd name="connsiteX637" fmla="*/ 439872 w 917865"/>
              <a:gd name="connsiteY637" fmla="*/ 1903 h 850878"/>
              <a:gd name="connsiteX638" fmla="*/ 436939 w 917865"/>
              <a:gd name="connsiteY638" fmla="*/ 7779 h 850878"/>
              <a:gd name="connsiteX639" fmla="*/ 442804 w 917865"/>
              <a:gd name="connsiteY639" fmla="*/ 7779 h 850878"/>
              <a:gd name="connsiteX640" fmla="*/ 442804 w 917865"/>
              <a:gd name="connsiteY640" fmla="*/ 16592 h 850878"/>
              <a:gd name="connsiteX641" fmla="*/ 460399 w 917865"/>
              <a:gd name="connsiteY641" fmla="*/ 16592 h 850878"/>
              <a:gd name="connsiteX642" fmla="*/ 451601 w 917865"/>
              <a:gd name="connsiteY642" fmla="*/ 22467 h 850878"/>
              <a:gd name="connsiteX643" fmla="*/ 460399 w 917865"/>
              <a:gd name="connsiteY643" fmla="*/ 31280 h 850878"/>
              <a:gd name="connsiteX644" fmla="*/ 460399 w 917865"/>
              <a:gd name="connsiteY644" fmla="*/ 19529 h 850878"/>
              <a:gd name="connsiteX645" fmla="*/ 466264 w 917865"/>
              <a:gd name="connsiteY645" fmla="*/ 28342 h 850878"/>
              <a:gd name="connsiteX646" fmla="*/ 469196 w 917865"/>
              <a:gd name="connsiteY646" fmla="*/ 22467 h 850878"/>
              <a:gd name="connsiteX647" fmla="*/ 472129 w 917865"/>
              <a:gd name="connsiteY647" fmla="*/ 19529 h 850878"/>
              <a:gd name="connsiteX648" fmla="*/ 475061 w 917865"/>
              <a:gd name="connsiteY648" fmla="*/ 19529 h 850878"/>
              <a:gd name="connsiteX649" fmla="*/ 475061 w 917865"/>
              <a:gd name="connsiteY649" fmla="*/ 28342 h 850878"/>
              <a:gd name="connsiteX650" fmla="*/ 486791 w 917865"/>
              <a:gd name="connsiteY650" fmla="*/ 22467 h 850878"/>
              <a:gd name="connsiteX651" fmla="*/ 483859 w 917865"/>
              <a:gd name="connsiteY651" fmla="*/ 16592 h 850878"/>
              <a:gd name="connsiteX652" fmla="*/ 489724 w 917865"/>
              <a:gd name="connsiteY652" fmla="*/ 10716 h 850878"/>
              <a:gd name="connsiteX653" fmla="*/ 510251 w 917865"/>
              <a:gd name="connsiteY653" fmla="*/ 22467 h 850878"/>
              <a:gd name="connsiteX654" fmla="*/ 504386 w 917865"/>
              <a:gd name="connsiteY654" fmla="*/ 28342 h 850878"/>
              <a:gd name="connsiteX655" fmla="*/ 501087 w 917865"/>
              <a:gd name="connsiteY655" fmla="*/ 25037 h 850878"/>
              <a:gd name="connsiteX656" fmla="*/ 495589 w 917865"/>
              <a:gd name="connsiteY656" fmla="*/ 28342 h 850878"/>
              <a:gd name="connsiteX657" fmla="*/ 513183 w 917865"/>
              <a:gd name="connsiteY657" fmla="*/ 54781 h 850878"/>
              <a:gd name="connsiteX658" fmla="*/ 510251 w 917865"/>
              <a:gd name="connsiteY658" fmla="*/ 60656 h 850878"/>
              <a:gd name="connsiteX659" fmla="*/ 513183 w 917865"/>
              <a:gd name="connsiteY659" fmla="*/ 60656 h 850878"/>
              <a:gd name="connsiteX660" fmla="*/ 516116 w 917865"/>
              <a:gd name="connsiteY660" fmla="*/ 66531 h 850878"/>
              <a:gd name="connsiteX661" fmla="*/ 519048 w 917865"/>
              <a:gd name="connsiteY661" fmla="*/ 63594 h 850878"/>
              <a:gd name="connsiteX662" fmla="*/ 513183 w 917865"/>
              <a:gd name="connsiteY662" fmla="*/ 57718 h 850878"/>
              <a:gd name="connsiteX663" fmla="*/ 521981 w 917865"/>
              <a:gd name="connsiteY663" fmla="*/ 54781 h 850878"/>
              <a:gd name="connsiteX664" fmla="*/ 521981 w 917865"/>
              <a:gd name="connsiteY664" fmla="*/ 45968 h 850878"/>
              <a:gd name="connsiteX665" fmla="*/ 524913 w 917865"/>
              <a:gd name="connsiteY665" fmla="*/ 48905 h 850878"/>
              <a:gd name="connsiteX666" fmla="*/ 527846 w 917865"/>
              <a:gd name="connsiteY666" fmla="*/ 45968 h 850878"/>
              <a:gd name="connsiteX667" fmla="*/ 527846 w 917865"/>
              <a:gd name="connsiteY667" fmla="*/ 57718 h 850878"/>
              <a:gd name="connsiteX668" fmla="*/ 533711 w 917865"/>
              <a:gd name="connsiteY668" fmla="*/ 60656 h 850878"/>
              <a:gd name="connsiteX669" fmla="*/ 533711 w 917865"/>
              <a:gd name="connsiteY669" fmla="*/ 54781 h 850878"/>
              <a:gd name="connsiteX670" fmla="*/ 542508 w 917865"/>
              <a:gd name="connsiteY670" fmla="*/ 60656 h 850878"/>
              <a:gd name="connsiteX671" fmla="*/ 542508 w 917865"/>
              <a:gd name="connsiteY671" fmla="*/ 54781 h 850878"/>
              <a:gd name="connsiteX672" fmla="*/ 548373 w 917865"/>
              <a:gd name="connsiteY672" fmla="*/ 57718 h 850878"/>
              <a:gd name="connsiteX673" fmla="*/ 551306 w 917865"/>
              <a:gd name="connsiteY673" fmla="*/ 69469 h 850878"/>
              <a:gd name="connsiteX674" fmla="*/ 557171 w 917865"/>
              <a:gd name="connsiteY674" fmla="*/ 63594 h 850878"/>
              <a:gd name="connsiteX675" fmla="*/ 560103 w 917865"/>
              <a:gd name="connsiteY675" fmla="*/ 81219 h 850878"/>
              <a:gd name="connsiteX676" fmla="*/ 560103 w 917865"/>
              <a:gd name="connsiteY676" fmla="*/ 72406 h 850878"/>
              <a:gd name="connsiteX677" fmla="*/ 563036 w 917865"/>
              <a:gd name="connsiteY677" fmla="*/ 66531 h 850878"/>
              <a:gd name="connsiteX678" fmla="*/ 574765 w 917865"/>
              <a:gd name="connsiteY678" fmla="*/ 81219 h 850878"/>
              <a:gd name="connsiteX679" fmla="*/ 574765 w 917865"/>
              <a:gd name="connsiteY679" fmla="*/ 75344 h 850878"/>
              <a:gd name="connsiteX680" fmla="*/ 586495 w 917865"/>
              <a:gd name="connsiteY680" fmla="*/ 69469 h 850878"/>
              <a:gd name="connsiteX681" fmla="*/ 609955 w 917865"/>
              <a:gd name="connsiteY681" fmla="*/ 81219 h 850878"/>
              <a:gd name="connsiteX682" fmla="*/ 612888 w 917865"/>
              <a:gd name="connsiteY682" fmla="*/ 90032 h 850878"/>
              <a:gd name="connsiteX683" fmla="*/ 624618 w 917865"/>
              <a:gd name="connsiteY683" fmla="*/ 90032 h 850878"/>
              <a:gd name="connsiteX684" fmla="*/ 618753 w 917865"/>
              <a:gd name="connsiteY684" fmla="*/ 81219 h 850878"/>
              <a:gd name="connsiteX685" fmla="*/ 609955 w 917865"/>
              <a:gd name="connsiteY685" fmla="*/ 78282 h 850878"/>
              <a:gd name="connsiteX686" fmla="*/ 621685 w 917865"/>
              <a:gd name="connsiteY686" fmla="*/ 72406 h 850878"/>
              <a:gd name="connsiteX687" fmla="*/ 639280 w 917865"/>
              <a:gd name="connsiteY687" fmla="*/ 69469 h 850878"/>
              <a:gd name="connsiteX688" fmla="*/ 636347 w 917865"/>
              <a:gd name="connsiteY688" fmla="*/ 66531 h 850878"/>
              <a:gd name="connsiteX689" fmla="*/ 659807 w 917865"/>
              <a:gd name="connsiteY689" fmla="*/ 54781 h 850878"/>
              <a:gd name="connsiteX690" fmla="*/ 662740 w 917865"/>
              <a:gd name="connsiteY690" fmla="*/ 60656 h 850878"/>
              <a:gd name="connsiteX691" fmla="*/ 648077 w 917865"/>
              <a:gd name="connsiteY691" fmla="*/ 63594 h 850878"/>
              <a:gd name="connsiteX692" fmla="*/ 645145 w 917865"/>
              <a:gd name="connsiteY692" fmla="*/ 66531 h 850878"/>
              <a:gd name="connsiteX693" fmla="*/ 648077 w 917865"/>
              <a:gd name="connsiteY693" fmla="*/ 72406 h 850878"/>
              <a:gd name="connsiteX694" fmla="*/ 656875 w 917865"/>
              <a:gd name="connsiteY694" fmla="*/ 72406 h 850878"/>
              <a:gd name="connsiteX695" fmla="*/ 659807 w 917865"/>
              <a:gd name="connsiteY695" fmla="*/ 81219 h 850878"/>
              <a:gd name="connsiteX696" fmla="*/ 636347 w 917865"/>
              <a:gd name="connsiteY696" fmla="*/ 72406 h 850878"/>
              <a:gd name="connsiteX697" fmla="*/ 651010 w 917865"/>
              <a:gd name="connsiteY697" fmla="*/ 78282 h 850878"/>
              <a:gd name="connsiteX698" fmla="*/ 651010 w 917865"/>
              <a:gd name="connsiteY698" fmla="*/ 84157 h 850878"/>
              <a:gd name="connsiteX699" fmla="*/ 648077 w 917865"/>
              <a:gd name="connsiteY699" fmla="*/ 84157 h 850878"/>
              <a:gd name="connsiteX700" fmla="*/ 636347 w 917865"/>
              <a:gd name="connsiteY700" fmla="*/ 81219 h 850878"/>
              <a:gd name="connsiteX701" fmla="*/ 636347 w 917865"/>
              <a:gd name="connsiteY701" fmla="*/ 84157 h 850878"/>
              <a:gd name="connsiteX702" fmla="*/ 639280 w 917865"/>
              <a:gd name="connsiteY702" fmla="*/ 84157 h 850878"/>
              <a:gd name="connsiteX703" fmla="*/ 642212 w 917865"/>
              <a:gd name="connsiteY703" fmla="*/ 84157 h 850878"/>
              <a:gd name="connsiteX704" fmla="*/ 639280 w 917865"/>
              <a:gd name="connsiteY704" fmla="*/ 81219 h 850878"/>
              <a:gd name="connsiteX705" fmla="*/ 648077 w 917865"/>
              <a:gd name="connsiteY705" fmla="*/ 84157 h 850878"/>
              <a:gd name="connsiteX706" fmla="*/ 645145 w 917865"/>
              <a:gd name="connsiteY706" fmla="*/ 84157 h 850878"/>
              <a:gd name="connsiteX707" fmla="*/ 645145 w 917865"/>
              <a:gd name="connsiteY707" fmla="*/ 95908 h 850878"/>
              <a:gd name="connsiteX708" fmla="*/ 651010 w 917865"/>
              <a:gd name="connsiteY708" fmla="*/ 104720 h 850878"/>
              <a:gd name="connsiteX709" fmla="*/ 645145 w 917865"/>
              <a:gd name="connsiteY709" fmla="*/ 101783 h 850878"/>
              <a:gd name="connsiteX710" fmla="*/ 645145 w 917865"/>
              <a:gd name="connsiteY710" fmla="*/ 107658 h 850878"/>
              <a:gd name="connsiteX711" fmla="*/ 656875 w 917865"/>
              <a:gd name="connsiteY711" fmla="*/ 104720 h 850878"/>
              <a:gd name="connsiteX712" fmla="*/ 656875 w 917865"/>
              <a:gd name="connsiteY712" fmla="*/ 110596 h 850878"/>
              <a:gd name="connsiteX713" fmla="*/ 668605 w 917865"/>
              <a:gd name="connsiteY713" fmla="*/ 110596 h 850878"/>
              <a:gd name="connsiteX714" fmla="*/ 674470 w 917865"/>
              <a:gd name="connsiteY714" fmla="*/ 116471 h 850878"/>
              <a:gd name="connsiteX715" fmla="*/ 683267 w 917865"/>
              <a:gd name="connsiteY715" fmla="*/ 110596 h 850878"/>
              <a:gd name="connsiteX716" fmla="*/ 683267 w 917865"/>
              <a:gd name="connsiteY716" fmla="*/ 119409 h 850878"/>
              <a:gd name="connsiteX717" fmla="*/ 689132 w 917865"/>
              <a:gd name="connsiteY717" fmla="*/ 119409 h 850878"/>
              <a:gd name="connsiteX718" fmla="*/ 689132 w 917865"/>
              <a:gd name="connsiteY718" fmla="*/ 107658 h 850878"/>
              <a:gd name="connsiteX719" fmla="*/ 694997 w 917865"/>
              <a:gd name="connsiteY719" fmla="*/ 110596 h 850878"/>
              <a:gd name="connsiteX720" fmla="*/ 694997 w 917865"/>
              <a:gd name="connsiteY720" fmla="*/ 107658 h 850878"/>
              <a:gd name="connsiteX721" fmla="*/ 680335 w 917865"/>
              <a:gd name="connsiteY721" fmla="*/ 98845 h 850878"/>
              <a:gd name="connsiteX722" fmla="*/ 674470 w 917865"/>
              <a:gd name="connsiteY722" fmla="*/ 107658 h 850878"/>
              <a:gd name="connsiteX723" fmla="*/ 677402 w 917865"/>
              <a:gd name="connsiteY723" fmla="*/ 92970 h 850878"/>
              <a:gd name="connsiteX724" fmla="*/ 680335 w 917865"/>
              <a:gd name="connsiteY724" fmla="*/ 95908 h 850878"/>
              <a:gd name="connsiteX725" fmla="*/ 694997 w 917865"/>
              <a:gd name="connsiteY725" fmla="*/ 95908 h 850878"/>
              <a:gd name="connsiteX726" fmla="*/ 686200 w 917865"/>
              <a:gd name="connsiteY726" fmla="*/ 92970 h 850878"/>
              <a:gd name="connsiteX727" fmla="*/ 694997 w 917865"/>
              <a:gd name="connsiteY727" fmla="*/ 90032 h 850878"/>
              <a:gd name="connsiteX728" fmla="*/ 697930 w 917865"/>
              <a:gd name="connsiteY728" fmla="*/ 92970 h 850878"/>
              <a:gd name="connsiteX729" fmla="*/ 703795 w 917865"/>
              <a:gd name="connsiteY729" fmla="*/ 95908 h 850878"/>
              <a:gd name="connsiteX730" fmla="*/ 700862 w 917865"/>
              <a:gd name="connsiteY730" fmla="*/ 87095 h 850878"/>
              <a:gd name="connsiteX731" fmla="*/ 709659 w 917865"/>
              <a:gd name="connsiteY731" fmla="*/ 90032 h 850878"/>
              <a:gd name="connsiteX732" fmla="*/ 712592 w 917865"/>
              <a:gd name="connsiteY732" fmla="*/ 72406 h 850878"/>
              <a:gd name="connsiteX733" fmla="*/ 721389 w 917865"/>
              <a:gd name="connsiteY733" fmla="*/ 69469 h 850878"/>
              <a:gd name="connsiteX734" fmla="*/ 706727 w 917865"/>
              <a:gd name="connsiteY734" fmla="*/ 72406 h 850878"/>
              <a:gd name="connsiteX735" fmla="*/ 700862 w 917865"/>
              <a:gd name="connsiteY735" fmla="*/ 54781 h 850878"/>
              <a:gd name="connsiteX736" fmla="*/ 709659 w 917865"/>
              <a:gd name="connsiteY736" fmla="*/ 51843 h 850878"/>
              <a:gd name="connsiteX737" fmla="*/ 712592 w 917865"/>
              <a:gd name="connsiteY737" fmla="*/ 57718 h 850878"/>
              <a:gd name="connsiteX738" fmla="*/ 718457 w 917865"/>
              <a:gd name="connsiteY738" fmla="*/ 48905 h 850878"/>
              <a:gd name="connsiteX739" fmla="*/ 738984 w 917865"/>
              <a:gd name="connsiteY739" fmla="*/ 69469 h 850878"/>
              <a:gd name="connsiteX740" fmla="*/ 738984 w 917865"/>
              <a:gd name="connsiteY740" fmla="*/ 63594 h 850878"/>
              <a:gd name="connsiteX741" fmla="*/ 762444 w 917865"/>
              <a:gd name="connsiteY741" fmla="*/ 81219 h 850878"/>
              <a:gd name="connsiteX742" fmla="*/ 762444 w 917865"/>
              <a:gd name="connsiteY742" fmla="*/ 95908 h 850878"/>
              <a:gd name="connsiteX743" fmla="*/ 771241 w 917865"/>
              <a:gd name="connsiteY743" fmla="*/ 95908 h 850878"/>
              <a:gd name="connsiteX744" fmla="*/ 768309 w 917865"/>
              <a:gd name="connsiteY744" fmla="*/ 90032 h 850878"/>
              <a:gd name="connsiteX745" fmla="*/ 771241 w 917865"/>
              <a:gd name="connsiteY745" fmla="*/ 98845 h 850878"/>
              <a:gd name="connsiteX746" fmla="*/ 774174 w 917865"/>
              <a:gd name="connsiteY746" fmla="*/ 92970 h 850878"/>
              <a:gd name="connsiteX747" fmla="*/ 774174 w 917865"/>
              <a:gd name="connsiteY747" fmla="*/ 90032 h 850878"/>
              <a:gd name="connsiteX748" fmla="*/ 777106 w 917865"/>
              <a:gd name="connsiteY748" fmla="*/ 90032 h 850878"/>
              <a:gd name="connsiteX749" fmla="*/ 780039 w 917865"/>
              <a:gd name="connsiteY749" fmla="*/ 95908 h 850878"/>
              <a:gd name="connsiteX750" fmla="*/ 782971 w 917865"/>
              <a:gd name="connsiteY750" fmla="*/ 90032 h 850878"/>
              <a:gd name="connsiteX751" fmla="*/ 788836 w 917865"/>
              <a:gd name="connsiteY751" fmla="*/ 98845 h 850878"/>
              <a:gd name="connsiteX752" fmla="*/ 782971 w 917865"/>
              <a:gd name="connsiteY752" fmla="*/ 98845 h 850878"/>
              <a:gd name="connsiteX753" fmla="*/ 797634 w 917865"/>
              <a:gd name="connsiteY753" fmla="*/ 110596 h 850878"/>
              <a:gd name="connsiteX754" fmla="*/ 785904 w 917865"/>
              <a:gd name="connsiteY754" fmla="*/ 107658 h 850878"/>
              <a:gd name="connsiteX755" fmla="*/ 782971 w 917865"/>
              <a:gd name="connsiteY755" fmla="*/ 122346 h 850878"/>
              <a:gd name="connsiteX756" fmla="*/ 794701 w 917865"/>
              <a:gd name="connsiteY756" fmla="*/ 122346 h 850878"/>
              <a:gd name="connsiteX757" fmla="*/ 794701 w 917865"/>
              <a:gd name="connsiteY757" fmla="*/ 125284 h 850878"/>
              <a:gd name="connsiteX758" fmla="*/ 780039 w 917865"/>
              <a:gd name="connsiteY758" fmla="*/ 128221 h 850878"/>
              <a:gd name="connsiteX759" fmla="*/ 780039 w 917865"/>
              <a:gd name="connsiteY759" fmla="*/ 113533 h 850878"/>
              <a:gd name="connsiteX760" fmla="*/ 762444 w 917865"/>
              <a:gd name="connsiteY760" fmla="*/ 113533 h 850878"/>
              <a:gd name="connsiteX761" fmla="*/ 768309 w 917865"/>
              <a:gd name="connsiteY761" fmla="*/ 122346 h 850878"/>
              <a:gd name="connsiteX762" fmla="*/ 747782 w 917865"/>
              <a:gd name="connsiteY762" fmla="*/ 110596 h 850878"/>
              <a:gd name="connsiteX763" fmla="*/ 747782 w 917865"/>
              <a:gd name="connsiteY763" fmla="*/ 131159 h 850878"/>
              <a:gd name="connsiteX764" fmla="*/ 738984 w 917865"/>
              <a:gd name="connsiteY764" fmla="*/ 131159 h 850878"/>
              <a:gd name="connsiteX765" fmla="*/ 762444 w 917865"/>
              <a:gd name="connsiteY765" fmla="*/ 154660 h 850878"/>
              <a:gd name="connsiteX766" fmla="*/ 733119 w 917865"/>
              <a:gd name="connsiteY766" fmla="*/ 134097 h 850878"/>
              <a:gd name="connsiteX767" fmla="*/ 733119 w 917865"/>
              <a:gd name="connsiteY767" fmla="*/ 145847 h 850878"/>
              <a:gd name="connsiteX768" fmla="*/ 759512 w 917865"/>
              <a:gd name="connsiteY768" fmla="*/ 169348 h 850878"/>
              <a:gd name="connsiteX769" fmla="*/ 768309 w 917865"/>
              <a:gd name="connsiteY769" fmla="*/ 160535 h 850878"/>
              <a:gd name="connsiteX770" fmla="*/ 780039 w 917865"/>
              <a:gd name="connsiteY770" fmla="*/ 169348 h 850878"/>
              <a:gd name="connsiteX771" fmla="*/ 782971 w 917865"/>
              <a:gd name="connsiteY771" fmla="*/ 178161 h 850878"/>
              <a:gd name="connsiteX772" fmla="*/ 780039 w 917865"/>
              <a:gd name="connsiteY772" fmla="*/ 192849 h 850878"/>
              <a:gd name="connsiteX773" fmla="*/ 782971 w 917865"/>
              <a:gd name="connsiteY773" fmla="*/ 204600 h 850878"/>
              <a:gd name="connsiteX774" fmla="*/ 791769 w 917865"/>
              <a:gd name="connsiteY774" fmla="*/ 207537 h 850878"/>
              <a:gd name="connsiteX775" fmla="*/ 794701 w 917865"/>
              <a:gd name="connsiteY775" fmla="*/ 204600 h 850878"/>
              <a:gd name="connsiteX776" fmla="*/ 785904 w 917865"/>
              <a:gd name="connsiteY776" fmla="*/ 201662 h 850878"/>
              <a:gd name="connsiteX777" fmla="*/ 788836 w 917865"/>
              <a:gd name="connsiteY777" fmla="*/ 201662 h 850878"/>
              <a:gd name="connsiteX778" fmla="*/ 794701 w 917865"/>
              <a:gd name="connsiteY778" fmla="*/ 192849 h 850878"/>
              <a:gd name="connsiteX779" fmla="*/ 797634 w 917865"/>
              <a:gd name="connsiteY779" fmla="*/ 195787 h 850878"/>
              <a:gd name="connsiteX780" fmla="*/ 797634 w 917865"/>
              <a:gd name="connsiteY780" fmla="*/ 189912 h 850878"/>
              <a:gd name="connsiteX781" fmla="*/ 797634 w 917865"/>
              <a:gd name="connsiteY781" fmla="*/ 184036 h 850878"/>
              <a:gd name="connsiteX782" fmla="*/ 800566 w 917865"/>
              <a:gd name="connsiteY782" fmla="*/ 204600 h 850878"/>
              <a:gd name="connsiteX783" fmla="*/ 806431 w 917865"/>
              <a:gd name="connsiteY783" fmla="*/ 210475 h 850878"/>
              <a:gd name="connsiteX784" fmla="*/ 812296 w 917865"/>
              <a:gd name="connsiteY784" fmla="*/ 195787 h 850878"/>
              <a:gd name="connsiteX785" fmla="*/ 826959 w 917865"/>
              <a:gd name="connsiteY785" fmla="*/ 184036 h 850878"/>
              <a:gd name="connsiteX786" fmla="*/ 826959 w 917865"/>
              <a:gd name="connsiteY786" fmla="*/ 192849 h 850878"/>
              <a:gd name="connsiteX787" fmla="*/ 821094 w 917865"/>
              <a:gd name="connsiteY787" fmla="*/ 192849 h 850878"/>
              <a:gd name="connsiteX788" fmla="*/ 824026 w 917865"/>
              <a:gd name="connsiteY788" fmla="*/ 207537 h 850878"/>
              <a:gd name="connsiteX789" fmla="*/ 818161 w 917865"/>
              <a:gd name="connsiteY789" fmla="*/ 207537 h 850878"/>
              <a:gd name="connsiteX790" fmla="*/ 818161 w 917865"/>
              <a:gd name="connsiteY790" fmla="*/ 216350 h 850878"/>
              <a:gd name="connsiteX791" fmla="*/ 821094 w 917865"/>
              <a:gd name="connsiteY791" fmla="*/ 216350 h 850878"/>
              <a:gd name="connsiteX792" fmla="*/ 829891 w 917865"/>
              <a:gd name="connsiteY792" fmla="*/ 216350 h 850878"/>
              <a:gd name="connsiteX793" fmla="*/ 824026 w 917865"/>
              <a:gd name="connsiteY793" fmla="*/ 207537 h 850878"/>
              <a:gd name="connsiteX794" fmla="*/ 832823 w 917865"/>
              <a:gd name="connsiteY794" fmla="*/ 195787 h 850878"/>
              <a:gd name="connsiteX795" fmla="*/ 838688 w 917865"/>
              <a:gd name="connsiteY795" fmla="*/ 216350 h 850878"/>
              <a:gd name="connsiteX796" fmla="*/ 835756 w 917865"/>
              <a:gd name="connsiteY796" fmla="*/ 228101 h 850878"/>
              <a:gd name="connsiteX797" fmla="*/ 832823 w 917865"/>
              <a:gd name="connsiteY797" fmla="*/ 219288 h 850878"/>
              <a:gd name="connsiteX798" fmla="*/ 824026 w 917865"/>
              <a:gd name="connsiteY798" fmla="*/ 228101 h 850878"/>
              <a:gd name="connsiteX799" fmla="*/ 844553 w 917865"/>
              <a:gd name="connsiteY799" fmla="*/ 228101 h 850878"/>
              <a:gd name="connsiteX800" fmla="*/ 847486 w 917865"/>
              <a:gd name="connsiteY800" fmla="*/ 236914 h 850878"/>
              <a:gd name="connsiteX801" fmla="*/ 850418 w 917865"/>
              <a:gd name="connsiteY801" fmla="*/ 222226 h 850878"/>
              <a:gd name="connsiteX802" fmla="*/ 841621 w 917865"/>
              <a:gd name="connsiteY802" fmla="*/ 228101 h 850878"/>
              <a:gd name="connsiteX803" fmla="*/ 844553 w 917865"/>
              <a:gd name="connsiteY803" fmla="*/ 204600 h 850878"/>
              <a:gd name="connsiteX804" fmla="*/ 835756 w 917865"/>
              <a:gd name="connsiteY804" fmla="*/ 201662 h 850878"/>
              <a:gd name="connsiteX805" fmla="*/ 838688 w 917865"/>
              <a:gd name="connsiteY805" fmla="*/ 189912 h 850878"/>
              <a:gd name="connsiteX806" fmla="*/ 844553 w 917865"/>
              <a:gd name="connsiteY806" fmla="*/ 192849 h 850878"/>
              <a:gd name="connsiteX807" fmla="*/ 844553 w 917865"/>
              <a:gd name="connsiteY807" fmla="*/ 184036 h 850878"/>
              <a:gd name="connsiteX808" fmla="*/ 850418 w 917865"/>
              <a:gd name="connsiteY808" fmla="*/ 181099 h 850878"/>
              <a:gd name="connsiteX809" fmla="*/ 853351 w 917865"/>
              <a:gd name="connsiteY809" fmla="*/ 210475 h 850878"/>
              <a:gd name="connsiteX810" fmla="*/ 856283 w 917865"/>
              <a:gd name="connsiteY810" fmla="*/ 216350 h 850878"/>
              <a:gd name="connsiteX811" fmla="*/ 862148 w 917865"/>
              <a:gd name="connsiteY811" fmla="*/ 216350 h 850878"/>
              <a:gd name="connsiteX812" fmla="*/ 868013 w 917865"/>
              <a:gd name="connsiteY812" fmla="*/ 236914 h 850878"/>
              <a:gd name="connsiteX813" fmla="*/ 868013 w 917865"/>
              <a:gd name="connsiteY813" fmla="*/ 216350 h 850878"/>
              <a:gd name="connsiteX814" fmla="*/ 870946 w 917865"/>
              <a:gd name="connsiteY814" fmla="*/ 216350 h 850878"/>
              <a:gd name="connsiteX815" fmla="*/ 870946 w 917865"/>
              <a:gd name="connsiteY815" fmla="*/ 231038 h 850878"/>
              <a:gd name="connsiteX816" fmla="*/ 873878 w 917865"/>
              <a:gd name="connsiteY816" fmla="*/ 245727 h 850878"/>
              <a:gd name="connsiteX817" fmla="*/ 882676 w 917865"/>
              <a:gd name="connsiteY817" fmla="*/ 251602 h 850878"/>
              <a:gd name="connsiteX818" fmla="*/ 882676 w 917865"/>
              <a:gd name="connsiteY818" fmla="*/ 269228 h 850878"/>
              <a:gd name="connsiteX819" fmla="*/ 870946 w 917865"/>
              <a:gd name="connsiteY819" fmla="*/ 254539 h 850878"/>
              <a:gd name="connsiteX820" fmla="*/ 870946 w 917865"/>
              <a:gd name="connsiteY820" fmla="*/ 272165 h 850878"/>
              <a:gd name="connsiteX821" fmla="*/ 885608 w 917865"/>
              <a:gd name="connsiteY821" fmla="*/ 275103 h 850878"/>
              <a:gd name="connsiteX822" fmla="*/ 879743 w 917865"/>
              <a:gd name="connsiteY822" fmla="*/ 272165 h 850878"/>
              <a:gd name="connsiteX823" fmla="*/ 879743 w 917865"/>
              <a:gd name="connsiteY823" fmla="*/ 278041 h 850878"/>
              <a:gd name="connsiteX824" fmla="*/ 885608 w 917865"/>
              <a:gd name="connsiteY824" fmla="*/ 283916 h 850878"/>
              <a:gd name="connsiteX825" fmla="*/ 888541 w 917865"/>
              <a:gd name="connsiteY825" fmla="*/ 278041 h 850878"/>
              <a:gd name="connsiteX826" fmla="*/ 894405 w 917865"/>
              <a:gd name="connsiteY826" fmla="*/ 289791 h 850878"/>
              <a:gd name="connsiteX827" fmla="*/ 888541 w 917865"/>
              <a:gd name="connsiteY827" fmla="*/ 286853 h 850878"/>
              <a:gd name="connsiteX828" fmla="*/ 894405 w 917865"/>
              <a:gd name="connsiteY828" fmla="*/ 289791 h 850878"/>
              <a:gd name="connsiteX829" fmla="*/ 894405 w 917865"/>
              <a:gd name="connsiteY829" fmla="*/ 295666 h 850878"/>
              <a:gd name="connsiteX830" fmla="*/ 879743 w 917865"/>
              <a:gd name="connsiteY830" fmla="*/ 301542 h 850878"/>
              <a:gd name="connsiteX831" fmla="*/ 888541 w 917865"/>
              <a:gd name="connsiteY831" fmla="*/ 301542 h 850878"/>
              <a:gd name="connsiteX832" fmla="*/ 888541 w 917865"/>
              <a:gd name="connsiteY832" fmla="*/ 310354 h 850878"/>
              <a:gd name="connsiteX833" fmla="*/ 891473 w 917865"/>
              <a:gd name="connsiteY833" fmla="*/ 316230 h 850878"/>
              <a:gd name="connsiteX834" fmla="*/ 906135 w 917865"/>
              <a:gd name="connsiteY834" fmla="*/ 301542 h 850878"/>
              <a:gd name="connsiteX835" fmla="*/ 903203 w 917865"/>
              <a:gd name="connsiteY835" fmla="*/ 292729 h 850878"/>
              <a:gd name="connsiteX836" fmla="*/ 909068 w 917865"/>
              <a:gd name="connsiteY836" fmla="*/ 278041 h 850878"/>
              <a:gd name="connsiteX837" fmla="*/ 917865 w 917865"/>
              <a:gd name="connsiteY837" fmla="*/ 304479 h 850878"/>
              <a:gd name="connsiteX838" fmla="*/ 906135 w 917865"/>
              <a:gd name="connsiteY838" fmla="*/ 307417 h 850878"/>
              <a:gd name="connsiteX839" fmla="*/ 914933 w 917865"/>
              <a:gd name="connsiteY839" fmla="*/ 313292 h 850878"/>
              <a:gd name="connsiteX840" fmla="*/ 914933 w 917865"/>
              <a:gd name="connsiteY840" fmla="*/ 319167 h 850878"/>
              <a:gd name="connsiteX841" fmla="*/ 900270 w 917865"/>
              <a:gd name="connsiteY841" fmla="*/ 333855 h 850878"/>
              <a:gd name="connsiteX842" fmla="*/ 903203 w 917865"/>
              <a:gd name="connsiteY842" fmla="*/ 336793 h 850878"/>
              <a:gd name="connsiteX843" fmla="*/ 909068 w 917865"/>
              <a:gd name="connsiteY843" fmla="*/ 333855 h 850878"/>
              <a:gd name="connsiteX844" fmla="*/ 906135 w 917865"/>
              <a:gd name="connsiteY844" fmla="*/ 342668 h 850878"/>
              <a:gd name="connsiteX845" fmla="*/ 914933 w 917865"/>
              <a:gd name="connsiteY845" fmla="*/ 345606 h 850878"/>
              <a:gd name="connsiteX846" fmla="*/ 914933 w 917865"/>
              <a:gd name="connsiteY846" fmla="*/ 351481 h 850878"/>
              <a:gd name="connsiteX847" fmla="*/ 912000 w 917865"/>
              <a:gd name="connsiteY847" fmla="*/ 345606 h 850878"/>
              <a:gd name="connsiteX848" fmla="*/ 900270 w 917865"/>
              <a:gd name="connsiteY848" fmla="*/ 366169 h 850878"/>
              <a:gd name="connsiteX849" fmla="*/ 906135 w 917865"/>
              <a:gd name="connsiteY849" fmla="*/ 372045 h 850878"/>
              <a:gd name="connsiteX850" fmla="*/ 906135 w 917865"/>
              <a:gd name="connsiteY850" fmla="*/ 383795 h 850878"/>
              <a:gd name="connsiteX851" fmla="*/ 903203 w 917865"/>
              <a:gd name="connsiteY851" fmla="*/ 380858 h 850878"/>
              <a:gd name="connsiteX852" fmla="*/ 897338 w 917865"/>
              <a:gd name="connsiteY852" fmla="*/ 389670 h 850878"/>
              <a:gd name="connsiteX853" fmla="*/ 900270 w 917865"/>
              <a:gd name="connsiteY853" fmla="*/ 395546 h 850878"/>
              <a:gd name="connsiteX854" fmla="*/ 909068 w 917865"/>
              <a:gd name="connsiteY854" fmla="*/ 395546 h 850878"/>
              <a:gd name="connsiteX855" fmla="*/ 909068 w 917865"/>
              <a:gd name="connsiteY855" fmla="*/ 407296 h 850878"/>
              <a:gd name="connsiteX856" fmla="*/ 903203 w 917865"/>
              <a:gd name="connsiteY856" fmla="*/ 407296 h 850878"/>
              <a:gd name="connsiteX857" fmla="*/ 909068 w 917865"/>
              <a:gd name="connsiteY857" fmla="*/ 413171 h 850878"/>
              <a:gd name="connsiteX858" fmla="*/ 903203 w 917865"/>
              <a:gd name="connsiteY858" fmla="*/ 427860 h 850878"/>
              <a:gd name="connsiteX859" fmla="*/ 894405 w 917865"/>
              <a:gd name="connsiteY859" fmla="*/ 451361 h 850878"/>
              <a:gd name="connsiteX860" fmla="*/ 897338 w 917865"/>
              <a:gd name="connsiteY860" fmla="*/ 439610 h 850878"/>
              <a:gd name="connsiteX861" fmla="*/ 894405 w 917865"/>
              <a:gd name="connsiteY861" fmla="*/ 439610 h 850878"/>
              <a:gd name="connsiteX862" fmla="*/ 894405 w 917865"/>
              <a:gd name="connsiteY862" fmla="*/ 445485 h 850878"/>
              <a:gd name="connsiteX863" fmla="*/ 876811 w 917865"/>
              <a:gd name="connsiteY863" fmla="*/ 451361 h 850878"/>
              <a:gd name="connsiteX864" fmla="*/ 897338 w 917865"/>
              <a:gd name="connsiteY864" fmla="*/ 460174 h 850878"/>
              <a:gd name="connsiteX865" fmla="*/ 894405 w 917865"/>
              <a:gd name="connsiteY865" fmla="*/ 463111 h 850878"/>
              <a:gd name="connsiteX866" fmla="*/ 897338 w 917865"/>
              <a:gd name="connsiteY866" fmla="*/ 468986 h 850878"/>
              <a:gd name="connsiteX867" fmla="*/ 885608 w 917865"/>
              <a:gd name="connsiteY867" fmla="*/ 468986 h 850878"/>
              <a:gd name="connsiteX868" fmla="*/ 897338 w 917865"/>
              <a:gd name="connsiteY868" fmla="*/ 474862 h 850878"/>
              <a:gd name="connsiteX869" fmla="*/ 903203 w 917865"/>
              <a:gd name="connsiteY869" fmla="*/ 492487 h 850878"/>
              <a:gd name="connsiteX870" fmla="*/ 900270 w 917865"/>
              <a:gd name="connsiteY870" fmla="*/ 489550 h 850878"/>
              <a:gd name="connsiteX871" fmla="*/ 897338 w 917865"/>
              <a:gd name="connsiteY871" fmla="*/ 495425 h 850878"/>
              <a:gd name="connsiteX872" fmla="*/ 894405 w 917865"/>
              <a:gd name="connsiteY872" fmla="*/ 492487 h 850878"/>
              <a:gd name="connsiteX873" fmla="*/ 895459 w 917865"/>
              <a:gd name="connsiteY873" fmla="*/ 489045 h 850878"/>
              <a:gd name="connsiteX874" fmla="*/ 882676 w 917865"/>
              <a:gd name="connsiteY874" fmla="*/ 483675 h 850878"/>
              <a:gd name="connsiteX875" fmla="*/ 879743 w 917865"/>
              <a:gd name="connsiteY875" fmla="*/ 498363 h 850878"/>
              <a:gd name="connsiteX876" fmla="*/ 879743 w 917865"/>
              <a:gd name="connsiteY876" fmla="*/ 471924 h 850878"/>
              <a:gd name="connsiteX877" fmla="*/ 873878 w 917865"/>
              <a:gd name="connsiteY877" fmla="*/ 466049 h 850878"/>
              <a:gd name="connsiteX878" fmla="*/ 862148 w 917865"/>
              <a:gd name="connsiteY878" fmla="*/ 471924 h 850878"/>
              <a:gd name="connsiteX879" fmla="*/ 859216 w 917865"/>
              <a:gd name="connsiteY879" fmla="*/ 466049 h 850878"/>
              <a:gd name="connsiteX880" fmla="*/ 865081 w 917865"/>
              <a:gd name="connsiteY880" fmla="*/ 463111 h 850878"/>
              <a:gd name="connsiteX881" fmla="*/ 862148 w 917865"/>
              <a:gd name="connsiteY881" fmla="*/ 457236 h 850878"/>
              <a:gd name="connsiteX882" fmla="*/ 859216 w 917865"/>
              <a:gd name="connsiteY882" fmla="*/ 471924 h 850878"/>
              <a:gd name="connsiteX883" fmla="*/ 865081 w 917865"/>
              <a:gd name="connsiteY883" fmla="*/ 474862 h 850878"/>
              <a:gd name="connsiteX884" fmla="*/ 865081 w 917865"/>
              <a:gd name="connsiteY884" fmla="*/ 489550 h 850878"/>
              <a:gd name="connsiteX885" fmla="*/ 859216 w 917865"/>
              <a:gd name="connsiteY885" fmla="*/ 489550 h 850878"/>
              <a:gd name="connsiteX886" fmla="*/ 859216 w 917865"/>
              <a:gd name="connsiteY886" fmla="*/ 480737 h 850878"/>
              <a:gd name="connsiteX887" fmla="*/ 856283 w 917865"/>
              <a:gd name="connsiteY887" fmla="*/ 480737 h 850878"/>
              <a:gd name="connsiteX888" fmla="*/ 853351 w 917865"/>
              <a:gd name="connsiteY888" fmla="*/ 495425 h 850878"/>
              <a:gd name="connsiteX889" fmla="*/ 868013 w 917865"/>
              <a:gd name="connsiteY889" fmla="*/ 507176 h 850878"/>
              <a:gd name="connsiteX890" fmla="*/ 862148 w 917865"/>
              <a:gd name="connsiteY890" fmla="*/ 510113 h 850878"/>
              <a:gd name="connsiteX891" fmla="*/ 859216 w 917865"/>
              <a:gd name="connsiteY891" fmla="*/ 504238 h 850878"/>
              <a:gd name="connsiteX892" fmla="*/ 853351 w 917865"/>
              <a:gd name="connsiteY892" fmla="*/ 536552 h 850878"/>
              <a:gd name="connsiteX893" fmla="*/ 856283 w 917865"/>
              <a:gd name="connsiteY893" fmla="*/ 524801 h 850878"/>
              <a:gd name="connsiteX894" fmla="*/ 862148 w 917865"/>
              <a:gd name="connsiteY894" fmla="*/ 518926 h 850878"/>
              <a:gd name="connsiteX895" fmla="*/ 865081 w 917865"/>
              <a:gd name="connsiteY895" fmla="*/ 527739 h 850878"/>
              <a:gd name="connsiteX896" fmla="*/ 870946 w 917865"/>
              <a:gd name="connsiteY896" fmla="*/ 515988 h 850878"/>
              <a:gd name="connsiteX897" fmla="*/ 885608 w 917865"/>
              <a:gd name="connsiteY897" fmla="*/ 515988 h 850878"/>
              <a:gd name="connsiteX898" fmla="*/ 882676 w 917865"/>
              <a:gd name="connsiteY898" fmla="*/ 513051 h 850878"/>
              <a:gd name="connsiteX899" fmla="*/ 888541 w 917865"/>
              <a:gd name="connsiteY899" fmla="*/ 510113 h 850878"/>
              <a:gd name="connsiteX900" fmla="*/ 888541 w 917865"/>
              <a:gd name="connsiteY900" fmla="*/ 518926 h 850878"/>
              <a:gd name="connsiteX901" fmla="*/ 897338 w 917865"/>
              <a:gd name="connsiteY901" fmla="*/ 518926 h 850878"/>
              <a:gd name="connsiteX902" fmla="*/ 891473 w 917865"/>
              <a:gd name="connsiteY902" fmla="*/ 536552 h 850878"/>
              <a:gd name="connsiteX903" fmla="*/ 894405 w 917865"/>
              <a:gd name="connsiteY903" fmla="*/ 539489 h 850878"/>
              <a:gd name="connsiteX904" fmla="*/ 885608 w 917865"/>
              <a:gd name="connsiteY904" fmla="*/ 548302 h 850878"/>
              <a:gd name="connsiteX905" fmla="*/ 894405 w 917865"/>
              <a:gd name="connsiteY905" fmla="*/ 551240 h 850878"/>
              <a:gd name="connsiteX906" fmla="*/ 888541 w 917865"/>
              <a:gd name="connsiteY906" fmla="*/ 551240 h 850878"/>
              <a:gd name="connsiteX907" fmla="*/ 885608 w 917865"/>
              <a:gd name="connsiteY907" fmla="*/ 560053 h 850878"/>
              <a:gd name="connsiteX908" fmla="*/ 900270 w 917865"/>
              <a:gd name="connsiteY908" fmla="*/ 548302 h 850878"/>
              <a:gd name="connsiteX909" fmla="*/ 903203 w 917865"/>
              <a:gd name="connsiteY909" fmla="*/ 565928 h 850878"/>
              <a:gd name="connsiteX910" fmla="*/ 891473 w 917865"/>
              <a:gd name="connsiteY910" fmla="*/ 574741 h 850878"/>
              <a:gd name="connsiteX911" fmla="*/ 900270 w 917865"/>
              <a:gd name="connsiteY911" fmla="*/ 577679 h 850878"/>
              <a:gd name="connsiteX912" fmla="*/ 894405 w 917865"/>
              <a:gd name="connsiteY912" fmla="*/ 615868 h 850878"/>
              <a:gd name="connsiteX913" fmla="*/ 885608 w 917865"/>
              <a:gd name="connsiteY913" fmla="*/ 607055 h 850878"/>
              <a:gd name="connsiteX914" fmla="*/ 873878 w 917865"/>
              <a:gd name="connsiteY914" fmla="*/ 612930 h 850878"/>
              <a:gd name="connsiteX915" fmla="*/ 862148 w 917865"/>
              <a:gd name="connsiteY915" fmla="*/ 598242 h 850878"/>
              <a:gd name="connsiteX916" fmla="*/ 865081 w 917865"/>
              <a:gd name="connsiteY916" fmla="*/ 592367 h 850878"/>
              <a:gd name="connsiteX917" fmla="*/ 859216 w 917865"/>
              <a:gd name="connsiteY917" fmla="*/ 586492 h 850878"/>
              <a:gd name="connsiteX918" fmla="*/ 859216 w 917865"/>
              <a:gd name="connsiteY918" fmla="*/ 601180 h 850878"/>
              <a:gd name="connsiteX919" fmla="*/ 856283 w 917865"/>
              <a:gd name="connsiteY919" fmla="*/ 580616 h 850878"/>
              <a:gd name="connsiteX920" fmla="*/ 853351 w 917865"/>
              <a:gd name="connsiteY920" fmla="*/ 598242 h 850878"/>
              <a:gd name="connsiteX921" fmla="*/ 850418 w 917865"/>
              <a:gd name="connsiteY921" fmla="*/ 586492 h 850878"/>
              <a:gd name="connsiteX922" fmla="*/ 847486 w 917865"/>
              <a:gd name="connsiteY922" fmla="*/ 609993 h 850878"/>
              <a:gd name="connsiteX923" fmla="*/ 859216 w 917865"/>
              <a:gd name="connsiteY923" fmla="*/ 607055 h 850878"/>
              <a:gd name="connsiteX924" fmla="*/ 856283 w 917865"/>
              <a:gd name="connsiteY924" fmla="*/ 618805 h 850878"/>
              <a:gd name="connsiteX925" fmla="*/ 859216 w 917865"/>
              <a:gd name="connsiteY925" fmla="*/ 612930 h 850878"/>
              <a:gd name="connsiteX926" fmla="*/ 864623 w 917865"/>
              <a:gd name="connsiteY926" fmla="*/ 615501 h 850878"/>
              <a:gd name="connsiteX927" fmla="*/ 868446 w 917865"/>
              <a:gd name="connsiteY927" fmla="*/ 614055 h 850878"/>
              <a:gd name="connsiteX928" fmla="*/ 862148 w 917865"/>
              <a:gd name="connsiteY928" fmla="*/ 618805 h 850878"/>
              <a:gd name="connsiteX929" fmla="*/ 850418 w 917865"/>
              <a:gd name="connsiteY929" fmla="*/ 621743 h 850878"/>
              <a:gd name="connsiteX930" fmla="*/ 853122 w 917865"/>
              <a:gd name="connsiteY930" fmla="*/ 624722 h 850878"/>
              <a:gd name="connsiteX931" fmla="*/ 849319 w 917865"/>
              <a:gd name="connsiteY931" fmla="*/ 625415 h 850878"/>
              <a:gd name="connsiteX932" fmla="*/ 847486 w 917865"/>
              <a:gd name="connsiteY932" fmla="*/ 621743 h 850878"/>
              <a:gd name="connsiteX933" fmla="*/ 853351 w 917865"/>
              <a:gd name="connsiteY933" fmla="*/ 648182 h 850878"/>
              <a:gd name="connsiteX934" fmla="*/ 847486 w 917865"/>
              <a:gd name="connsiteY934" fmla="*/ 642307 h 850878"/>
              <a:gd name="connsiteX935" fmla="*/ 841621 w 917865"/>
              <a:gd name="connsiteY935" fmla="*/ 648182 h 850878"/>
              <a:gd name="connsiteX936" fmla="*/ 844553 w 917865"/>
              <a:gd name="connsiteY936" fmla="*/ 645244 h 850878"/>
              <a:gd name="connsiteX937" fmla="*/ 844553 w 917865"/>
              <a:gd name="connsiteY937" fmla="*/ 651119 h 850878"/>
              <a:gd name="connsiteX938" fmla="*/ 832823 w 917865"/>
              <a:gd name="connsiteY938" fmla="*/ 648182 h 850878"/>
              <a:gd name="connsiteX939" fmla="*/ 832823 w 917865"/>
              <a:gd name="connsiteY939" fmla="*/ 654057 h 850878"/>
              <a:gd name="connsiteX940" fmla="*/ 838688 w 917865"/>
              <a:gd name="connsiteY940" fmla="*/ 654057 h 850878"/>
              <a:gd name="connsiteX941" fmla="*/ 841621 w 917865"/>
              <a:gd name="connsiteY941" fmla="*/ 659932 h 850878"/>
              <a:gd name="connsiteX942" fmla="*/ 841621 w 917865"/>
              <a:gd name="connsiteY942" fmla="*/ 662870 h 850878"/>
              <a:gd name="connsiteX943" fmla="*/ 832823 w 917865"/>
              <a:gd name="connsiteY943" fmla="*/ 662870 h 850878"/>
              <a:gd name="connsiteX944" fmla="*/ 824026 w 917865"/>
              <a:gd name="connsiteY944" fmla="*/ 671683 h 850878"/>
              <a:gd name="connsiteX945" fmla="*/ 826959 w 917865"/>
              <a:gd name="connsiteY945" fmla="*/ 683433 h 850878"/>
              <a:gd name="connsiteX946" fmla="*/ 806431 w 917865"/>
              <a:gd name="connsiteY946" fmla="*/ 680496 h 850878"/>
              <a:gd name="connsiteX947" fmla="*/ 800566 w 917865"/>
              <a:gd name="connsiteY947" fmla="*/ 686371 h 850878"/>
              <a:gd name="connsiteX948" fmla="*/ 809364 w 917865"/>
              <a:gd name="connsiteY948" fmla="*/ 692246 h 850878"/>
              <a:gd name="connsiteX949" fmla="*/ 809364 w 917865"/>
              <a:gd name="connsiteY949" fmla="*/ 701059 h 850878"/>
              <a:gd name="connsiteX950" fmla="*/ 791769 w 917865"/>
              <a:gd name="connsiteY950" fmla="*/ 701059 h 850878"/>
              <a:gd name="connsiteX951" fmla="*/ 771241 w 917865"/>
              <a:gd name="connsiteY951" fmla="*/ 709872 h 850878"/>
              <a:gd name="connsiteX952" fmla="*/ 768309 w 917865"/>
              <a:gd name="connsiteY952" fmla="*/ 724560 h 850878"/>
              <a:gd name="connsiteX953" fmla="*/ 771241 w 917865"/>
              <a:gd name="connsiteY953" fmla="*/ 727498 h 850878"/>
              <a:gd name="connsiteX954" fmla="*/ 777106 w 917865"/>
              <a:gd name="connsiteY954" fmla="*/ 721622 h 850878"/>
              <a:gd name="connsiteX955" fmla="*/ 762444 w 917865"/>
              <a:gd name="connsiteY955" fmla="*/ 730435 h 850878"/>
              <a:gd name="connsiteX956" fmla="*/ 765377 w 917865"/>
              <a:gd name="connsiteY956" fmla="*/ 736311 h 850878"/>
              <a:gd name="connsiteX957" fmla="*/ 750714 w 917865"/>
              <a:gd name="connsiteY957" fmla="*/ 739248 h 850878"/>
              <a:gd name="connsiteX958" fmla="*/ 756579 w 917865"/>
              <a:gd name="connsiteY958" fmla="*/ 745124 h 850878"/>
              <a:gd name="connsiteX959" fmla="*/ 744849 w 917865"/>
              <a:gd name="connsiteY959" fmla="*/ 753936 h 850878"/>
              <a:gd name="connsiteX960" fmla="*/ 747782 w 917865"/>
              <a:gd name="connsiteY960" fmla="*/ 753936 h 850878"/>
              <a:gd name="connsiteX961" fmla="*/ 750714 w 917865"/>
              <a:gd name="connsiteY961" fmla="*/ 759812 h 850878"/>
              <a:gd name="connsiteX962" fmla="*/ 736052 w 917865"/>
              <a:gd name="connsiteY962" fmla="*/ 762749 h 850878"/>
              <a:gd name="connsiteX963" fmla="*/ 738984 w 917865"/>
              <a:gd name="connsiteY963" fmla="*/ 768625 h 850878"/>
              <a:gd name="connsiteX964" fmla="*/ 736052 w 917865"/>
              <a:gd name="connsiteY964" fmla="*/ 774500 h 850878"/>
              <a:gd name="connsiteX965" fmla="*/ 724322 w 917865"/>
              <a:gd name="connsiteY965" fmla="*/ 771562 h 850878"/>
              <a:gd name="connsiteX966" fmla="*/ 738984 w 917865"/>
              <a:gd name="connsiteY966" fmla="*/ 783313 h 850878"/>
              <a:gd name="connsiteX967" fmla="*/ 738984 w 917865"/>
              <a:gd name="connsiteY967" fmla="*/ 789188 h 850878"/>
              <a:gd name="connsiteX968" fmla="*/ 727254 w 917865"/>
              <a:gd name="connsiteY968" fmla="*/ 795063 h 850878"/>
              <a:gd name="connsiteX969" fmla="*/ 724322 w 917865"/>
              <a:gd name="connsiteY969" fmla="*/ 789188 h 850878"/>
              <a:gd name="connsiteX970" fmla="*/ 733119 w 917865"/>
              <a:gd name="connsiteY970" fmla="*/ 783313 h 850878"/>
              <a:gd name="connsiteX971" fmla="*/ 724322 w 917865"/>
              <a:gd name="connsiteY971" fmla="*/ 780375 h 850878"/>
              <a:gd name="connsiteX972" fmla="*/ 727254 w 917865"/>
              <a:gd name="connsiteY972" fmla="*/ 777437 h 850878"/>
              <a:gd name="connsiteX973" fmla="*/ 721389 w 917865"/>
              <a:gd name="connsiteY973" fmla="*/ 771562 h 850878"/>
              <a:gd name="connsiteX974" fmla="*/ 721389 w 917865"/>
              <a:gd name="connsiteY974" fmla="*/ 777437 h 850878"/>
              <a:gd name="connsiteX975" fmla="*/ 709659 w 917865"/>
              <a:gd name="connsiteY975" fmla="*/ 771562 h 850878"/>
              <a:gd name="connsiteX976" fmla="*/ 700862 w 917865"/>
              <a:gd name="connsiteY976" fmla="*/ 771562 h 850878"/>
              <a:gd name="connsiteX977" fmla="*/ 709659 w 917865"/>
              <a:gd name="connsiteY977" fmla="*/ 774500 h 850878"/>
              <a:gd name="connsiteX978" fmla="*/ 718457 w 917865"/>
              <a:gd name="connsiteY978" fmla="*/ 783313 h 850878"/>
              <a:gd name="connsiteX979" fmla="*/ 712592 w 917865"/>
              <a:gd name="connsiteY979" fmla="*/ 792126 h 850878"/>
              <a:gd name="connsiteX980" fmla="*/ 718457 w 917865"/>
              <a:gd name="connsiteY980" fmla="*/ 795063 h 850878"/>
              <a:gd name="connsiteX981" fmla="*/ 706727 w 917865"/>
              <a:gd name="connsiteY981" fmla="*/ 809751 h 850878"/>
              <a:gd name="connsiteX982" fmla="*/ 700862 w 917865"/>
              <a:gd name="connsiteY982" fmla="*/ 809751 h 850878"/>
              <a:gd name="connsiteX983" fmla="*/ 703795 w 917865"/>
              <a:gd name="connsiteY983" fmla="*/ 812689 h 850878"/>
              <a:gd name="connsiteX984" fmla="*/ 689132 w 917865"/>
              <a:gd name="connsiteY984" fmla="*/ 806814 h 850878"/>
              <a:gd name="connsiteX985" fmla="*/ 680335 w 917865"/>
              <a:gd name="connsiteY985" fmla="*/ 783313 h 850878"/>
              <a:gd name="connsiteX986" fmla="*/ 686200 w 917865"/>
              <a:gd name="connsiteY986" fmla="*/ 789188 h 850878"/>
              <a:gd name="connsiteX987" fmla="*/ 694997 w 917865"/>
              <a:gd name="connsiteY987" fmla="*/ 783313 h 850878"/>
              <a:gd name="connsiteX988" fmla="*/ 694997 w 917865"/>
              <a:gd name="connsiteY988" fmla="*/ 771562 h 850878"/>
              <a:gd name="connsiteX989" fmla="*/ 686200 w 917865"/>
              <a:gd name="connsiteY989" fmla="*/ 771562 h 850878"/>
              <a:gd name="connsiteX990" fmla="*/ 683267 w 917865"/>
              <a:gd name="connsiteY990" fmla="*/ 777437 h 850878"/>
              <a:gd name="connsiteX991" fmla="*/ 656875 w 917865"/>
              <a:gd name="connsiteY991" fmla="*/ 748061 h 850878"/>
              <a:gd name="connsiteX992" fmla="*/ 648077 w 917865"/>
              <a:gd name="connsiteY992" fmla="*/ 748061 h 850878"/>
              <a:gd name="connsiteX993" fmla="*/ 653942 w 917865"/>
              <a:gd name="connsiteY993" fmla="*/ 745124 h 850878"/>
              <a:gd name="connsiteX994" fmla="*/ 648077 w 917865"/>
              <a:gd name="connsiteY994" fmla="*/ 733373 h 850878"/>
              <a:gd name="connsiteX995" fmla="*/ 665672 w 917865"/>
              <a:gd name="connsiteY995" fmla="*/ 750999 h 850878"/>
              <a:gd name="connsiteX996" fmla="*/ 656875 w 917865"/>
              <a:gd name="connsiteY996" fmla="*/ 721622 h 850878"/>
              <a:gd name="connsiteX997" fmla="*/ 656875 w 917865"/>
              <a:gd name="connsiteY997" fmla="*/ 739248 h 850878"/>
              <a:gd name="connsiteX998" fmla="*/ 648077 w 917865"/>
              <a:gd name="connsiteY998" fmla="*/ 733373 h 850878"/>
              <a:gd name="connsiteX999" fmla="*/ 642212 w 917865"/>
              <a:gd name="connsiteY999" fmla="*/ 745124 h 850878"/>
              <a:gd name="connsiteX1000" fmla="*/ 636347 w 917865"/>
              <a:gd name="connsiteY1000" fmla="*/ 748061 h 850878"/>
              <a:gd name="connsiteX1001" fmla="*/ 633415 w 917865"/>
              <a:gd name="connsiteY1001" fmla="*/ 748061 h 850878"/>
              <a:gd name="connsiteX1002" fmla="*/ 621685 w 917865"/>
              <a:gd name="connsiteY1002" fmla="*/ 748061 h 850878"/>
              <a:gd name="connsiteX1003" fmla="*/ 621685 w 917865"/>
              <a:gd name="connsiteY1003" fmla="*/ 753936 h 850878"/>
              <a:gd name="connsiteX1004" fmla="*/ 633415 w 917865"/>
              <a:gd name="connsiteY1004" fmla="*/ 748061 h 850878"/>
              <a:gd name="connsiteX1005" fmla="*/ 633415 w 917865"/>
              <a:gd name="connsiteY1005" fmla="*/ 777437 h 850878"/>
              <a:gd name="connsiteX1006" fmla="*/ 627550 w 917865"/>
              <a:gd name="connsiteY1006" fmla="*/ 789188 h 850878"/>
              <a:gd name="connsiteX1007" fmla="*/ 615820 w 917865"/>
              <a:gd name="connsiteY1007" fmla="*/ 795063 h 850878"/>
              <a:gd name="connsiteX1008" fmla="*/ 607023 w 917865"/>
              <a:gd name="connsiteY1008" fmla="*/ 780375 h 850878"/>
              <a:gd name="connsiteX1009" fmla="*/ 612888 w 917865"/>
              <a:gd name="connsiteY1009" fmla="*/ 777437 h 850878"/>
              <a:gd name="connsiteX1010" fmla="*/ 615820 w 917865"/>
              <a:gd name="connsiteY1010" fmla="*/ 759812 h 850878"/>
              <a:gd name="connsiteX1011" fmla="*/ 621685 w 917865"/>
              <a:gd name="connsiteY1011" fmla="*/ 759812 h 850878"/>
              <a:gd name="connsiteX1012" fmla="*/ 618753 w 917865"/>
              <a:gd name="connsiteY1012" fmla="*/ 750999 h 850878"/>
              <a:gd name="connsiteX1013" fmla="*/ 595293 w 917865"/>
              <a:gd name="connsiteY1013" fmla="*/ 771562 h 850878"/>
              <a:gd name="connsiteX1014" fmla="*/ 586495 w 917865"/>
              <a:gd name="connsiteY1014" fmla="*/ 777437 h 850878"/>
              <a:gd name="connsiteX1015" fmla="*/ 583563 w 917865"/>
              <a:gd name="connsiteY1015" fmla="*/ 774500 h 850878"/>
              <a:gd name="connsiteX1016" fmla="*/ 548373 w 917865"/>
              <a:gd name="connsiteY1016" fmla="*/ 795063 h 850878"/>
              <a:gd name="connsiteX1017" fmla="*/ 542508 w 917865"/>
              <a:gd name="connsiteY1017" fmla="*/ 798001 h 850878"/>
              <a:gd name="connsiteX1018" fmla="*/ 542508 w 917865"/>
              <a:gd name="connsiteY1018" fmla="*/ 812689 h 850878"/>
              <a:gd name="connsiteX1019" fmla="*/ 533711 w 917865"/>
              <a:gd name="connsiteY1019" fmla="*/ 821502 h 850878"/>
              <a:gd name="connsiteX1020" fmla="*/ 524913 w 917865"/>
              <a:gd name="connsiteY1020" fmla="*/ 821502 h 850878"/>
              <a:gd name="connsiteX1021" fmla="*/ 521981 w 917865"/>
              <a:gd name="connsiteY1021" fmla="*/ 812689 h 850878"/>
              <a:gd name="connsiteX1022" fmla="*/ 519048 w 917865"/>
              <a:gd name="connsiteY1022" fmla="*/ 833252 h 850878"/>
              <a:gd name="connsiteX1023" fmla="*/ 524913 w 917865"/>
              <a:gd name="connsiteY1023" fmla="*/ 833252 h 850878"/>
              <a:gd name="connsiteX1024" fmla="*/ 513183 w 917865"/>
              <a:gd name="connsiteY1024" fmla="*/ 839128 h 850878"/>
              <a:gd name="connsiteX1025" fmla="*/ 513183 w 917865"/>
              <a:gd name="connsiteY1025" fmla="*/ 836190 h 850878"/>
              <a:gd name="connsiteX1026" fmla="*/ 501454 w 917865"/>
              <a:gd name="connsiteY1026" fmla="*/ 839128 h 850878"/>
              <a:gd name="connsiteX1027" fmla="*/ 483859 w 917865"/>
              <a:gd name="connsiteY1027" fmla="*/ 850878 h 850878"/>
              <a:gd name="connsiteX1028" fmla="*/ 486791 w 917865"/>
              <a:gd name="connsiteY1028" fmla="*/ 830315 h 850878"/>
              <a:gd name="connsiteX1029" fmla="*/ 495589 w 917865"/>
              <a:gd name="connsiteY1029" fmla="*/ 836190 h 850878"/>
              <a:gd name="connsiteX1030" fmla="*/ 486791 w 917865"/>
              <a:gd name="connsiteY1030" fmla="*/ 812689 h 850878"/>
              <a:gd name="connsiteX1031" fmla="*/ 498521 w 917865"/>
              <a:gd name="connsiteY1031" fmla="*/ 827377 h 850878"/>
              <a:gd name="connsiteX1032" fmla="*/ 501454 w 917865"/>
              <a:gd name="connsiteY1032" fmla="*/ 815627 h 850878"/>
              <a:gd name="connsiteX1033" fmla="*/ 504386 w 917865"/>
              <a:gd name="connsiteY1033" fmla="*/ 809751 h 850878"/>
              <a:gd name="connsiteX1034" fmla="*/ 507319 w 917865"/>
              <a:gd name="connsiteY1034" fmla="*/ 815627 h 850878"/>
              <a:gd name="connsiteX1035" fmla="*/ 513183 w 917865"/>
              <a:gd name="connsiteY1035" fmla="*/ 812689 h 850878"/>
              <a:gd name="connsiteX1036" fmla="*/ 510251 w 917865"/>
              <a:gd name="connsiteY1036" fmla="*/ 798001 h 850878"/>
              <a:gd name="connsiteX1037" fmla="*/ 516116 w 917865"/>
              <a:gd name="connsiteY1037" fmla="*/ 806814 h 850878"/>
              <a:gd name="connsiteX1038" fmla="*/ 521981 w 917865"/>
              <a:gd name="connsiteY1038" fmla="*/ 795063 h 850878"/>
              <a:gd name="connsiteX1039" fmla="*/ 495589 w 917865"/>
              <a:gd name="connsiteY1039" fmla="*/ 789188 h 850878"/>
              <a:gd name="connsiteX1040" fmla="*/ 477994 w 917865"/>
              <a:gd name="connsiteY1040" fmla="*/ 798001 h 850878"/>
              <a:gd name="connsiteX1041" fmla="*/ 451601 w 917865"/>
              <a:gd name="connsiteY1041" fmla="*/ 798001 h 850878"/>
              <a:gd name="connsiteX1042" fmla="*/ 450439 w 917865"/>
              <a:gd name="connsiteY1042" fmla="*/ 795839 h 850878"/>
              <a:gd name="connsiteX1043" fmla="*/ 451601 w 917865"/>
              <a:gd name="connsiteY1043" fmla="*/ 795063 h 850878"/>
              <a:gd name="connsiteX1044" fmla="*/ 450273 w 917865"/>
              <a:gd name="connsiteY1044" fmla="*/ 795529 h 850878"/>
              <a:gd name="connsiteX1045" fmla="*/ 449036 w 917865"/>
              <a:gd name="connsiteY1045" fmla="*/ 793227 h 850878"/>
              <a:gd name="connsiteX1046" fmla="*/ 442565 w 917865"/>
              <a:gd name="connsiteY1046" fmla="*/ 794524 h 850878"/>
              <a:gd name="connsiteX1047" fmla="*/ 441338 w 917865"/>
              <a:gd name="connsiteY1047" fmla="*/ 791758 h 850878"/>
              <a:gd name="connsiteX1048" fmla="*/ 439872 w 917865"/>
              <a:gd name="connsiteY1048" fmla="*/ 786250 h 850878"/>
              <a:gd name="connsiteX1049" fmla="*/ 457466 w 917865"/>
              <a:gd name="connsiteY1049" fmla="*/ 783313 h 850878"/>
              <a:gd name="connsiteX1050" fmla="*/ 439872 w 917865"/>
              <a:gd name="connsiteY1050" fmla="*/ 783313 h 850878"/>
              <a:gd name="connsiteX1051" fmla="*/ 460399 w 917865"/>
              <a:gd name="connsiteY1051" fmla="*/ 777437 h 850878"/>
              <a:gd name="connsiteX1052" fmla="*/ 466264 w 917865"/>
              <a:gd name="connsiteY1052" fmla="*/ 771562 h 850878"/>
              <a:gd name="connsiteX1053" fmla="*/ 454534 w 917865"/>
              <a:gd name="connsiteY1053" fmla="*/ 777437 h 850878"/>
              <a:gd name="connsiteX1054" fmla="*/ 425209 w 917865"/>
              <a:gd name="connsiteY1054" fmla="*/ 777437 h 850878"/>
              <a:gd name="connsiteX1055" fmla="*/ 422277 w 917865"/>
              <a:gd name="connsiteY1055" fmla="*/ 789188 h 850878"/>
              <a:gd name="connsiteX1056" fmla="*/ 436939 w 917865"/>
              <a:gd name="connsiteY1056" fmla="*/ 786250 h 850878"/>
              <a:gd name="connsiteX1057" fmla="*/ 436939 w 917865"/>
              <a:gd name="connsiteY1057" fmla="*/ 795063 h 850878"/>
              <a:gd name="connsiteX1058" fmla="*/ 428142 w 917865"/>
              <a:gd name="connsiteY1058" fmla="*/ 789188 h 850878"/>
              <a:gd name="connsiteX1059" fmla="*/ 431074 w 917865"/>
              <a:gd name="connsiteY1059" fmla="*/ 798001 h 850878"/>
              <a:gd name="connsiteX1060" fmla="*/ 422277 w 917865"/>
              <a:gd name="connsiteY1060" fmla="*/ 798001 h 850878"/>
              <a:gd name="connsiteX1061" fmla="*/ 422277 w 917865"/>
              <a:gd name="connsiteY1061" fmla="*/ 795063 h 850878"/>
              <a:gd name="connsiteX1062" fmla="*/ 416412 w 917865"/>
              <a:gd name="connsiteY1062" fmla="*/ 795063 h 850878"/>
              <a:gd name="connsiteX1063" fmla="*/ 422277 w 917865"/>
              <a:gd name="connsiteY1063" fmla="*/ 800938 h 850878"/>
              <a:gd name="connsiteX1064" fmla="*/ 422277 w 917865"/>
              <a:gd name="connsiteY1064" fmla="*/ 798001 h 850878"/>
              <a:gd name="connsiteX1065" fmla="*/ 436939 w 917865"/>
              <a:gd name="connsiteY1065" fmla="*/ 795063 h 850878"/>
              <a:gd name="connsiteX1066" fmla="*/ 436939 w 917865"/>
              <a:gd name="connsiteY1066" fmla="*/ 798001 h 850878"/>
              <a:gd name="connsiteX1067" fmla="*/ 444270 w 917865"/>
              <a:gd name="connsiteY1067" fmla="*/ 797634 h 850878"/>
              <a:gd name="connsiteX1068" fmla="*/ 450273 w 917865"/>
              <a:gd name="connsiteY1068" fmla="*/ 795529 h 850878"/>
              <a:gd name="connsiteX1069" fmla="*/ 450439 w 917865"/>
              <a:gd name="connsiteY1069" fmla="*/ 795839 h 850878"/>
              <a:gd name="connsiteX1070" fmla="*/ 443904 w 917865"/>
              <a:gd name="connsiteY1070" fmla="*/ 800204 h 850878"/>
              <a:gd name="connsiteX1071" fmla="*/ 434007 w 917865"/>
              <a:gd name="connsiteY1071" fmla="*/ 800938 h 850878"/>
              <a:gd name="connsiteX1072" fmla="*/ 436939 w 917865"/>
              <a:gd name="connsiteY1072" fmla="*/ 812689 h 850878"/>
              <a:gd name="connsiteX1073" fmla="*/ 431074 w 917865"/>
              <a:gd name="connsiteY1073" fmla="*/ 800938 h 850878"/>
              <a:gd name="connsiteX1074" fmla="*/ 431074 w 917865"/>
              <a:gd name="connsiteY1074" fmla="*/ 818564 h 850878"/>
              <a:gd name="connsiteX1075" fmla="*/ 431074 w 917865"/>
              <a:gd name="connsiteY1075" fmla="*/ 812689 h 850878"/>
              <a:gd name="connsiteX1076" fmla="*/ 436939 w 917865"/>
              <a:gd name="connsiteY1076" fmla="*/ 821502 h 850878"/>
              <a:gd name="connsiteX1077" fmla="*/ 442804 w 917865"/>
              <a:gd name="connsiteY1077" fmla="*/ 815627 h 850878"/>
              <a:gd name="connsiteX1078" fmla="*/ 442804 w 917865"/>
              <a:gd name="connsiteY1078" fmla="*/ 827377 h 850878"/>
              <a:gd name="connsiteX1079" fmla="*/ 448669 w 917865"/>
              <a:gd name="connsiteY1079" fmla="*/ 836190 h 850878"/>
              <a:gd name="connsiteX1080" fmla="*/ 439872 w 917865"/>
              <a:gd name="connsiteY1080" fmla="*/ 836190 h 850878"/>
              <a:gd name="connsiteX1081" fmla="*/ 439872 w 917865"/>
              <a:gd name="connsiteY1081" fmla="*/ 830315 h 850878"/>
              <a:gd name="connsiteX1082" fmla="*/ 436939 w 917865"/>
              <a:gd name="connsiteY1082" fmla="*/ 833252 h 850878"/>
              <a:gd name="connsiteX1083" fmla="*/ 428142 w 917865"/>
              <a:gd name="connsiteY1083" fmla="*/ 830315 h 850878"/>
              <a:gd name="connsiteX1084" fmla="*/ 425209 w 917865"/>
              <a:gd name="connsiteY1084" fmla="*/ 824439 h 850878"/>
              <a:gd name="connsiteX1085" fmla="*/ 413479 w 917865"/>
              <a:gd name="connsiteY1085" fmla="*/ 815627 h 850878"/>
              <a:gd name="connsiteX1086" fmla="*/ 404682 w 917865"/>
              <a:gd name="connsiteY1086" fmla="*/ 830315 h 850878"/>
              <a:gd name="connsiteX1087" fmla="*/ 401749 w 917865"/>
              <a:gd name="connsiteY1087" fmla="*/ 812689 h 850878"/>
              <a:gd name="connsiteX1088" fmla="*/ 392952 w 917865"/>
              <a:gd name="connsiteY1088" fmla="*/ 809751 h 850878"/>
              <a:gd name="connsiteX1089" fmla="*/ 398817 w 917865"/>
              <a:gd name="connsiteY1089" fmla="*/ 821502 h 850878"/>
              <a:gd name="connsiteX1090" fmla="*/ 390019 w 917865"/>
              <a:gd name="connsiteY1090" fmla="*/ 830315 h 850878"/>
              <a:gd name="connsiteX1091" fmla="*/ 387087 w 917865"/>
              <a:gd name="connsiteY1091" fmla="*/ 824439 h 850878"/>
              <a:gd name="connsiteX1092" fmla="*/ 387087 w 917865"/>
              <a:gd name="connsiteY1092" fmla="*/ 821502 h 850878"/>
              <a:gd name="connsiteX1093" fmla="*/ 387087 w 917865"/>
              <a:gd name="connsiteY1093" fmla="*/ 833252 h 850878"/>
              <a:gd name="connsiteX1094" fmla="*/ 390019 w 917865"/>
              <a:gd name="connsiteY1094" fmla="*/ 839128 h 850878"/>
              <a:gd name="connsiteX1095" fmla="*/ 363627 w 917865"/>
              <a:gd name="connsiteY1095" fmla="*/ 827377 h 850878"/>
              <a:gd name="connsiteX1096" fmla="*/ 369492 w 917865"/>
              <a:gd name="connsiteY1096" fmla="*/ 827377 h 850878"/>
              <a:gd name="connsiteX1097" fmla="*/ 360695 w 917865"/>
              <a:gd name="connsiteY1097" fmla="*/ 830315 h 850878"/>
              <a:gd name="connsiteX1098" fmla="*/ 357762 w 917865"/>
              <a:gd name="connsiteY1098" fmla="*/ 818564 h 850878"/>
              <a:gd name="connsiteX1099" fmla="*/ 357762 w 917865"/>
              <a:gd name="connsiteY1099" fmla="*/ 827377 h 850878"/>
              <a:gd name="connsiteX1100" fmla="*/ 334302 w 917865"/>
              <a:gd name="connsiteY1100" fmla="*/ 821502 h 850878"/>
              <a:gd name="connsiteX1101" fmla="*/ 343100 w 917865"/>
              <a:gd name="connsiteY1101" fmla="*/ 836190 h 850878"/>
              <a:gd name="connsiteX1102" fmla="*/ 337235 w 917865"/>
              <a:gd name="connsiteY1102" fmla="*/ 839128 h 850878"/>
              <a:gd name="connsiteX1103" fmla="*/ 319640 w 917865"/>
              <a:gd name="connsiteY1103" fmla="*/ 824439 h 850878"/>
              <a:gd name="connsiteX1104" fmla="*/ 319640 w 917865"/>
              <a:gd name="connsiteY1104" fmla="*/ 827377 h 850878"/>
              <a:gd name="connsiteX1105" fmla="*/ 317441 w 917865"/>
              <a:gd name="connsiteY1105" fmla="*/ 829580 h 850878"/>
              <a:gd name="connsiteX1106" fmla="*/ 310925 w 917865"/>
              <a:gd name="connsiteY1106" fmla="*/ 827405 h 850878"/>
              <a:gd name="connsiteX1107" fmla="*/ 310885 w 917865"/>
              <a:gd name="connsiteY1107" fmla="*/ 827334 h 850878"/>
              <a:gd name="connsiteX1108" fmla="*/ 313775 w 917865"/>
              <a:gd name="connsiteY1108" fmla="*/ 824439 h 850878"/>
              <a:gd name="connsiteX1109" fmla="*/ 310522 w 917865"/>
              <a:gd name="connsiteY1109" fmla="*/ 826689 h 850878"/>
              <a:gd name="connsiteX1110" fmla="*/ 310885 w 917865"/>
              <a:gd name="connsiteY1110" fmla="*/ 827334 h 850878"/>
              <a:gd name="connsiteX1111" fmla="*/ 310843 w 917865"/>
              <a:gd name="connsiteY1111" fmla="*/ 827377 h 850878"/>
              <a:gd name="connsiteX1112" fmla="*/ 310925 w 917865"/>
              <a:gd name="connsiteY1112" fmla="*/ 827405 h 850878"/>
              <a:gd name="connsiteX1113" fmla="*/ 311942 w 917865"/>
              <a:gd name="connsiteY1113" fmla="*/ 829213 h 850878"/>
              <a:gd name="connsiteX1114" fmla="*/ 316708 w 917865"/>
              <a:gd name="connsiteY1114" fmla="*/ 836190 h 850878"/>
              <a:gd name="connsiteX1115" fmla="*/ 304978 w 917865"/>
              <a:gd name="connsiteY1115" fmla="*/ 839128 h 850878"/>
              <a:gd name="connsiteX1116" fmla="*/ 296180 w 917865"/>
              <a:gd name="connsiteY1116" fmla="*/ 818564 h 850878"/>
              <a:gd name="connsiteX1117" fmla="*/ 307910 w 917865"/>
              <a:gd name="connsiteY1117" fmla="*/ 809751 h 850878"/>
              <a:gd name="connsiteX1118" fmla="*/ 310843 w 917865"/>
              <a:gd name="connsiteY1118" fmla="*/ 815627 h 850878"/>
              <a:gd name="connsiteX1119" fmla="*/ 316708 w 917865"/>
              <a:gd name="connsiteY1119" fmla="*/ 812689 h 850878"/>
              <a:gd name="connsiteX1120" fmla="*/ 316708 w 917865"/>
              <a:gd name="connsiteY1120" fmla="*/ 821502 h 850878"/>
              <a:gd name="connsiteX1121" fmla="*/ 328437 w 917865"/>
              <a:gd name="connsiteY1121" fmla="*/ 806814 h 850878"/>
              <a:gd name="connsiteX1122" fmla="*/ 331370 w 917865"/>
              <a:gd name="connsiteY1122" fmla="*/ 815627 h 850878"/>
              <a:gd name="connsiteX1123" fmla="*/ 331370 w 917865"/>
              <a:gd name="connsiteY1123" fmla="*/ 798001 h 850878"/>
              <a:gd name="connsiteX1124" fmla="*/ 322573 w 917865"/>
              <a:gd name="connsiteY1124" fmla="*/ 798001 h 850878"/>
              <a:gd name="connsiteX1125" fmla="*/ 313775 w 917865"/>
              <a:gd name="connsiteY1125" fmla="*/ 800938 h 850878"/>
              <a:gd name="connsiteX1126" fmla="*/ 316708 w 917865"/>
              <a:gd name="connsiteY1126" fmla="*/ 806814 h 850878"/>
              <a:gd name="connsiteX1127" fmla="*/ 310843 w 917865"/>
              <a:gd name="connsiteY1127" fmla="*/ 809751 h 850878"/>
              <a:gd name="connsiteX1128" fmla="*/ 310843 w 917865"/>
              <a:gd name="connsiteY1128" fmla="*/ 800938 h 850878"/>
              <a:gd name="connsiteX1129" fmla="*/ 302045 w 917865"/>
              <a:gd name="connsiteY1129" fmla="*/ 800938 h 850878"/>
              <a:gd name="connsiteX1130" fmla="*/ 304978 w 917865"/>
              <a:gd name="connsiteY1130" fmla="*/ 806814 h 850878"/>
              <a:gd name="connsiteX1131" fmla="*/ 299113 w 917865"/>
              <a:gd name="connsiteY1131" fmla="*/ 798001 h 850878"/>
              <a:gd name="connsiteX1132" fmla="*/ 293248 w 917865"/>
              <a:gd name="connsiteY1132" fmla="*/ 809751 h 850878"/>
              <a:gd name="connsiteX1133" fmla="*/ 290145 w 917865"/>
              <a:gd name="connsiteY1133" fmla="*/ 806954 h 850878"/>
              <a:gd name="connsiteX1134" fmla="*/ 290315 w 917865"/>
              <a:gd name="connsiteY1134" fmla="*/ 806814 h 850878"/>
              <a:gd name="connsiteX1135" fmla="*/ 289693 w 917865"/>
              <a:gd name="connsiteY1135" fmla="*/ 806546 h 850878"/>
              <a:gd name="connsiteX1136" fmla="*/ 289582 w 917865"/>
              <a:gd name="connsiteY1136" fmla="*/ 806447 h 850878"/>
              <a:gd name="connsiteX1137" fmla="*/ 290315 w 917865"/>
              <a:gd name="connsiteY1137" fmla="*/ 800938 h 850878"/>
              <a:gd name="connsiteX1138" fmla="*/ 284450 w 917865"/>
              <a:gd name="connsiteY1138" fmla="*/ 798001 h 850878"/>
              <a:gd name="connsiteX1139" fmla="*/ 285184 w 917865"/>
              <a:gd name="connsiteY1139" fmla="*/ 804610 h 850878"/>
              <a:gd name="connsiteX1140" fmla="*/ 289693 w 917865"/>
              <a:gd name="connsiteY1140" fmla="*/ 806546 h 850878"/>
              <a:gd name="connsiteX1141" fmla="*/ 290145 w 917865"/>
              <a:gd name="connsiteY1141" fmla="*/ 806954 h 850878"/>
              <a:gd name="connsiteX1142" fmla="*/ 282251 w 917865"/>
              <a:gd name="connsiteY1142" fmla="*/ 813423 h 850878"/>
              <a:gd name="connsiteX1143" fmla="*/ 279209 w 917865"/>
              <a:gd name="connsiteY1143" fmla="*/ 813961 h 850878"/>
              <a:gd name="connsiteX1144" fmla="*/ 279685 w 917865"/>
              <a:gd name="connsiteY1144" fmla="*/ 812689 h 850878"/>
              <a:gd name="connsiteX1145" fmla="*/ 278585 w 917865"/>
              <a:gd name="connsiteY1145" fmla="*/ 809751 h 850878"/>
              <a:gd name="connsiteX1146" fmla="*/ 272720 w 917865"/>
              <a:gd name="connsiteY1146" fmla="*/ 806814 h 850878"/>
              <a:gd name="connsiteX1147" fmla="*/ 274553 w 917865"/>
              <a:gd name="connsiteY1147" fmla="*/ 812322 h 850878"/>
              <a:gd name="connsiteX1148" fmla="*/ 277025 w 917865"/>
              <a:gd name="connsiteY1148" fmla="*/ 814347 h 850878"/>
              <a:gd name="connsiteX1149" fmla="*/ 269788 w 917865"/>
              <a:gd name="connsiteY1149" fmla="*/ 815627 h 850878"/>
              <a:gd name="connsiteX1150" fmla="*/ 269788 w 917865"/>
              <a:gd name="connsiteY1150" fmla="*/ 827377 h 850878"/>
              <a:gd name="connsiteX1151" fmla="*/ 272720 w 917865"/>
              <a:gd name="connsiteY1151" fmla="*/ 845003 h 850878"/>
              <a:gd name="connsiteX1152" fmla="*/ 258058 w 917865"/>
              <a:gd name="connsiteY1152" fmla="*/ 815627 h 850878"/>
              <a:gd name="connsiteX1153" fmla="*/ 252193 w 917865"/>
              <a:gd name="connsiteY1153" fmla="*/ 821502 h 850878"/>
              <a:gd name="connsiteX1154" fmla="*/ 243396 w 917865"/>
              <a:gd name="connsiteY1154" fmla="*/ 812689 h 850878"/>
              <a:gd name="connsiteX1155" fmla="*/ 243396 w 917865"/>
              <a:gd name="connsiteY1155" fmla="*/ 815627 h 850878"/>
              <a:gd name="connsiteX1156" fmla="*/ 202341 w 917865"/>
              <a:gd name="connsiteY1156" fmla="*/ 824439 h 850878"/>
              <a:gd name="connsiteX1157" fmla="*/ 199409 w 917865"/>
              <a:gd name="connsiteY1157" fmla="*/ 827377 h 850878"/>
              <a:gd name="connsiteX1158" fmla="*/ 193544 w 917865"/>
              <a:gd name="connsiteY1158" fmla="*/ 833252 h 850878"/>
              <a:gd name="connsiteX1159" fmla="*/ 190611 w 917865"/>
              <a:gd name="connsiteY1159" fmla="*/ 830315 h 850878"/>
              <a:gd name="connsiteX1160" fmla="*/ 175949 w 917865"/>
              <a:gd name="connsiteY1160" fmla="*/ 839128 h 850878"/>
              <a:gd name="connsiteX1161" fmla="*/ 137827 w 917865"/>
              <a:gd name="connsiteY1161" fmla="*/ 800938 h 850878"/>
              <a:gd name="connsiteX1162" fmla="*/ 140759 w 917865"/>
              <a:gd name="connsiteY1162" fmla="*/ 795063 h 850878"/>
              <a:gd name="connsiteX1163" fmla="*/ 131962 w 917865"/>
              <a:gd name="connsiteY1163" fmla="*/ 798001 h 850878"/>
              <a:gd name="connsiteX1164" fmla="*/ 131962 w 917865"/>
              <a:gd name="connsiteY1164" fmla="*/ 786250 h 850878"/>
              <a:gd name="connsiteX1165" fmla="*/ 129029 w 917865"/>
              <a:gd name="connsiteY1165" fmla="*/ 792126 h 850878"/>
              <a:gd name="connsiteX1166" fmla="*/ 123164 w 917865"/>
              <a:gd name="connsiteY1166" fmla="*/ 786250 h 850878"/>
              <a:gd name="connsiteX1167" fmla="*/ 93839 w 917865"/>
              <a:gd name="connsiteY1167" fmla="*/ 745124 h 850878"/>
              <a:gd name="connsiteX1168" fmla="*/ 87974 w 917865"/>
              <a:gd name="connsiteY1168" fmla="*/ 745124 h 850878"/>
              <a:gd name="connsiteX1169" fmla="*/ 35190 w 917865"/>
              <a:gd name="connsiteY1169" fmla="*/ 589429 h 850878"/>
              <a:gd name="connsiteX1170" fmla="*/ 29325 w 917865"/>
              <a:gd name="connsiteY1170" fmla="*/ 589429 h 850878"/>
              <a:gd name="connsiteX1171" fmla="*/ 26392 w 917865"/>
              <a:gd name="connsiteY1171" fmla="*/ 571803 h 850878"/>
              <a:gd name="connsiteX1172" fmla="*/ 29325 w 917865"/>
              <a:gd name="connsiteY1172" fmla="*/ 571803 h 850878"/>
              <a:gd name="connsiteX1173" fmla="*/ 29325 w 917865"/>
              <a:gd name="connsiteY1173" fmla="*/ 560053 h 850878"/>
              <a:gd name="connsiteX1174" fmla="*/ 20527 w 917865"/>
              <a:gd name="connsiteY1174" fmla="*/ 565928 h 850878"/>
              <a:gd name="connsiteX1175" fmla="*/ 17595 w 917865"/>
              <a:gd name="connsiteY1175" fmla="*/ 557115 h 850878"/>
              <a:gd name="connsiteX1176" fmla="*/ 26392 w 917865"/>
              <a:gd name="connsiteY1176" fmla="*/ 554178 h 850878"/>
              <a:gd name="connsiteX1177" fmla="*/ 17595 w 917865"/>
              <a:gd name="connsiteY1177" fmla="*/ 539489 h 850878"/>
              <a:gd name="connsiteX1178" fmla="*/ 23460 w 917865"/>
              <a:gd name="connsiteY1178" fmla="*/ 539489 h 850878"/>
              <a:gd name="connsiteX1179" fmla="*/ 20527 w 917865"/>
              <a:gd name="connsiteY1179" fmla="*/ 524801 h 850878"/>
              <a:gd name="connsiteX1180" fmla="*/ 11730 w 917865"/>
              <a:gd name="connsiteY1180" fmla="*/ 527739 h 850878"/>
              <a:gd name="connsiteX1181" fmla="*/ 11730 w 917865"/>
              <a:gd name="connsiteY1181" fmla="*/ 515988 h 850878"/>
              <a:gd name="connsiteX1182" fmla="*/ 17595 w 917865"/>
              <a:gd name="connsiteY1182" fmla="*/ 515988 h 850878"/>
              <a:gd name="connsiteX1183" fmla="*/ 11730 w 917865"/>
              <a:gd name="connsiteY1183" fmla="*/ 504238 h 850878"/>
              <a:gd name="connsiteX1184" fmla="*/ 17595 w 917865"/>
              <a:gd name="connsiteY1184" fmla="*/ 504238 h 850878"/>
              <a:gd name="connsiteX1185" fmla="*/ 20527 w 917865"/>
              <a:gd name="connsiteY1185" fmla="*/ 498363 h 850878"/>
              <a:gd name="connsiteX1186" fmla="*/ 14663 w 917865"/>
              <a:gd name="connsiteY1186" fmla="*/ 489550 h 850878"/>
              <a:gd name="connsiteX1187" fmla="*/ 5865 w 917865"/>
              <a:gd name="connsiteY1187" fmla="*/ 492487 h 850878"/>
              <a:gd name="connsiteX1188" fmla="*/ 0 w 917865"/>
              <a:gd name="connsiteY1188" fmla="*/ 477799 h 850878"/>
              <a:gd name="connsiteX1189" fmla="*/ 8798 w 917865"/>
              <a:gd name="connsiteY1189" fmla="*/ 474862 h 850878"/>
              <a:gd name="connsiteX1190" fmla="*/ 8798 w 917865"/>
              <a:gd name="connsiteY1190" fmla="*/ 486612 h 850878"/>
              <a:gd name="connsiteX1191" fmla="*/ 14663 w 917865"/>
              <a:gd name="connsiteY1191" fmla="*/ 468986 h 850878"/>
              <a:gd name="connsiteX1192" fmla="*/ 20527 w 917865"/>
              <a:gd name="connsiteY1192" fmla="*/ 474862 h 850878"/>
              <a:gd name="connsiteX1193" fmla="*/ 20527 w 917865"/>
              <a:gd name="connsiteY1193" fmla="*/ 466049 h 850878"/>
              <a:gd name="connsiteX1194" fmla="*/ 11730 w 917865"/>
              <a:gd name="connsiteY1194" fmla="*/ 466049 h 850878"/>
              <a:gd name="connsiteX1195" fmla="*/ 8798 w 917865"/>
              <a:gd name="connsiteY1195" fmla="*/ 442548 h 850878"/>
              <a:gd name="connsiteX1196" fmla="*/ 14663 w 917865"/>
              <a:gd name="connsiteY1196" fmla="*/ 445485 h 850878"/>
              <a:gd name="connsiteX1197" fmla="*/ 11730 w 917865"/>
              <a:gd name="connsiteY1197" fmla="*/ 430797 h 850878"/>
              <a:gd name="connsiteX1198" fmla="*/ 17595 w 917865"/>
              <a:gd name="connsiteY1198" fmla="*/ 427860 h 850878"/>
              <a:gd name="connsiteX1199" fmla="*/ 17595 w 917865"/>
              <a:gd name="connsiteY1199" fmla="*/ 433735 h 850878"/>
              <a:gd name="connsiteX1200" fmla="*/ 23460 w 917865"/>
              <a:gd name="connsiteY1200" fmla="*/ 424922 h 850878"/>
              <a:gd name="connsiteX1201" fmla="*/ 32257 w 917865"/>
              <a:gd name="connsiteY1201" fmla="*/ 430797 h 850878"/>
              <a:gd name="connsiteX1202" fmla="*/ 35190 w 917865"/>
              <a:gd name="connsiteY1202" fmla="*/ 427860 h 850878"/>
              <a:gd name="connsiteX1203" fmla="*/ 17595 w 917865"/>
              <a:gd name="connsiteY1203" fmla="*/ 427860 h 850878"/>
              <a:gd name="connsiteX1204" fmla="*/ 11730 w 917865"/>
              <a:gd name="connsiteY1204" fmla="*/ 419047 h 850878"/>
              <a:gd name="connsiteX1205" fmla="*/ 17595 w 917865"/>
              <a:gd name="connsiteY1205" fmla="*/ 416109 h 850878"/>
              <a:gd name="connsiteX1206" fmla="*/ 17595 w 917865"/>
              <a:gd name="connsiteY1206" fmla="*/ 404359 h 850878"/>
              <a:gd name="connsiteX1207" fmla="*/ 23460 w 917865"/>
              <a:gd name="connsiteY1207" fmla="*/ 395546 h 850878"/>
              <a:gd name="connsiteX1208" fmla="*/ 24560 w 917865"/>
              <a:gd name="connsiteY1208" fmla="*/ 403257 h 850878"/>
              <a:gd name="connsiteX1209" fmla="*/ 24258 w 917865"/>
              <a:gd name="connsiteY1209" fmla="*/ 405973 h 850878"/>
              <a:gd name="connsiteX1210" fmla="*/ 23460 w 917865"/>
              <a:gd name="connsiteY1210" fmla="*/ 407296 h 850878"/>
              <a:gd name="connsiteX1211" fmla="*/ 24046 w 917865"/>
              <a:gd name="connsiteY1211" fmla="*/ 407884 h 850878"/>
              <a:gd name="connsiteX1212" fmla="*/ 23460 w 917865"/>
              <a:gd name="connsiteY1212" fmla="*/ 413171 h 850878"/>
              <a:gd name="connsiteX1213" fmla="*/ 29325 w 917865"/>
              <a:gd name="connsiteY1213" fmla="*/ 413171 h 850878"/>
              <a:gd name="connsiteX1214" fmla="*/ 24046 w 917865"/>
              <a:gd name="connsiteY1214" fmla="*/ 407884 h 850878"/>
              <a:gd name="connsiteX1215" fmla="*/ 24258 w 917865"/>
              <a:gd name="connsiteY1215" fmla="*/ 405973 h 850878"/>
              <a:gd name="connsiteX1216" fmla="*/ 32991 w 917865"/>
              <a:gd name="connsiteY1216" fmla="*/ 391506 h 850878"/>
              <a:gd name="connsiteX1217" fmla="*/ 38122 w 917865"/>
              <a:gd name="connsiteY1217" fmla="*/ 377920 h 850878"/>
              <a:gd name="connsiteX1218" fmla="*/ 23460 w 917865"/>
              <a:gd name="connsiteY1218" fmla="*/ 386733 h 850878"/>
              <a:gd name="connsiteX1219" fmla="*/ 26392 w 917865"/>
              <a:gd name="connsiteY1219" fmla="*/ 392608 h 850878"/>
              <a:gd name="connsiteX1220" fmla="*/ 11730 w 917865"/>
              <a:gd name="connsiteY1220" fmla="*/ 392608 h 850878"/>
              <a:gd name="connsiteX1221" fmla="*/ 14663 w 917865"/>
              <a:gd name="connsiteY1221" fmla="*/ 386733 h 850878"/>
              <a:gd name="connsiteX1222" fmla="*/ 23460 w 917865"/>
              <a:gd name="connsiteY1222" fmla="*/ 380858 h 850878"/>
              <a:gd name="connsiteX1223" fmla="*/ 17595 w 917865"/>
              <a:gd name="connsiteY1223" fmla="*/ 374982 h 850878"/>
              <a:gd name="connsiteX1224" fmla="*/ 8798 w 917865"/>
              <a:gd name="connsiteY1224" fmla="*/ 372045 h 850878"/>
              <a:gd name="connsiteX1225" fmla="*/ 14663 w 917865"/>
              <a:gd name="connsiteY1225" fmla="*/ 363232 h 850878"/>
              <a:gd name="connsiteX1226" fmla="*/ 14663 w 917865"/>
              <a:gd name="connsiteY1226" fmla="*/ 369107 h 850878"/>
              <a:gd name="connsiteX1227" fmla="*/ 29325 w 917865"/>
              <a:gd name="connsiteY1227" fmla="*/ 363232 h 850878"/>
              <a:gd name="connsiteX1228" fmla="*/ 29325 w 917865"/>
              <a:gd name="connsiteY1228" fmla="*/ 354419 h 850878"/>
              <a:gd name="connsiteX1229" fmla="*/ 23460 w 917865"/>
              <a:gd name="connsiteY1229" fmla="*/ 354419 h 850878"/>
              <a:gd name="connsiteX1230" fmla="*/ 20527 w 917865"/>
              <a:gd name="connsiteY1230" fmla="*/ 357356 h 850878"/>
              <a:gd name="connsiteX1231" fmla="*/ 14663 w 917865"/>
              <a:gd name="connsiteY1231" fmla="*/ 357356 h 850878"/>
              <a:gd name="connsiteX1232" fmla="*/ 23460 w 917865"/>
              <a:gd name="connsiteY1232" fmla="*/ 348544 h 850878"/>
              <a:gd name="connsiteX1233" fmla="*/ 17595 w 917865"/>
              <a:gd name="connsiteY1233" fmla="*/ 336793 h 850878"/>
              <a:gd name="connsiteX1234" fmla="*/ 23460 w 917865"/>
              <a:gd name="connsiteY1234" fmla="*/ 330918 h 850878"/>
              <a:gd name="connsiteX1235" fmla="*/ 23460 w 917865"/>
              <a:gd name="connsiteY1235" fmla="*/ 336793 h 850878"/>
              <a:gd name="connsiteX1236" fmla="*/ 35190 w 917865"/>
              <a:gd name="connsiteY1236" fmla="*/ 319167 h 850878"/>
              <a:gd name="connsiteX1237" fmla="*/ 35190 w 917865"/>
              <a:gd name="connsiteY1237" fmla="*/ 313292 h 850878"/>
              <a:gd name="connsiteX1238" fmla="*/ 41055 w 917865"/>
              <a:gd name="connsiteY1238" fmla="*/ 316230 h 850878"/>
              <a:gd name="connsiteX1239" fmla="*/ 55717 w 917865"/>
              <a:gd name="connsiteY1239" fmla="*/ 289791 h 850878"/>
              <a:gd name="connsiteX1240" fmla="*/ 76245 w 917865"/>
              <a:gd name="connsiteY1240" fmla="*/ 292729 h 850878"/>
              <a:gd name="connsiteX1241" fmla="*/ 67447 w 917865"/>
              <a:gd name="connsiteY1241" fmla="*/ 292729 h 850878"/>
              <a:gd name="connsiteX1242" fmla="*/ 70380 w 917865"/>
              <a:gd name="connsiteY1242" fmla="*/ 280978 h 850878"/>
              <a:gd name="connsiteX1243" fmla="*/ 85042 w 917865"/>
              <a:gd name="connsiteY1243" fmla="*/ 278041 h 850878"/>
              <a:gd name="connsiteX1244" fmla="*/ 79177 w 917865"/>
              <a:gd name="connsiteY1244" fmla="*/ 275103 h 850878"/>
              <a:gd name="connsiteX1245" fmla="*/ 87974 w 917865"/>
              <a:gd name="connsiteY1245" fmla="*/ 260415 h 850878"/>
              <a:gd name="connsiteX1246" fmla="*/ 87974 w 917865"/>
              <a:gd name="connsiteY1246" fmla="*/ 269228 h 850878"/>
              <a:gd name="connsiteX1247" fmla="*/ 96772 w 917865"/>
              <a:gd name="connsiteY1247" fmla="*/ 275103 h 850878"/>
              <a:gd name="connsiteX1248" fmla="*/ 93839 w 917865"/>
              <a:gd name="connsiteY1248" fmla="*/ 266290 h 850878"/>
              <a:gd name="connsiteX1249" fmla="*/ 108502 w 917865"/>
              <a:gd name="connsiteY1249" fmla="*/ 263352 h 850878"/>
              <a:gd name="connsiteX1250" fmla="*/ 111434 w 917865"/>
              <a:gd name="connsiteY1250" fmla="*/ 254539 h 850878"/>
              <a:gd name="connsiteX1251" fmla="*/ 114045 w 917865"/>
              <a:gd name="connsiteY1251" fmla="*/ 253859 h 850878"/>
              <a:gd name="connsiteX1252" fmla="*/ 114000 w 917865"/>
              <a:gd name="connsiteY1252" fmla="*/ 254172 h 850878"/>
              <a:gd name="connsiteX1253" fmla="*/ 114779 w 917865"/>
              <a:gd name="connsiteY1253" fmla="*/ 253667 h 850878"/>
              <a:gd name="connsiteX1254" fmla="*/ 114045 w 917865"/>
              <a:gd name="connsiteY1254" fmla="*/ 253859 h 850878"/>
              <a:gd name="connsiteX1255" fmla="*/ 114367 w 917865"/>
              <a:gd name="connsiteY1255" fmla="*/ 251602 h 850878"/>
              <a:gd name="connsiteX1256" fmla="*/ 126097 w 917865"/>
              <a:gd name="connsiteY1256" fmla="*/ 248664 h 850878"/>
              <a:gd name="connsiteX1257" fmla="*/ 131962 w 917865"/>
              <a:gd name="connsiteY1257" fmla="*/ 242789 h 850878"/>
              <a:gd name="connsiteX1258" fmla="*/ 129029 w 917865"/>
              <a:gd name="connsiteY1258" fmla="*/ 239851 h 850878"/>
              <a:gd name="connsiteX1259" fmla="*/ 137827 w 917865"/>
              <a:gd name="connsiteY1259" fmla="*/ 239851 h 850878"/>
              <a:gd name="connsiteX1260" fmla="*/ 143691 w 917865"/>
              <a:gd name="connsiteY1260" fmla="*/ 231038 h 850878"/>
              <a:gd name="connsiteX1261" fmla="*/ 137827 w 917865"/>
              <a:gd name="connsiteY1261" fmla="*/ 216350 h 850878"/>
              <a:gd name="connsiteX1262" fmla="*/ 129029 w 917865"/>
              <a:gd name="connsiteY1262" fmla="*/ 222226 h 850878"/>
              <a:gd name="connsiteX1263" fmla="*/ 143691 w 917865"/>
              <a:gd name="connsiteY1263" fmla="*/ 210475 h 850878"/>
              <a:gd name="connsiteX1264" fmla="*/ 158354 w 917865"/>
              <a:gd name="connsiteY1264" fmla="*/ 210475 h 850878"/>
              <a:gd name="connsiteX1265" fmla="*/ 155421 w 917865"/>
              <a:gd name="connsiteY1265" fmla="*/ 195787 h 850878"/>
              <a:gd name="connsiteX1266" fmla="*/ 137827 w 917865"/>
              <a:gd name="connsiteY1266" fmla="*/ 195787 h 850878"/>
              <a:gd name="connsiteX1267" fmla="*/ 146624 w 917865"/>
              <a:gd name="connsiteY1267" fmla="*/ 184036 h 850878"/>
              <a:gd name="connsiteX1268" fmla="*/ 167151 w 917865"/>
              <a:gd name="connsiteY1268" fmla="*/ 172286 h 850878"/>
              <a:gd name="connsiteX1269" fmla="*/ 158354 w 917865"/>
              <a:gd name="connsiteY1269" fmla="*/ 166411 h 850878"/>
              <a:gd name="connsiteX1270" fmla="*/ 161286 w 917865"/>
              <a:gd name="connsiteY1270" fmla="*/ 160535 h 850878"/>
              <a:gd name="connsiteX1271" fmla="*/ 170084 w 917865"/>
              <a:gd name="connsiteY1271" fmla="*/ 160535 h 850878"/>
              <a:gd name="connsiteX1272" fmla="*/ 170084 w 917865"/>
              <a:gd name="connsiteY1272" fmla="*/ 163473 h 850878"/>
              <a:gd name="connsiteX1273" fmla="*/ 164219 w 917865"/>
              <a:gd name="connsiteY1273" fmla="*/ 163473 h 850878"/>
              <a:gd name="connsiteX1274" fmla="*/ 170084 w 917865"/>
              <a:gd name="connsiteY1274" fmla="*/ 172286 h 850878"/>
              <a:gd name="connsiteX1275" fmla="*/ 181814 w 917865"/>
              <a:gd name="connsiteY1275" fmla="*/ 166411 h 850878"/>
              <a:gd name="connsiteX1276" fmla="*/ 175949 w 917865"/>
              <a:gd name="connsiteY1276" fmla="*/ 166411 h 850878"/>
              <a:gd name="connsiteX1277" fmla="*/ 170084 w 917865"/>
              <a:gd name="connsiteY1277" fmla="*/ 160535 h 850878"/>
              <a:gd name="connsiteX1278" fmla="*/ 184746 w 917865"/>
              <a:gd name="connsiteY1278" fmla="*/ 160535 h 850878"/>
              <a:gd name="connsiteX1279" fmla="*/ 183064 w 917865"/>
              <a:gd name="connsiteY1279" fmla="*/ 152348 h 850878"/>
              <a:gd name="connsiteX1280" fmla="*/ 186946 w 917865"/>
              <a:gd name="connsiteY1280" fmla="*/ 154293 h 850878"/>
              <a:gd name="connsiteX1281" fmla="*/ 187679 w 917865"/>
              <a:gd name="connsiteY1281" fmla="*/ 163473 h 850878"/>
              <a:gd name="connsiteX1282" fmla="*/ 193544 w 917865"/>
              <a:gd name="connsiteY1282" fmla="*/ 160535 h 850878"/>
              <a:gd name="connsiteX1283" fmla="*/ 190611 w 917865"/>
              <a:gd name="connsiteY1283" fmla="*/ 151722 h 850878"/>
              <a:gd name="connsiteX1284" fmla="*/ 199409 w 917865"/>
              <a:gd name="connsiteY1284" fmla="*/ 145847 h 850878"/>
              <a:gd name="connsiteX1285" fmla="*/ 196476 w 917865"/>
              <a:gd name="connsiteY1285" fmla="*/ 145847 h 850878"/>
              <a:gd name="connsiteX1286" fmla="*/ 196476 w 917865"/>
              <a:gd name="connsiteY1286" fmla="*/ 151722 h 850878"/>
              <a:gd name="connsiteX1287" fmla="*/ 202341 w 917865"/>
              <a:gd name="connsiteY1287" fmla="*/ 148785 h 850878"/>
              <a:gd name="connsiteX1288" fmla="*/ 199409 w 917865"/>
              <a:gd name="connsiteY1288" fmla="*/ 157598 h 850878"/>
              <a:gd name="connsiteX1289" fmla="*/ 205273 w 917865"/>
              <a:gd name="connsiteY1289" fmla="*/ 142910 h 850878"/>
              <a:gd name="connsiteX1290" fmla="*/ 202341 w 917865"/>
              <a:gd name="connsiteY1290" fmla="*/ 145847 h 850878"/>
              <a:gd name="connsiteX1291" fmla="*/ 202341 w 917865"/>
              <a:gd name="connsiteY1291" fmla="*/ 139972 h 850878"/>
              <a:gd name="connsiteX1292" fmla="*/ 199042 w 917865"/>
              <a:gd name="connsiteY1292" fmla="*/ 138870 h 850878"/>
              <a:gd name="connsiteX1293" fmla="*/ 196709 w 917865"/>
              <a:gd name="connsiteY1293" fmla="*/ 139338 h 850878"/>
              <a:gd name="connsiteX1294" fmla="*/ 199042 w 917865"/>
              <a:gd name="connsiteY1294" fmla="*/ 132995 h 850878"/>
              <a:gd name="connsiteX1295" fmla="*/ 199409 w 917865"/>
              <a:gd name="connsiteY1295" fmla="*/ 128221 h 850878"/>
              <a:gd name="connsiteX1296" fmla="*/ 205273 w 917865"/>
              <a:gd name="connsiteY1296" fmla="*/ 131159 h 850878"/>
              <a:gd name="connsiteX1297" fmla="*/ 219936 w 917865"/>
              <a:gd name="connsiteY1297" fmla="*/ 116471 h 850878"/>
              <a:gd name="connsiteX1298" fmla="*/ 214071 w 917865"/>
              <a:gd name="connsiteY1298" fmla="*/ 110596 h 850878"/>
              <a:gd name="connsiteX1299" fmla="*/ 219936 w 917865"/>
              <a:gd name="connsiteY1299" fmla="*/ 110596 h 850878"/>
              <a:gd name="connsiteX1300" fmla="*/ 231666 w 917865"/>
              <a:gd name="connsiteY1300" fmla="*/ 95908 h 850878"/>
              <a:gd name="connsiteX1301" fmla="*/ 225801 w 917865"/>
              <a:gd name="connsiteY1301" fmla="*/ 92970 h 850878"/>
              <a:gd name="connsiteX1302" fmla="*/ 234598 w 917865"/>
              <a:gd name="connsiteY1302" fmla="*/ 95908 h 850878"/>
              <a:gd name="connsiteX1303" fmla="*/ 228733 w 917865"/>
              <a:gd name="connsiteY1303" fmla="*/ 98845 h 850878"/>
              <a:gd name="connsiteX1304" fmla="*/ 237531 w 917865"/>
              <a:gd name="connsiteY1304" fmla="*/ 104720 h 850878"/>
              <a:gd name="connsiteX1305" fmla="*/ 240463 w 917865"/>
              <a:gd name="connsiteY1305" fmla="*/ 92970 h 850878"/>
              <a:gd name="connsiteX1306" fmla="*/ 252193 w 917865"/>
              <a:gd name="connsiteY1306" fmla="*/ 90032 h 850878"/>
              <a:gd name="connsiteX1307" fmla="*/ 255126 w 917865"/>
              <a:gd name="connsiteY1307" fmla="*/ 104720 h 850878"/>
              <a:gd name="connsiteX1308" fmla="*/ 263923 w 917865"/>
              <a:gd name="connsiteY1308" fmla="*/ 98845 h 850878"/>
              <a:gd name="connsiteX1309" fmla="*/ 260991 w 917865"/>
              <a:gd name="connsiteY1309" fmla="*/ 92970 h 850878"/>
              <a:gd name="connsiteX1310" fmla="*/ 258058 w 917865"/>
              <a:gd name="connsiteY1310" fmla="*/ 90032 h 850878"/>
              <a:gd name="connsiteX1311" fmla="*/ 263923 w 917865"/>
              <a:gd name="connsiteY1311" fmla="*/ 84157 h 850878"/>
              <a:gd name="connsiteX1312" fmla="*/ 263923 w 917865"/>
              <a:gd name="connsiteY1312" fmla="*/ 72406 h 850878"/>
              <a:gd name="connsiteX1313" fmla="*/ 272720 w 917865"/>
              <a:gd name="connsiteY1313" fmla="*/ 66531 h 850878"/>
              <a:gd name="connsiteX1314" fmla="*/ 266855 w 917865"/>
              <a:gd name="connsiteY1314" fmla="*/ 72406 h 850878"/>
              <a:gd name="connsiteX1315" fmla="*/ 266855 w 917865"/>
              <a:gd name="connsiteY1315" fmla="*/ 84157 h 850878"/>
              <a:gd name="connsiteX1316" fmla="*/ 272720 w 917865"/>
              <a:gd name="connsiteY1316" fmla="*/ 81219 h 850878"/>
              <a:gd name="connsiteX1317" fmla="*/ 266855 w 917865"/>
              <a:gd name="connsiteY1317" fmla="*/ 87095 h 850878"/>
              <a:gd name="connsiteX1318" fmla="*/ 275653 w 917865"/>
              <a:gd name="connsiteY1318" fmla="*/ 90032 h 850878"/>
              <a:gd name="connsiteX1319" fmla="*/ 281518 w 917865"/>
              <a:gd name="connsiteY1319" fmla="*/ 60656 h 850878"/>
              <a:gd name="connsiteX1320" fmla="*/ 284450 w 917865"/>
              <a:gd name="connsiteY1320" fmla="*/ 60656 h 850878"/>
              <a:gd name="connsiteX1321" fmla="*/ 287383 w 917865"/>
              <a:gd name="connsiteY1321" fmla="*/ 63594 h 850878"/>
              <a:gd name="connsiteX1322" fmla="*/ 290315 w 917865"/>
              <a:gd name="connsiteY1322" fmla="*/ 48905 h 850878"/>
              <a:gd name="connsiteX1323" fmla="*/ 290315 w 917865"/>
              <a:gd name="connsiteY1323" fmla="*/ 57718 h 850878"/>
              <a:gd name="connsiteX1324" fmla="*/ 296180 w 917865"/>
              <a:gd name="connsiteY1324" fmla="*/ 51843 h 850878"/>
              <a:gd name="connsiteX1325" fmla="*/ 293248 w 917865"/>
              <a:gd name="connsiteY1325" fmla="*/ 63594 h 850878"/>
              <a:gd name="connsiteX1326" fmla="*/ 296180 w 917865"/>
              <a:gd name="connsiteY1326" fmla="*/ 60656 h 850878"/>
              <a:gd name="connsiteX1327" fmla="*/ 302045 w 917865"/>
              <a:gd name="connsiteY1327" fmla="*/ 63594 h 850878"/>
              <a:gd name="connsiteX1328" fmla="*/ 299113 w 917865"/>
              <a:gd name="connsiteY1328" fmla="*/ 45968 h 850878"/>
              <a:gd name="connsiteX1329" fmla="*/ 302045 w 917865"/>
              <a:gd name="connsiteY1329" fmla="*/ 40093 h 850878"/>
              <a:gd name="connsiteX1330" fmla="*/ 307910 w 917865"/>
              <a:gd name="connsiteY1330" fmla="*/ 48905 h 850878"/>
              <a:gd name="connsiteX1331" fmla="*/ 313775 w 917865"/>
              <a:gd name="connsiteY1331" fmla="*/ 28342 h 850878"/>
              <a:gd name="connsiteX1332" fmla="*/ 325505 w 917865"/>
              <a:gd name="connsiteY1332" fmla="*/ 28342 h 850878"/>
              <a:gd name="connsiteX1333" fmla="*/ 319640 w 917865"/>
              <a:gd name="connsiteY1333" fmla="*/ 43030 h 850878"/>
              <a:gd name="connsiteX1334" fmla="*/ 316708 w 917865"/>
              <a:gd name="connsiteY1334" fmla="*/ 37155 h 850878"/>
              <a:gd name="connsiteX1335" fmla="*/ 307910 w 917865"/>
              <a:gd name="connsiteY1335" fmla="*/ 51843 h 850878"/>
              <a:gd name="connsiteX1336" fmla="*/ 316708 w 917865"/>
              <a:gd name="connsiteY1336" fmla="*/ 60656 h 850878"/>
              <a:gd name="connsiteX1337" fmla="*/ 310843 w 917865"/>
              <a:gd name="connsiteY1337" fmla="*/ 60656 h 850878"/>
              <a:gd name="connsiteX1338" fmla="*/ 310843 w 917865"/>
              <a:gd name="connsiteY1338" fmla="*/ 54781 h 850878"/>
              <a:gd name="connsiteX1339" fmla="*/ 328437 w 917865"/>
              <a:gd name="connsiteY1339" fmla="*/ 54781 h 850878"/>
              <a:gd name="connsiteX1340" fmla="*/ 328437 w 917865"/>
              <a:gd name="connsiteY1340" fmla="*/ 34217 h 850878"/>
              <a:gd name="connsiteX1341" fmla="*/ 331370 w 917865"/>
              <a:gd name="connsiteY1341" fmla="*/ 40093 h 850878"/>
              <a:gd name="connsiteX1342" fmla="*/ 337235 w 917865"/>
              <a:gd name="connsiteY1342" fmla="*/ 37155 h 850878"/>
              <a:gd name="connsiteX1343" fmla="*/ 331370 w 917865"/>
              <a:gd name="connsiteY1343" fmla="*/ 31280 h 850878"/>
              <a:gd name="connsiteX1344" fmla="*/ 343100 w 917865"/>
              <a:gd name="connsiteY1344" fmla="*/ 28342 h 850878"/>
              <a:gd name="connsiteX1345" fmla="*/ 340167 w 917865"/>
              <a:gd name="connsiteY1345" fmla="*/ 34217 h 850878"/>
              <a:gd name="connsiteX1346" fmla="*/ 343100 w 917865"/>
              <a:gd name="connsiteY1346" fmla="*/ 37155 h 850878"/>
              <a:gd name="connsiteX1347" fmla="*/ 337235 w 917865"/>
              <a:gd name="connsiteY1347" fmla="*/ 40093 h 850878"/>
              <a:gd name="connsiteX1348" fmla="*/ 334302 w 917865"/>
              <a:gd name="connsiteY1348" fmla="*/ 48905 h 850878"/>
              <a:gd name="connsiteX1349" fmla="*/ 340167 w 917865"/>
              <a:gd name="connsiteY1349" fmla="*/ 48905 h 850878"/>
              <a:gd name="connsiteX1350" fmla="*/ 343100 w 917865"/>
              <a:gd name="connsiteY1350" fmla="*/ 37155 h 850878"/>
              <a:gd name="connsiteX1351" fmla="*/ 354830 w 917865"/>
              <a:gd name="connsiteY1351" fmla="*/ 37155 h 850878"/>
              <a:gd name="connsiteX1352" fmla="*/ 360695 w 917865"/>
              <a:gd name="connsiteY1352" fmla="*/ 22467 h 850878"/>
              <a:gd name="connsiteX1353" fmla="*/ 360695 w 917865"/>
              <a:gd name="connsiteY1353" fmla="*/ 28342 h 850878"/>
              <a:gd name="connsiteX1354" fmla="*/ 366560 w 917865"/>
              <a:gd name="connsiteY1354" fmla="*/ 13654 h 850878"/>
              <a:gd name="connsiteX1355" fmla="*/ 369492 w 917865"/>
              <a:gd name="connsiteY1355" fmla="*/ 19529 h 850878"/>
              <a:gd name="connsiteX1356" fmla="*/ 372425 w 917865"/>
              <a:gd name="connsiteY1356" fmla="*/ 16592 h 850878"/>
              <a:gd name="connsiteX1357" fmla="*/ 372425 w 917865"/>
              <a:gd name="connsiteY1357" fmla="*/ 28342 h 850878"/>
              <a:gd name="connsiteX1358" fmla="*/ 375357 w 917865"/>
              <a:gd name="connsiteY1358" fmla="*/ 31280 h 850878"/>
              <a:gd name="connsiteX1359" fmla="*/ 381222 w 917865"/>
              <a:gd name="connsiteY1359" fmla="*/ 13654 h 850878"/>
              <a:gd name="connsiteX1360" fmla="*/ 395884 w 917865"/>
              <a:gd name="connsiteY1360" fmla="*/ 7779 h 850878"/>
              <a:gd name="connsiteX1361" fmla="*/ 390019 w 917865"/>
              <a:gd name="connsiteY1361" fmla="*/ 19529 h 850878"/>
              <a:gd name="connsiteX1362" fmla="*/ 410547 w 917865"/>
              <a:gd name="connsiteY1362" fmla="*/ 25404 h 850878"/>
              <a:gd name="connsiteX1363" fmla="*/ 413479 w 917865"/>
              <a:gd name="connsiteY1363" fmla="*/ 16592 h 850878"/>
              <a:gd name="connsiteX1364" fmla="*/ 398817 w 917865"/>
              <a:gd name="connsiteY1364" fmla="*/ 22467 h 850878"/>
              <a:gd name="connsiteX1365" fmla="*/ 416412 w 917865"/>
              <a:gd name="connsiteY1365" fmla="*/ 13654 h 850878"/>
              <a:gd name="connsiteX1366" fmla="*/ 439872 w 917865"/>
              <a:gd name="connsiteY1366" fmla="*/ 1903 h 85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</a:cxnLst>
            <a:rect l="l" t="t" r="r" b="b"/>
            <a:pathLst>
              <a:path w="917865" h="850878">
                <a:moveTo>
                  <a:pt x="279209" y="813961"/>
                </a:moveTo>
                <a:lnTo>
                  <a:pt x="278585" y="815627"/>
                </a:lnTo>
                <a:lnTo>
                  <a:pt x="277025" y="814347"/>
                </a:lnTo>
                <a:close/>
                <a:moveTo>
                  <a:pt x="395884" y="809751"/>
                </a:moveTo>
                <a:cubicBezTo>
                  <a:pt x="398817" y="809751"/>
                  <a:pt x="398817" y="812689"/>
                  <a:pt x="401749" y="812689"/>
                </a:cubicBezTo>
                <a:cubicBezTo>
                  <a:pt x="395884" y="812689"/>
                  <a:pt x="401749" y="818564"/>
                  <a:pt x="395884" y="815627"/>
                </a:cubicBezTo>
                <a:cubicBezTo>
                  <a:pt x="395884" y="815627"/>
                  <a:pt x="395884" y="812689"/>
                  <a:pt x="395884" y="809751"/>
                </a:cubicBezTo>
                <a:close/>
                <a:moveTo>
                  <a:pt x="351897" y="798001"/>
                </a:moveTo>
                <a:cubicBezTo>
                  <a:pt x="348965" y="800938"/>
                  <a:pt x="351897" y="806814"/>
                  <a:pt x="354830" y="803876"/>
                </a:cubicBezTo>
                <a:cubicBezTo>
                  <a:pt x="351897" y="800938"/>
                  <a:pt x="360695" y="806814"/>
                  <a:pt x="360695" y="800938"/>
                </a:cubicBezTo>
                <a:cubicBezTo>
                  <a:pt x="360695" y="806814"/>
                  <a:pt x="366560" y="803876"/>
                  <a:pt x="366560" y="806814"/>
                </a:cubicBezTo>
                <a:cubicBezTo>
                  <a:pt x="369492" y="803876"/>
                  <a:pt x="366560" y="803876"/>
                  <a:pt x="366560" y="798001"/>
                </a:cubicBezTo>
                <a:cubicBezTo>
                  <a:pt x="366560" y="800938"/>
                  <a:pt x="363627" y="800938"/>
                  <a:pt x="360695" y="800938"/>
                </a:cubicBezTo>
                <a:cubicBezTo>
                  <a:pt x="357762" y="800938"/>
                  <a:pt x="354830" y="798001"/>
                  <a:pt x="351897" y="798001"/>
                </a:cubicBezTo>
                <a:close/>
                <a:moveTo>
                  <a:pt x="346032" y="798001"/>
                </a:moveTo>
                <a:cubicBezTo>
                  <a:pt x="337235" y="798001"/>
                  <a:pt x="334302" y="800938"/>
                  <a:pt x="337235" y="809751"/>
                </a:cubicBezTo>
                <a:cubicBezTo>
                  <a:pt x="343100" y="812689"/>
                  <a:pt x="340167" y="800938"/>
                  <a:pt x="343100" y="800938"/>
                </a:cubicBezTo>
                <a:cubicBezTo>
                  <a:pt x="346032" y="803876"/>
                  <a:pt x="343100" y="809751"/>
                  <a:pt x="346032" y="809751"/>
                </a:cubicBezTo>
                <a:cubicBezTo>
                  <a:pt x="348965" y="806814"/>
                  <a:pt x="346032" y="803876"/>
                  <a:pt x="346032" y="798001"/>
                </a:cubicBezTo>
                <a:close/>
                <a:moveTo>
                  <a:pt x="201241" y="795798"/>
                </a:moveTo>
                <a:cubicBezTo>
                  <a:pt x="200142" y="795063"/>
                  <a:pt x="199409" y="795063"/>
                  <a:pt x="199409" y="798001"/>
                </a:cubicBezTo>
                <a:cubicBezTo>
                  <a:pt x="202341" y="798001"/>
                  <a:pt x="205273" y="806814"/>
                  <a:pt x="205273" y="798001"/>
                </a:cubicBezTo>
                <a:cubicBezTo>
                  <a:pt x="203807" y="798001"/>
                  <a:pt x="202341" y="796532"/>
                  <a:pt x="201241" y="795798"/>
                </a:cubicBezTo>
                <a:close/>
                <a:moveTo>
                  <a:pt x="442565" y="794524"/>
                </a:moveTo>
                <a:lnTo>
                  <a:pt x="442804" y="795063"/>
                </a:lnTo>
                <a:cubicBezTo>
                  <a:pt x="442804" y="795063"/>
                  <a:pt x="439872" y="795063"/>
                  <a:pt x="439872" y="795063"/>
                </a:cubicBezTo>
                <a:close/>
                <a:moveTo>
                  <a:pt x="164219" y="792126"/>
                </a:moveTo>
                <a:cubicBezTo>
                  <a:pt x="167151" y="800938"/>
                  <a:pt x="175949" y="803876"/>
                  <a:pt x="181814" y="806814"/>
                </a:cubicBezTo>
                <a:cubicBezTo>
                  <a:pt x="181814" y="800938"/>
                  <a:pt x="175949" y="800938"/>
                  <a:pt x="175949" y="795063"/>
                </a:cubicBezTo>
                <a:cubicBezTo>
                  <a:pt x="170084" y="795063"/>
                  <a:pt x="170084" y="798001"/>
                  <a:pt x="167151" y="795063"/>
                </a:cubicBezTo>
                <a:cubicBezTo>
                  <a:pt x="170084" y="792126"/>
                  <a:pt x="170084" y="795063"/>
                  <a:pt x="170084" y="792126"/>
                </a:cubicBezTo>
                <a:cubicBezTo>
                  <a:pt x="170084" y="792126"/>
                  <a:pt x="167151" y="792126"/>
                  <a:pt x="164219" y="792126"/>
                </a:cubicBezTo>
                <a:close/>
                <a:moveTo>
                  <a:pt x="495589" y="777437"/>
                </a:moveTo>
                <a:cubicBezTo>
                  <a:pt x="495589" y="780375"/>
                  <a:pt x="495589" y="783313"/>
                  <a:pt x="495589" y="783313"/>
                </a:cubicBezTo>
                <a:cubicBezTo>
                  <a:pt x="498521" y="783313"/>
                  <a:pt x="498521" y="783313"/>
                  <a:pt x="501454" y="780375"/>
                </a:cubicBezTo>
                <a:cubicBezTo>
                  <a:pt x="498521" y="780375"/>
                  <a:pt x="498521" y="777437"/>
                  <a:pt x="501454" y="777437"/>
                </a:cubicBezTo>
                <a:cubicBezTo>
                  <a:pt x="498521" y="777437"/>
                  <a:pt x="498521" y="777437"/>
                  <a:pt x="495589" y="777437"/>
                </a:cubicBezTo>
                <a:close/>
                <a:moveTo>
                  <a:pt x="164219" y="777437"/>
                </a:moveTo>
                <a:cubicBezTo>
                  <a:pt x="164219" y="780375"/>
                  <a:pt x="164219" y="783313"/>
                  <a:pt x="164219" y="786250"/>
                </a:cubicBezTo>
                <a:cubicBezTo>
                  <a:pt x="167151" y="786250"/>
                  <a:pt x="167151" y="783313"/>
                  <a:pt x="170084" y="783313"/>
                </a:cubicBezTo>
                <a:cubicBezTo>
                  <a:pt x="167151" y="780375"/>
                  <a:pt x="167151" y="774500"/>
                  <a:pt x="164219" y="777437"/>
                </a:cubicBezTo>
                <a:close/>
                <a:moveTo>
                  <a:pt x="214071" y="774500"/>
                </a:moveTo>
                <a:cubicBezTo>
                  <a:pt x="214071" y="780375"/>
                  <a:pt x="208206" y="777437"/>
                  <a:pt x="208206" y="780375"/>
                </a:cubicBezTo>
                <a:cubicBezTo>
                  <a:pt x="214071" y="783313"/>
                  <a:pt x="214071" y="786250"/>
                  <a:pt x="219936" y="789188"/>
                </a:cubicBezTo>
                <a:cubicBezTo>
                  <a:pt x="214071" y="786250"/>
                  <a:pt x="219936" y="777437"/>
                  <a:pt x="214071" y="774500"/>
                </a:cubicBezTo>
                <a:close/>
                <a:moveTo>
                  <a:pt x="442804" y="771562"/>
                </a:moveTo>
                <a:cubicBezTo>
                  <a:pt x="442804" y="777437"/>
                  <a:pt x="457466" y="774500"/>
                  <a:pt x="457466" y="771562"/>
                </a:cubicBezTo>
                <a:cubicBezTo>
                  <a:pt x="451601" y="771562"/>
                  <a:pt x="445737" y="774500"/>
                  <a:pt x="442804" y="771562"/>
                </a:cubicBezTo>
                <a:close/>
                <a:moveTo>
                  <a:pt x="527846" y="765687"/>
                </a:moveTo>
                <a:cubicBezTo>
                  <a:pt x="524913" y="768625"/>
                  <a:pt x="521981" y="768625"/>
                  <a:pt x="521981" y="771562"/>
                </a:cubicBezTo>
                <a:cubicBezTo>
                  <a:pt x="521981" y="771562"/>
                  <a:pt x="523447" y="771562"/>
                  <a:pt x="524913" y="771929"/>
                </a:cubicBezTo>
                <a:lnTo>
                  <a:pt x="526653" y="773454"/>
                </a:lnTo>
                <a:lnTo>
                  <a:pt x="524913" y="774500"/>
                </a:lnTo>
                <a:cubicBezTo>
                  <a:pt x="524913" y="774500"/>
                  <a:pt x="524913" y="774500"/>
                  <a:pt x="527846" y="774500"/>
                </a:cubicBezTo>
                <a:lnTo>
                  <a:pt x="526653" y="773454"/>
                </a:lnTo>
                <a:lnTo>
                  <a:pt x="528579" y="772296"/>
                </a:lnTo>
                <a:cubicBezTo>
                  <a:pt x="528579" y="770828"/>
                  <a:pt x="527846" y="768624"/>
                  <a:pt x="527846" y="765687"/>
                </a:cubicBezTo>
                <a:close/>
                <a:moveTo>
                  <a:pt x="504386" y="765687"/>
                </a:moveTo>
                <a:cubicBezTo>
                  <a:pt x="498521" y="765687"/>
                  <a:pt x="486791" y="768625"/>
                  <a:pt x="477994" y="771562"/>
                </a:cubicBezTo>
                <a:cubicBezTo>
                  <a:pt x="489724" y="771562"/>
                  <a:pt x="498521" y="771562"/>
                  <a:pt x="504386" y="765687"/>
                </a:cubicBezTo>
                <a:close/>
                <a:moveTo>
                  <a:pt x="205273" y="759812"/>
                </a:moveTo>
                <a:cubicBezTo>
                  <a:pt x="205273" y="768625"/>
                  <a:pt x="205273" y="765687"/>
                  <a:pt x="211138" y="765687"/>
                </a:cubicBezTo>
                <a:cubicBezTo>
                  <a:pt x="211138" y="759812"/>
                  <a:pt x="208206" y="759812"/>
                  <a:pt x="205273" y="759812"/>
                </a:cubicBezTo>
                <a:close/>
                <a:moveTo>
                  <a:pt x="439872" y="753936"/>
                </a:moveTo>
                <a:cubicBezTo>
                  <a:pt x="436939" y="753936"/>
                  <a:pt x="434007" y="756874"/>
                  <a:pt x="434007" y="759812"/>
                </a:cubicBezTo>
                <a:cubicBezTo>
                  <a:pt x="442804" y="762749"/>
                  <a:pt x="439872" y="759812"/>
                  <a:pt x="436939" y="765687"/>
                </a:cubicBezTo>
                <a:cubicBezTo>
                  <a:pt x="442804" y="765687"/>
                  <a:pt x="439872" y="765687"/>
                  <a:pt x="445737" y="765687"/>
                </a:cubicBezTo>
                <a:cubicBezTo>
                  <a:pt x="442804" y="759812"/>
                  <a:pt x="454534" y="759812"/>
                  <a:pt x="454534" y="759812"/>
                </a:cubicBezTo>
                <a:cubicBezTo>
                  <a:pt x="445737" y="756874"/>
                  <a:pt x="436939" y="759812"/>
                  <a:pt x="439872" y="753936"/>
                </a:cubicBezTo>
                <a:close/>
                <a:moveTo>
                  <a:pt x="692065" y="748061"/>
                </a:moveTo>
                <a:cubicBezTo>
                  <a:pt x="683267" y="748061"/>
                  <a:pt x="686200" y="756874"/>
                  <a:pt x="692065" y="753936"/>
                </a:cubicBezTo>
                <a:cubicBezTo>
                  <a:pt x="692065" y="753936"/>
                  <a:pt x="692065" y="750999"/>
                  <a:pt x="692065" y="748061"/>
                </a:cubicBezTo>
                <a:close/>
                <a:moveTo>
                  <a:pt x="456000" y="744022"/>
                </a:moveTo>
                <a:cubicBezTo>
                  <a:pt x="454534" y="742920"/>
                  <a:pt x="453068" y="742186"/>
                  <a:pt x="451601" y="745124"/>
                </a:cubicBezTo>
                <a:lnTo>
                  <a:pt x="451601" y="748061"/>
                </a:lnTo>
                <a:cubicBezTo>
                  <a:pt x="454534" y="748061"/>
                  <a:pt x="454534" y="748061"/>
                  <a:pt x="454534" y="748061"/>
                </a:cubicBezTo>
                <a:cubicBezTo>
                  <a:pt x="457466" y="748061"/>
                  <a:pt x="454534" y="745124"/>
                  <a:pt x="457466" y="745124"/>
                </a:cubicBezTo>
                <a:cubicBezTo>
                  <a:pt x="457466" y="750999"/>
                  <a:pt x="463331" y="742186"/>
                  <a:pt x="460399" y="745124"/>
                </a:cubicBezTo>
                <a:cubicBezTo>
                  <a:pt x="458933" y="746592"/>
                  <a:pt x="457466" y="745124"/>
                  <a:pt x="456000" y="744022"/>
                </a:cubicBezTo>
                <a:close/>
                <a:moveTo>
                  <a:pt x="677402" y="733373"/>
                </a:moveTo>
                <a:cubicBezTo>
                  <a:pt x="677402" y="742186"/>
                  <a:pt x="683267" y="745124"/>
                  <a:pt x="686200" y="748061"/>
                </a:cubicBezTo>
                <a:cubicBezTo>
                  <a:pt x="683267" y="742186"/>
                  <a:pt x="680335" y="736311"/>
                  <a:pt x="677402" y="733373"/>
                </a:cubicBezTo>
                <a:close/>
                <a:moveTo>
                  <a:pt x="524913" y="709872"/>
                </a:moveTo>
                <a:cubicBezTo>
                  <a:pt x="524913" y="718685"/>
                  <a:pt x="524913" y="721622"/>
                  <a:pt x="524913" y="724560"/>
                </a:cubicBezTo>
                <a:cubicBezTo>
                  <a:pt x="521981" y="724560"/>
                  <a:pt x="521981" y="721622"/>
                  <a:pt x="519048" y="721622"/>
                </a:cubicBezTo>
                <a:cubicBezTo>
                  <a:pt x="516116" y="721622"/>
                  <a:pt x="519048" y="724560"/>
                  <a:pt x="521981" y="727498"/>
                </a:cubicBezTo>
                <a:cubicBezTo>
                  <a:pt x="521981" y="724560"/>
                  <a:pt x="524913" y="724560"/>
                  <a:pt x="527846" y="724560"/>
                </a:cubicBezTo>
                <a:cubicBezTo>
                  <a:pt x="527846" y="721622"/>
                  <a:pt x="533711" y="709872"/>
                  <a:pt x="524913" y="709872"/>
                </a:cubicBezTo>
                <a:close/>
                <a:moveTo>
                  <a:pt x="744849" y="703997"/>
                </a:moveTo>
                <a:cubicBezTo>
                  <a:pt x="744849" y="706934"/>
                  <a:pt x="747782" y="706934"/>
                  <a:pt x="747782" y="703997"/>
                </a:cubicBezTo>
                <a:lnTo>
                  <a:pt x="747339" y="706214"/>
                </a:lnTo>
                <a:close/>
                <a:moveTo>
                  <a:pt x="551306" y="689309"/>
                </a:moveTo>
                <a:cubicBezTo>
                  <a:pt x="554238" y="692246"/>
                  <a:pt x="551306" y="698121"/>
                  <a:pt x="554238" y="698121"/>
                </a:cubicBezTo>
                <a:cubicBezTo>
                  <a:pt x="557171" y="695184"/>
                  <a:pt x="557171" y="689309"/>
                  <a:pt x="551306" y="689309"/>
                </a:cubicBezTo>
                <a:close/>
                <a:moveTo>
                  <a:pt x="765377" y="659932"/>
                </a:moveTo>
                <a:cubicBezTo>
                  <a:pt x="762444" y="662870"/>
                  <a:pt x="768309" y="668745"/>
                  <a:pt x="759512" y="665808"/>
                </a:cubicBezTo>
                <a:cubicBezTo>
                  <a:pt x="759512" y="671683"/>
                  <a:pt x="765377" y="677558"/>
                  <a:pt x="768309" y="674620"/>
                </a:cubicBezTo>
                <a:cubicBezTo>
                  <a:pt x="771241" y="671683"/>
                  <a:pt x="768309" y="662870"/>
                  <a:pt x="765377" y="659932"/>
                </a:cubicBezTo>
                <a:close/>
                <a:moveTo>
                  <a:pt x="768309" y="656995"/>
                </a:moveTo>
                <a:cubicBezTo>
                  <a:pt x="771241" y="665808"/>
                  <a:pt x="774174" y="680496"/>
                  <a:pt x="780039" y="677558"/>
                </a:cubicBezTo>
                <a:cubicBezTo>
                  <a:pt x="782971" y="668745"/>
                  <a:pt x="768309" y="659932"/>
                  <a:pt x="774174" y="656995"/>
                </a:cubicBezTo>
                <a:cubicBezTo>
                  <a:pt x="774174" y="654057"/>
                  <a:pt x="771241" y="659932"/>
                  <a:pt x="768309" y="656995"/>
                </a:cubicBezTo>
                <a:close/>
                <a:moveTo>
                  <a:pt x="750714" y="654057"/>
                </a:moveTo>
                <a:cubicBezTo>
                  <a:pt x="744849" y="654057"/>
                  <a:pt x="747782" y="665808"/>
                  <a:pt x="738984" y="659932"/>
                </a:cubicBezTo>
                <a:cubicBezTo>
                  <a:pt x="738984" y="668745"/>
                  <a:pt x="747782" y="665808"/>
                  <a:pt x="747782" y="674620"/>
                </a:cubicBezTo>
                <a:cubicBezTo>
                  <a:pt x="744849" y="674620"/>
                  <a:pt x="741917" y="674620"/>
                  <a:pt x="738984" y="674620"/>
                </a:cubicBezTo>
                <a:cubicBezTo>
                  <a:pt x="738984" y="665808"/>
                  <a:pt x="733119" y="662870"/>
                  <a:pt x="733119" y="656995"/>
                </a:cubicBezTo>
                <a:cubicBezTo>
                  <a:pt x="730187" y="656995"/>
                  <a:pt x="724322" y="654057"/>
                  <a:pt x="724322" y="659932"/>
                </a:cubicBezTo>
                <a:cubicBezTo>
                  <a:pt x="733119" y="665808"/>
                  <a:pt x="730187" y="671683"/>
                  <a:pt x="727254" y="674620"/>
                </a:cubicBezTo>
                <a:cubicBezTo>
                  <a:pt x="724322" y="674620"/>
                  <a:pt x="721389" y="674620"/>
                  <a:pt x="718457" y="671683"/>
                </a:cubicBezTo>
                <a:cubicBezTo>
                  <a:pt x="721389" y="671683"/>
                  <a:pt x="724322" y="665808"/>
                  <a:pt x="721389" y="665808"/>
                </a:cubicBezTo>
                <a:cubicBezTo>
                  <a:pt x="718457" y="671683"/>
                  <a:pt x="718457" y="665808"/>
                  <a:pt x="715524" y="662870"/>
                </a:cubicBezTo>
                <a:cubicBezTo>
                  <a:pt x="715524" y="665808"/>
                  <a:pt x="709659" y="665808"/>
                  <a:pt x="712592" y="671683"/>
                </a:cubicBezTo>
                <a:cubicBezTo>
                  <a:pt x="718457" y="671683"/>
                  <a:pt x="715524" y="680496"/>
                  <a:pt x="718457" y="683433"/>
                </a:cubicBezTo>
                <a:cubicBezTo>
                  <a:pt x="712592" y="680496"/>
                  <a:pt x="715524" y="689309"/>
                  <a:pt x="709659" y="692246"/>
                </a:cubicBezTo>
                <a:cubicBezTo>
                  <a:pt x="709659" y="686371"/>
                  <a:pt x="706727" y="695184"/>
                  <a:pt x="706727" y="692246"/>
                </a:cubicBezTo>
                <a:cubicBezTo>
                  <a:pt x="709659" y="686371"/>
                  <a:pt x="712592" y="671683"/>
                  <a:pt x="703795" y="671683"/>
                </a:cubicBezTo>
                <a:cubicBezTo>
                  <a:pt x="706727" y="674620"/>
                  <a:pt x="700862" y="677558"/>
                  <a:pt x="706727" y="677558"/>
                </a:cubicBezTo>
                <a:cubicBezTo>
                  <a:pt x="697930" y="677558"/>
                  <a:pt x="703795" y="683433"/>
                  <a:pt x="703795" y="689309"/>
                </a:cubicBezTo>
                <a:cubicBezTo>
                  <a:pt x="697930" y="692246"/>
                  <a:pt x="692065" y="686371"/>
                  <a:pt x="689132" y="689309"/>
                </a:cubicBezTo>
                <a:cubicBezTo>
                  <a:pt x="694997" y="701059"/>
                  <a:pt x="692065" y="701059"/>
                  <a:pt x="694997" y="712810"/>
                </a:cubicBezTo>
                <a:cubicBezTo>
                  <a:pt x="703795" y="712810"/>
                  <a:pt x="700862" y="715747"/>
                  <a:pt x="697930" y="715747"/>
                </a:cubicBezTo>
                <a:cubicBezTo>
                  <a:pt x="700862" y="715747"/>
                  <a:pt x="700862" y="718685"/>
                  <a:pt x="706727" y="715747"/>
                </a:cubicBezTo>
                <a:cubicBezTo>
                  <a:pt x="703795" y="721622"/>
                  <a:pt x="706727" y="721622"/>
                  <a:pt x="709659" y="724560"/>
                </a:cubicBezTo>
                <a:cubicBezTo>
                  <a:pt x="700862" y="721622"/>
                  <a:pt x="700862" y="715747"/>
                  <a:pt x="700862" y="724560"/>
                </a:cubicBezTo>
                <a:cubicBezTo>
                  <a:pt x="694997" y="715747"/>
                  <a:pt x="692065" y="706934"/>
                  <a:pt x="686200" y="701059"/>
                </a:cubicBezTo>
                <a:cubicBezTo>
                  <a:pt x="674470" y="701059"/>
                  <a:pt x="668605" y="709872"/>
                  <a:pt x="659807" y="715747"/>
                </a:cubicBezTo>
                <a:cubicBezTo>
                  <a:pt x="665672" y="724560"/>
                  <a:pt x="662740" y="721622"/>
                  <a:pt x="671537" y="715747"/>
                </a:cubicBezTo>
                <a:cubicBezTo>
                  <a:pt x="671537" y="724560"/>
                  <a:pt x="668605" y="721622"/>
                  <a:pt x="668605" y="730435"/>
                </a:cubicBezTo>
                <a:cubicBezTo>
                  <a:pt x="674470" y="727498"/>
                  <a:pt x="671537" y="736311"/>
                  <a:pt x="674470" y="733373"/>
                </a:cubicBezTo>
                <a:cubicBezTo>
                  <a:pt x="680335" y="730435"/>
                  <a:pt x="671537" y="727498"/>
                  <a:pt x="677402" y="727498"/>
                </a:cubicBezTo>
                <a:cubicBezTo>
                  <a:pt x="677402" y="730435"/>
                  <a:pt x="683267" y="727498"/>
                  <a:pt x="683267" y="730435"/>
                </a:cubicBezTo>
                <a:cubicBezTo>
                  <a:pt x="677402" y="730435"/>
                  <a:pt x="686200" y="739248"/>
                  <a:pt x="686200" y="745124"/>
                </a:cubicBezTo>
                <a:cubicBezTo>
                  <a:pt x="692065" y="745124"/>
                  <a:pt x="692065" y="736311"/>
                  <a:pt x="694997" y="742186"/>
                </a:cubicBezTo>
                <a:cubicBezTo>
                  <a:pt x="689132" y="745124"/>
                  <a:pt x="697930" y="748061"/>
                  <a:pt x="694997" y="756874"/>
                </a:cubicBezTo>
                <a:cubicBezTo>
                  <a:pt x="700862" y="756874"/>
                  <a:pt x="697930" y="762749"/>
                  <a:pt x="703795" y="759812"/>
                </a:cubicBezTo>
                <a:cubicBezTo>
                  <a:pt x="703795" y="753936"/>
                  <a:pt x="706727" y="753936"/>
                  <a:pt x="706727" y="748061"/>
                </a:cubicBezTo>
                <a:cubicBezTo>
                  <a:pt x="709659" y="748061"/>
                  <a:pt x="712592" y="745124"/>
                  <a:pt x="715524" y="745124"/>
                </a:cubicBezTo>
                <a:cubicBezTo>
                  <a:pt x="718457" y="733373"/>
                  <a:pt x="721389" y="724560"/>
                  <a:pt x="730187" y="718685"/>
                </a:cubicBezTo>
                <a:cubicBezTo>
                  <a:pt x="733119" y="718685"/>
                  <a:pt x="730187" y="724560"/>
                  <a:pt x="733119" y="724560"/>
                </a:cubicBezTo>
                <a:cubicBezTo>
                  <a:pt x="733119" y="715747"/>
                  <a:pt x="743016" y="713544"/>
                  <a:pt x="746728" y="709275"/>
                </a:cubicBezTo>
                <a:lnTo>
                  <a:pt x="747339" y="706214"/>
                </a:lnTo>
                <a:lnTo>
                  <a:pt x="754746" y="712810"/>
                </a:lnTo>
                <a:cubicBezTo>
                  <a:pt x="757312" y="715747"/>
                  <a:pt x="759512" y="718685"/>
                  <a:pt x="762444" y="721622"/>
                </a:cubicBezTo>
                <a:cubicBezTo>
                  <a:pt x="759512" y="712810"/>
                  <a:pt x="768309" y="709872"/>
                  <a:pt x="771241" y="703997"/>
                </a:cubicBezTo>
                <a:cubicBezTo>
                  <a:pt x="762444" y="692246"/>
                  <a:pt x="765377" y="662870"/>
                  <a:pt x="753647" y="662870"/>
                </a:cubicBezTo>
                <a:cubicBezTo>
                  <a:pt x="756579" y="662870"/>
                  <a:pt x="756579" y="668745"/>
                  <a:pt x="753647" y="668745"/>
                </a:cubicBezTo>
                <a:cubicBezTo>
                  <a:pt x="750714" y="662870"/>
                  <a:pt x="750714" y="659932"/>
                  <a:pt x="750714" y="654057"/>
                </a:cubicBezTo>
                <a:close/>
                <a:moveTo>
                  <a:pt x="853376" y="625003"/>
                </a:moveTo>
                <a:lnTo>
                  <a:pt x="854084" y="625782"/>
                </a:lnTo>
                <a:cubicBezTo>
                  <a:pt x="856283" y="626149"/>
                  <a:pt x="859216" y="626149"/>
                  <a:pt x="862148" y="627618"/>
                </a:cubicBezTo>
                <a:cubicBezTo>
                  <a:pt x="859216" y="627618"/>
                  <a:pt x="853351" y="633494"/>
                  <a:pt x="859216" y="636431"/>
                </a:cubicBezTo>
                <a:cubicBezTo>
                  <a:pt x="857750" y="637900"/>
                  <a:pt x="855550" y="636431"/>
                  <a:pt x="854084" y="633861"/>
                </a:cubicBezTo>
                <a:close/>
                <a:moveTo>
                  <a:pt x="853351" y="624681"/>
                </a:moveTo>
                <a:lnTo>
                  <a:pt x="853376" y="625003"/>
                </a:lnTo>
                <a:lnTo>
                  <a:pt x="853122" y="624722"/>
                </a:lnTo>
                <a:close/>
                <a:moveTo>
                  <a:pt x="862148" y="618805"/>
                </a:moveTo>
                <a:cubicBezTo>
                  <a:pt x="865081" y="618805"/>
                  <a:pt x="865081" y="621743"/>
                  <a:pt x="865081" y="621743"/>
                </a:cubicBezTo>
                <a:cubicBezTo>
                  <a:pt x="868013" y="621743"/>
                  <a:pt x="868013" y="621743"/>
                  <a:pt x="868013" y="618805"/>
                </a:cubicBezTo>
                <a:cubicBezTo>
                  <a:pt x="873878" y="621743"/>
                  <a:pt x="868013" y="624681"/>
                  <a:pt x="870946" y="627618"/>
                </a:cubicBezTo>
                <a:cubicBezTo>
                  <a:pt x="868013" y="627618"/>
                  <a:pt x="868013" y="627618"/>
                  <a:pt x="868013" y="627618"/>
                </a:cubicBezTo>
                <a:cubicBezTo>
                  <a:pt x="865081" y="624681"/>
                  <a:pt x="859216" y="621743"/>
                  <a:pt x="862148" y="618805"/>
                </a:cubicBezTo>
                <a:close/>
                <a:moveTo>
                  <a:pt x="869938" y="612930"/>
                </a:moveTo>
                <a:cubicBezTo>
                  <a:pt x="870946" y="612379"/>
                  <a:pt x="870579" y="612930"/>
                  <a:pt x="869480" y="613665"/>
                </a:cubicBezTo>
                <a:lnTo>
                  <a:pt x="868446" y="614055"/>
                </a:lnTo>
                <a:close/>
                <a:moveTo>
                  <a:pt x="868013" y="592367"/>
                </a:moveTo>
                <a:cubicBezTo>
                  <a:pt x="868013" y="595304"/>
                  <a:pt x="870946" y="604117"/>
                  <a:pt x="873878" y="598242"/>
                </a:cubicBezTo>
                <a:cubicBezTo>
                  <a:pt x="868013" y="598242"/>
                  <a:pt x="873878" y="589429"/>
                  <a:pt x="868013" y="592367"/>
                </a:cubicBezTo>
                <a:close/>
                <a:moveTo>
                  <a:pt x="838688" y="580616"/>
                </a:moveTo>
                <a:cubicBezTo>
                  <a:pt x="841621" y="586492"/>
                  <a:pt x="829891" y="589429"/>
                  <a:pt x="835756" y="592367"/>
                </a:cubicBezTo>
                <a:cubicBezTo>
                  <a:pt x="838688" y="589429"/>
                  <a:pt x="838688" y="592367"/>
                  <a:pt x="841621" y="592367"/>
                </a:cubicBezTo>
                <a:cubicBezTo>
                  <a:pt x="844553" y="589429"/>
                  <a:pt x="841621" y="583554"/>
                  <a:pt x="838688" y="580616"/>
                </a:cubicBezTo>
                <a:close/>
                <a:moveTo>
                  <a:pt x="20527" y="571803"/>
                </a:moveTo>
                <a:lnTo>
                  <a:pt x="26392" y="571803"/>
                </a:lnTo>
                <a:cubicBezTo>
                  <a:pt x="26392" y="577679"/>
                  <a:pt x="23460" y="580616"/>
                  <a:pt x="20527" y="571803"/>
                </a:cubicBezTo>
                <a:close/>
                <a:moveTo>
                  <a:pt x="868013" y="533614"/>
                </a:moveTo>
                <a:cubicBezTo>
                  <a:pt x="865081" y="539489"/>
                  <a:pt x="862148" y="542427"/>
                  <a:pt x="856283" y="539489"/>
                </a:cubicBezTo>
                <a:cubicBezTo>
                  <a:pt x="856283" y="545365"/>
                  <a:pt x="859216" y="551240"/>
                  <a:pt x="853351" y="548302"/>
                </a:cubicBezTo>
                <a:cubicBezTo>
                  <a:pt x="853351" y="551240"/>
                  <a:pt x="847486" y="554178"/>
                  <a:pt x="853351" y="554178"/>
                </a:cubicBezTo>
                <a:cubicBezTo>
                  <a:pt x="853351" y="548302"/>
                  <a:pt x="862148" y="548302"/>
                  <a:pt x="862148" y="542427"/>
                </a:cubicBezTo>
                <a:cubicBezTo>
                  <a:pt x="865081" y="554178"/>
                  <a:pt x="873878" y="536552"/>
                  <a:pt x="876811" y="542427"/>
                </a:cubicBezTo>
                <a:cubicBezTo>
                  <a:pt x="868013" y="548302"/>
                  <a:pt x="868013" y="557115"/>
                  <a:pt x="865081" y="562991"/>
                </a:cubicBezTo>
                <a:cubicBezTo>
                  <a:pt x="876811" y="565928"/>
                  <a:pt x="870946" y="548302"/>
                  <a:pt x="882676" y="548302"/>
                </a:cubicBezTo>
                <a:cubicBezTo>
                  <a:pt x="879743" y="539489"/>
                  <a:pt x="873878" y="536552"/>
                  <a:pt x="868013" y="533614"/>
                </a:cubicBezTo>
                <a:close/>
                <a:moveTo>
                  <a:pt x="882676" y="530677"/>
                </a:moveTo>
                <a:cubicBezTo>
                  <a:pt x="879743" y="530677"/>
                  <a:pt x="873878" y="530677"/>
                  <a:pt x="870946" y="533614"/>
                </a:cubicBezTo>
                <a:cubicBezTo>
                  <a:pt x="876811" y="533614"/>
                  <a:pt x="876811" y="536552"/>
                  <a:pt x="882676" y="536552"/>
                </a:cubicBezTo>
                <a:cubicBezTo>
                  <a:pt x="882676" y="533614"/>
                  <a:pt x="882676" y="533614"/>
                  <a:pt x="882676" y="530677"/>
                </a:cubicBezTo>
                <a:close/>
                <a:moveTo>
                  <a:pt x="891473" y="524801"/>
                </a:moveTo>
                <a:cubicBezTo>
                  <a:pt x="885608" y="521864"/>
                  <a:pt x="885608" y="539489"/>
                  <a:pt x="888541" y="536552"/>
                </a:cubicBezTo>
                <a:cubicBezTo>
                  <a:pt x="885608" y="527739"/>
                  <a:pt x="894405" y="527739"/>
                  <a:pt x="891473" y="524801"/>
                </a:cubicBezTo>
                <a:close/>
                <a:moveTo>
                  <a:pt x="838688" y="510113"/>
                </a:moveTo>
                <a:cubicBezTo>
                  <a:pt x="835756" y="510113"/>
                  <a:pt x="838688" y="518926"/>
                  <a:pt x="835756" y="518926"/>
                </a:cubicBezTo>
                <a:cubicBezTo>
                  <a:pt x="829891" y="518926"/>
                  <a:pt x="838688" y="510113"/>
                  <a:pt x="832823" y="513051"/>
                </a:cubicBezTo>
                <a:cubicBezTo>
                  <a:pt x="832823" y="515988"/>
                  <a:pt x="826959" y="518926"/>
                  <a:pt x="829891" y="518926"/>
                </a:cubicBezTo>
                <a:cubicBezTo>
                  <a:pt x="829891" y="518926"/>
                  <a:pt x="832823" y="521864"/>
                  <a:pt x="835756" y="521864"/>
                </a:cubicBezTo>
                <a:cubicBezTo>
                  <a:pt x="832823" y="527739"/>
                  <a:pt x="838688" y="530677"/>
                  <a:pt x="835756" y="533614"/>
                </a:cubicBezTo>
                <a:cubicBezTo>
                  <a:pt x="841621" y="530677"/>
                  <a:pt x="838688" y="513051"/>
                  <a:pt x="838688" y="510113"/>
                </a:cubicBezTo>
                <a:close/>
                <a:moveTo>
                  <a:pt x="894405" y="492487"/>
                </a:moveTo>
                <a:lnTo>
                  <a:pt x="894405" y="492487"/>
                </a:lnTo>
                <a:lnTo>
                  <a:pt x="894405" y="492487"/>
                </a:lnTo>
                <a:close/>
                <a:moveTo>
                  <a:pt x="841621" y="489550"/>
                </a:moveTo>
                <a:cubicBezTo>
                  <a:pt x="844553" y="498363"/>
                  <a:pt x="832823" y="501300"/>
                  <a:pt x="838688" y="504238"/>
                </a:cubicBezTo>
                <a:cubicBezTo>
                  <a:pt x="838688" y="501300"/>
                  <a:pt x="841621" y="501300"/>
                  <a:pt x="844553" y="504238"/>
                </a:cubicBezTo>
                <a:cubicBezTo>
                  <a:pt x="841621" y="498363"/>
                  <a:pt x="847486" y="495425"/>
                  <a:pt x="841621" y="489550"/>
                </a:cubicBezTo>
                <a:close/>
                <a:moveTo>
                  <a:pt x="894039" y="488815"/>
                </a:moveTo>
                <a:lnTo>
                  <a:pt x="894405" y="492487"/>
                </a:lnTo>
                <a:lnTo>
                  <a:pt x="891473" y="489550"/>
                </a:lnTo>
                <a:cubicBezTo>
                  <a:pt x="892939" y="488081"/>
                  <a:pt x="893672" y="488081"/>
                  <a:pt x="894039" y="488815"/>
                </a:cubicBezTo>
                <a:close/>
                <a:moveTo>
                  <a:pt x="847486" y="477157"/>
                </a:moveTo>
                <a:cubicBezTo>
                  <a:pt x="846386" y="476330"/>
                  <a:pt x="845286" y="476330"/>
                  <a:pt x="844553" y="477799"/>
                </a:cubicBezTo>
                <a:cubicBezTo>
                  <a:pt x="847486" y="480737"/>
                  <a:pt x="850418" y="483675"/>
                  <a:pt x="847486" y="489550"/>
                </a:cubicBezTo>
                <a:cubicBezTo>
                  <a:pt x="854084" y="489550"/>
                  <a:pt x="850785" y="479635"/>
                  <a:pt x="847486" y="477157"/>
                </a:cubicBezTo>
                <a:close/>
                <a:moveTo>
                  <a:pt x="838688" y="407296"/>
                </a:moveTo>
                <a:cubicBezTo>
                  <a:pt x="838688" y="413171"/>
                  <a:pt x="832823" y="416109"/>
                  <a:pt x="835756" y="419047"/>
                </a:cubicBezTo>
                <a:cubicBezTo>
                  <a:pt x="835756" y="416109"/>
                  <a:pt x="838688" y="413906"/>
                  <a:pt x="840888" y="412070"/>
                </a:cubicBezTo>
                <a:lnTo>
                  <a:pt x="841230" y="409842"/>
                </a:lnTo>
                <a:lnTo>
                  <a:pt x="841621" y="410234"/>
                </a:lnTo>
                <a:cubicBezTo>
                  <a:pt x="841621" y="410234"/>
                  <a:pt x="841621" y="407296"/>
                  <a:pt x="841621" y="407296"/>
                </a:cubicBezTo>
                <a:lnTo>
                  <a:pt x="841230" y="409842"/>
                </a:lnTo>
                <a:close/>
                <a:moveTo>
                  <a:pt x="52785" y="392608"/>
                </a:moveTo>
                <a:cubicBezTo>
                  <a:pt x="46920" y="395546"/>
                  <a:pt x="41055" y="404359"/>
                  <a:pt x="43987" y="407296"/>
                </a:cubicBezTo>
                <a:cubicBezTo>
                  <a:pt x="43987" y="401421"/>
                  <a:pt x="52785" y="401421"/>
                  <a:pt x="52785" y="392608"/>
                </a:cubicBezTo>
                <a:close/>
                <a:moveTo>
                  <a:pt x="829891" y="383795"/>
                </a:moveTo>
                <a:cubicBezTo>
                  <a:pt x="826959" y="389670"/>
                  <a:pt x="826959" y="389670"/>
                  <a:pt x="821094" y="389670"/>
                </a:cubicBezTo>
                <a:cubicBezTo>
                  <a:pt x="821094" y="392608"/>
                  <a:pt x="818161" y="395546"/>
                  <a:pt x="818161" y="401421"/>
                </a:cubicBezTo>
                <a:lnTo>
                  <a:pt x="832431" y="404280"/>
                </a:lnTo>
                <a:lnTo>
                  <a:pt x="832823" y="407296"/>
                </a:lnTo>
                <a:lnTo>
                  <a:pt x="832823" y="404359"/>
                </a:lnTo>
                <a:lnTo>
                  <a:pt x="832431" y="404280"/>
                </a:lnTo>
                <a:lnTo>
                  <a:pt x="831724" y="398850"/>
                </a:lnTo>
                <a:cubicBezTo>
                  <a:pt x="831357" y="396280"/>
                  <a:pt x="831357" y="394077"/>
                  <a:pt x="832823" y="392608"/>
                </a:cubicBezTo>
                <a:cubicBezTo>
                  <a:pt x="832823" y="392608"/>
                  <a:pt x="832823" y="392608"/>
                  <a:pt x="835756" y="392608"/>
                </a:cubicBezTo>
                <a:cubicBezTo>
                  <a:pt x="838688" y="395546"/>
                  <a:pt x="829891" y="398483"/>
                  <a:pt x="835756" y="398483"/>
                </a:cubicBezTo>
                <a:cubicBezTo>
                  <a:pt x="841621" y="401421"/>
                  <a:pt x="841621" y="398483"/>
                  <a:pt x="850418" y="395546"/>
                </a:cubicBezTo>
                <a:cubicBezTo>
                  <a:pt x="844553" y="398483"/>
                  <a:pt x="847486" y="389670"/>
                  <a:pt x="844553" y="389670"/>
                </a:cubicBezTo>
                <a:cubicBezTo>
                  <a:pt x="844553" y="392608"/>
                  <a:pt x="844553" y="389670"/>
                  <a:pt x="841621" y="389670"/>
                </a:cubicBezTo>
                <a:cubicBezTo>
                  <a:pt x="838688" y="392608"/>
                  <a:pt x="847486" y="392608"/>
                  <a:pt x="841621" y="395546"/>
                </a:cubicBezTo>
                <a:cubicBezTo>
                  <a:pt x="835756" y="392608"/>
                  <a:pt x="835756" y="383795"/>
                  <a:pt x="829891" y="383795"/>
                </a:cubicBezTo>
                <a:close/>
                <a:moveTo>
                  <a:pt x="811930" y="379021"/>
                </a:moveTo>
                <a:cubicBezTo>
                  <a:pt x="808631" y="378654"/>
                  <a:pt x="804965" y="379389"/>
                  <a:pt x="803499" y="380858"/>
                </a:cubicBezTo>
                <a:cubicBezTo>
                  <a:pt x="806431" y="380858"/>
                  <a:pt x="803499" y="380858"/>
                  <a:pt x="803499" y="383795"/>
                </a:cubicBezTo>
                <a:cubicBezTo>
                  <a:pt x="806431" y="382326"/>
                  <a:pt x="807897" y="381592"/>
                  <a:pt x="809364" y="381225"/>
                </a:cubicBezTo>
                <a:lnTo>
                  <a:pt x="814395" y="380910"/>
                </a:lnTo>
                <a:lnTo>
                  <a:pt x="818161" y="383795"/>
                </a:lnTo>
                <a:cubicBezTo>
                  <a:pt x="815229" y="383795"/>
                  <a:pt x="815229" y="380858"/>
                  <a:pt x="815229" y="380858"/>
                </a:cubicBezTo>
                <a:lnTo>
                  <a:pt x="814395" y="380910"/>
                </a:lnTo>
                <a:close/>
                <a:moveTo>
                  <a:pt x="841621" y="377920"/>
                </a:moveTo>
                <a:cubicBezTo>
                  <a:pt x="838688" y="377920"/>
                  <a:pt x="835756" y="380858"/>
                  <a:pt x="835756" y="383795"/>
                </a:cubicBezTo>
                <a:cubicBezTo>
                  <a:pt x="841621" y="383795"/>
                  <a:pt x="847486" y="389670"/>
                  <a:pt x="853351" y="389670"/>
                </a:cubicBezTo>
                <a:cubicBezTo>
                  <a:pt x="847486" y="389670"/>
                  <a:pt x="856283" y="380858"/>
                  <a:pt x="853351" y="377920"/>
                </a:cubicBezTo>
                <a:cubicBezTo>
                  <a:pt x="850418" y="380858"/>
                  <a:pt x="850418" y="383795"/>
                  <a:pt x="847486" y="386733"/>
                </a:cubicBezTo>
                <a:cubicBezTo>
                  <a:pt x="847486" y="380858"/>
                  <a:pt x="844553" y="374982"/>
                  <a:pt x="844553" y="377920"/>
                </a:cubicBezTo>
                <a:cubicBezTo>
                  <a:pt x="847486" y="380858"/>
                  <a:pt x="838688" y="383795"/>
                  <a:pt x="838688" y="383795"/>
                </a:cubicBezTo>
                <a:cubicBezTo>
                  <a:pt x="838688" y="380858"/>
                  <a:pt x="841621" y="380858"/>
                  <a:pt x="841621" y="377920"/>
                </a:cubicBezTo>
                <a:close/>
                <a:moveTo>
                  <a:pt x="824026" y="377920"/>
                </a:moveTo>
                <a:cubicBezTo>
                  <a:pt x="821094" y="377920"/>
                  <a:pt x="821094" y="380858"/>
                  <a:pt x="821094" y="386733"/>
                </a:cubicBezTo>
                <a:cubicBezTo>
                  <a:pt x="821094" y="386733"/>
                  <a:pt x="824026" y="386733"/>
                  <a:pt x="824026" y="386733"/>
                </a:cubicBezTo>
                <a:cubicBezTo>
                  <a:pt x="826959" y="383795"/>
                  <a:pt x="826959" y="380858"/>
                  <a:pt x="824026" y="377920"/>
                </a:cubicBezTo>
                <a:close/>
                <a:moveTo>
                  <a:pt x="58650" y="377920"/>
                </a:moveTo>
                <a:cubicBezTo>
                  <a:pt x="55717" y="380858"/>
                  <a:pt x="52785" y="386733"/>
                  <a:pt x="55717" y="389670"/>
                </a:cubicBezTo>
                <a:cubicBezTo>
                  <a:pt x="55717" y="386733"/>
                  <a:pt x="61582" y="380858"/>
                  <a:pt x="58650" y="377920"/>
                </a:cubicBezTo>
                <a:close/>
                <a:moveTo>
                  <a:pt x="102637" y="369107"/>
                </a:moveTo>
                <a:cubicBezTo>
                  <a:pt x="99704" y="377920"/>
                  <a:pt x="93839" y="374982"/>
                  <a:pt x="87974" y="377920"/>
                </a:cubicBezTo>
                <a:cubicBezTo>
                  <a:pt x="93839" y="377920"/>
                  <a:pt x="87974" y="383795"/>
                  <a:pt x="87974" y="386733"/>
                </a:cubicBezTo>
                <a:cubicBezTo>
                  <a:pt x="96772" y="380858"/>
                  <a:pt x="102637" y="383795"/>
                  <a:pt x="108502" y="372045"/>
                </a:cubicBezTo>
                <a:cubicBezTo>
                  <a:pt x="102637" y="374982"/>
                  <a:pt x="102637" y="369107"/>
                  <a:pt x="102637" y="369107"/>
                </a:cubicBezTo>
                <a:close/>
                <a:moveTo>
                  <a:pt x="832823" y="363232"/>
                </a:moveTo>
                <a:cubicBezTo>
                  <a:pt x="829891" y="366169"/>
                  <a:pt x="832823" y="372045"/>
                  <a:pt x="832823" y="377920"/>
                </a:cubicBezTo>
                <a:cubicBezTo>
                  <a:pt x="832823" y="369107"/>
                  <a:pt x="838688" y="377920"/>
                  <a:pt x="841621" y="374982"/>
                </a:cubicBezTo>
                <a:cubicBezTo>
                  <a:pt x="832823" y="372045"/>
                  <a:pt x="847486" y="374982"/>
                  <a:pt x="844553" y="369107"/>
                </a:cubicBezTo>
                <a:cubicBezTo>
                  <a:pt x="832823" y="374982"/>
                  <a:pt x="835756" y="360294"/>
                  <a:pt x="832823" y="363232"/>
                </a:cubicBezTo>
                <a:close/>
                <a:moveTo>
                  <a:pt x="58650" y="363232"/>
                </a:moveTo>
                <a:cubicBezTo>
                  <a:pt x="55717" y="360294"/>
                  <a:pt x="52785" y="369107"/>
                  <a:pt x="55717" y="369107"/>
                </a:cubicBezTo>
                <a:cubicBezTo>
                  <a:pt x="55717" y="366169"/>
                  <a:pt x="61582" y="369107"/>
                  <a:pt x="58650" y="363232"/>
                </a:cubicBezTo>
                <a:close/>
                <a:moveTo>
                  <a:pt x="821094" y="360294"/>
                </a:moveTo>
                <a:cubicBezTo>
                  <a:pt x="824026" y="366169"/>
                  <a:pt x="821094" y="369107"/>
                  <a:pt x="824026" y="374982"/>
                </a:cubicBezTo>
                <a:cubicBezTo>
                  <a:pt x="824026" y="372045"/>
                  <a:pt x="824026" y="372045"/>
                  <a:pt x="826959" y="372045"/>
                </a:cubicBezTo>
                <a:cubicBezTo>
                  <a:pt x="826959" y="374982"/>
                  <a:pt x="826959" y="374982"/>
                  <a:pt x="829891" y="374982"/>
                </a:cubicBezTo>
                <a:cubicBezTo>
                  <a:pt x="824026" y="369107"/>
                  <a:pt x="832823" y="360294"/>
                  <a:pt x="821094" y="360294"/>
                </a:cubicBezTo>
                <a:close/>
                <a:moveTo>
                  <a:pt x="105569" y="348544"/>
                </a:moveTo>
                <a:cubicBezTo>
                  <a:pt x="99704" y="348544"/>
                  <a:pt x="93839" y="351481"/>
                  <a:pt x="90907" y="354419"/>
                </a:cubicBezTo>
                <a:cubicBezTo>
                  <a:pt x="93839" y="357356"/>
                  <a:pt x="99704" y="351481"/>
                  <a:pt x="102637" y="354419"/>
                </a:cubicBezTo>
                <a:cubicBezTo>
                  <a:pt x="102637" y="354419"/>
                  <a:pt x="99704" y="357356"/>
                  <a:pt x="102637" y="357356"/>
                </a:cubicBezTo>
                <a:cubicBezTo>
                  <a:pt x="102637" y="354419"/>
                  <a:pt x="102637" y="363232"/>
                  <a:pt x="108502" y="360294"/>
                </a:cubicBezTo>
                <a:cubicBezTo>
                  <a:pt x="105569" y="354419"/>
                  <a:pt x="111434" y="357356"/>
                  <a:pt x="108502" y="351481"/>
                </a:cubicBezTo>
                <a:cubicBezTo>
                  <a:pt x="108502" y="351481"/>
                  <a:pt x="108502" y="351481"/>
                  <a:pt x="105569" y="348544"/>
                </a:cubicBezTo>
                <a:close/>
                <a:moveTo>
                  <a:pt x="876811" y="345606"/>
                </a:moveTo>
                <a:cubicBezTo>
                  <a:pt x="873878" y="348544"/>
                  <a:pt x="870946" y="348544"/>
                  <a:pt x="873878" y="354419"/>
                </a:cubicBezTo>
                <a:cubicBezTo>
                  <a:pt x="876811" y="354419"/>
                  <a:pt x="876811" y="354419"/>
                  <a:pt x="879743" y="354419"/>
                </a:cubicBezTo>
                <a:cubicBezTo>
                  <a:pt x="879743" y="348544"/>
                  <a:pt x="879743" y="348544"/>
                  <a:pt x="876811" y="345606"/>
                </a:cubicBezTo>
                <a:close/>
                <a:moveTo>
                  <a:pt x="131962" y="342668"/>
                </a:moveTo>
                <a:cubicBezTo>
                  <a:pt x="123164" y="342668"/>
                  <a:pt x="123164" y="345606"/>
                  <a:pt x="120232" y="351481"/>
                </a:cubicBezTo>
                <a:cubicBezTo>
                  <a:pt x="123164" y="351481"/>
                  <a:pt x="123164" y="351481"/>
                  <a:pt x="126097" y="351481"/>
                </a:cubicBezTo>
                <a:cubicBezTo>
                  <a:pt x="126097" y="348544"/>
                  <a:pt x="126097" y="345606"/>
                  <a:pt x="129029" y="345606"/>
                </a:cubicBezTo>
                <a:cubicBezTo>
                  <a:pt x="129029" y="348544"/>
                  <a:pt x="131962" y="345606"/>
                  <a:pt x="131962" y="342668"/>
                </a:cubicBezTo>
                <a:close/>
                <a:moveTo>
                  <a:pt x="55717" y="342668"/>
                </a:moveTo>
                <a:cubicBezTo>
                  <a:pt x="52785" y="345606"/>
                  <a:pt x="49852" y="348544"/>
                  <a:pt x="43987" y="351481"/>
                </a:cubicBezTo>
                <a:cubicBezTo>
                  <a:pt x="46920" y="354419"/>
                  <a:pt x="41055" y="363232"/>
                  <a:pt x="46920" y="360294"/>
                </a:cubicBezTo>
                <a:cubicBezTo>
                  <a:pt x="46920" y="351481"/>
                  <a:pt x="64515" y="348544"/>
                  <a:pt x="55717" y="342668"/>
                </a:cubicBezTo>
                <a:close/>
                <a:moveTo>
                  <a:pt x="41055" y="339731"/>
                </a:moveTo>
                <a:cubicBezTo>
                  <a:pt x="38122" y="342668"/>
                  <a:pt x="32257" y="339731"/>
                  <a:pt x="32257" y="342668"/>
                </a:cubicBezTo>
                <a:cubicBezTo>
                  <a:pt x="35190" y="342668"/>
                  <a:pt x="38122" y="342668"/>
                  <a:pt x="35190" y="345606"/>
                </a:cubicBezTo>
                <a:cubicBezTo>
                  <a:pt x="32257" y="345606"/>
                  <a:pt x="26392" y="342668"/>
                  <a:pt x="23460" y="345606"/>
                </a:cubicBezTo>
                <a:cubicBezTo>
                  <a:pt x="26392" y="348544"/>
                  <a:pt x="26392" y="348544"/>
                  <a:pt x="26392" y="351481"/>
                </a:cubicBezTo>
                <a:cubicBezTo>
                  <a:pt x="32257" y="351481"/>
                  <a:pt x="32257" y="348544"/>
                  <a:pt x="35190" y="351481"/>
                </a:cubicBezTo>
                <a:cubicBezTo>
                  <a:pt x="35190" y="345606"/>
                  <a:pt x="41055" y="345606"/>
                  <a:pt x="41055" y="339731"/>
                </a:cubicBezTo>
                <a:close/>
                <a:moveTo>
                  <a:pt x="131962" y="336793"/>
                </a:moveTo>
                <a:cubicBezTo>
                  <a:pt x="134894" y="336793"/>
                  <a:pt x="131962" y="348544"/>
                  <a:pt x="137827" y="348544"/>
                </a:cubicBezTo>
                <a:cubicBezTo>
                  <a:pt x="137827" y="345606"/>
                  <a:pt x="134894" y="333855"/>
                  <a:pt x="131962" y="336793"/>
                </a:cubicBezTo>
                <a:close/>
                <a:moveTo>
                  <a:pt x="89441" y="335324"/>
                </a:moveTo>
                <a:cubicBezTo>
                  <a:pt x="86508" y="334590"/>
                  <a:pt x="83576" y="335324"/>
                  <a:pt x="82109" y="336793"/>
                </a:cubicBezTo>
                <a:cubicBezTo>
                  <a:pt x="85042" y="336793"/>
                  <a:pt x="79177" y="345606"/>
                  <a:pt x="76245" y="345606"/>
                </a:cubicBezTo>
                <a:cubicBezTo>
                  <a:pt x="76245" y="342668"/>
                  <a:pt x="79177" y="342668"/>
                  <a:pt x="79177" y="339731"/>
                </a:cubicBezTo>
                <a:cubicBezTo>
                  <a:pt x="76245" y="342668"/>
                  <a:pt x="64515" y="345606"/>
                  <a:pt x="67447" y="351481"/>
                </a:cubicBezTo>
                <a:cubicBezTo>
                  <a:pt x="82109" y="348544"/>
                  <a:pt x="79177" y="336793"/>
                  <a:pt x="96772" y="342668"/>
                </a:cubicBezTo>
                <a:cubicBezTo>
                  <a:pt x="95306" y="338262"/>
                  <a:pt x="92373" y="336059"/>
                  <a:pt x="89441" y="335324"/>
                </a:cubicBezTo>
                <a:close/>
                <a:moveTo>
                  <a:pt x="102637" y="333855"/>
                </a:moveTo>
                <a:cubicBezTo>
                  <a:pt x="99704" y="336793"/>
                  <a:pt x="96772" y="342668"/>
                  <a:pt x="96772" y="348544"/>
                </a:cubicBezTo>
                <a:cubicBezTo>
                  <a:pt x="102637" y="348544"/>
                  <a:pt x="105569" y="339731"/>
                  <a:pt x="102637" y="333855"/>
                </a:cubicBezTo>
                <a:close/>
                <a:moveTo>
                  <a:pt x="853351" y="327980"/>
                </a:moveTo>
                <a:cubicBezTo>
                  <a:pt x="853351" y="339731"/>
                  <a:pt x="850418" y="339731"/>
                  <a:pt x="844553" y="342668"/>
                </a:cubicBezTo>
                <a:cubicBezTo>
                  <a:pt x="847486" y="345606"/>
                  <a:pt x="849685" y="344872"/>
                  <a:pt x="851518" y="343036"/>
                </a:cubicBezTo>
                <a:lnTo>
                  <a:pt x="855799" y="337427"/>
                </a:lnTo>
                <a:lnTo>
                  <a:pt x="856283" y="339731"/>
                </a:lnTo>
                <a:lnTo>
                  <a:pt x="856283" y="342668"/>
                </a:lnTo>
                <a:cubicBezTo>
                  <a:pt x="853351" y="348544"/>
                  <a:pt x="856283" y="354419"/>
                  <a:pt x="847486" y="351481"/>
                </a:cubicBezTo>
                <a:cubicBezTo>
                  <a:pt x="847486" y="351481"/>
                  <a:pt x="847486" y="354419"/>
                  <a:pt x="847486" y="354419"/>
                </a:cubicBezTo>
                <a:cubicBezTo>
                  <a:pt x="850418" y="357356"/>
                  <a:pt x="853351" y="357356"/>
                  <a:pt x="853351" y="360294"/>
                </a:cubicBezTo>
                <a:cubicBezTo>
                  <a:pt x="850418" y="360294"/>
                  <a:pt x="853351" y="369107"/>
                  <a:pt x="847486" y="369107"/>
                </a:cubicBezTo>
                <a:lnTo>
                  <a:pt x="847486" y="374982"/>
                </a:lnTo>
                <a:cubicBezTo>
                  <a:pt x="850418" y="369107"/>
                  <a:pt x="853351" y="372045"/>
                  <a:pt x="859216" y="363232"/>
                </a:cubicBezTo>
                <a:cubicBezTo>
                  <a:pt x="862148" y="366169"/>
                  <a:pt x="859216" y="372045"/>
                  <a:pt x="862148" y="372045"/>
                </a:cubicBezTo>
                <a:cubicBezTo>
                  <a:pt x="865081" y="369107"/>
                  <a:pt x="865081" y="366169"/>
                  <a:pt x="868013" y="363232"/>
                </a:cubicBezTo>
                <a:cubicBezTo>
                  <a:pt x="862148" y="374982"/>
                  <a:pt x="873878" y="372045"/>
                  <a:pt x="873878" y="372045"/>
                </a:cubicBezTo>
                <a:cubicBezTo>
                  <a:pt x="870946" y="377920"/>
                  <a:pt x="873878" y="377920"/>
                  <a:pt x="868013" y="383795"/>
                </a:cubicBezTo>
                <a:cubicBezTo>
                  <a:pt x="868013" y="380858"/>
                  <a:pt x="865081" y="377920"/>
                  <a:pt x="862148" y="377920"/>
                </a:cubicBezTo>
                <a:cubicBezTo>
                  <a:pt x="865081" y="383795"/>
                  <a:pt x="859216" y="380858"/>
                  <a:pt x="856283" y="380858"/>
                </a:cubicBezTo>
                <a:cubicBezTo>
                  <a:pt x="856283" y="383795"/>
                  <a:pt x="853351" y="386733"/>
                  <a:pt x="856283" y="386733"/>
                </a:cubicBezTo>
                <a:cubicBezTo>
                  <a:pt x="859216" y="383795"/>
                  <a:pt x="862148" y="383795"/>
                  <a:pt x="865081" y="380858"/>
                </a:cubicBezTo>
                <a:cubicBezTo>
                  <a:pt x="862148" y="383795"/>
                  <a:pt x="868013" y="389670"/>
                  <a:pt x="862148" y="389670"/>
                </a:cubicBezTo>
                <a:cubicBezTo>
                  <a:pt x="862148" y="389670"/>
                  <a:pt x="862148" y="386733"/>
                  <a:pt x="859216" y="386733"/>
                </a:cubicBezTo>
                <a:cubicBezTo>
                  <a:pt x="853351" y="395546"/>
                  <a:pt x="868013" y="401421"/>
                  <a:pt x="862148" y="410234"/>
                </a:cubicBezTo>
                <a:cubicBezTo>
                  <a:pt x="859216" y="410234"/>
                  <a:pt x="862148" y="404359"/>
                  <a:pt x="859216" y="404359"/>
                </a:cubicBezTo>
                <a:cubicBezTo>
                  <a:pt x="853351" y="410234"/>
                  <a:pt x="865081" y="416109"/>
                  <a:pt x="856283" y="416109"/>
                </a:cubicBezTo>
                <a:cubicBezTo>
                  <a:pt x="859216" y="419047"/>
                  <a:pt x="862148" y="419047"/>
                  <a:pt x="865081" y="416109"/>
                </a:cubicBezTo>
                <a:cubicBezTo>
                  <a:pt x="862148" y="416109"/>
                  <a:pt x="862148" y="416109"/>
                  <a:pt x="862148" y="413171"/>
                </a:cubicBezTo>
                <a:cubicBezTo>
                  <a:pt x="865081" y="413171"/>
                  <a:pt x="868013" y="413171"/>
                  <a:pt x="870946" y="413171"/>
                </a:cubicBezTo>
                <a:cubicBezTo>
                  <a:pt x="876811" y="410234"/>
                  <a:pt x="873878" y="419047"/>
                  <a:pt x="870946" y="419047"/>
                </a:cubicBezTo>
                <a:cubicBezTo>
                  <a:pt x="873878" y="416109"/>
                  <a:pt x="868013" y="413171"/>
                  <a:pt x="868013" y="416109"/>
                </a:cubicBezTo>
                <a:cubicBezTo>
                  <a:pt x="868013" y="416109"/>
                  <a:pt x="870946" y="419047"/>
                  <a:pt x="870946" y="419047"/>
                </a:cubicBezTo>
                <a:cubicBezTo>
                  <a:pt x="865081" y="421984"/>
                  <a:pt x="859216" y="419047"/>
                  <a:pt x="862148" y="424922"/>
                </a:cubicBezTo>
                <a:cubicBezTo>
                  <a:pt x="868013" y="421984"/>
                  <a:pt x="865081" y="424922"/>
                  <a:pt x="862148" y="427860"/>
                </a:cubicBezTo>
                <a:cubicBezTo>
                  <a:pt x="870946" y="430797"/>
                  <a:pt x="868013" y="421984"/>
                  <a:pt x="870946" y="421984"/>
                </a:cubicBezTo>
                <a:cubicBezTo>
                  <a:pt x="873878" y="430797"/>
                  <a:pt x="868013" y="430797"/>
                  <a:pt x="868013" y="439610"/>
                </a:cubicBezTo>
                <a:cubicBezTo>
                  <a:pt x="868013" y="442548"/>
                  <a:pt x="865081" y="442548"/>
                  <a:pt x="865081" y="448423"/>
                </a:cubicBezTo>
                <a:cubicBezTo>
                  <a:pt x="868013" y="448423"/>
                  <a:pt x="868013" y="454298"/>
                  <a:pt x="873878" y="454298"/>
                </a:cubicBezTo>
                <a:cubicBezTo>
                  <a:pt x="873878" y="448423"/>
                  <a:pt x="876811" y="445485"/>
                  <a:pt x="876811" y="442548"/>
                </a:cubicBezTo>
                <a:cubicBezTo>
                  <a:pt x="873878" y="442548"/>
                  <a:pt x="868013" y="442548"/>
                  <a:pt x="868013" y="439610"/>
                </a:cubicBezTo>
                <a:cubicBezTo>
                  <a:pt x="870946" y="439610"/>
                  <a:pt x="876811" y="439610"/>
                  <a:pt x="882676" y="442548"/>
                </a:cubicBezTo>
                <a:cubicBezTo>
                  <a:pt x="882676" y="439610"/>
                  <a:pt x="882676" y="439610"/>
                  <a:pt x="885608" y="439610"/>
                </a:cubicBezTo>
                <a:cubicBezTo>
                  <a:pt x="885608" y="430797"/>
                  <a:pt x="891473" y="430797"/>
                  <a:pt x="894405" y="427860"/>
                </a:cubicBezTo>
                <a:cubicBezTo>
                  <a:pt x="885608" y="424922"/>
                  <a:pt x="891473" y="424922"/>
                  <a:pt x="888541" y="407296"/>
                </a:cubicBezTo>
                <a:cubicBezTo>
                  <a:pt x="885608" y="410234"/>
                  <a:pt x="882676" y="407296"/>
                  <a:pt x="879743" y="410234"/>
                </a:cubicBezTo>
                <a:cubicBezTo>
                  <a:pt x="882676" y="410234"/>
                  <a:pt x="882676" y="413171"/>
                  <a:pt x="879743" y="413171"/>
                </a:cubicBezTo>
                <a:cubicBezTo>
                  <a:pt x="876811" y="413171"/>
                  <a:pt x="873878" y="407296"/>
                  <a:pt x="870946" y="413171"/>
                </a:cubicBezTo>
                <a:cubicBezTo>
                  <a:pt x="859216" y="404359"/>
                  <a:pt x="882676" y="407296"/>
                  <a:pt x="888541" y="404359"/>
                </a:cubicBezTo>
                <a:cubicBezTo>
                  <a:pt x="888541" y="404359"/>
                  <a:pt x="885608" y="404359"/>
                  <a:pt x="885608" y="401421"/>
                </a:cubicBezTo>
                <a:cubicBezTo>
                  <a:pt x="885608" y="404359"/>
                  <a:pt x="876811" y="401421"/>
                  <a:pt x="876811" y="404359"/>
                </a:cubicBezTo>
                <a:cubicBezTo>
                  <a:pt x="876811" y="401421"/>
                  <a:pt x="876811" y="398483"/>
                  <a:pt x="879743" y="395546"/>
                </a:cubicBezTo>
                <a:cubicBezTo>
                  <a:pt x="879743" y="398483"/>
                  <a:pt x="885608" y="398483"/>
                  <a:pt x="885608" y="395546"/>
                </a:cubicBezTo>
                <a:cubicBezTo>
                  <a:pt x="885608" y="392608"/>
                  <a:pt x="879743" y="398483"/>
                  <a:pt x="879743" y="392608"/>
                </a:cubicBezTo>
                <a:cubicBezTo>
                  <a:pt x="882676" y="392608"/>
                  <a:pt x="885608" y="392608"/>
                  <a:pt x="885608" y="389670"/>
                </a:cubicBezTo>
                <a:cubicBezTo>
                  <a:pt x="882676" y="386733"/>
                  <a:pt x="888541" y="380858"/>
                  <a:pt x="885608" y="377920"/>
                </a:cubicBezTo>
                <a:cubicBezTo>
                  <a:pt x="882676" y="374982"/>
                  <a:pt x="876811" y="380858"/>
                  <a:pt x="876811" y="377920"/>
                </a:cubicBezTo>
                <a:cubicBezTo>
                  <a:pt x="876811" y="374982"/>
                  <a:pt x="876811" y="374982"/>
                  <a:pt x="876811" y="374982"/>
                </a:cubicBezTo>
                <a:cubicBezTo>
                  <a:pt x="885608" y="377920"/>
                  <a:pt x="876811" y="360294"/>
                  <a:pt x="882676" y="357356"/>
                </a:cubicBezTo>
                <a:cubicBezTo>
                  <a:pt x="876811" y="354419"/>
                  <a:pt x="873878" y="357356"/>
                  <a:pt x="868013" y="357356"/>
                </a:cubicBezTo>
                <a:cubicBezTo>
                  <a:pt x="868013" y="351481"/>
                  <a:pt x="873878" y="345606"/>
                  <a:pt x="868013" y="339731"/>
                </a:cubicBezTo>
                <a:cubicBezTo>
                  <a:pt x="868013" y="351481"/>
                  <a:pt x="859216" y="348544"/>
                  <a:pt x="856283" y="342668"/>
                </a:cubicBezTo>
                <a:cubicBezTo>
                  <a:pt x="859216" y="336793"/>
                  <a:pt x="862148" y="342668"/>
                  <a:pt x="862148" y="342668"/>
                </a:cubicBezTo>
                <a:cubicBezTo>
                  <a:pt x="865081" y="336793"/>
                  <a:pt x="859216" y="336793"/>
                  <a:pt x="862148" y="330918"/>
                </a:cubicBezTo>
                <a:cubicBezTo>
                  <a:pt x="856283" y="330918"/>
                  <a:pt x="862148" y="336793"/>
                  <a:pt x="856283" y="339731"/>
                </a:cubicBezTo>
                <a:lnTo>
                  <a:pt x="856283" y="336793"/>
                </a:lnTo>
                <a:lnTo>
                  <a:pt x="855799" y="337427"/>
                </a:lnTo>
                <a:lnTo>
                  <a:pt x="854817" y="332754"/>
                </a:lnTo>
                <a:cubicBezTo>
                  <a:pt x="854817" y="330183"/>
                  <a:pt x="854817" y="327980"/>
                  <a:pt x="853351" y="327980"/>
                </a:cubicBezTo>
                <a:close/>
                <a:moveTo>
                  <a:pt x="841621" y="327980"/>
                </a:moveTo>
                <a:cubicBezTo>
                  <a:pt x="844553" y="330918"/>
                  <a:pt x="841621" y="342668"/>
                  <a:pt x="844553" y="339731"/>
                </a:cubicBezTo>
                <a:cubicBezTo>
                  <a:pt x="844553" y="336793"/>
                  <a:pt x="847486" y="336793"/>
                  <a:pt x="847486" y="336793"/>
                </a:cubicBezTo>
                <a:cubicBezTo>
                  <a:pt x="847486" y="330918"/>
                  <a:pt x="844553" y="330918"/>
                  <a:pt x="841621" y="327980"/>
                </a:cubicBezTo>
                <a:close/>
                <a:moveTo>
                  <a:pt x="102637" y="325043"/>
                </a:moveTo>
                <a:cubicBezTo>
                  <a:pt x="102637" y="327980"/>
                  <a:pt x="102637" y="330918"/>
                  <a:pt x="105569" y="330918"/>
                </a:cubicBezTo>
                <a:cubicBezTo>
                  <a:pt x="105569" y="330918"/>
                  <a:pt x="108502" y="327980"/>
                  <a:pt x="108502" y="327980"/>
                </a:cubicBezTo>
                <a:cubicBezTo>
                  <a:pt x="108502" y="327980"/>
                  <a:pt x="111434" y="327980"/>
                  <a:pt x="114367" y="327980"/>
                </a:cubicBezTo>
                <a:cubicBezTo>
                  <a:pt x="111434" y="325043"/>
                  <a:pt x="108502" y="325043"/>
                  <a:pt x="102637" y="325043"/>
                </a:cubicBezTo>
                <a:close/>
                <a:moveTo>
                  <a:pt x="137827" y="322105"/>
                </a:moveTo>
                <a:cubicBezTo>
                  <a:pt x="137827" y="325043"/>
                  <a:pt x="134894" y="325043"/>
                  <a:pt x="134894" y="327980"/>
                </a:cubicBezTo>
                <a:cubicBezTo>
                  <a:pt x="140759" y="327980"/>
                  <a:pt x="137827" y="327980"/>
                  <a:pt x="143691" y="327980"/>
                </a:cubicBezTo>
                <a:cubicBezTo>
                  <a:pt x="143691" y="325043"/>
                  <a:pt x="137827" y="325043"/>
                  <a:pt x="137827" y="322105"/>
                </a:cubicBezTo>
                <a:close/>
                <a:moveTo>
                  <a:pt x="888541" y="316230"/>
                </a:moveTo>
                <a:cubicBezTo>
                  <a:pt x="894405" y="327980"/>
                  <a:pt x="879743" y="345606"/>
                  <a:pt x="888541" y="363232"/>
                </a:cubicBezTo>
                <a:cubicBezTo>
                  <a:pt x="888541" y="351481"/>
                  <a:pt x="885608" y="339731"/>
                  <a:pt x="897338" y="339731"/>
                </a:cubicBezTo>
                <a:cubicBezTo>
                  <a:pt x="891473" y="333855"/>
                  <a:pt x="900270" y="322105"/>
                  <a:pt x="888541" y="316230"/>
                </a:cubicBezTo>
                <a:close/>
                <a:moveTo>
                  <a:pt x="903203" y="310354"/>
                </a:moveTo>
                <a:cubicBezTo>
                  <a:pt x="903203" y="316230"/>
                  <a:pt x="897338" y="313292"/>
                  <a:pt x="897338" y="316230"/>
                </a:cubicBezTo>
                <a:cubicBezTo>
                  <a:pt x="900270" y="319167"/>
                  <a:pt x="897338" y="322105"/>
                  <a:pt x="897338" y="325043"/>
                </a:cubicBezTo>
                <a:cubicBezTo>
                  <a:pt x="897338" y="319167"/>
                  <a:pt x="906135" y="313292"/>
                  <a:pt x="903203" y="310354"/>
                </a:cubicBezTo>
                <a:close/>
                <a:moveTo>
                  <a:pt x="114367" y="301542"/>
                </a:moveTo>
                <a:cubicBezTo>
                  <a:pt x="111434" y="307417"/>
                  <a:pt x="114367" y="307417"/>
                  <a:pt x="114367" y="313292"/>
                </a:cubicBezTo>
                <a:cubicBezTo>
                  <a:pt x="117299" y="316230"/>
                  <a:pt x="117299" y="313292"/>
                  <a:pt x="126097" y="316230"/>
                </a:cubicBezTo>
                <a:cubicBezTo>
                  <a:pt x="126097" y="313292"/>
                  <a:pt x="129029" y="304479"/>
                  <a:pt x="126097" y="310354"/>
                </a:cubicBezTo>
                <a:cubicBezTo>
                  <a:pt x="123164" y="310354"/>
                  <a:pt x="126097" y="313292"/>
                  <a:pt x="123164" y="313292"/>
                </a:cubicBezTo>
                <a:cubicBezTo>
                  <a:pt x="123164" y="310354"/>
                  <a:pt x="120232" y="310354"/>
                  <a:pt x="120232" y="307417"/>
                </a:cubicBezTo>
                <a:cubicBezTo>
                  <a:pt x="117299" y="307417"/>
                  <a:pt x="117299" y="310354"/>
                  <a:pt x="117299" y="310354"/>
                </a:cubicBezTo>
                <a:cubicBezTo>
                  <a:pt x="114367" y="307417"/>
                  <a:pt x="117299" y="301542"/>
                  <a:pt x="114367" y="301542"/>
                </a:cubicBezTo>
                <a:close/>
                <a:moveTo>
                  <a:pt x="126097" y="295666"/>
                </a:moveTo>
                <a:cubicBezTo>
                  <a:pt x="123164" y="295666"/>
                  <a:pt x="114367" y="304479"/>
                  <a:pt x="123164" y="304479"/>
                </a:cubicBezTo>
                <a:cubicBezTo>
                  <a:pt x="123164" y="301542"/>
                  <a:pt x="123164" y="298604"/>
                  <a:pt x="126097" y="298604"/>
                </a:cubicBezTo>
                <a:cubicBezTo>
                  <a:pt x="126097" y="304479"/>
                  <a:pt x="131962" y="292729"/>
                  <a:pt x="126097" y="295666"/>
                </a:cubicBezTo>
                <a:close/>
                <a:moveTo>
                  <a:pt x="909068" y="292729"/>
                </a:moveTo>
                <a:cubicBezTo>
                  <a:pt x="909068" y="298604"/>
                  <a:pt x="909068" y="301542"/>
                  <a:pt x="914933" y="301542"/>
                </a:cubicBezTo>
                <a:cubicBezTo>
                  <a:pt x="912000" y="298604"/>
                  <a:pt x="914933" y="292729"/>
                  <a:pt x="912000" y="292729"/>
                </a:cubicBezTo>
                <a:cubicBezTo>
                  <a:pt x="912000" y="292729"/>
                  <a:pt x="909068" y="292729"/>
                  <a:pt x="909068" y="292729"/>
                </a:cubicBezTo>
                <a:close/>
                <a:moveTo>
                  <a:pt x="135489" y="289110"/>
                </a:moveTo>
                <a:lnTo>
                  <a:pt x="134894" y="289791"/>
                </a:lnTo>
                <a:lnTo>
                  <a:pt x="134695" y="289194"/>
                </a:lnTo>
                <a:close/>
                <a:moveTo>
                  <a:pt x="140759" y="278041"/>
                </a:moveTo>
                <a:cubicBezTo>
                  <a:pt x="140759" y="283916"/>
                  <a:pt x="134894" y="286853"/>
                  <a:pt x="131962" y="280978"/>
                </a:cubicBezTo>
                <a:lnTo>
                  <a:pt x="134695" y="289194"/>
                </a:lnTo>
                <a:lnTo>
                  <a:pt x="129029" y="289791"/>
                </a:lnTo>
                <a:cubicBezTo>
                  <a:pt x="134894" y="292729"/>
                  <a:pt x="126097" y="304479"/>
                  <a:pt x="129029" y="304479"/>
                </a:cubicBezTo>
                <a:cubicBezTo>
                  <a:pt x="131962" y="295666"/>
                  <a:pt x="146624" y="292729"/>
                  <a:pt x="140759" y="283916"/>
                </a:cubicBezTo>
                <a:cubicBezTo>
                  <a:pt x="139293" y="286853"/>
                  <a:pt x="137827" y="288322"/>
                  <a:pt x="135994" y="289057"/>
                </a:cubicBezTo>
                <a:lnTo>
                  <a:pt x="135489" y="289110"/>
                </a:lnTo>
                <a:lnTo>
                  <a:pt x="140026" y="283916"/>
                </a:lnTo>
                <a:cubicBezTo>
                  <a:pt x="142225" y="282447"/>
                  <a:pt x="143691" y="280978"/>
                  <a:pt x="140759" y="278041"/>
                </a:cubicBezTo>
                <a:close/>
                <a:moveTo>
                  <a:pt x="123164" y="278041"/>
                </a:moveTo>
                <a:cubicBezTo>
                  <a:pt x="120232" y="283916"/>
                  <a:pt x="123164" y="283916"/>
                  <a:pt x="120232" y="286853"/>
                </a:cubicBezTo>
                <a:cubicBezTo>
                  <a:pt x="126097" y="286853"/>
                  <a:pt x="126097" y="283916"/>
                  <a:pt x="129029" y="280978"/>
                </a:cubicBezTo>
                <a:cubicBezTo>
                  <a:pt x="126097" y="280978"/>
                  <a:pt x="126097" y="280978"/>
                  <a:pt x="123164" y="278041"/>
                </a:cubicBezTo>
                <a:close/>
                <a:moveTo>
                  <a:pt x="856283" y="272165"/>
                </a:moveTo>
                <a:cubicBezTo>
                  <a:pt x="856283" y="280978"/>
                  <a:pt x="853351" y="280978"/>
                  <a:pt x="850418" y="286853"/>
                </a:cubicBezTo>
                <a:cubicBezTo>
                  <a:pt x="853351" y="286853"/>
                  <a:pt x="856283" y="283916"/>
                  <a:pt x="859216" y="283916"/>
                </a:cubicBezTo>
                <a:cubicBezTo>
                  <a:pt x="859216" y="286853"/>
                  <a:pt x="859216" y="286853"/>
                  <a:pt x="862148" y="286853"/>
                </a:cubicBezTo>
                <a:cubicBezTo>
                  <a:pt x="862148" y="283916"/>
                  <a:pt x="862148" y="280978"/>
                  <a:pt x="862148" y="280978"/>
                </a:cubicBezTo>
                <a:cubicBezTo>
                  <a:pt x="862148" y="280978"/>
                  <a:pt x="859216" y="280978"/>
                  <a:pt x="859216" y="278041"/>
                </a:cubicBezTo>
                <a:cubicBezTo>
                  <a:pt x="862148" y="278041"/>
                  <a:pt x="868013" y="278041"/>
                  <a:pt x="868013" y="275103"/>
                </a:cubicBezTo>
                <a:cubicBezTo>
                  <a:pt x="862148" y="275103"/>
                  <a:pt x="862148" y="272165"/>
                  <a:pt x="856283" y="272165"/>
                </a:cubicBezTo>
                <a:close/>
                <a:moveTo>
                  <a:pt x="853351" y="245727"/>
                </a:moveTo>
                <a:cubicBezTo>
                  <a:pt x="856283" y="254539"/>
                  <a:pt x="850418" y="257477"/>
                  <a:pt x="850418" y="266290"/>
                </a:cubicBezTo>
                <a:cubicBezTo>
                  <a:pt x="850418" y="266290"/>
                  <a:pt x="853351" y="266290"/>
                  <a:pt x="853351" y="269228"/>
                </a:cubicBezTo>
                <a:cubicBezTo>
                  <a:pt x="859216" y="266290"/>
                  <a:pt x="859216" y="266290"/>
                  <a:pt x="862148" y="269228"/>
                </a:cubicBezTo>
                <a:cubicBezTo>
                  <a:pt x="865081" y="260415"/>
                  <a:pt x="859216" y="260415"/>
                  <a:pt x="868013" y="257477"/>
                </a:cubicBezTo>
                <a:cubicBezTo>
                  <a:pt x="865081" y="257477"/>
                  <a:pt x="862148" y="257477"/>
                  <a:pt x="862148" y="254539"/>
                </a:cubicBezTo>
                <a:cubicBezTo>
                  <a:pt x="856283" y="257477"/>
                  <a:pt x="859216" y="248664"/>
                  <a:pt x="853351" y="245727"/>
                </a:cubicBezTo>
                <a:close/>
                <a:moveTo>
                  <a:pt x="841621" y="242789"/>
                </a:moveTo>
                <a:cubicBezTo>
                  <a:pt x="835756" y="245727"/>
                  <a:pt x="841621" y="248664"/>
                  <a:pt x="841621" y="254539"/>
                </a:cubicBezTo>
                <a:cubicBezTo>
                  <a:pt x="844553" y="254539"/>
                  <a:pt x="841621" y="248664"/>
                  <a:pt x="847486" y="251602"/>
                </a:cubicBezTo>
                <a:cubicBezTo>
                  <a:pt x="847486" y="251602"/>
                  <a:pt x="847486" y="254539"/>
                  <a:pt x="847486" y="254539"/>
                </a:cubicBezTo>
                <a:cubicBezTo>
                  <a:pt x="850418" y="248664"/>
                  <a:pt x="847486" y="248664"/>
                  <a:pt x="847486" y="245727"/>
                </a:cubicBezTo>
                <a:cubicBezTo>
                  <a:pt x="844553" y="245727"/>
                  <a:pt x="844553" y="245727"/>
                  <a:pt x="841621" y="245727"/>
                </a:cubicBezTo>
                <a:cubicBezTo>
                  <a:pt x="841621" y="245727"/>
                  <a:pt x="844553" y="242789"/>
                  <a:pt x="841621" y="242789"/>
                </a:cubicBezTo>
                <a:close/>
                <a:moveTo>
                  <a:pt x="146624" y="231038"/>
                </a:moveTo>
                <a:cubicBezTo>
                  <a:pt x="146624" y="233976"/>
                  <a:pt x="140759" y="233976"/>
                  <a:pt x="140759" y="239851"/>
                </a:cubicBezTo>
                <a:cubicBezTo>
                  <a:pt x="146624" y="236914"/>
                  <a:pt x="146624" y="239851"/>
                  <a:pt x="146624" y="242789"/>
                </a:cubicBezTo>
                <a:cubicBezTo>
                  <a:pt x="149556" y="236914"/>
                  <a:pt x="146624" y="236914"/>
                  <a:pt x="146624" y="233976"/>
                </a:cubicBezTo>
                <a:cubicBezTo>
                  <a:pt x="146624" y="233976"/>
                  <a:pt x="149556" y="231038"/>
                  <a:pt x="146624" y="231038"/>
                </a:cubicBezTo>
                <a:close/>
                <a:moveTo>
                  <a:pt x="173016" y="181099"/>
                </a:moveTo>
                <a:cubicBezTo>
                  <a:pt x="170084" y="184036"/>
                  <a:pt x="164219" y="184036"/>
                  <a:pt x="167151" y="189912"/>
                </a:cubicBezTo>
                <a:cubicBezTo>
                  <a:pt x="170084" y="189912"/>
                  <a:pt x="173016" y="189912"/>
                  <a:pt x="175949" y="192849"/>
                </a:cubicBezTo>
                <a:cubicBezTo>
                  <a:pt x="173016" y="184036"/>
                  <a:pt x="173016" y="184036"/>
                  <a:pt x="173016" y="181099"/>
                </a:cubicBezTo>
                <a:close/>
                <a:moveTo>
                  <a:pt x="727254" y="172286"/>
                </a:moveTo>
                <a:cubicBezTo>
                  <a:pt x="727254" y="175223"/>
                  <a:pt x="721389" y="181099"/>
                  <a:pt x="724322" y="181099"/>
                </a:cubicBezTo>
                <a:cubicBezTo>
                  <a:pt x="727254" y="178161"/>
                  <a:pt x="727254" y="178161"/>
                  <a:pt x="730187" y="178161"/>
                </a:cubicBezTo>
                <a:cubicBezTo>
                  <a:pt x="727254" y="181099"/>
                  <a:pt x="730187" y="181099"/>
                  <a:pt x="733119" y="181099"/>
                </a:cubicBezTo>
                <a:cubicBezTo>
                  <a:pt x="733119" y="175223"/>
                  <a:pt x="727254" y="175223"/>
                  <a:pt x="727254" y="172286"/>
                </a:cubicBezTo>
                <a:close/>
                <a:moveTo>
                  <a:pt x="765377" y="169348"/>
                </a:moveTo>
                <a:cubicBezTo>
                  <a:pt x="765377" y="175223"/>
                  <a:pt x="768309" y="175223"/>
                  <a:pt x="771241" y="178161"/>
                </a:cubicBezTo>
                <a:cubicBezTo>
                  <a:pt x="768309" y="172286"/>
                  <a:pt x="771241" y="172286"/>
                  <a:pt x="771241" y="169348"/>
                </a:cubicBezTo>
                <a:cubicBezTo>
                  <a:pt x="771241" y="169348"/>
                  <a:pt x="768309" y="169348"/>
                  <a:pt x="765377" y="169348"/>
                </a:cubicBezTo>
                <a:close/>
                <a:moveTo>
                  <a:pt x="721389" y="166411"/>
                </a:moveTo>
                <a:cubicBezTo>
                  <a:pt x="721389" y="169348"/>
                  <a:pt x="718457" y="169348"/>
                  <a:pt x="715524" y="169348"/>
                </a:cubicBezTo>
                <a:cubicBezTo>
                  <a:pt x="715524" y="172286"/>
                  <a:pt x="715524" y="175223"/>
                  <a:pt x="718457" y="178161"/>
                </a:cubicBezTo>
                <a:cubicBezTo>
                  <a:pt x="721389" y="172286"/>
                  <a:pt x="724322" y="169348"/>
                  <a:pt x="721389" y="166411"/>
                </a:cubicBezTo>
                <a:close/>
                <a:moveTo>
                  <a:pt x="182693" y="150547"/>
                </a:moveTo>
                <a:lnTo>
                  <a:pt x="183064" y="152348"/>
                </a:lnTo>
                <a:lnTo>
                  <a:pt x="181814" y="151722"/>
                </a:lnTo>
                <a:close/>
                <a:moveTo>
                  <a:pt x="190611" y="139972"/>
                </a:moveTo>
                <a:cubicBezTo>
                  <a:pt x="190611" y="142910"/>
                  <a:pt x="188412" y="144378"/>
                  <a:pt x="186212" y="145847"/>
                </a:cubicBezTo>
                <a:lnTo>
                  <a:pt x="182693" y="150547"/>
                </a:lnTo>
                <a:lnTo>
                  <a:pt x="182180" y="148050"/>
                </a:lnTo>
                <a:cubicBezTo>
                  <a:pt x="183280" y="144378"/>
                  <a:pt x="186212" y="141441"/>
                  <a:pt x="190611" y="139972"/>
                </a:cubicBezTo>
                <a:close/>
                <a:moveTo>
                  <a:pt x="196709" y="139338"/>
                </a:moveTo>
                <a:lnTo>
                  <a:pt x="196476" y="139972"/>
                </a:lnTo>
                <a:cubicBezTo>
                  <a:pt x="196476" y="137034"/>
                  <a:pt x="193544" y="137034"/>
                  <a:pt x="193544" y="139972"/>
                </a:cubicBezTo>
                <a:close/>
                <a:moveTo>
                  <a:pt x="703795" y="110596"/>
                </a:moveTo>
                <a:cubicBezTo>
                  <a:pt x="706727" y="116471"/>
                  <a:pt x="700862" y="116471"/>
                  <a:pt x="700862" y="119409"/>
                </a:cubicBezTo>
                <a:cubicBezTo>
                  <a:pt x="703795" y="119409"/>
                  <a:pt x="706727" y="131159"/>
                  <a:pt x="709659" y="125284"/>
                </a:cubicBezTo>
                <a:cubicBezTo>
                  <a:pt x="709659" y="122346"/>
                  <a:pt x="709659" y="122346"/>
                  <a:pt x="712592" y="116471"/>
                </a:cubicBezTo>
                <a:cubicBezTo>
                  <a:pt x="712592" y="113533"/>
                  <a:pt x="706727" y="113533"/>
                  <a:pt x="703795" y="110596"/>
                </a:cubicBezTo>
                <a:close/>
                <a:moveTo>
                  <a:pt x="804598" y="110274"/>
                </a:moveTo>
                <a:cubicBezTo>
                  <a:pt x="805148" y="110963"/>
                  <a:pt x="805698" y="112799"/>
                  <a:pt x="806431" y="116471"/>
                </a:cubicBezTo>
                <a:cubicBezTo>
                  <a:pt x="800566" y="113533"/>
                  <a:pt x="803499" y="119409"/>
                  <a:pt x="803499" y="122346"/>
                </a:cubicBezTo>
                <a:cubicBezTo>
                  <a:pt x="800566" y="122346"/>
                  <a:pt x="800566" y="119409"/>
                  <a:pt x="800566" y="119409"/>
                </a:cubicBezTo>
                <a:cubicBezTo>
                  <a:pt x="794701" y="122346"/>
                  <a:pt x="803499" y="125284"/>
                  <a:pt x="803499" y="128221"/>
                </a:cubicBezTo>
                <a:cubicBezTo>
                  <a:pt x="806431" y="128221"/>
                  <a:pt x="806431" y="125284"/>
                  <a:pt x="806431" y="122346"/>
                </a:cubicBezTo>
                <a:cubicBezTo>
                  <a:pt x="809364" y="125284"/>
                  <a:pt x="818161" y="125284"/>
                  <a:pt x="818161" y="134097"/>
                </a:cubicBezTo>
                <a:cubicBezTo>
                  <a:pt x="812296" y="134097"/>
                  <a:pt x="812296" y="131159"/>
                  <a:pt x="809364" y="128221"/>
                </a:cubicBezTo>
                <a:cubicBezTo>
                  <a:pt x="800566" y="131159"/>
                  <a:pt x="818161" y="137034"/>
                  <a:pt x="809364" y="139972"/>
                </a:cubicBezTo>
                <a:cubicBezTo>
                  <a:pt x="809364" y="142910"/>
                  <a:pt x="815229" y="139972"/>
                  <a:pt x="818161" y="142910"/>
                </a:cubicBezTo>
                <a:cubicBezTo>
                  <a:pt x="818161" y="148785"/>
                  <a:pt x="812296" y="148785"/>
                  <a:pt x="818161" y="151722"/>
                </a:cubicBezTo>
                <a:cubicBezTo>
                  <a:pt x="815229" y="151722"/>
                  <a:pt x="812296" y="154660"/>
                  <a:pt x="806431" y="154660"/>
                </a:cubicBezTo>
                <a:cubicBezTo>
                  <a:pt x="809364" y="148785"/>
                  <a:pt x="803499" y="148785"/>
                  <a:pt x="809364" y="148785"/>
                </a:cubicBezTo>
                <a:cubicBezTo>
                  <a:pt x="806431" y="142910"/>
                  <a:pt x="797634" y="148785"/>
                  <a:pt x="794701" y="151722"/>
                </a:cubicBezTo>
                <a:cubicBezTo>
                  <a:pt x="797634" y="157598"/>
                  <a:pt x="797634" y="160535"/>
                  <a:pt x="800566" y="166411"/>
                </a:cubicBezTo>
                <a:cubicBezTo>
                  <a:pt x="791769" y="172286"/>
                  <a:pt x="797634" y="178161"/>
                  <a:pt x="797634" y="189912"/>
                </a:cubicBezTo>
                <a:cubicBezTo>
                  <a:pt x="788836" y="184036"/>
                  <a:pt x="785904" y="192849"/>
                  <a:pt x="780039" y="192849"/>
                </a:cubicBezTo>
                <a:cubicBezTo>
                  <a:pt x="782971" y="186974"/>
                  <a:pt x="782971" y="178161"/>
                  <a:pt x="785904" y="172286"/>
                </a:cubicBezTo>
                <a:cubicBezTo>
                  <a:pt x="785904" y="169348"/>
                  <a:pt x="785904" y="172286"/>
                  <a:pt x="782971" y="172286"/>
                </a:cubicBezTo>
                <a:cubicBezTo>
                  <a:pt x="782971" y="169348"/>
                  <a:pt x="782971" y="166411"/>
                  <a:pt x="780039" y="166411"/>
                </a:cubicBezTo>
                <a:cubicBezTo>
                  <a:pt x="780039" y="160535"/>
                  <a:pt x="782971" y="166411"/>
                  <a:pt x="785904" y="166411"/>
                </a:cubicBezTo>
                <a:cubicBezTo>
                  <a:pt x="782971" y="157598"/>
                  <a:pt x="791769" y="160535"/>
                  <a:pt x="785904" y="154660"/>
                </a:cubicBezTo>
                <a:cubicBezTo>
                  <a:pt x="791769" y="154660"/>
                  <a:pt x="791769" y="148785"/>
                  <a:pt x="791769" y="142910"/>
                </a:cubicBezTo>
                <a:cubicBezTo>
                  <a:pt x="794701" y="142910"/>
                  <a:pt x="794701" y="145847"/>
                  <a:pt x="794701" y="148785"/>
                </a:cubicBezTo>
                <a:cubicBezTo>
                  <a:pt x="797634" y="145847"/>
                  <a:pt x="800566" y="137034"/>
                  <a:pt x="806431" y="142910"/>
                </a:cubicBezTo>
                <a:cubicBezTo>
                  <a:pt x="806431" y="139972"/>
                  <a:pt x="806431" y="137034"/>
                  <a:pt x="806431" y="134097"/>
                </a:cubicBezTo>
                <a:cubicBezTo>
                  <a:pt x="803499" y="134097"/>
                  <a:pt x="800566" y="134097"/>
                  <a:pt x="794701" y="134097"/>
                </a:cubicBezTo>
                <a:cubicBezTo>
                  <a:pt x="794701" y="131159"/>
                  <a:pt x="794701" y="128221"/>
                  <a:pt x="800566" y="128221"/>
                </a:cubicBezTo>
                <a:cubicBezTo>
                  <a:pt x="800566" y="122346"/>
                  <a:pt x="794701" y="122346"/>
                  <a:pt x="794701" y="116471"/>
                </a:cubicBezTo>
                <a:cubicBezTo>
                  <a:pt x="801299" y="116471"/>
                  <a:pt x="802949" y="108209"/>
                  <a:pt x="804598" y="110274"/>
                </a:cubicBezTo>
                <a:close/>
                <a:moveTo>
                  <a:pt x="243396" y="109494"/>
                </a:moveTo>
                <a:cubicBezTo>
                  <a:pt x="242663" y="109127"/>
                  <a:pt x="241929" y="109127"/>
                  <a:pt x="240463" y="110596"/>
                </a:cubicBezTo>
                <a:cubicBezTo>
                  <a:pt x="243396" y="110596"/>
                  <a:pt x="231666" y="116471"/>
                  <a:pt x="240463" y="119409"/>
                </a:cubicBezTo>
                <a:cubicBezTo>
                  <a:pt x="240463" y="113533"/>
                  <a:pt x="249261" y="116471"/>
                  <a:pt x="246328" y="110596"/>
                </a:cubicBezTo>
                <a:cubicBezTo>
                  <a:pt x="244862" y="110596"/>
                  <a:pt x="244129" y="109861"/>
                  <a:pt x="243396" y="109494"/>
                </a:cubicBezTo>
                <a:close/>
                <a:moveTo>
                  <a:pt x="721389" y="104720"/>
                </a:moveTo>
                <a:cubicBezTo>
                  <a:pt x="715524" y="110596"/>
                  <a:pt x="724322" y="113533"/>
                  <a:pt x="718457" y="116471"/>
                </a:cubicBezTo>
                <a:cubicBezTo>
                  <a:pt x="718457" y="116471"/>
                  <a:pt x="718457" y="119409"/>
                  <a:pt x="718457" y="122346"/>
                </a:cubicBezTo>
                <a:cubicBezTo>
                  <a:pt x="721389" y="122346"/>
                  <a:pt x="721389" y="119409"/>
                  <a:pt x="724322" y="119409"/>
                </a:cubicBezTo>
                <a:cubicBezTo>
                  <a:pt x="721389" y="116471"/>
                  <a:pt x="724322" y="110596"/>
                  <a:pt x="721389" y="104720"/>
                </a:cubicBezTo>
                <a:close/>
                <a:moveTo>
                  <a:pt x="703795" y="104720"/>
                </a:moveTo>
                <a:cubicBezTo>
                  <a:pt x="706727" y="104720"/>
                  <a:pt x="706727" y="116471"/>
                  <a:pt x="712592" y="110596"/>
                </a:cubicBezTo>
                <a:cubicBezTo>
                  <a:pt x="709659" y="110596"/>
                  <a:pt x="712592" y="107658"/>
                  <a:pt x="712592" y="107658"/>
                </a:cubicBezTo>
                <a:cubicBezTo>
                  <a:pt x="709659" y="107658"/>
                  <a:pt x="703795" y="101783"/>
                  <a:pt x="703795" y="104720"/>
                </a:cubicBezTo>
                <a:close/>
                <a:moveTo>
                  <a:pt x="226534" y="103619"/>
                </a:moveTo>
                <a:cubicBezTo>
                  <a:pt x="224335" y="104720"/>
                  <a:pt x="222868" y="107658"/>
                  <a:pt x="225801" y="110596"/>
                </a:cubicBezTo>
                <a:cubicBezTo>
                  <a:pt x="225801" y="107658"/>
                  <a:pt x="228733" y="107658"/>
                  <a:pt x="231666" y="107658"/>
                </a:cubicBezTo>
                <a:cubicBezTo>
                  <a:pt x="231666" y="103252"/>
                  <a:pt x="228733" y="102517"/>
                  <a:pt x="226534" y="103619"/>
                </a:cubicBezTo>
                <a:close/>
                <a:moveTo>
                  <a:pt x="736052" y="92970"/>
                </a:moveTo>
                <a:cubicBezTo>
                  <a:pt x="744849" y="95908"/>
                  <a:pt x="747782" y="104720"/>
                  <a:pt x="756579" y="107658"/>
                </a:cubicBezTo>
                <a:cubicBezTo>
                  <a:pt x="759512" y="104720"/>
                  <a:pt x="759512" y="101783"/>
                  <a:pt x="759512" y="95908"/>
                </a:cubicBezTo>
                <a:cubicBezTo>
                  <a:pt x="750714" y="98845"/>
                  <a:pt x="741917" y="90032"/>
                  <a:pt x="736052" y="92970"/>
                </a:cubicBezTo>
                <a:close/>
                <a:moveTo>
                  <a:pt x="510251" y="92970"/>
                </a:moveTo>
                <a:lnTo>
                  <a:pt x="510251" y="95908"/>
                </a:lnTo>
                <a:lnTo>
                  <a:pt x="510251" y="101783"/>
                </a:lnTo>
                <a:cubicBezTo>
                  <a:pt x="510251" y="101783"/>
                  <a:pt x="513183" y="101783"/>
                  <a:pt x="513183" y="104720"/>
                </a:cubicBezTo>
                <a:cubicBezTo>
                  <a:pt x="510251" y="104720"/>
                  <a:pt x="510251" y="107658"/>
                  <a:pt x="513183" y="107658"/>
                </a:cubicBezTo>
                <a:cubicBezTo>
                  <a:pt x="513183" y="104720"/>
                  <a:pt x="513183" y="101783"/>
                  <a:pt x="516116" y="98845"/>
                </a:cubicBezTo>
                <a:cubicBezTo>
                  <a:pt x="519048" y="101783"/>
                  <a:pt x="521981" y="101783"/>
                  <a:pt x="521981" y="98845"/>
                </a:cubicBezTo>
                <a:cubicBezTo>
                  <a:pt x="519048" y="98845"/>
                  <a:pt x="521981" y="95908"/>
                  <a:pt x="521981" y="92970"/>
                </a:cubicBezTo>
                <a:cubicBezTo>
                  <a:pt x="519048" y="92970"/>
                  <a:pt x="519048" y="92970"/>
                  <a:pt x="516116" y="92970"/>
                </a:cubicBezTo>
                <a:cubicBezTo>
                  <a:pt x="519048" y="95908"/>
                  <a:pt x="521981" y="95908"/>
                  <a:pt x="516116" y="98845"/>
                </a:cubicBezTo>
                <a:cubicBezTo>
                  <a:pt x="513183" y="98845"/>
                  <a:pt x="510251" y="98845"/>
                  <a:pt x="510251" y="95908"/>
                </a:cubicBezTo>
                <a:cubicBezTo>
                  <a:pt x="513183" y="95908"/>
                  <a:pt x="516116" y="92970"/>
                  <a:pt x="513183" y="92970"/>
                </a:cubicBezTo>
                <a:cubicBezTo>
                  <a:pt x="513183" y="95908"/>
                  <a:pt x="510251" y="95908"/>
                  <a:pt x="510251" y="92970"/>
                </a:cubicBezTo>
                <a:close/>
                <a:moveTo>
                  <a:pt x="609955" y="84157"/>
                </a:moveTo>
                <a:cubicBezTo>
                  <a:pt x="609955" y="87095"/>
                  <a:pt x="604090" y="84157"/>
                  <a:pt x="601158" y="87095"/>
                </a:cubicBezTo>
                <a:cubicBezTo>
                  <a:pt x="601158" y="90032"/>
                  <a:pt x="601158" y="92970"/>
                  <a:pt x="607023" y="92970"/>
                </a:cubicBezTo>
                <a:cubicBezTo>
                  <a:pt x="601158" y="84157"/>
                  <a:pt x="607023" y="90032"/>
                  <a:pt x="609955" y="87095"/>
                </a:cubicBezTo>
                <a:cubicBezTo>
                  <a:pt x="607023" y="87095"/>
                  <a:pt x="612888" y="84157"/>
                  <a:pt x="609955" y="84157"/>
                </a:cubicBezTo>
                <a:close/>
                <a:moveTo>
                  <a:pt x="557171" y="84157"/>
                </a:moveTo>
                <a:cubicBezTo>
                  <a:pt x="560103" y="90032"/>
                  <a:pt x="557171" y="90032"/>
                  <a:pt x="560103" y="95908"/>
                </a:cubicBezTo>
                <a:cubicBezTo>
                  <a:pt x="563036" y="95908"/>
                  <a:pt x="565968" y="95908"/>
                  <a:pt x="565968" y="95908"/>
                </a:cubicBezTo>
                <a:cubicBezTo>
                  <a:pt x="560103" y="95908"/>
                  <a:pt x="563036" y="90032"/>
                  <a:pt x="563036" y="90032"/>
                </a:cubicBezTo>
                <a:cubicBezTo>
                  <a:pt x="565968" y="84157"/>
                  <a:pt x="563036" y="84157"/>
                  <a:pt x="557171" y="84157"/>
                </a:cubicBezTo>
                <a:close/>
                <a:moveTo>
                  <a:pt x="454534" y="78282"/>
                </a:moveTo>
                <a:cubicBezTo>
                  <a:pt x="448669" y="81219"/>
                  <a:pt x="454534" y="90032"/>
                  <a:pt x="460399" y="84157"/>
                </a:cubicBezTo>
                <a:cubicBezTo>
                  <a:pt x="457466" y="81219"/>
                  <a:pt x="454534" y="81219"/>
                  <a:pt x="454534" y="78282"/>
                </a:cubicBezTo>
                <a:close/>
                <a:moveTo>
                  <a:pt x="469196" y="75344"/>
                </a:moveTo>
                <a:cubicBezTo>
                  <a:pt x="466264" y="78282"/>
                  <a:pt x="463331" y="81219"/>
                  <a:pt x="466264" y="87095"/>
                </a:cubicBezTo>
                <a:cubicBezTo>
                  <a:pt x="469196" y="87095"/>
                  <a:pt x="469196" y="87095"/>
                  <a:pt x="472129" y="84157"/>
                </a:cubicBezTo>
                <a:cubicBezTo>
                  <a:pt x="463331" y="87095"/>
                  <a:pt x="477994" y="78282"/>
                  <a:pt x="469196" y="75344"/>
                </a:cubicBezTo>
                <a:close/>
                <a:moveTo>
                  <a:pt x="532978" y="71305"/>
                </a:moveTo>
                <a:cubicBezTo>
                  <a:pt x="530778" y="70938"/>
                  <a:pt x="527846" y="70938"/>
                  <a:pt x="527846" y="72406"/>
                </a:cubicBezTo>
                <a:cubicBezTo>
                  <a:pt x="530778" y="72406"/>
                  <a:pt x="530778" y="81219"/>
                  <a:pt x="527846" y="81219"/>
                </a:cubicBezTo>
                <a:cubicBezTo>
                  <a:pt x="530778" y="75344"/>
                  <a:pt x="527846" y="81219"/>
                  <a:pt x="524913" y="78282"/>
                </a:cubicBezTo>
                <a:cubicBezTo>
                  <a:pt x="524913" y="84157"/>
                  <a:pt x="519048" y="84157"/>
                  <a:pt x="516116" y="87095"/>
                </a:cubicBezTo>
                <a:cubicBezTo>
                  <a:pt x="519048" y="90032"/>
                  <a:pt x="524913" y="90032"/>
                  <a:pt x="527846" y="92970"/>
                </a:cubicBezTo>
                <a:cubicBezTo>
                  <a:pt x="527846" y="84157"/>
                  <a:pt x="539576" y="87095"/>
                  <a:pt x="533711" y="84157"/>
                </a:cubicBezTo>
                <a:cubicBezTo>
                  <a:pt x="539576" y="87095"/>
                  <a:pt x="536643" y="84157"/>
                  <a:pt x="539576" y="81219"/>
                </a:cubicBezTo>
                <a:cubicBezTo>
                  <a:pt x="539576" y="81219"/>
                  <a:pt x="542508" y="87095"/>
                  <a:pt x="545441" y="81219"/>
                </a:cubicBezTo>
                <a:cubicBezTo>
                  <a:pt x="539576" y="81219"/>
                  <a:pt x="536643" y="78282"/>
                  <a:pt x="533711" y="72406"/>
                </a:cubicBezTo>
                <a:cubicBezTo>
                  <a:pt x="536643" y="72406"/>
                  <a:pt x="535177" y="71672"/>
                  <a:pt x="532978" y="71305"/>
                </a:cubicBezTo>
                <a:close/>
                <a:moveTo>
                  <a:pt x="413479" y="66531"/>
                </a:moveTo>
                <a:cubicBezTo>
                  <a:pt x="407614" y="63594"/>
                  <a:pt x="407614" y="72406"/>
                  <a:pt x="410547" y="72406"/>
                </a:cubicBezTo>
                <a:cubicBezTo>
                  <a:pt x="416412" y="72406"/>
                  <a:pt x="413479" y="72406"/>
                  <a:pt x="416412" y="75344"/>
                </a:cubicBezTo>
                <a:cubicBezTo>
                  <a:pt x="422277" y="72406"/>
                  <a:pt x="425209" y="75344"/>
                  <a:pt x="419344" y="69469"/>
                </a:cubicBezTo>
                <a:cubicBezTo>
                  <a:pt x="419344" y="69469"/>
                  <a:pt x="422277" y="69469"/>
                  <a:pt x="422277" y="69469"/>
                </a:cubicBezTo>
                <a:cubicBezTo>
                  <a:pt x="413479" y="69469"/>
                  <a:pt x="416412" y="69469"/>
                  <a:pt x="413479" y="66531"/>
                </a:cubicBezTo>
                <a:close/>
                <a:moveTo>
                  <a:pt x="507319" y="60656"/>
                </a:moveTo>
                <a:cubicBezTo>
                  <a:pt x="510251" y="66531"/>
                  <a:pt x="501454" y="63594"/>
                  <a:pt x="498521" y="66531"/>
                </a:cubicBezTo>
                <a:cubicBezTo>
                  <a:pt x="498521" y="69469"/>
                  <a:pt x="501454" y="75344"/>
                  <a:pt x="501454" y="72406"/>
                </a:cubicBezTo>
                <a:cubicBezTo>
                  <a:pt x="501454" y="69469"/>
                  <a:pt x="501454" y="69469"/>
                  <a:pt x="501454" y="66531"/>
                </a:cubicBezTo>
                <a:cubicBezTo>
                  <a:pt x="507319" y="66531"/>
                  <a:pt x="510251" y="69469"/>
                  <a:pt x="513183" y="72406"/>
                </a:cubicBezTo>
                <a:cubicBezTo>
                  <a:pt x="507319" y="69469"/>
                  <a:pt x="504386" y="81219"/>
                  <a:pt x="507319" y="75344"/>
                </a:cubicBezTo>
                <a:cubicBezTo>
                  <a:pt x="510251" y="75344"/>
                  <a:pt x="513183" y="78282"/>
                  <a:pt x="516116" y="78282"/>
                </a:cubicBezTo>
                <a:cubicBezTo>
                  <a:pt x="513183" y="72406"/>
                  <a:pt x="516116" y="75344"/>
                  <a:pt x="516116" y="69469"/>
                </a:cubicBezTo>
                <a:cubicBezTo>
                  <a:pt x="513183" y="66531"/>
                  <a:pt x="513183" y="60656"/>
                  <a:pt x="507319" y="60656"/>
                </a:cubicBezTo>
                <a:close/>
                <a:moveTo>
                  <a:pt x="422277" y="48905"/>
                </a:moveTo>
                <a:cubicBezTo>
                  <a:pt x="422277" y="54781"/>
                  <a:pt x="419344" y="57718"/>
                  <a:pt x="419344" y="60656"/>
                </a:cubicBezTo>
                <a:cubicBezTo>
                  <a:pt x="428142" y="60656"/>
                  <a:pt x="425209" y="57718"/>
                  <a:pt x="434007" y="60656"/>
                </a:cubicBezTo>
                <a:cubicBezTo>
                  <a:pt x="434007" y="54781"/>
                  <a:pt x="431074" y="54781"/>
                  <a:pt x="434007" y="48905"/>
                </a:cubicBezTo>
                <a:cubicBezTo>
                  <a:pt x="425209" y="54781"/>
                  <a:pt x="431074" y="51843"/>
                  <a:pt x="422277" y="48905"/>
                </a:cubicBezTo>
                <a:close/>
                <a:moveTo>
                  <a:pt x="463331" y="31280"/>
                </a:moveTo>
                <a:cubicBezTo>
                  <a:pt x="466264" y="40093"/>
                  <a:pt x="460399" y="28342"/>
                  <a:pt x="460399" y="34217"/>
                </a:cubicBezTo>
                <a:cubicBezTo>
                  <a:pt x="463331" y="34217"/>
                  <a:pt x="463331" y="40093"/>
                  <a:pt x="460399" y="43030"/>
                </a:cubicBezTo>
                <a:cubicBezTo>
                  <a:pt x="466264" y="43030"/>
                  <a:pt x="466264" y="31280"/>
                  <a:pt x="463331" y="31280"/>
                </a:cubicBezTo>
                <a:close/>
                <a:moveTo>
                  <a:pt x="448669" y="28342"/>
                </a:moveTo>
                <a:cubicBezTo>
                  <a:pt x="448669" y="34217"/>
                  <a:pt x="442804" y="31280"/>
                  <a:pt x="439872" y="40093"/>
                </a:cubicBezTo>
                <a:cubicBezTo>
                  <a:pt x="448669" y="45968"/>
                  <a:pt x="445737" y="54781"/>
                  <a:pt x="442804" y="60656"/>
                </a:cubicBezTo>
                <a:cubicBezTo>
                  <a:pt x="451601" y="60656"/>
                  <a:pt x="448669" y="51843"/>
                  <a:pt x="454534" y="54781"/>
                </a:cubicBezTo>
                <a:cubicBezTo>
                  <a:pt x="445737" y="48905"/>
                  <a:pt x="454534" y="34217"/>
                  <a:pt x="451601" y="31280"/>
                </a:cubicBezTo>
                <a:cubicBezTo>
                  <a:pt x="451601" y="37155"/>
                  <a:pt x="451601" y="25404"/>
                  <a:pt x="448669" y="28342"/>
                </a:cubicBezTo>
                <a:close/>
                <a:moveTo>
                  <a:pt x="504386" y="28342"/>
                </a:moveTo>
                <a:lnTo>
                  <a:pt x="504386" y="28342"/>
                </a:lnTo>
                <a:cubicBezTo>
                  <a:pt x="504386" y="31280"/>
                  <a:pt x="501454" y="31280"/>
                  <a:pt x="501454" y="31280"/>
                </a:cubicBezTo>
                <a:close/>
                <a:moveTo>
                  <a:pt x="431074" y="10716"/>
                </a:moveTo>
                <a:cubicBezTo>
                  <a:pt x="428142" y="13654"/>
                  <a:pt x="422277" y="19529"/>
                  <a:pt x="416412" y="16592"/>
                </a:cubicBezTo>
                <a:cubicBezTo>
                  <a:pt x="416412" y="19529"/>
                  <a:pt x="416412" y="22467"/>
                  <a:pt x="413479" y="28342"/>
                </a:cubicBezTo>
                <a:cubicBezTo>
                  <a:pt x="416412" y="28342"/>
                  <a:pt x="422277" y="31280"/>
                  <a:pt x="422277" y="28342"/>
                </a:cubicBezTo>
                <a:cubicBezTo>
                  <a:pt x="419344" y="25404"/>
                  <a:pt x="419344" y="22467"/>
                  <a:pt x="419344" y="19529"/>
                </a:cubicBezTo>
                <a:cubicBezTo>
                  <a:pt x="422277" y="19529"/>
                  <a:pt x="422277" y="16592"/>
                  <a:pt x="425209" y="16592"/>
                </a:cubicBezTo>
                <a:cubicBezTo>
                  <a:pt x="425209" y="16592"/>
                  <a:pt x="419344" y="22467"/>
                  <a:pt x="425209" y="22467"/>
                </a:cubicBezTo>
                <a:cubicBezTo>
                  <a:pt x="425209" y="19529"/>
                  <a:pt x="428142" y="16592"/>
                  <a:pt x="431074" y="19529"/>
                </a:cubicBezTo>
                <a:cubicBezTo>
                  <a:pt x="431074" y="10716"/>
                  <a:pt x="436939" y="25404"/>
                  <a:pt x="436939" y="16592"/>
                </a:cubicBezTo>
                <a:cubicBezTo>
                  <a:pt x="428142" y="19529"/>
                  <a:pt x="434007" y="10716"/>
                  <a:pt x="431074" y="10716"/>
                </a:cubicBezTo>
                <a:close/>
                <a:moveTo>
                  <a:pt x="439872" y="1903"/>
                </a:moveTo>
                <a:cubicBezTo>
                  <a:pt x="436939" y="1903"/>
                  <a:pt x="436939" y="7779"/>
                  <a:pt x="436939" y="7779"/>
                </a:cubicBezTo>
                <a:cubicBezTo>
                  <a:pt x="439872" y="10716"/>
                  <a:pt x="439872" y="10716"/>
                  <a:pt x="442804" y="7779"/>
                </a:cubicBezTo>
                <a:cubicBezTo>
                  <a:pt x="442804" y="13654"/>
                  <a:pt x="448669" y="13654"/>
                  <a:pt x="442804" y="16592"/>
                </a:cubicBezTo>
                <a:cubicBezTo>
                  <a:pt x="448669" y="13654"/>
                  <a:pt x="457466" y="10716"/>
                  <a:pt x="460399" y="16592"/>
                </a:cubicBezTo>
                <a:cubicBezTo>
                  <a:pt x="460399" y="22467"/>
                  <a:pt x="454534" y="13654"/>
                  <a:pt x="451601" y="22467"/>
                </a:cubicBezTo>
                <a:cubicBezTo>
                  <a:pt x="454534" y="31280"/>
                  <a:pt x="460399" y="22467"/>
                  <a:pt x="460399" y="31280"/>
                </a:cubicBezTo>
                <a:cubicBezTo>
                  <a:pt x="463331" y="31280"/>
                  <a:pt x="460399" y="22467"/>
                  <a:pt x="460399" y="19529"/>
                </a:cubicBezTo>
                <a:cubicBezTo>
                  <a:pt x="469196" y="19529"/>
                  <a:pt x="466264" y="22467"/>
                  <a:pt x="466264" y="28342"/>
                </a:cubicBezTo>
                <a:cubicBezTo>
                  <a:pt x="469196" y="25404"/>
                  <a:pt x="472129" y="22467"/>
                  <a:pt x="469196" y="22467"/>
                </a:cubicBezTo>
                <a:cubicBezTo>
                  <a:pt x="469196" y="19529"/>
                  <a:pt x="469196" y="19529"/>
                  <a:pt x="472129" y="19529"/>
                </a:cubicBezTo>
                <a:cubicBezTo>
                  <a:pt x="472129" y="19529"/>
                  <a:pt x="475061" y="19529"/>
                  <a:pt x="475061" y="19529"/>
                </a:cubicBezTo>
                <a:cubicBezTo>
                  <a:pt x="475061" y="22467"/>
                  <a:pt x="475061" y="25404"/>
                  <a:pt x="475061" y="28342"/>
                </a:cubicBezTo>
                <a:cubicBezTo>
                  <a:pt x="480926" y="28342"/>
                  <a:pt x="483859" y="25404"/>
                  <a:pt x="486791" y="22467"/>
                </a:cubicBezTo>
                <a:cubicBezTo>
                  <a:pt x="483859" y="16592"/>
                  <a:pt x="489724" y="16592"/>
                  <a:pt x="483859" y="16592"/>
                </a:cubicBezTo>
                <a:cubicBezTo>
                  <a:pt x="480926" y="10716"/>
                  <a:pt x="489724" y="16592"/>
                  <a:pt x="489724" y="10716"/>
                </a:cubicBezTo>
                <a:cubicBezTo>
                  <a:pt x="492656" y="22467"/>
                  <a:pt x="504386" y="19529"/>
                  <a:pt x="510251" y="22467"/>
                </a:cubicBezTo>
                <a:lnTo>
                  <a:pt x="504386" y="28342"/>
                </a:lnTo>
                <a:lnTo>
                  <a:pt x="501087" y="25037"/>
                </a:lnTo>
                <a:cubicBezTo>
                  <a:pt x="499254" y="25404"/>
                  <a:pt x="497055" y="26873"/>
                  <a:pt x="495589" y="28342"/>
                </a:cubicBezTo>
                <a:cubicBezTo>
                  <a:pt x="507319" y="31280"/>
                  <a:pt x="504386" y="48905"/>
                  <a:pt x="513183" y="54781"/>
                </a:cubicBezTo>
                <a:cubicBezTo>
                  <a:pt x="513183" y="54781"/>
                  <a:pt x="510251" y="57718"/>
                  <a:pt x="510251" y="60656"/>
                </a:cubicBezTo>
                <a:cubicBezTo>
                  <a:pt x="510251" y="63594"/>
                  <a:pt x="513183" y="60656"/>
                  <a:pt x="513183" y="60656"/>
                </a:cubicBezTo>
                <a:cubicBezTo>
                  <a:pt x="516116" y="60656"/>
                  <a:pt x="516116" y="63594"/>
                  <a:pt x="516116" y="66531"/>
                </a:cubicBezTo>
                <a:cubicBezTo>
                  <a:pt x="516116" y="63594"/>
                  <a:pt x="516116" y="63594"/>
                  <a:pt x="519048" y="63594"/>
                </a:cubicBezTo>
                <a:cubicBezTo>
                  <a:pt x="519048" y="57718"/>
                  <a:pt x="516116" y="60656"/>
                  <a:pt x="513183" y="57718"/>
                </a:cubicBezTo>
                <a:cubicBezTo>
                  <a:pt x="516116" y="54781"/>
                  <a:pt x="519048" y="48905"/>
                  <a:pt x="521981" y="54781"/>
                </a:cubicBezTo>
                <a:cubicBezTo>
                  <a:pt x="521981" y="48905"/>
                  <a:pt x="524913" y="45968"/>
                  <a:pt x="521981" y="45968"/>
                </a:cubicBezTo>
                <a:cubicBezTo>
                  <a:pt x="521981" y="40093"/>
                  <a:pt x="527846" y="48905"/>
                  <a:pt x="524913" y="48905"/>
                </a:cubicBezTo>
                <a:cubicBezTo>
                  <a:pt x="527846" y="51843"/>
                  <a:pt x="527846" y="48905"/>
                  <a:pt x="527846" y="45968"/>
                </a:cubicBezTo>
                <a:cubicBezTo>
                  <a:pt x="527846" y="48905"/>
                  <a:pt x="533711" y="54781"/>
                  <a:pt x="527846" y="57718"/>
                </a:cubicBezTo>
                <a:cubicBezTo>
                  <a:pt x="530778" y="60656"/>
                  <a:pt x="533711" y="60656"/>
                  <a:pt x="533711" y="60656"/>
                </a:cubicBezTo>
                <a:cubicBezTo>
                  <a:pt x="533711" y="60656"/>
                  <a:pt x="533711" y="57718"/>
                  <a:pt x="533711" y="54781"/>
                </a:cubicBezTo>
                <a:cubicBezTo>
                  <a:pt x="539576" y="54781"/>
                  <a:pt x="536643" y="60656"/>
                  <a:pt x="542508" y="60656"/>
                </a:cubicBezTo>
                <a:cubicBezTo>
                  <a:pt x="545441" y="60656"/>
                  <a:pt x="542508" y="57718"/>
                  <a:pt x="542508" y="54781"/>
                </a:cubicBezTo>
                <a:cubicBezTo>
                  <a:pt x="545441" y="54781"/>
                  <a:pt x="545441" y="57718"/>
                  <a:pt x="548373" y="57718"/>
                </a:cubicBezTo>
                <a:cubicBezTo>
                  <a:pt x="545441" y="60656"/>
                  <a:pt x="545441" y="66531"/>
                  <a:pt x="551306" y="69469"/>
                </a:cubicBezTo>
                <a:cubicBezTo>
                  <a:pt x="557171" y="69469"/>
                  <a:pt x="548373" y="60656"/>
                  <a:pt x="557171" y="63594"/>
                </a:cubicBezTo>
                <a:cubicBezTo>
                  <a:pt x="554238" y="72406"/>
                  <a:pt x="560103" y="75344"/>
                  <a:pt x="560103" y="81219"/>
                </a:cubicBezTo>
                <a:cubicBezTo>
                  <a:pt x="565968" y="81219"/>
                  <a:pt x="560103" y="72406"/>
                  <a:pt x="560103" y="72406"/>
                </a:cubicBezTo>
                <a:cubicBezTo>
                  <a:pt x="557171" y="69469"/>
                  <a:pt x="563036" y="69469"/>
                  <a:pt x="563036" y="66531"/>
                </a:cubicBezTo>
                <a:cubicBezTo>
                  <a:pt x="563036" y="72406"/>
                  <a:pt x="565968" y="81219"/>
                  <a:pt x="574765" y="81219"/>
                </a:cubicBezTo>
                <a:cubicBezTo>
                  <a:pt x="577698" y="81219"/>
                  <a:pt x="571833" y="78282"/>
                  <a:pt x="574765" y="75344"/>
                </a:cubicBezTo>
                <a:cubicBezTo>
                  <a:pt x="580630" y="81219"/>
                  <a:pt x="577698" y="69469"/>
                  <a:pt x="586495" y="69469"/>
                </a:cubicBezTo>
                <a:cubicBezTo>
                  <a:pt x="589428" y="78282"/>
                  <a:pt x="598225" y="90032"/>
                  <a:pt x="609955" y="81219"/>
                </a:cubicBezTo>
                <a:cubicBezTo>
                  <a:pt x="612888" y="81219"/>
                  <a:pt x="612888" y="84157"/>
                  <a:pt x="612888" y="90032"/>
                </a:cubicBezTo>
                <a:cubicBezTo>
                  <a:pt x="615820" y="90032"/>
                  <a:pt x="618753" y="90032"/>
                  <a:pt x="624618" y="90032"/>
                </a:cubicBezTo>
                <a:cubicBezTo>
                  <a:pt x="624618" y="81219"/>
                  <a:pt x="615820" y="81219"/>
                  <a:pt x="618753" y="81219"/>
                </a:cubicBezTo>
                <a:cubicBezTo>
                  <a:pt x="615820" y="78282"/>
                  <a:pt x="618753" y="72406"/>
                  <a:pt x="609955" y="78282"/>
                </a:cubicBezTo>
                <a:cubicBezTo>
                  <a:pt x="609955" y="72406"/>
                  <a:pt x="618753" y="72406"/>
                  <a:pt x="621685" y="72406"/>
                </a:cubicBezTo>
                <a:cubicBezTo>
                  <a:pt x="615820" y="69469"/>
                  <a:pt x="633415" y="72406"/>
                  <a:pt x="639280" y="69469"/>
                </a:cubicBezTo>
                <a:cubicBezTo>
                  <a:pt x="639280" y="66531"/>
                  <a:pt x="639280" y="66531"/>
                  <a:pt x="636347" y="66531"/>
                </a:cubicBezTo>
                <a:cubicBezTo>
                  <a:pt x="645145" y="63594"/>
                  <a:pt x="651010" y="57718"/>
                  <a:pt x="659807" y="54781"/>
                </a:cubicBezTo>
                <a:cubicBezTo>
                  <a:pt x="659807" y="57718"/>
                  <a:pt x="659807" y="60656"/>
                  <a:pt x="662740" y="60656"/>
                </a:cubicBezTo>
                <a:cubicBezTo>
                  <a:pt x="653942" y="63594"/>
                  <a:pt x="656875" y="66531"/>
                  <a:pt x="648077" y="63594"/>
                </a:cubicBezTo>
                <a:cubicBezTo>
                  <a:pt x="648077" y="63594"/>
                  <a:pt x="648077" y="66531"/>
                  <a:pt x="645145" y="66531"/>
                </a:cubicBezTo>
                <a:cubicBezTo>
                  <a:pt x="645145" y="72406"/>
                  <a:pt x="648077" y="69469"/>
                  <a:pt x="648077" y="72406"/>
                </a:cubicBezTo>
                <a:cubicBezTo>
                  <a:pt x="653942" y="75344"/>
                  <a:pt x="653942" y="72406"/>
                  <a:pt x="656875" y="72406"/>
                </a:cubicBezTo>
                <a:cubicBezTo>
                  <a:pt x="653942" y="75344"/>
                  <a:pt x="656875" y="78282"/>
                  <a:pt x="659807" y="81219"/>
                </a:cubicBezTo>
                <a:cubicBezTo>
                  <a:pt x="653942" y="81219"/>
                  <a:pt x="648077" y="69469"/>
                  <a:pt x="636347" y="72406"/>
                </a:cubicBezTo>
                <a:cubicBezTo>
                  <a:pt x="636347" y="78282"/>
                  <a:pt x="648077" y="75344"/>
                  <a:pt x="651010" y="78282"/>
                </a:cubicBezTo>
                <a:cubicBezTo>
                  <a:pt x="651010" y="81219"/>
                  <a:pt x="651010" y="84157"/>
                  <a:pt x="651010" y="84157"/>
                </a:cubicBezTo>
                <a:lnTo>
                  <a:pt x="648077" y="84157"/>
                </a:lnTo>
                <a:cubicBezTo>
                  <a:pt x="648077" y="78282"/>
                  <a:pt x="639280" y="81219"/>
                  <a:pt x="636347" y="81219"/>
                </a:cubicBezTo>
                <a:cubicBezTo>
                  <a:pt x="636347" y="81219"/>
                  <a:pt x="636347" y="84157"/>
                  <a:pt x="636347" y="84157"/>
                </a:cubicBezTo>
                <a:cubicBezTo>
                  <a:pt x="639280" y="84157"/>
                  <a:pt x="639280" y="84157"/>
                  <a:pt x="639280" y="84157"/>
                </a:cubicBezTo>
                <a:cubicBezTo>
                  <a:pt x="642212" y="84157"/>
                  <a:pt x="642212" y="84157"/>
                  <a:pt x="642212" y="84157"/>
                </a:cubicBezTo>
                <a:cubicBezTo>
                  <a:pt x="642212" y="84157"/>
                  <a:pt x="639280" y="84157"/>
                  <a:pt x="639280" y="81219"/>
                </a:cubicBezTo>
                <a:cubicBezTo>
                  <a:pt x="645145" y="81219"/>
                  <a:pt x="645145" y="84157"/>
                  <a:pt x="648077" y="84157"/>
                </a:cubicBezTo>
                <a:lnTo>
                  <a:pt x="645145" y="84157"/>
                </a:lnTo>
                <a:cubicBezTo>
                  <a:pt x="642212" y="90032"/>
                  <a:pt x="651010" y="98845"/>
                  <a:pt x="645145" y="95908"/>
                </a:cubicBezTo>
                <a:cubicBezTo>
                  <a:pt x="642212" y="101783"/>
                  <a:pt x="648077" y="101783"/>
                  <a:pt x="651010" y="104720"/>
                </a:cubicBezTo>
                <a:cubicBezTo>
                  <a:pt x="648077" y="107658"/>
                  <a:pt x="645145" y="101783"/>
                  <a:pt x="645145" y="101783"/>
                </a:cubicBezTo>
                <a:cubicBezTo>
                  <a:pt x="642212" y="104720"/>
                  <a:pt x="645145" y="104720"/>
                  <a:pt x="645145" y="107658"/>
                </a:cubicBezTo>
                <a:cubicBezTo>
                  <a:pt x="653942" y="107658"/>
                  <a:pt x="651010" y="104720"/>
                  <a:pt x="656875" y="104720"/>
                </a:cubicBezTo>
                <a:cubicBezTo>
                  <a:pt x="653942" y="107658"/>
                  <a:pt x="659807" y="107658"/>
                  <a:pt x="656875" y="110596"/>
                </a:cubicBezTo>
                <a:cubicBezTo>
                  <a:pt x="659807" y="104720"/>
                  <a:pt x="665672" y="119409"/>
                  <a:pt x="668605" y="110596"/>
                </a:cubicBezTo>
                <a:cubicBezTo>
                  <a:pt x="671537" y="110596"/>
                  <a:pt x="671537" y="116471"/>
                  <a:pt x="674470" y="116471"/>
                </a:cubicBezTo>
                <a:cubicBezTo>
                  <a:pt x="677402" y="116471"/>
                  <a:pt x="683267" y="116471"/>
                  <a:pt x="683267" y="110596"/>
                </a:cubicBezTo>
                <a:cubicBezTo>
                  <a:pt x="689132" y="113533"/>
                  <a:pt x="683267" y="116471"/>
                  <a:pt x="683267" y="119409"/>
                </a:cubicBezTo>
                <a:cubicBezTo>
                  <a:pt x="683267" y="125284"/>
                  <a:pt x="686200" y="119409"/>
                  <a:pt x="689132" y="119409"/>
                </a:cubicBezTo>
                <a:cubicBezTo>
                  <a:pt x="689132" y="116471"/>
                  <a:pt x="689132" y="110596"/>
                  <a:pt x="689132" y="107658"/>
                </a:cubicBezTo>
                <a:cubicBezTo>
                  <a:pt x="692065" y="107658"/>
                  <a:pt x="692065" y="110596"/>
                  <a:pt x="694997" y="110596"/>
                </a:cubicBezTo>
                <a:cubicBezTo>
                  <a:pt x="697930" y="110596"/>
                  <a:pt x="692065" y="107658"/>
                  <a:pt x="694997" y="107658"/>
                </a:cubicBezTo>
                <a:cubicBezTo>
                  <a:pt x="692065" y="98845"/>
                  <a:pt x="683267" y="101783"/>
                  <a:pt x="680335" y="98845"/>
                </a:cubicBezTo>
                <a:cubicBezTo>
                  <a:pt x="674470" y="101783"/>
                  <a:pt x="677402" y="104720"/>
                  <a:pt x="674470" y="107658"/>
                </a:cubicBezTo>
                <a:cubicBezTo>
                  <a:pt x="668605" y="104720"/>
                  <a:pt x="680335" y="95908"/>
                  <a:pt x="677402" y="92970"/>
                </a:cubicBezTo>
                <a:cubicBezTo>
                  <a:pt x="677402" y="90032"/>
                  <a:pt x="683267" y="92970"/>
                  <a:pt x="680335" y="95908"/>
                </a:cubicBezTo>
                <a:cubicBezTo>
                  <a:pt x="686200" y="90032"/>
                  <a:pt x="689132" y="95908"/>
                  <a:pt x="694997" y="95908"/>
                </a:cubicBezTo>
                <a:cubicBezTo>
                  <a:pt x="694997" y="92970"/>
                  <a:pt x="692065" y="92970"/>
                  <a:pt x="686200" y="92970"/>
                </a:cubicBezTo>
                <a:cubicBezTo>
                  <a:pt x="686200" y="90032"/>
                  <a:pt x="689132" y="87095"/>
                  <a:pt x="694997" y="90032"/>
                </a:cubicBezTo>
                <a:cubicBezTo>
                  <a:pt x="694997" y="90032"/>
                  <a:pt x="697930" y="90032"/>
                  <a:pt x="697930" y="92970"/>
                </a:cubicBezTo>
                <a:cubicBezTo>
                  <a:pt x="703795" y="92970"/>
                  <a:pt x="700862" y="92970"/>
                  <a:pt x="703795" y="95908"/>
                </a:cubicBezTo>
                <a:cubicBezTo>
                  <a:pt x="709659" y="90032"/>
                  <a:pt x="697930" y="90032"/>
                  <a:pt x="700862" y="87095"/>
                </a:cubicBezTo>
                <a:cubicBezTo>
                  <a:pt x="703795" y="84157"/>
                  <a:pt x="703795" y="90032"/>
                  <a:pt x="709659" y="90032"/>
                </a:cubicBezTo>
                <a:cubicBezTo>
                  <a:pt x="703795" y="84157"/>
                  <a:pt x="712592" y="78282"/>
                  <a:pt x="712592" y="72406"/>
                </a:cubicBezTo>
                <a:cubicBezTo>
                  <a:pt x="715524" y="72406"/>
                  <a:pt x="718457" y="69469"/>
                  <a:pt x="721389" y="69469"/>
                </a:cubicBezTo>
                <a:cubicBezTo>
                  <a:pt x="718457" y="63594"/>
                  <a:pt x="709659" y="66531"/>
                  <a:pt x="706727" y="72406"/>
                </a:cubicBezTo>
                <a:cubicBezTo>
                  <a:pt x="700862" y="66531"/>
                  <a:pt x="709659" y="57718"/>
                  <a:pt x="700862" y="54781"/>
                </a:cubicBezTo>
                <a:cubicBezTo>
                  <a:pt x="700862" y="51843"/>
                  <a:pt x="706727" y="51843"/>
                  <a:pt x="709659" y="51843"/>
                </a:cubicBezTo>
                <a:cubicBezTo>
                  <a:pt x="709659" y="54781"/>
                  <a:pt x="712592" y="54781"/>
                  <a:pt x="712592" y="57718"/>
                </a:cubicBezTo>
                <a:cubicBezTo>
                  <a:pt x="715524" y="54781"/>
                  <a:pt x="718457" y="54781"/>
                  <a:pt x="718457" y="48905"/>
                </a:cubicBezTo>
                <a:cubicBezTo>
                  <a:pt x="733119" y="54781"/>
                  <a:pt x="727254" y="60656"/>
                  <a:pt x="738984" y="69469"/>
                </a:cubicBezTo>
                <a:cubicBezTo>
                  <a:pt x="741917" y="69469"/>
                  <a:pt x="738984" y="66531"/>
                  <a:pt x="738984" y="63594"/>
                </a:cubicBezTo>
                <a:cubicBezTo>
                  <a:pt x="750714" y="66531"/>
                  <a:pt x="753647" y="81219"/>
                  <a:pt x="762444" y="81219"/>
                </a:cubicBezTo>
                <a:cubicBezTo>
                  <a:pt x="765377" y="87095"/>
                  <a:pt x="768309" y="90032"/>
                  <a:pt x="762444" y="95908"/>
                </a:cubicBezTo>
                <a:cubicBezTo>
                  <a:pt x="765377" y="98845"/>
                  <a:pt x="765377" y="92970"/>
                  <a:pt x="771241" y="95908"/>
                </a:cubicBezTo>
                <a:cubicBezTo>
                  <a:pt x="768309" y="92970"/>
                  <a:pt x="768309" y="92970"/>
                  <a:pt x="768309" y="90032"/>
                </a:cubicBezTo>
                <a:cubicBezTo>
                  <a:pt x="774174" y="90032"/>
                  <a:pt x="771241" y="95908"/>
                  <a:pt x="771241" y="98845"/>
                </a:cubicBezTo>
                <a:cubicBezTo>
                  <a:pt x="774174" y="98845"/>
                  <a:pt x="777106" y="92970"/>
                  <a:pt x="774174" y="92970"/>
                </a:cubicBezTo>
                <a:cubicBezTo>
                  <a:pt x="774174" y="90032"/>
                  <a:pt x="774174" y="90032"/>
                  <a:pt x="774174" y="90032"/>
                </a:cubicBezTo>
                <a:cubicBezTo>
                  <a:pt x="777106" y="90032"/>
                  <a:pt x="777106" y="90032"/>
                  <a:pt x="777106" y="90032"/>
                </a:cubicBezTo>
                <a:cubicBezTo>
                  <a:pt x="782971" y="90032"/>
                  <a:pt x="780039" y="90032"/>
                  <a:pt x="780039" y="95908"/>
                </a:cubicBezTo>
                <a:cubicBezTo>
                  <a:pt x="782971" y="95908"/>
                  <a:pt x="782971" y="92970"/>
                  <a:pt x="782971" y="90032"/>
                </a:cubicBezTo>
                <a:cubicBezTo>
                  <a:pt x="785904" y="90032"/>
                  <a:pt x="788836" y="95908"/>
                  <a:pt x="788836" y="98845"/>
                </a:cubicBezTo>
                <a:cubicBezTo>
                  <a:pt x="785904" y="98845"/>
                  <a:pt x="785904" y="98845"/>
                  <a:pt x="782971" y="98845"/>
                </a:cubicBezTo>
                <a:cubicBezTo>
                  <a:pt x="785904" y="104720"/>
                  <a:pt x="797634" y="104720"/>
                  <a:pt x="797634" y="110596"/>
                </a:cubicBezTo>
                <a:cubicBezTo>
                  <a:pt x="788836" y="116471"/>
                  <a:pt x="791769" y="104720"/>
                  <a:pt x="785904" y="107658"/>
                </a:cubicBezTo>
                <a:cubicBezTo>
                  <a:pt x="785904" y="113533"/>
                  <a:pt x="788836" y="119409"/>
                  <a:pt x="782971" y="122346"/>
                </a:cubicBezTo>
                <a:cubicBezTo>
                  <a:pt x="782971" y="125284"/>
                  <a:pt x="788836" y="119409"/>
                  <a:pt x="794701" y="122346"/>
                </a:cubicBezTo>
                <a:cubicBezTo>
                  <a:pt x="794701" y="125284"/>
                  <a:pt x="794701" y="125284"/>
                  <a:pt x="794701" y="125284"/>
                </a:cubicBezTo>
                <a:cubicBezTo>
                  <a:pt x="791769" y="128221"/>
                  <a:pt x="785904" y="122346"/>
                  <a:pt x="780039" y="128221"/>
                </a:cubicBezTo>
                <a:cubicBezTo>
                  <a:pt x="777106" y="122346"/>
                  <a:pt x="780039" y="119409"/>
                  <a:pt x="780039" y="113533"/>
                </a:cubicBezTo>
                <a:cubicBezTo>
                  <a:pt x="771241" y="113533"/>
                  <a:pt x="765377" y="110596"/>
                  <a:pt x="762444" y="113533"/>
                </a:cubicBezTo>
                <a:cubicBezTo>
                  <a:pt x="762444" y="116471"/>
                  <a:pt x="768309" y="116471"/>
                  <a:pt x="768309" y="122346"/>
                </a:cubicBezTo>
                <a:cubicBezTo>
                  <a:pt x="759512" y="122346"/>
                  <a:pt x="756579" y="113533"/>
                  <a:pt x="747782" y="110596"/>
                </a:cubicBezTo>
                <a:cubicBezTo>
                  <a:pt x="741917" y="119409"/>
                  <a:pt x="744849" y="119409"/>
                  <a:pt x="747782" y="131159"/>
                </a:cubicBezTo>
                <a:cubicBezTo>
                  <a:pt x="744849" y="134097"/>
                  <a:pt x="741917" y="131159"/>
                  <a:pt x="738984" y="131159"/>
                </a:cubicBezTo>
                <a:cubicBezTo>
                  <a:pt x="744849" y="139972"/>
                  <a:pt x="753647" y="145847"/>
                  <a:pt x="762444" y="154660"/>
                </a:cubicBezTo>
                <a:cubicBezTo>
                  <a:pt x="753647" y="154660"/>
                  <a:pt x="741917" y="139972"/>
                  <a:pt x="733119" y="134097"/>
                </a:cubicBezTo>
                <a:cubicBezTo>
                  <a:pt x="730187" y="137034"/>
                  <a:pt x="736052" y="139972"/>
                  <a:pt x="733119" y="145847"/>
                </a:cubicBezTo>
                <a:cubicBezTo>
                  <a:pt x="741917" y="139972"/>
                  <a:pt x="753647" y="160535"/>
                  <a:pt x="759512" y="169348"/>
                </a:cubicBezTo>
                <a:cubicBezTo>
                  <a:pt x="762444" y="166411"/>
                  <a:pt x="768309" y="166411"/>
                  <a:pt x="768309" y="160535"/>
                </a:cubicBezTo>
                <a:cubicBezTo>
                  <a:pt x="774174" y="163473"/>
                  <a:pt x="777106" y="166411"/>
                  <a:pt x="780039" y="169348"/>
                </a:cubicBezTo>
                <a:cubicBezTo>
                  <a:pt x="774174" y="166411"/>
                  <a:pt x="771241" y="178161"/>
                  <a:pt x="782971" y="178161"/>
                </a:cubicBezTo>
                <a:cubicBezTo>
                  <a:pt x="780039" y="181099"/>
                  <a:pt x="777106" y="186974"/>
                  <a:pt x="780039" y="192849"/>
                </a:cubicBezTo>
                <a:cubicBezTo>
                  <a:pt x="780039" y="198725"/>
                  <a:pt x="785904" y="198725"/>
                  <a:pt x="782971" y="204600"/>
                </a:cubicBezTo>
                <a:cubicBezTo>
                  <a:pt x="788836" y="204600"/>
                  <a:pt x="788836" y="204600"/>
                  <a:pt x="791769" y="207537"/>
                </a:cubicBezTo>
                <a:cubicBezTo>
                  <a:pt x="794701" y="207537"/>
                  <a:pt x="794701" y="204600"/>
                  <a:pt x="794701" y="204600"/>
                </a:cubicBezTo>
                <a:cubicBezTo>
                  <a:pt x="791769" y="201662"/>
                  <a:pt x="788836" y="201662"/>
                  <a:pt x="785904" y="201662"/>
                </a:cubicBezTo>
                <a:cubicBezTo>
                  <a:pt x="785904" y="201662"/>
                  <a:pt x="788836" y="201662"/>
                  <a:pt x="788836" y="201662"/>
                </a:cubicBezTo>
                <a:cubicBezTo>
                  <a:pt x="794701" y="198725"/>
                  <a:pt x="791769" y="195787"/>
                  <a:pt x="794701" y="192849"/>
                </a:cubicBezTo>
                <a:cubicBezTo>
                  <a:pt x="794701" y="192849"/>
                  <a:pt x="797634" y="195787"/>
                  <a:pt x="797634" y="195787"/>
                </a:cubicBezTo>
                <a:lnTo>
                  <a:pt x="797634" y="189912"/>
                </a:lnTo>
                <a:lnTo>
                  <a:pt x="797634" y="184036"/>
                </a:lnTo>
                <a:cubicBezTo>
                  <a:pt x="806431" y="186974"/>
                  <a:pt x="809364" y="198725"/>
                  <a:pt x="800566" y="204600"/>
                </a:cubicBezTo>
                <a:cubicBezTo>
                  <a:pt x="803499" y="204600"/>
                  <a:pt x="803499" y="210475"/>
                  <a:pt x="806431" y="210475"/>
                </a:cubicBezTo>
                <a:cubicBezTo>
                  <a:pt x="809364" y="207537"/>
                  <a:pt x="812296" y="201662"/>
                  <a:pt x="812296" y="195787"/>
                </a:cubicBezTo>
                <a:cubicBezTo>
                  <a:pt x="818161" y="198725"/>
                  <a:pt x="821094" y="186974"/>
                  <a:pt x="826959" y="184036"/>
                </a:cubicBezTo>
                <a:cubicBezTo>
                  <a:pt x="826959" y="186974"/>
                  <a:pt x="826959" y="189912"/>
                  <a:pt x="826959" y="192849"/>
                </a:cubicBezTo>
                <a:cubicBezTo>
                  <a:pt x="824026" y="192849"/>
                  <a:pt x="821094" y="192849"/>
                  <a:pt x="821094" y="192849"/>
                </a:cubicBezTo>
                <a:cubicBezTo>
                  <a:pt x="821094" y="198725"/>
                  <a:pt x="821094" y="207537"/>
                  <a:pt x="824026" y="207537"/>
                </a:cubicBezTo>
                <a:cubicBezTo>
                  <a:pt x="824026" y="213413"/>
                  <a:pt x="818161" y="207537"/>
                  <a:pt x="818161" y="207537"/>
                </a:cubicBezTo>
                <a:cubicBezTo>
                  <a:pt x="812296" y="207537"/>
                  <a:pt x="818161" y="210475"/>
                  <a:pt x="818161" y="216350"/>
                </a:cubicBezTo>
                <a:cubicBezTo>
                  <a:pt x="818161" y="213413"/>
                  <a:pt x="824026" y="210475"/>
                  <a:pt x="821094" y="216350"/>
                </a:cubicBezTo>
                <a:cubicBezTo>
                  <a:pt x="824026" y="216350"/>
                  <a:pt x="826959" y="216350"/>
                  <a:pt x="829891" y="216350"/>
                </a:cubicBezTo>
                <a:cubicBezTo>
                  <a:pt x="829891" y="216350"/>
                  <a:pt x="829891" y="207537"/>
                  <a:pt x="824026" y="207537"/>
                </a:cubicBezTo>
                <a:cubicBezTo>
                  <a:pt x="829891" y="204600"/>
                  <a:pt x="832823" y="204600"/>
                  <a:pt x="832823" y="195787"/>
                </a:cubicBezTo>
                <a:cubicBezTo>
                  <a:pt x="838688" y="204600"/>
                  <a:pt x="829891" y="210475"/>
                  <a:pt x="838688" y="216350"/>
                </a:cubicBezTo>
                <a:cubicBezTo>
                  <a:pt x="838688" y="219288"/>
                  <a:pt x="829891" y="219288"/>
                  <a:pt x="835756" y="228101"/>
                </a:cubicBezTo>
                <a:cubicBezTo>
                  <a:pt x="832823" y="228101"/>
                  <a:pt x="832823" y="222226"/>
                  <a:pt x="832823" y="219288"/>
                </a:cubicBezTo>
                <a:cubicBezTo>
                  <a:pt x="829891" y="222226"/>
                  <a:pt x="826959" y="225163"/>
                  <a:pt x="824026" y="228101"/>
                </a:cubicBezTo>
                <a:cubicBezTo>
                  <a:pt x="832823" y="228101"/>
                  <a:pt x="844553" y="236914"/>
                  <a:pt x="844553" y="228101"/>
                </a:cubicBezTo>
                <a:cubicBezTo>
                  <a:pt x="850418" y="231038"/>
                  <a:pt x="841621" y="236914"/>
                  <a:pt x="847486" y="236914"/>
                </a:cubicBezTo>
                <a:cubicBezTo>
                  <a:pt x="850418" y="233976"/>
                  <a:pt x="853351" y="225163"/>
                  <a:pt x="850418" y="222226"/>
                </a:cubicBezTo>
                <a:cubicBezTo>
                  <a:pt x="847486" y="225163"/>
                  <a:pt x="841621" y="225163"/>
                  <a:pt x="841621" y="228101"/>
                </a:cubicBezTo>
                <a:cubicBezTo>
                  <a:pt x="838688" y="219288"/>
                  <a:pt x="841621" y="216350"/>
                  <a:pt x="844553" y="204600"/>
                </a:cubicBezTo>
                <a:cubicBezTo>
                  <a:pt x="841621" y="198725"/>
                  <a:pt x="838688" y="204600"/>
                  <a:pt x="835756" y="201662"/>
                </a:cubicBezTo>
                <a:cubicBezTo>
                  <a:pt x="835756" y="195787"/>
                  <a:pt x="838688" y="195787"/>
                  <a:pt x="838688" y="189912"/>
                </a:cubicBezTo>
                <a:cubicBezTo>
                  <a:pt x="841621" y="189912"/>
                  <a:pt x="841621" y="189912"/>
                  <a:pt x="844553" y="192849"/>
                </a:cubicBezTo>
                <a:cubicBezTo>
                  <a:pt x="847486" y="192849"/>
                  <a:pt x="844553" y="186974"/>
                  <a:pt x="844553" y="184036"/>
                </a:cubicBezTo>
                <a:cubicBezTo>
                  <a:pt x="850418" y="184036"/>
                  <a:pt x="850418" y="189912"/>
                  <a:pt x="850418" y="181099"/>
                </a:cubicBezTo>
                <a:cubicBezTo>
                  <a:pt x="859216" y="192849"/>
                  <a:pt x="847486" y="204600"/>
                  <a:pt x="853351" y="210475"/>
                </a:cubicBezTo>
                <a:cubicBezTo>
                  <a:pt x="850418" y="207537"/>
                  <a:pt x="862148" y="210475"/>
                  <a:pt x="856283" y="216350"/>
                </a:cubicBezTo>
                <a:cubicBezTo>
                  <a:pt x="856283" y="219288"/>
                  <a:pt x="859216" y="213413"/>
                  <a:pt x="862148" y="216350"/>
                </a:cubicBezTo>
                <a:cubicBezTo>
                  <a:pt x="862148" y="225163"/>
                  <a:pt x="865081" y="231038"/>
                  <a:pt x="868013" y="236914"/>
                </a:cubicBezTo>
                <a:cubicBezTo>
                  <a:pt x="873878" y="231038"/>
                  <a:pt x="865081" y="225163"/>
                  <a:pt x="868013" y="216350"/>
                </a:cubicBezTo>
                <a:cubicBezTo>
                  <a:pt x="870946" y="213413"/>
                  <a:pt x="870946" y="222226"/>
                  <a:pt x="870946" y="216350"/>
                </a:cubicBezTo>
                <a:cubicBezTo>
                  <a:pt x="876811" y="219288"/>
                  <a:pt x="870946" y="225163"/>
                  <a:pt x="870946" y="231038"/>
                </a:cubicBezTo>
                <a:cubicBezTo>
                  <a:pt x="879743" y="222226"/>
                  <a:pt x="879743" y="239851"/>
                  <a:pt x="873878" y="245727"/>
                </a:cubicBezTo>
                <a:cubicBezTo>
                  <a:pt x="876811" y="245727"/>
                  <a:pt x="882676" y="251602"/>
                  <a:pt x="882676" y="251602"/>
                </a:cubicBezTo>
                <a:cubicBezTo>
                  <a:pt x="885608" y="257477"/>
                  <a:pt x="888541" y="263352"/>
                  <a:pt x="882676" y="269228"/>
                </a:cubicBezTo>
                <a:cubicBezTo>
                  <a:pt x="876811" y="263352"/>
                  <a:pt x="873878" y="257477"/>
                  <a:pt x="870946" y="254539"/>
                </a:cubicBezTo>
                <a:cubicBezTo>
                  <a:pt x="868013" y="257477"/>
                  <a:pt x="870946" y="266290"/>
                  <a:pt x="870946" y="272165"/>
                </a:cubicBezTo>
                <a:cubicBezTo>
                  <a:pt x="876811" y="269228"/>
                  <a:pt x="882676" y="269228"/>
                  <a:pt x="885608" y="275103"/>
                </a:cubicBezTo>
                <a:cubicBezTo>
                  <a:pt x="882676" y="275103"/>
                  <a:pt x="882676" y="272165"/>
                  <a:pt x="879743" y="272165"/>
                </a:cubicBezTo>
                <a:cubicBezTo>
                  <a:pt x="879743" y="275103"/>
                  <a:pt x="888541" y="278041"/>
                  <a:pt x="879743" y="278041"/>
                </a:cubicBezTo>
                <a:cubicBezTo>
                  <a:pt x="882676" y="280978"/>
                  <a:pt x="885608" y="275103"/>
                  <a:pt x="885608" y="283916"/>
                </a:cubicBezTo>
                <a:cubicBezTo>
                  <a:pt x="888541" y="283916"/>
                  <a:pt x="888541" y="280978"/>
                  <a:pt x="888541" y="278041"/>
                </a:cubicBezTo>
                <a:cubicBezTo>
                  <a:pt x="894405" y="280978"/>
                  <a:pt x="888541" y="283916"/>
                  <a:pt x="894405" y="289791"/>
                </a:cubicBezTo>
                <a:cubicBezTo>
                  <a:pt x="891473" y="289791"/>
                  <a:pt x="891473" y="286853"/>
                  <a:pt x="888541" y="286853"/>
                </a:cubicBezTo>
                <a:cubicBezTo>
                  <a:pt x="885608" y="292729"/>
                  <a:pt x="891473" y="289791"/>
                  <a:pt x="894405" y="289791"/>
                </a:cubicBezTo>
                <a:cubicBezTo>
                  <a:pt x="894405" y="292729"/>
                  <a:pt x="894405" y="292729"/>
                  <a:pt x="894405" y="295666"/>
                </a:cubicBezTo>
                <a:cubicBezTo>
                  <a:pt x="885608" y="292729"/>
                  <a:pt x="888541" y="301542"/>
                  <a:pt x="879743" y="301542"/>
                </a:cubicBezTo>
                <a:cubicBezTo>
                  <a:pt x="879743" y="304479"/>
                  <a:pt x="888541" y="304479"/>
                  <a:pt x="888541" y="301542"/>
                </a:cubicBezTo>
                <a:cubicBezTo>
                  <a:pt x="891473" y="301542"/>
                  <a:pt x="885608" y="304479"/>
                  <a:pt x="888541" y="310354"/>
                </a:cubicBezTo>
                <a:cubicBezTo>
                  <a:pt x="888541" y="313292"/>
                  <a:pt x="891473" y="313292"/>
                  <a:pt x="891473" y="316230"/>
                </a:cubicBezTo>
                <a:cubicBezTo>
                  <a:pt x="894405" y="307417"/>
                  <a:pt x="906135" y="310354"/>
                  <a:pt x="906135" y="301542"/>
                </a:cubicBezTo>
                <a:cubicBezTo>
                  <a:pt x="906135" y="295666"/>
                  <a:pt x="903203" y="295666"/>
                  <a:pt x="903203" y="292729"/>
                </a:cubicBezTo>
                <a:cubicBezTo>
                  <a:pt x="903203" y="283916"/>
                  <a:pt x="906135" y="280978"/>
                  <a:pt x="909068" y="278041"/>
                </a:cubicBezTo>
                <a:cubicBezTo>
                  <a:pt x="923730" y="283916"/>
                  <a:pt x="912000" y="292729"/>
                  <a:pt x="917865" y="304479"/>
                </a:cubicBezTo>
                <a:cubicBezTo>
                  <a:pt x="917865" y="310354"/>
                  <a:pt x="909068" y="307417"/>
                  <a:pt x="906135" y="307417"/>
                </a:cubicBezTo>
                <a:cubicBezTo>
                  <a:pt x="909068" y="310354"/>
                  <a:pt x="909068" y="313292"/>
                  <a:pt x="914933" y="313292"/>
                </a:cubicBezTo>
                <a:cubicBezTo>
                  <a:pt x="912000" y="316230"/>
                  <a:pt x="914933" y="316230"/>
                  <a:pt x="914933" y="319167"/>
                </a:cubicBezTo>
                <a:cubicBezTo>
                  <a:pt x="909068" y="316230"/>
                  <a:pt x="909068" y="330918"/>
                  <a:pt x="900270" y="333855"/>
                </a:cubicBezTo>
                <a:cubicBezTo>
                  <a:pt x="900270" y="333855"/>
                  <a:pt x="903203" y="333855"/>
                  <a:pt x="903203" y="336793"/>
                </a:cubicBezTo>
                <a:cubicBezTo>
                  <a:pt x="906135" y="336793"/>
                  <a:pt x="909068" y="336793"/>
                  <a:pt x="909068" y="333855"/>
                </a:cubicBezTo>
                <a:cubicBezTo>
                  <a:pt x="912000" y="333855"/>
                  <a:pt x="912000" y="342668"/>
                  <a:pt x="906135" y="342668"/>
                </a:cubicBezTo>
                <a:cubicBezTo>
                  <a:pt x="909068" y="345606"/>
                  <a:pt x="912000" y="345606"/>
                  <a:pt x="914933" y="345606"/>
                </a:cubicBezTo>
                <a:cubicBezTo>
                  <a:pt x="914933" y="348544"/>
                  <a:pt x="914933" y="348544"/>
                  <a:pt x="914933" y="351481"/>
                </a:cubicBezTo>
                <a:cubicBezTo>
                  <a:pt x="909068" y="351481"/>
                  <a:pt x="909068" y="348544"/>
                  <a:pt x="912000" y="345606"/>
                </a:cubicBezTo>
                <a:cubicBezTo>
                  <a:pt x="897338" y="348544"/>
                  <a:pt x="909068" y="363232"/>
                  <a:pt x="900270" y="366169"/>
                </a:cubicBezTo>
                <a:cubicBezTo>
                  <a:pt x="900270" y="369107"/>
                  <a:pt x="906135" y="380858"/>
                  <a:pt x="906135" y="372045"/>
                </a:cubicBezTo>
                <a:cubicBezTo>
                  <a:pt x="912000" y="377920"/>
                  <a:pt x="900270" y="374982"/>
                  <a:pt x="906135" y="383795"/>
                </a:cubicBezTo>
                <a:cubicBezTo>
                  <a:pt x="903203" y="383795"/>
                  <a:pt x="903203" y="380858"/>
                  <a:pt x="903203" y="380858"/>
                </a:cubicBezTo>
                <a:cubicBezTo>
                  <a:pt x="903203" y="389670"/>
                  <a:pt x="903203" y="389670"/>
                  <a:pt x="897338" y="389670"/>
                </a:cubicBezTo>
                <a:cubicBezTo>
                  <a:pt x="900270" y="392608"/>
                  <a:pt x="903203" y="392608"/>
                  <a:pt x="900270" y="395546"/>
                </a:cubicBezTo>
                <a:cubicBezTo>
                  <a:pt x="903203" y="398483"/>
                  <a:pt x="903203" y="392608"/>
                  <a:pt x="909068" y="395546"/>
                </a:cubicBezTo>
                <a:cubicBezTo>
                  <a:pt x="909068" y="398483"/>
                  <a:pt x="909068" y="404359"/>
                  <a:pt x="909068" y="407296"/>
                </a:cubicBezTo>
                <a:cubicBezTo>
                  <a:pt x="906135" y="407296"/>
                  <a:pt x="903203" y="407296"/>
                  <a:pt x="903203" y="407296"/>
                </a:cubicBezTo>
                <a:cubicBezTo>
                  <a:pt x="900270" y="413171"/>
                  <a:pt x="906135" y="410234"/>
                  <a:pt x="909068" y="413171"/>
                </a:cubicBezTo>
                <a:cubicBezTo>
                  <a:pt x="903203" y="410234"/>
                  <a:pt x="894405" y="421984"/>
                  <a:pt x="903203" y="427860"/>
                </a:cubicBezTo>
                <a:cubicBezTo>
                  <a:pt x="900270" y="436672"/>
                  <a:pt x="903203" y="448423"/>
                  <a:pt x="894405" y="451361"/>
                </a:cubicBezTo>
                <a:cubicBezTo>
                  <a:pt x="897338" y="448423"/>
                  <a:pt x="897338" y="442548"/>
                  <a:pt x="897338" y="439610"/>
                </a:cubicBezTo>
                <a:cubicBezTo>
                  <a:pt x="897338" y="439610"/>
                  <a:pt x="894405" y="439610"/>
                  <a:pt x="894405" y="439610"/>
                </a:cubicBezTo>
                <a:cubicBezTo>
                  <a:pt x="894405" y="442548"/>
                  <a:pt x="894405" y="442548"/>
                  <a:pt x="894405" y="445485"/>
                </a:cubicBezTo>
                <a:cubicBezTo>
                  <a:pt x="885608" y="430797"/>
                  <a:pt x="888541" y="454298"/>
                  <a:pt x="876811" y="451361"/>
                </a:cubicBezTo>
                <a:cubicBezTo>
                  <a:pt x="885608" y="457236"/>
                  <a:pt x="888541" y="466049"/>
                  <a:pt x="897338" y="460174"/>
                </a:cubicBezTo>
                <a:cubicBezTo>
                  <a:pt x="897338" y="463111"/>
                  <a:pt x="897338" y="463111"/>
                  <a:pt x="894405" y="463111"/>
                </a:cubicBezTo>
                <a:cubicBezTo>
                  <a:pt x="891473" y="463111"/>
                  <a:pt x="897338" y="468986"/>
                  <a:pt x="897338" y="468986"/>
                </a:cubicBezTo>
                <a:cubicBezTo>
                  <a:pt x="897338" y="474862"/>
                  <a:pt x="891473" y="468986"/>
                  <a:pt x="885608" y="468986"/>
                </a:cubicBezTo>
                <a:cubicBezTo>
                  <a:pt x="888541" y="471924"/>
                  <a:pt x="891473" y="474862"/>
                  <a:pt x="897338" y="474862"/>
                </a:cubicBezTo>
                <a:cubicBezTo>
                  <a:pt x="894405" y="480737"/>
                  <a:pt x="900270" y="486612"/>
                  <a:pt x="903203" y="492487"/>
                </a:cubicBezTo>
                <a:cubicBezTo>
                  <a:pt x="900270" y="492487"/>
                  <a:pt x="900270" y="492487"/>
                  <a:pt x="900270" y="489550"/>
                </a:cubicBezTo>
                <a:cubicBezTo>
                  <a:pt x="897338" y="489550"/>
                  <a:pt x="897338" y="492487"/>
                  <a:pt x="897338" y="495425"/>
                </a:cubicBezTo>
                <a:lnTo>
                  <a:pt x="894405" y="492487"/>
                </a:lnTo>
                <a:lnTo>
                  <a:pt x="895459" y="489045"/>
                </a:lnTo>
                <a:cubicBezTo>
                  <a:pt x="893672" y="486429"/>
                  <a:pt x="884875" y="485878"/>
                  <a:pt x="882676" y="483675"/>
                </a:cubicBezTo>
                <a:cubicBezTo>
                  <a:pt x="885608" y="492487"/>
                  <a:pt x="885608" y="486612"/>
                  <a:pt x="879743" y="498363"/>
                </a:cubicBezTo>
                <a:cubicBezTo>
                  <a:pt x="876811" y="489550"/>
                  <a:pt x="873878" y="480737"/>
                  <a:pt x="879743" y="471924"/>
                </a:cubicBezTo>
                <a:cubicBezTo>
                  <a:pt x="879743" y="468986"/>
                  <a:pt x="873878" y="468986"/>
                  <a:pt x="873878" y="466049"/>
                </a:cubicBezTo>
                <a:cubicBezTo>
                  <a:pt x="873878" y="474862"/>
                  <a:pt x="870946" y="468986"/>
                  <a:pt x="862148" y="471924"/>
                </a:cubicBezTo>
                <a:cubicBezTo>
                  <a:pt x="865081" y="468986"/>
                  <a:pt x="862148" y="466049"/>
                  <a:pt x="859216" y="466049"/>
                </a:cubicBezTo>
                <a:cubicBezTo>
                  <a:pt x="862148" y="466049"/>
                  <a:pt x="862148" y="463111"/>
                  <a:pt x="865081" y="463111"/>
                </a:cubicBezTo>
                <a:cubicBezTo>
                  <a:pt x="865081" y="463111"/>
                  <a:pt x="862148" y="460174"/>
                  <a:pt x="862148" y="457236"/>
                </a:cubicBezTo>
                <a:cubicBezTo>
                  <a:pt x="856283" y="460174"/>
                  <a:pt x="859216" y="468986"/>
                  <a:pt x="859216" y="471924"/>
                </a:cubicBezTo>
                <a:cubicBezTo>
                  <a:pt x="859216" y="474862"/>
                  <a:pt x="862148" y="471924"/>
                  <a:pt x="865081" y="474862"/>
                </a:cubicBezTo>
                <a:cubicBezTo>
                  <a:pt x="859216" y="483675"/>
                  <a:pt x="865081" y="480737"/>
                  <a:pt x="865081" y="489550"/>
                </a:cubicBezTo>
                <a:cubicBezTo>
                  <a:pt x="865081" y="486612"/>
                  <a:pt x="862148" y="486612"/>
                  <a:pt x="859216" y="489550"/>
                </a:cubicBezTo>
                <a:cubicBezTo>
                  <a:pt x="856283" y="486612"/>
                  <a:pt x="862148" y="483675"/>
                  <a:pt x="859216" y="480737"/>
                </a:cubicBezTo>
                <a:cubicBezTo>
                  <a:pt x="856283" y="480737"/>
                  <a:pt x="856283" y="489550"/>
                  <a:pt x="856283" y="480737"/>
                </a:cubicBezTo>
                <a:cubicBezTo>
                  <a:pt x="847486" y="483675"/>
                  <a:pt x="862148" y="495425"/>
                  <a:pt x="853351" y="495425"/>
                </a:cubicBezTo>
                <a:cubicBezTo>
                  <a:pt x="856283" y="504238"/>
                  <a:pt x="862148" y="501300"/>
                  <a:pt x="868013" y="507176"/>
                </a:cubicBezTo>
                <a:cubicBezTo>
                  <a:pt x="868013" y="513051"/>
                  <a:pt x="862148" y="504238"/>
                  <a:pt x="862148" y="510113"/>
                </a:cubicBezTo>
                <a:cubicBezTo>
                  <a:pt x="862148" y="510113"/>
                  <a:pt x="856283" y="510113"/>
                  <a:pt x="859216" y="504238"/>
                </a:cubicBezTo>
                <a:cubicBezTo>
                  <a:pt x="850418" y="513051"/>
                  <a:pt x="856283" y="527739"/>
                  <a:pt x="853351" y="536552"/>
                </a:cubicBezTo>
                <a:cubicBezTo>
                  <a:pt x="856283" y="536552"/>
                  <a:pt x="862148" y="521864"/>
                  <a:pt x="856283" y="524801"/>
                </a:cubicBezTo>
                <a:cubicBezTo>
                  <a:pt x="856283" y="521864"/>
                  <a:pt x="862148" y="521864"/>
                  <a:pt x="862148" y="518926"/>
                </a:cubicBezTo>
                <a:cubicBezTo>
                  <a:pt x="865081" y="521864"/>
                  <a:pt x="868013" y="524801"/>
                  <a:pt x="865081" y="527739"/>
                </a:cubicBezTo>
                <a:cubicBezTo>
                  <a:pt x="868013" y="524801"/>
                  <a:pt x="870946" y="521864"/>
                  <a:pt x="870946" y="515988"/>
                </a:cubicBezTo>
                <a:cubicBezTo>
                  <a:pt x="876811" y="521864"/>
                  <a:pt x="882676" y="521864"/>
                  <a:pt x="885608" y="515988"/>
                </a:cubicBezTo>
                <a:cubicBezTo>
                  <a:pt x="885608" y="513051"/>
                  <a:pt x="885608" y="513051"/>
                  <a:pt x="882676" y="513051"/>
                </a:cubicBezTo>
                <a:cubicBezTo>
                  <a:pt x="882676" y="510113"/>
                  <a:pt x="888541" y="510113"/>
                  <a:pt x="888541" y="510113"/>
                </a:cubicBezTo>
                <a:cubicBezTo>
                  <a:pt x="894405" y="510113"/>
                  <a:pt x="888541" y="515988"/>
                  <a:pt x="888541" y="518926"/>
                </a:cubicBezTo>
                <a:cubicBezTo>
                  <a:pt x="891473" y="524801"/>
                  <a:pt x="891473" y="518926"/>
                  <a:pt x="897338" y="518926"/>
                </a:cubicBezTo>
                <a:cubicBezTo>
                  <a:pt x="891473" y="524801"/>
                  <a:pt x="897338" y="530677"/>
                  <a:pt x="891473" y="536552"/>
                </a:cubicBezTo>
                <a:cubicBezTo>
                  <a:pt x="891473" y="536552"/>
                  <a:pt x="894405" y="536552"/>
                  <a:pt x="894405" y="539489"/>
                </a:cubicBezTo>
                <a:cubicBezTo>
                  <a:pt x="894405" y="542427"/>
                  <a:pt x="891473" y="542427"/>
                  <a:pt x="885608" y="548302"/>
                </a:cubicBezTo>
                <a:cubicBezTo>
                  <a:pt x="888541" y="551240"/>
                  <a:pt x="894405" y="545365"/>
                  <a:pt x="894405" y="551240"/>
                </a:cubicBezTo>
                <a:cubicBezTo>
                  <a:pt x="891473" y="551240"/>
                  <a:pt x="891473" y="554178"/>
                  <a:pt x="888541" y="551240"/>
                </a:cubicBezTo>
                <a:cubicBezTo>
                  <a:pt x="885608" y="551240"/>
                  <a:pt x="888541" y="557115"/>
                  <a:pt x="885608" y="560053"/>
                </a:cubicBezTo>
                <a:cubicBezTo>
                  <a:pt x="894405" y="565928"/>
                  <a:pt x="900270" y="554178"/>
                  <a:pt x="900270" y="548302"/>
                </a:cubicBezTo>
                <a:cubicBezTo>
                  <a:pt x="906135" y="551240"/>
                  <a:pt x="900270" y="557115"/>
                  <a:pt x="903203" y="565928"/>
                </a:cubicBezTo>
                <a:cubicBezTo>
                  <a:pt x="894405" y="562991"/>
                  <a:pt x="900270" y="574741"/>
                  <a:pt x="891473" y="574741"/>
                </a:cubicBezTo>
                <a:cubicBezTo>
                  <a:pt x="894405" y="577679"/>
                  <a:pt x="897338" y="574741"/>
                  <a:pt x="900270" y="577679"/>
                </a:cubicBezTo>
                <a:cubicBezTo>
                  <a:pt x="894405" y="595304"/>
                  <a:pt x="897338" y="595304"/>
                  <a:pt x="894405" y="615868"/>
                </a:cubicBezTo>
                <a:cubicBezTo>
                  <a:pt x="894405" y="612930"/>
                  <a:pt x="885608" y="612930"/>
                  <a:pt x="885608" y="607055"/>
                </a:cubicBezTo>
                <a:cubicBezTo>
                  <a:pt x="882676" y="607055"/>
                  <a:pt x="879743" y="612930"/>
                  <a:pt x="873878" y="612930"/>
                </a:cubicBezTo>
                <a:cubicBezTo>
                  <a:pt x="870946" y="604117"/>
                  <a:pt x="868013" y="598242"/>
                  <a:pt x="862148" y="598242"/>
                </a:cubicBezTo>
                <a:cubicBezTo>
                  <a:pt x="862148" y="595304"/>
                  <a:pt x="865081" y="595304"/>
                  <a:pt x="865081" y="592367"/>
                </a:cubicBezTo>
                <a:cubicBezTo>
                  <a:pt x="862148" y="592367"/>
                  <a:pt x="862148" y="589429"/>
                  <a:pt x="859216" y="586492"/>
                </a:cubicBezTo>
                <a:cubicBezTo>
                  <a:pt x="856283" y="592367"/>
                  <a:pt x="859216" y="592367"/>
                  <a:pt x="859216" y="601180"/>
                </a:cubicBezTo>
                <a:cubicBezTo>
                  <a:pt x="856283" y="595304"/>
                  <a:pt x="853351" y="586492"/>
                  <a:pt x="856283" y="580616"/>
                </a:cubicBezTo>
                <a:cubicBezTo>
                  <a:pt x="850418" y="580616"/>
                  <a:pt x="856283" y="592367"/>
                  <a:pt x="853351" y="598242"/>
                </a:cubicBezTo>
                <a:cubicBezTo>
                  <a:pt x="847486" y="595304"/>
                  <a:pt x="850418" y="589429"/>
                  <a:pt x="850418" y="586492"/>
                </a:cubicBezTo>
                <a:cubicBezTo>
                  <a:pt x="841621" y="586492"/>
                  <a:pt x="847486" y="604117"/>
                  <a:pt x="847486" y="609993"/>
                </a:cubicBezTo>
                <a:cubicBezTo>
                  <a:pt x="853351" y="598242"/>
                  <a:pt x="850418" y="609993"/>
                  <a:pt x="859216" y="607055"/>
                </a:cubicBezTo>
                <a:cubicBezTo>
                  <a:pt x="859216" y="612930"/>
                  <a:pt x="853351" y="612930"/>
                  <a:pt x="856283" y="618805"/>
                </a:cubicBezTo>
                <a:cubicBezTo>
                  <a:pt x="856283" y="615868"/>
                  <a:pt x="859216" y="612930"/>
                  <a:pt x="859216" y="612930"/>
                </a:cubicBezTo>
                <a:cubicBezTo>
                  <a:pt x="860682" y="615133"/>
                  <a:pt x="862698" y="615684"/>
                  <a:pt x="864623" y="615501"/>
                </a:cubicBezTo>
                <a:lnTo>
                  <a:pt x="868446" y="614055"/>
                </a:lnTo>
                <a:lnTo>
                  <a:pt x="862148" y="618805"/>
                </a:lnTo>
                <a:cubicBezTo>
                  <a:pt x="856283" y="624681"/>
                  <a:pt x="859216" y="621743"/>
                  <a:pt x="850418" y="621743"/>
                </a:cubicBezTo>
                <a:lnTo>
                  <a:pt x="853122" y="624722"/>
                </a:lnTo>
                <a:lnTo>
                  <a:pt x="849319" y="625415"/>
                </a:lnTo>
                <a:cubicBezTo>
                  <a:pt x="848952" y="623946"/>
                  <a:pt x="848952" y="621743"/>
                  <a:pt x="847486" y="621743"/>
                </a:cubicBezTo>
                <a:cubicBezTo>
                  <a:pt x="847486" y="630556"/>
                  <a:pt x="850418" y="633494"/>
                  <a:pt x="853351" y="648182"/>
                </a:cubicBezTo>
                <a:cubicBezTo>
                  <a:pt x="853351" y="645244"/>
                  <a:pt x="847486" y="645244"/>
                  <a:pt x="847486" y="642307"/>
                </a:cubicBezTo>
                <a:cubicBezTo>
                  <a:pt x="844553" y="642307"/>
                  <a:pt x="841621" y="645244"/>
                  <a:pt x="841621" y="648182"/>
                </a:cubicBezTo>
                <a:cubicBezTo>
                  <a:pt x="838688" y="651119"/>
                  <a:pt x="847486" y="648182"/>
                  <a:pt x="844553" y="645244"/>
                </a:cubicBezTo>
                <a:cubicBezTo>
                  <a:pt x="850418" y="648182"/>
                  <a:pt x="844553" y="651119"/>
                  <a:pt x="844553" y="651119"/>
                </a:cubicBezTo>
                <a:cubicBezTo>
                  <a:pt x="838688" y="651119"/>
                  <a:pt x="835756" y="648182"/>
                  <a:pt x="832823" y="648182"/>
                </a:cubicBezTo>
                <a:cubicBezTo>
                  <a:pt x="832823" y="651119"/>
                  <a:pt x="841621" y="654057"/>
                  <a:pt x="832823" y="654057"/>
                </a:cubicBezTo>
                <a:cubicBezTo>
                  <a:pt x="832823" y="656995"/>
                  <a:pt x="838688" y="656995"/>
                  <a:pt x="838688" y="654057"/>
                </a:cubicBezTo>
                <a:cubicBezTo>
                  <a:pt x="841621" y="654057"/>
                  <a:pt x="838688" y="656995"/>
                  <a:pt x="841621" y="659932"/>
                </a:cubicBezTo>
                <a:cubicBezTo>
                  <a:pt x="841621" y="659932"/>
                  <a:pt x="841621" y="659932"/>
                  <a:pt x="841621" y="662870"/>
                </a:cubicBezTo>
                <a:cubicBezTo>
                  <a:pt x="838688" y="659932"/>
                  <a:pt x="835756" y="662870"/>
                  <a:pt x="832823" y="662870"/>
                </a:cubicBezTo>
                <a:cubicBezTo>
                  <a:pt x="841621" y="665808"/>
                  <a:pt x="829891" y="668745"/>
                  <a:pt x="824026" y="671683"/>
                </a:cubicBezTo>
                <a:cubicBezTo>
                  <a:pt x="826959" y="674620"/>
                  <a:pt x="824026" y="677558"/>
                  <a:pt x="826959" y="683433"/>
                </a:cubicBezTo>
                <a:cubicBezTo>
                  <a:pt x="815229" y="683433"/>
                  <a:pt x="812296" y="689309"/>
                  <a:pt x="806431" y="680496"/>
                </a:cubicBezTo>
                <a:cubicBezTo>
                  <a:pt x="803499" y="680496"/>
                  <a:pt x="800566" y="683433"/>
                  <a:pt x="800566" y="686371"/>
                </a:cubicBezTo>
                <a:cubicBezTo>
                  <a:pt x="803499" y="689309"/>
                  <a:pt x="806431" y="689309"/>
                  <a:pt x="809364" y="692246"/>
                </a:cubicBezTo>
                <a:cubicBezTo>
                  <a:pt x="806431" y="695184"/>
                  <a:pt x="809364" y="698121"/>
                  <a:pt x="809364" y="701059"/>
                </a:cubicBezTo>
                <a:cubicBezTo>
                  <a:pt x="800566" y="701059"/>
                  <a:pt x="797634" y="703997"/>
                  <a:pt x="791769" y="701059"/>
                </a:cubicBezTo>
                <a:cubicBezTo>
                  <a:pt x="788836" y="706934"/>
                  <a:pt x="777106" y="715747"/>
                  <a:pt x="771241" y="709872"/>
                </a:cubicBezTo>
                <a:cubicBezTo>
                  <a:pt x="771241" y="715747"/>
                  <a:pt x="771241" y="718685"/>
                  <a:pt x="768309" y="724560"/>
                </a:cubicBezTo>
                <a:cubicBezTo>
                  <a:pt x="768309" y="724560"/>
                  <a:pt x="771241" y="727498"/>
                  <a:pt x="771241" y="727498"/>
                </a:cubicBezTo>
                <a:cubicBezTo>
                  <a:pt x="777106" y="727498"/>
                  <a:pt x="771241" y="718685"/>
                  <a:pt x="777106" y="721622"/>
                </a:cubicBezTo>
                <a:cubicBezTo>
                  <a:pt x="777106" y="730435"/>
                  <a:pt x="771241" y="730435"/>
                  <a:pt x="762444" y="730435"/>
                </a:cubicBezTo>
                <a:cubicBezTo>
                  <a:pt x="765377" y="730435"/>
                  <a:pt x="765377" y="733373"/>
                  <a:pt x="765377" y="736311"/>
                </a:cubicBezTo>
                <a:cubicBezTo>
                  <a:pt x="762444" y="733373"/>
                  <a:pt x="756579" y="739248"/>
                  <a:pt x="750714" y="739248"/>
                </a:cubicBezTo>
                <a:cubicBezTo>
                  <a:pt x="750714" y="742186"/>
                  <a:pt x="753647" y="742186"/>
                  <a:pt x="756579" y="745124"/>
                </a:cubicBezTo>
                <a:cubicBezTo>
                  <a:pt x="747782" y="745124"/>
                  <a:pt x="753647" y="753936"/>
                  <a:pt x="744849" y="753936"/>
                </a:cubicBezTo>
                <a:cubicBezTo>
                  <a:pt x="741917" y="759812"/>
                  <a:pt x="750714" y="756874"/>
                  <a:pt x="747782" y="753936"/>
                </a:cubicBezTo>
                <a:cubicBezTo>
                  <a:pt x="750714" y="753936"/>
                  <a:pt x="750714" y="759812"/>
                  <a:pt x="750714" y="759812"/>
                </a:cubicBezTo>
                <a:cubicBezTo>
                  <a:pt x="744849" y="759812"/>
                  <a:pt x="741917" y="759812"/>
                  <a:pt x="736052" y="762749"/>
                </a:cubicBezTo>
                <a:cubicBezTo>
                  <a:pt x="736052" y="765687"/>
                  <a:pt x="736052" y="768625"/>
                  <a:pt x="738984" y="768625"/>
                </a:cubicBezTo>
                <a:cubicBezTo>
                  <a:pt x="741917" y="774500"/>
                  <a:pt x="736052" y="771562"/>
                  <a:pt x="736052" y="774500"/>
                </a:cubicBezTo>
                <a:cubicBezTo>
                  <a:pt x="733119" y="774500"/>
                  <a:pt x="727254" y="771562"/>
                  <a:pt x="724322" y="771562"/>
                </a:cubicBezTo>
                <a:cubicBezTo>
                  <a:pt x="730187" y="774500"/>
                  <a:pt x="730187" y="780375"/>
                  <a:pt x="738984" y="783313"/>
                </a:cubicBezTo>
                <a:cubicBezTo>
                  <a:pt x="736052" y="786250"/>
                  <a:pt x="738984" y="786250"/>
                  <a:pt x="738984" y="789188"/>
                </a:cubicBezTo>
                <a:cubicBezTo>
                  <a:pt x="730187" y="786250"/>
                  <a:pt x="738984" y="798001"/>
                  <a:pt x="727254" y="795063"/>
                </a:cubicBezTo>
                <a:cubicBezTo>
                  <a:pt x="727254" y="795063"/>
                  <a:pt x="730187" y="789188"/>
                  <a:pt x="724322" y="789188"/>
                </a:cubicBezTo>
                <a:cubicBezTo>
                  <a:pt x="727254" y="786250"/>
                  <a:pt x="730187" y="786250"/>
                  <a:pt x="733119" y="783313"/>
                </a:cubicBezTo>
                <a:cubicBezTo>
                  <a:pt x="730187" y="777437"/>
                  <a:pt x="727254" y="783313"/>
                  <a:pt x="724322" y="780375"/>
                </a:cubicBezTo>
                <a:cubicBezTo>
                  <a:pt x="724322" y="780375"/>
                  <a:pt x="724322" y="777437"/>
                  <a:pt x="727254" y="777437"/>
                </a:cubicBezTo>
                <a:cubicBezTo>
                  <a:pt x="727254" y="774500"/>
                  <a:pt x="721389" y="774500"/>
                  <a:pt x="721389" y="771562"/>
                </a:cubicBezTo>
                <a:cubicBezTo>
                  <a:pt x="718457" y="771562"/>
                  <a:pt x="718457" y="780375"/>
                  <a:pt x="721389" y="777437"/>
                </a:cubicBezTo>
                <a:cubicBezTo>
                  <a:pt x="718457" y="780375"/>
                  <a:pt x="709659" y="774500"/>
                  <a:pt x="709659" y="771562"/>
                </a:cubicBezTo>
                <a:cubicBezTo>
                  <a:pt x="706727" y="771562"/>
                  <a:pt x="703795" y="771562"/>
                  <a:pt x="700862" y="771562"/>
                </a:cubicBezTo>
                <a:cubicBezTo>
                  <a:pt x="700862" y="777437"/>
                  <a:pt x="703795" y="774500"/>
                  <a:pt x="709659" y="774500"/>
                </a:cubicBezTo>
                <a:cubicBezTo>
                  <a:pt x="703795" y="777437"/>
                  <a:pt x="715524" y="780375"/>
                  <a:pt x="718457" y="783313"/>
                </a:cubicBezTo>
                <a:cubicBezTo>
                  <a:pt x="718457" y="786250"/>
                  <a:pt x="715524" y="789188"/>
                  <a:pt x="712592" y="792126"/>
                </a:cubicBezTo>
                <a:cubicBezTo>
                  <a:pt x="715524" y="795063"/>
                  <a:pt x="715524" y="789188"/>
                  <a:pt x="718457" y="795063"/>
                </a:cubicBezTo>
                <a:cubicBezTo>
                  <a:pt x="715524" y="798001"/>
                  <a:pt x="703795" y="803876"/>
                  <a:pt x="706727" y="809751"/>
                </a:cubicBezTo>
                <a:cubicBezTo>
                  <a:pt x="706727" y="812689"/>
                  <a:pt x="700862" y="809751"/>
                  <a:pt x="700862" y="809751"/>
                </a:cubicBezTo>
                <a:cubicBezTo>
                  <a:pt x="700862" y="809751"/>
                  <a:pt x="700862" y="812689"/>
                  <a:pt x="703795" y="812689"/>
                </a:cubicBezTo>
                <a:cubicBezTo>
                  <a:pt x="700862" y="815627"/>
                  <a:pt x="689132" y="812689"/>
                  <a:pt x="689132" y="806814"/>
                </a:cubicBezTo>
                <a:cubicBezTo>
                  <a:pt x="703795" y="809751"/>
                  <a:pt x="677402" y="795063"/>
                  <a:pt x="680335" y="783313"/>
                </a:cubicBezTo>
                <a:cubicBezTo>
                  <a:pt x="683267" y="786250"/>
                  <a:pt x="683267" y="786250"/>
                  <a:pt x="686200" y="789188"/>
                </a:cubicBezTo>
                <a:cubicBezTo>
                  <a:pt x="689132" y="789188"/>
                  <a:pt x="689132" y="783313"/>
                  <a:pt x="694997" y="783313"/>
                </a:cubicBezTo>
                <a:cubicBezTo>
                  <a:pt x="694997" y="777437"/>
                  <a:pt x="697930" y="774500"/>
                  <a:pt x="694997" y="771562"/>
                </a:cubicBezTo>
                <a:cubicBezTo>
                  <a:pt x="694997" y="774500"/>
                  <a:pt x="689132" y="774500"/>
                  <a:pt x="686200" y="771562"/>
                </a:cubicBezTo>
                <a:cubicBezTo>
                  <a:pt x="683267" y="771562"/>
                  <a:pt x="683267" y="774500"/>
                  <a:pt x="683267" y="777437"/>
                </a:cubicBezTo>
                <a:cubicBezTo>
                  <a:pt x="665672" y="771562"/>
                  <a:pt x="662740" y="756874"/>
                  <a:pt x="656875" y="748061"/>
                </a:cubicBezTo>
                <a:cubicBezTo>
                  <a:pt x="653942" y="750999"/>
                  <a:pt x="651010" y="748061"/>
                  <a:pt x="648077" y="748061"/>
                </a:cubicBezTo>
                <a:cubicBezTo>
                  <a:pt x="648077" y="745124"/>
                  <a:pt x="651010" y="745124"/>
                  <a:pt x="653942" y="745124"/>
                </a:cubicBezTo>
                <a:cubicBezTo>
                  <a:pt x="653942" y="739248"/>
                  <a:pt x="648077" y="739248"/>
                  <a:pt x="648077" y="733373"/>
                </a:cubicBezTo>
                <a:cubicBezTo>
                  <a:pt x="653942" y="739248"/>
                  <a:pt x="659807" y="745124"/>
                  <a:pt x="665672" y="750999"/>
                </a:cubicBezTo>
                <a:cubicBezTo>
                  <a:pt x="671537" y="736311"/>
                  <a:pt x="665672" y="730435"/>
                  <a:pt x="656875" y="721622"/>
                </a:cubicBezTo>
                <a:cubicBezTo>
                  <a:pt x="656875" y="730435"/>
                  <a:pt x="659807" y="733373"/>
                  <a:pt x="656875" y="739248"/>
                </a:cubicBezTo>
                <a:cubicBezTo>
                  <a:pt x="656875" y="733373"/>
                  <a:pt x="651010" y="727498"/>
                  <a:pt x="648077" y="733373"/>
                </a:cubicBezTo>
                <a:cubicBezTo>
                  <a:pt x="639280" y="733373"/>
                  <a:pt x="642212" y="739248"/>
                  <a:pt x="642212" y="745124"/>
                </a:cubicBezTo>
                <a:cubicBezTo>
                  <a:pt x="639280" y="742186"/>
                  <a:pt x="636347" y="745124"/>
                  <a:pt x="636347" y="748061"/>
                </a:cubicBezTo>
                <a:lnTo>
                  <a:pt x="633415" y="748061"/>
                </a:lnTo>
                <a:lnTo>
                  <a:pt x="621685" y="748061"/>
                </a:lnTo>
                <a:cubicBezTo>
                  <a:pt x="621685" y="750999"/>
                  <a:pt x="621685" y="750999"/>
                  <a:pt x="621685" y="753936"/>
                </a:cubicBezTo>
                <a:cubicBezTo>
                  <a:pt x="627550" y="753936"/>
                  <a:pt x="627550" y="748061"/>
                  <a:pt x="633415" y="748061"/>
                </a:cubicBezTo>
                <a:cubicBezTo>
                  <a:pt x="630483" y="759812"/>
                  <a:pt x="633415" y="765687"/>
                  <a:pt x="633415" y="777437"/>
                </a:cubicBezTo>
                <a:cubicBezTo>
                  <a:pt x="627550" y="780375"/>
                  <a:pt x="627550" y="783313"/>
                  <a:pt x="627550" y="789188"/>
                </a:cubicBezTo>
                <a:cubicBezTo>
                  <a:pt x="624618" y="792126"/>
                  <a:pt x="621685" y="792126"/>
                  <a:pt x="615820" y="795063"/>
                </a:cubicBezTo>
                <a:cubicBezTo>
                  <a:pt x="615820" y="789188"/>
                  <a:pt x="612888" y="780375"/>
                  <a:pt x="607023" y="780375"/>
                </a:cubicBezTo>
                <a:cubicBezTo>
                  <a:pt x="607023" y="777437"/>
                  <a:pt x="612888" y="780375"/>
                  <a:pt x="612888" y="777437"/>
                </a:cubicBezTo>
                <a:cubicBezTo>
                  <a:pt x="612888" y="768625"/>
                  <a:pt x="618753" y="771562"/>
                  <a:pt x="615820" y="759812"/>
                </a:cubicBezTo>
                <a:cubicBezTo>
                  <a:pt x="618753" y="759812"/>
                  <a:pt x="618753" y="759812"/>
                  <a:pt x="621685" y="759812"/>
                </a:cubicBezTo>
                <a:cubicBezTo>
                  <a:pt x="618753" y="756874"/>
                  <a:pt x="621685" y="750999"/>
                  <a:pt x="618753" y="750999"/>
                </a:cubicBezTo>
                <a:cubicBezTo>
                  <a:pt x="615820" y="756874"/>
                  <a:pt x="598225" y="759812"/>
                  <a:pt x="595293" y="771562"/>
                </a:cubicBezTo>
                <a:cubicBezTo>
                  <a:pt x="583563" y="765687"/>
                  <a:pt x="589428" y="777437"/>
                  <a:pt x="586495" y="777437"/>
                </a:cubicBezTo>
                <a:cubicBezTo>
                  <a:pt x="586495" y="780375"/>
                  <a:pt x="583563" y="774500"/>
                  <a:pt x="583563" y="774500"/>
                </a:cubicBezTo>
                <a:cubicBezTo>
                  <a:pt x="571833" y="777437"/>
                  <a:pt x="554238" y="780375"/>
                  <a:pt x="548373" y="795063"/>
                </a:cubicBezTo>
                <a:cubicBezTo>
                  <a:pt x="545441" y="795063"/>
                  <a:pt x="545441" y="798001"/>
                  <a:pt x="542508" y="798001"/>
                </a:cubicBezTo>
                <a:cubicBezTo>
                  <a:pt x="545441" y="800938"/>
                  <a:pt x="542508" y="806814"/>
                  <a:pt x="542508" y="812689"/>
                </a:cubicBezTo>
                <a:cubicBezTo>
                  <a:pt x="536643" y="812689"/>
                  <a:pt x="533711" y="818564"/>
                  <a:pt x="533711" y="821502"/>
                </a:cubicBezTo>
                <a:cubicBezTo>
                  <a:pt x="530778" y="821502"/>
                  <a:pt x="527846" y="821502"/>
                  <a:pt x="524913" y="821502"/>
                </a:cubicBezTo>
                <a:cubicBezTo>
                  <a:pt x="521981" y="815627"/>
                  <a:pt x="524913" y="815627"/>
                  <a:pt x="521981" y="812689"/>
                </a:cubicBezTo>
                <a:cubicBezTo>
                  <a:pt x="516116" y="818564"/>
                  <a:pt x="524913" y="827377"/>
                  <a:pt x="519048" y="833252"/>
                </a:cubicBezTo>
                <a:cubicBezTo>
                  <a:pt x="519048" y="839128"/>
                  <a:pt x="524913" y="827377"/>
                  <a:pt x="524913" y="833252"/>
                </a:cubicBezTo>
                <a:cubicBezTo>
                  <a:pt x="521981" y="839128"/>
                  <a:pt x="519048" y="839128"/>
                  <a:pt x="513183" y="839128"/>
                </a:cubicBezTo>
                <a:cubicBezTo>
                  <a:pt x="513183" y="839128"/>
                  <a:pt x="513183" y="836190"/>
                  <a:pt x="513183" y="836190"/>
                </a:cubicBezTo>
                <a:cubicBezTo>
                  <a:pt x="507319" y="839128"/>
                  <a:pt x="507319" y="836190"/>
                  <a:pt x="501454" y="839128"/>
                </a:cubicBezTo>
                <a:cubicBezTo>
                  <a:pt x="510251" y="847941"/>
                  <a:pt x="492656" y="850878"/>
                  <a:pt x="483859" y="850878"/>
                </a:cubicBezTo>
                <a:cubicBezTo>
                  <a:pt x="486791" y="842065"/>
                  <a:pt x="480926" y="836190"/>
                  <a:pt x="486791" y="830315"/>
                </a:cubicBezTo>
                <a:cubicBezTo>
                  <a:pt x="489724" y="833252"/>
                  <a:pt x="492656" y="833252"/>
                  <a:pt x="495589" y="836190"/>
                </a:cubicBezTo>
                <a:cubicBezTo>
                  <a:pt x="504386" y="830315"/>
                  <a:pt x="480926" y="818564"/>
                  <a:pt x="486791" y="812689"/>
                </a:cubicBezTo>
                <a:cubicBezTo>
                  <a:pt x="489724" y="815627"/>
                  <a:pt x="495589" y="821502"/>
                  <a:pt x="498521" y="827377"/>
                </a:cubicBezTo>
                <a:cubicBezTo>
                  <a:pt x="501454" y="824439"/>
                  <a:pt x="501454" y="821502"/>
                  <a:pt x="501454" y="815627"/>
                </a:cubicBezTo>
                <a:cubicBezTo>
                  <a:pt x="504386" y="815627"/>
                  <a:pt x="507319" y="815627"/>
                  <a:pt x="504386" y="809751"/>
                </a:cubicBezTo>
                <a:cubicBezTo>
                  <a:pt x="510251" y="809751"/>
                  <a:pt x="507319" y="812689"/>
                  <a:pt x="507319" y="815627"/>
                </a:cubicBezTo>
                <a:cubicBezTo>
                  <a:pt x="510251" y="812689"/>
                  <a:pt x="513183" y="815627"/>
                  <a:pt x="513183" y="812689"/>
                </a:cubicBezTo>
                <a:cubicBezTo>
                  <a:pt x="513183" y="806814"/>
                  <a:pt x="498521" y="798001"/>
                  <a:pt x="510251" y="798001"/>
                </a:cubicBezTo>
                <a:cubicBezTo>
                  <a:pt x="507319" y="803876"/>
                  <a:pt x="510251" y="800938"/>
                  <a:pt x="516116" y="806814"/>
                </a:cubicBezTo>
                <a:cubicBezTo>
                  <a:pt x="519048" y="803876"/>
                  <a:pt x="516116" y="795063"/>
                  <a:pt x="521981" y="795063"/>
                </a:cubicBezTo>
                <a:cubicBezTo>
                  <a:pt x="519048" y="786250"/>
                  <a:pt x="501454" y="798001"/>
                  <a:pt x="495589" y="789188"/>
                </a:cubicBezTo>
                <a:cubicBezTo>
                  <a:pt x="492656" y="798001"/>
                  <a:pt x="486791" y="798001"/>
                  <a:pt x="477994" y="798001"/>
                </a:cubicBezTo>
                <a:cubicBezTo>
                  <a:pt x="477994" y="786250"/>
                  <a:pt x="460399" y="795063"/>
                  <a:pt x="451601" y="798001"/>
                </a:cubicBezTo>
                <a:lnTo>
                  <a:pt x="450439" y="795839"/>
                </a:lnTo>
                <a:lnTo>
                  <a:pt x="451601" y="795063"/>
                </a:lnTo>
                <a:lnTo>
                  <a:pt x="450273" y="795529"/>
                </a:lnTo>
                <a:lnTo>
                  <a:pt x="449036" y="793227"/>
                </a:lnTo>
                <a:lnTo>
                  <a:pt x="442565" y="794524"/>
                </a:lnTo>
                <a:lnTo>
                  <a:pt x="441338" y="791758"/>
                </a:lnTo>
                <a:cubicBezTo>
                  <a:pt x="440605" y="790657"/>
                  <a:pt x="439872" y="789188"/>
                  <a:pt x="439872" y="786250"/>
                </a:cubicBezTo>
                <a:cubicBezTo>
                  <a:pt x="445737" y="786250"/>
                  <a:pt x="451601" y="786250"/>
                  <a:pt x="457466" y="783313"/>
                </a:cubicBezTo>
                <a:cubicBezTo>
                  <a:pt x="448669" y="780375"/>
                  <a:pt x="439872" y="783313"/>
                  <a:pt x="439872" y="783313"/>
                </a:cubicBezTo>
                <a:cubicBezTo>
                  <a:pt x="416412" y="780375"/>
                  <a:pt x="451601" y="780375"/>
                  <a:pt x="460399" y="777437"/>
                </a:cubicBezTo>
                <a:cubicBezTo>
                  <a:pt x="460399" y="774500"/>
                  <a:pt x="460399" y="771562"/>
                  <a:pt x="466264" y="771562"/>
                </a:cubicBezTo>
                <a:cubicBezTo>
                  <a:pt x="460399" y="765687"/>
                  <a:pt x="457466" y="774500"/>
                  <a:pt x="454534" y="777437"/>
                </a:cubicBezTo>
                <a:cubicBezTo>
                  <a:pt x="442804" y="777437"/>
                  <a:pt x="439872" y="777437"/>
                  <a:pt x="425209" y="777437"/>
                </a:cubicBezTo>
                <a:cubicBezTo>
                  <a:pt x="431074" y="780375"/>
                  <a:pt x="416412" y="780375"/>
                  <a:pt x="422277" y="789188"/>
                </a:cubicBezTo>
                <a:cubicBezTo>
                  <a:pt x="428142" y="783313"/>
                  <a:pt x="431074" y="789188"/>
                  <a:pt x="436939" y="786250"/>
                </a:cubicBezTo>
                <a:lnTo>
                  <a:pt x="436939" y="795063"/>
                </a:lnTo>
                <a:cubicBezTo>
                  <a:pt x="434007" y="792126"/>
                  <a:pt x="431074" y="786250"/>
                  <a:pt x="428142" y="789188"/>
                </a:cubicBezTo>
                <a:cubicBezTo>
                  <a:pt x="439872" y="792126"/>
                  <a:pt x="422277" y="792126"/>
                  <a:pt x="431074" y="798001"/>
                </a:cubicBezTo>
                <a:cubicBezTo>
                  <a:pt x="428142" y="798001"/>
                  <a:pt x="422277" y="795063"/>
                  <a:pt x="422277" y="798001"/>
                </a:cubicBezTo>
                <a:lnTo>
                  <a:pt x="422277" y="795063"/>
                </a:lnTo>
                <a:cubicBezTo>
                  <a:pt x="419344" y="795063"/>
                  <a:pt x="419344" y="795063"/>
                  <a:pt x="416412" y="795063"/>
                </a:cubicBezTo>
                <a:cubicBezTo>
                  <a:pt x="416412" y="798001"/>
                  <a:pt x="416412" y="800938"/>
                  <a:pt x="422277" y="800938"/>
                </a:cubicBezTo>
                <a:lnTo>
                  <a:pt x="422277" y="798001"/>
                </a:lnTo>
                <a:cubicBezTo>
                  <a:pt x="428142" y="800938"/>
                  <a:pt x="434007" y="800938"/>
                  <a:pt x="436939" y="795063"/>
                </a:cubicBezTo>
                <a:lnTo>
                  <a:pt x="436939" y="798001"/>
                </a:lnTo>
                <a:cubicBezTo>
                  <a:pt x="439872" y="799470"/>
                  <a:pt x="442071" y="798735"/>
                  <a:pt x="444270" y="797634"/>
                </a:cubicBezTo>
                <a:lnTo>
                  <a:pt x="450273" y="795529"/>
                </a:lnTo>
                <a:lnTo>
                  <a:pt x="450439" y="795839"/>
                </a:lnTo>
                <a:lnTo>
                  <a:pt x="443904" y="800204"/>
                </a:lnTo>
                <a:cubicBezTo>
                  <a:pt x="439872" y="800204"/>
                  <a:pt x="435473" y="799470"/>
                  <a:pt x="434007" y="800938"/>
                </a:cubicBezTo>
                <a:cubicBezTo>
                  <a:pt x="434007" y="806814"/>
                  <a:pt x="439872" y="806814"/>
                  <a:pt x="436939" y="812689"/>
                </a:cubicBezTo>
                <a:cubicBezTo>
                  <a:pt x="434007" y="803876"/>
                  <a:pt x="431074" y="815627"/>
                  <a:pt x="431074" y="800938"/>
                </a:cubicBezTo>
                <a:cubicBezTo>
                  <a:pt x="422277" y="806814"/>
                  <a:pt x="422277" y="815627"/>
                  <a:pt x="431074" y="818564"/>
                </a:cubicBezTo>
                <a:cubicBezTo>
                  <a:pt x="434007" y="818564"/>
                  <a:pt x="431074" y="815627"/>
                  <a:pt x="431074" y="812689"/>
                </a:cubicBezTo>
                <a:cubicBezTo>
                  <a:pt x="431074" y="818564"/>
                  <a:pt x="436939" y="815627"/>
                  <a:pt x="436939" y="821502"/>
                </a:cubicBezTo>
                <a:cubicBezTo>
                  <a:pt x="442804" y="821502"/>
                  <a:pt x="436939" y="812689"/>
                  <a:pt x="442804" y="815627"/>
                </a:cubicBezTo>
                <a:cubicBezTo>
                  <a:pt x="436939" y="818564"/>
                  <a:pt x="451601" y="827377"/>
                  <a:pt x="442804" y="827377"/>
                </a:cubicBezTo>
                <a:cubicBezTo>
                  <a:pt x="445737" y="833252"/>
                  <a:pt x="448669" y="827377"/>
                  <a:pt x="448669" y="836190"/>
                </a:cubicBezTo>
                <a:cubicBezTo>
                  <a:pt x="445737" y="836190"/>
                  <a:pt x="445737" y="833252"/>
                  <a:pt x="439872" y="836190"/>
                </a:cubicBezTo>
                <a:cubicBezTo>
                  <a:pt x="439872" y="833252"/>
                  <a:pt x="439872" y="833252"/>
                  <a:pt x="439872" y="830315"/>
                </a:cubicBezTo>
                <a:cubicBezTo>
                  <a:pt x="436939" y="830315"/>
                  <a:pt x="436939" y="830315"/>
                  <a:pt x="436939" y="833252"/>
                </a:cubicBezTo>
                <a:cubicBezTo>
                  <a:pt x="434007" y="833252"/>
                  <a:pt x="428142" y="821502"/>
                  <a:pt x="428142" y="830315"/>
                </a:cubicBezTo>
                <a:cubicBezTo>
                  <a:pt x="428142" y="830315"/>
                  <a:pt x="425209" y="827377"/>
                  <a:pt x="425209" y="824439"/>
                </a:cubicBezTo>
                <a:cubicBezTo>
                  <a:pt x="419344" y="827377"/>
                  <a:pt x="416412" y="821502"/>
                  <a:pt x="413479" y="815627"/>
                </a:cubicBezTo>
                <a:cubicBezTo>
                  <a:pt x="410547" y="821502"/>
                  <a:pt x="410547" y="827377"/>
                  <a:pt x="404682" y="830315"/>
                </a:cubicBezTo>
                <a:cubicBezTo>
                  <a:pt x="401749" y="824439"/>
                  <a:pt x="398817" y="818564"/>
                  <a:pt x="401749" y="812689"/>
                </a:cubicBezTo>
                <a:cubicBezTo>
                  <a:pt x="401749" y="803876"/>
                  <a:pt x="395884" y="809751"/>
                  <a:pt x="392952" y="809751"/>
                </a:cubicBezTo>
                <a:cubicBezTo>
                  <a:pt x="390019" y="818564"/>
                  <a:pt x="395884" y="821502"/>
                  <a:pt x="398817" y="821502"/>
                </a:cubicBezTo>
                <a:cubicBezTo>
                  <a:pt x="398817" y="827377"/>
                  <a:pt x="395884" y="827377"/>
                  <a:pt x="390019" y="830315"/>
                </a:cubicBezTo>
                <a:cubicBezTo>
                  <a:pt x="392952" y="824439"/>
                  <a:pt x="392952" y="824439"/>
                  <a:pt x="387087" y="824439"/>
                </a:cubicBezTo>
                <a:cubicBezTo>
                  <a:pt x="387087" y="824439"/>
                  <a:pt x="387087" y="824439"/>
                  <a:pt x="387087" y="821502"/>
                </a:cubicBezTo>
                <a:cubicBezTo>
                  <a:pt x="381222" y="821502"/>
                  <a:pt x="387087" y="830315"/>
                  <a:pt x="387087" y="833252"/>
                </a:cubicBezTo>
                <a:cubicBezTo>
                  <a:pt x="390019" y="824439"/>
                  <a:pt x="392952" y="833252"/>
                  <a:pt x="390019" y="839128"/>
                </a:cubicBezTo>
                <a:cubicBezTo>
                  <a:pt x="387087" y="833252"/>
                  <a:pt x="375357" y="818564"/>
                  <a:pt x="363627" y="827377"/>
                </a:cubicBezTo>
                <a:cubicBezTo>
                  <a:pt x="363627" y="827377"/>
                  <a:pt x="369492" y="830315"/>
                  <a:pt x="369492" y="827377"/>
                </a:cubicBezTo>
                <a:cubicBezTo>
                  <a:pt x="369492" y="833252"/>
                  <a:pt x="363627" y="830315"/>
                  <a:pt x="360695" y="830315"/>
                </a:cubicBezTo>
                <a:cubicBezTo>
                  <a:pt x="366560" y="824439"/>
                  <a:pt x="354830" y="824439"/>
                  <a:pt x="357762" y="818564"/>
                </a:cubicBezTo>
                <a:cubicBezTo>
                  <a:pt x="351897" y="821502"/>
                  <a:pt x="360695" y="824439"/>
                  <a:pt x="357762" y="827377"/>
                </a:cubicBezTo>
                <a:cubicBezTo>
                  <a:pt x="351897" y="836190"/>
                  <a:pt x="343100" y="821502"/>
                  <a:pt x="334302" y="821502"/>
                </a:cubicBezTo>
                <a:cubicBezTo>
                  <a:pt x="334302" y="830315"/>
                  <a:pt x="343100" y="830315"/>
                  <a:pt x="343100" y="836190"/>
                </a:cubicBezTo>
                <a:cubicBezTo>
                  <a:pt x="343100" y="836190"/>
                  <a:pt x="337235" y="836190"/>
                  <a:pt x="337235" y="839128"/>
                </a:cubicBezTo>
                <a:cubicBezTo>
                  <a:pt x="331370" y="833252"/>
                  <a:pt x="331370" y="824439"/>
                  <a:pt x="319640" y="824439"/>
                </a:cubicBezTo>
                <a:cubicBezTo>
                  <a:pt x="319640" y="824439"/>
                  <a:pt x="316708" y="830315"/>
                  <a:pt x="319640" y="827377"/>
                </a:cubicBezTo>
                <a:cubicBezTo>
                  <a:pt x="319640" y="830315"/>
                  <a:pt x="318907" y="830315"/>
                  <a:pt x="317441" y="829580"/>
                </a:cubicBezTo>
                <a:lnTo>
                  <a:pt x="310925" y="827405"/>
                </a:lnTo>
                <a:lnTo>
                  <a:pt x="310885" y="827334"/>
                </a:lnTo>
                <a:lnTo>
                  <a:pt x="313775" y="824439"/>
                </a:lnTo>
                <a:cubicBezTo>
                  <a:pt x="311576" y="825174"/>
                  <a:pt x="310659" y="825908"/>
                  <a:pt x="310522" y="826689"/>
                </a:cubicBezTo>
                <a:lnTo>
                  <a:pt x="310885" y="827334"/>
                </a:lnTo>
                <a:lnTo>
                  <a:pt x="310843" y="827377"/>
                </a:lnTo>
                <a:lnTo>
                  <a:pt x="310925" y="827405"/>
                </a:lnTo>
                <a:lnTo>
                  <a:pt x="311942" y="829213"/>
                </a:lnTo>
                <a:cubicBezTo>
                  <a:pt x="313775" y="831049"/>
                  <a:pt x="316708" y="833252"/>
                  <a:pt x="316708" y="836190"/>
                </a:cubicBezTo>
                <a:cubicBezTo>
                  <a:pt x="310843" y="836190"/>
                  <a:pt x="304978" y="833252"/>
                  <a:pt x="304978" y="839128"/>
                </a:cubicBezTo>
                <a:cubicBezTo>
                  <a:pt x="299113" y="836190"/>
                  <a:pt x="299113" y="824439"/>
                  <a:pt x="296180" y="818564"/>
                </a:cubicBezTo>
                <a:cubicBezTo>
                  <a:pt x="299113" y="818564"/>
                  <a:pt x="313775" y="818564"/>
                  <a:pt x="307910" y="809751"/>
                </a:cubicBezTo>
                <a:cubicBezTo>
                  <a:pt x="310843" y="809751"/>
                  <a:pt x="310843" y="812689"/>
                  <a:pt x="310843" y="815627"/>
                </a:cubicBezTo>
                <a:cubicBezTo>
                  <a:pt x="313775" y="815627"/>
                  <a:pt x="313775" y="812689"/>
                  <a:pt x="316708" y="812689"/>
                </a:cubicBezTo>
                <a:cubicBezTo>
                  <a:pt x="313775" y="818564"/>
                  <a:pt x="322573" y="815627"/>
                  <a:pt x="316708" y="821502"/>
                </a:cubicBezTo>
                <a:cubicBezTo>
                  <a:pt x="325505" y="821502"/>
                  <a:pt x="322573" y="806814"/>
                  <a:pt x="328437" y="806814"/>
                </a:cubicBezTo>
                <a:cubicBezTo>
                  <a:pt x="325505" y="809751"/>
                  <a:pt x="328437" y="812689"/>
                  <a:pt x="331370" y="815627"/>
                </a:cubicBezTo>
                <a:cubicBezTo>
                  <a:pt x="337235" y="809751"/>
                  <a:pt x="331370" y="803876"/>
                  <a:pt x="331370" y="798001"/>
                </a:cubicBezTo>
                <a:cubicBezTo>
                  <a:pt x="331370" y="795063"/>
                  <a:pt x="325505" y="798001"/>
                  <a:pt x="322573" y="798001"/>
                </a:cubicBezTo>
                <a:cubicBezTo>
                  <a:pt x="322573" y="798001"/>
                  <a:pt x="316708" y="809751"/>
                  <a:pt x="313775" y="800938"/>
                </a:cubicBezTo>
                <a:cubicBezTo>
                  <a:pt x="307910" y="803876"/>
                  <a:pt x="313775" y="809751"/>
                  <a:pt x="316708" y="806814"/>
                </a:cubicBezTo>
                <a:cubicBezTo>
                  <a:pt x="316708" y="809751"/>
                  <a:pt x="310843" y="809751"/>
                  <a:pt x="310843" y="809751"/>
                </a:cubicBezTo>
                <a:cubicBezTo>
                  <a:pt x="310843" y="806814"/>
                  <a:pt x="310843" y="803876"/>
                  <a:pt x="310843" y="800938"/>
                </a:cubicBezTo>
                <a:cubicBezTo>
                  <a:pt x="307910" y="800938"/>
                  <a:pt x="304978" y="803876"/>
                  <a:pt x="302045" y="800938"/>
                </a:cubicBezTo>
                <a:cubicBezTo>
                  <a:pt x="302045" y="803876"/>
                  <a:pt x="304978" y="806814"/>
                  <a:pt x="304978" y="806814"/>
                </a:cubicBezTo>
                <a:cubicBezTo>
                  <a:pt x="304978" y="809751"/>
                  <a:pt x="296180" y="800938"/>
                  <a:pt x="299113" y="798001"/>
                </a:cubicBezTo>
                <a:cubicBezTo>
                  <a:pt x="290315" y="800938"/>
                  <a:pt x="293248" y="803876"/>
                  <a:pt x="293248" y="809751"/>
                </a:cubicBezTo>
                <a:lnTo>
                  <a:pt x="290145" y="806954"/>
                </a:lnTo>
                <a:lnTo>
                  <a:pt x="290315" y="806814"/>
                </a:lnTo>
                <a:lnTo>
                  <a:pt x="289693" y="806546"/>
                </a:lnTo>
                <a:lnTo>
                  <a:pt x="289582" y="806447"/>
                </a:lnTo>
                <a:cubicBezTo>
                  <a:pt x="289582" y="804611"/>
                  <a:pt x="290315" y="802407"/>
                  <a:pt x="290315" y="800938"/>
                </a:cubicBezTo>
                <a:cubicBezTo>
                  <a:pt x="290315" y="798001"/>
                  <a:pt x="287383" y="798001"/>
                  <a:pt x="284450" y="798001"/>
                </a:cubicBezTo>
                <a:cubicBezTo>
                  <a:pt x="284450" y="800939"/>
                  <a:pt x="284450" y="803142"/>
                  <a:pt x="285184" y="804610"/>
                </a:cubicBezTo>
                <a:lnTo>
                  <a:pt x="289693" y="806546"/>
                </a:lnTo>
                <a:lnTo>
                  <a:pt x="290145" y="806954"/>
                </a:lnTo>
                <a:lnTo>
                  <a:pt x="282251" y="813423"/>
                </a:lnTo>
                <a:lnTo>
                  <a:pt x="279209" y="813961"/>
                </a:lnTo>
                <a:lnTo>
                  <a:pt x="279685" y="812689"/>
                </a:lnTo>
                <a:cubicBezTo>
                  <a:pt x="280052" y="811220"/>
                  <a:pt x="280052" y="809751"/>
                  <a:pt x="278585" y="809751"/>
                </a:cubicBezTo>
                <a:cubicBezTo>
                  <a:pt x="275653" y="812689"/>
                  <a:pt x="275653" y="806814"/>
                  <a:pt x="272720" y="806814"/>
                </a:cubicBezTo>
                <a:cubicBezTo>
                  <a:pt x="272720" y="809751"/>
                  <a:pt x="273454" y="811220"/>
                  <a:pt x="274553" y="812322"/>
                </a:cubicBezTo>
                <a:lnTo>
                  <a:pt x="277025" y="814347"/>
                </a:lnTo>
                <a:lnTo>
                  <a:pt x="269788" y="815627"/>
                </a:lnTo>
                <a:cubicBezTo>
                  <a:pt x="272720" y="818564"/>
                  <a:pt x="272720" y="827377"/>
                  <a:pt x="269788" y="827377"/>
                </a:cubicBezTo>
                <a:cubicBezTo>
                  <a:pt x="275653" y="833252"/>
                  <a:pt x="272720" y="836190"/>
                  <a:pt x="272720" y="845003"/>
                </a:cubicBezTo>
                <a:cubicBezTo>
                  <a:pt x="266855" y="836190"/>
                  <a:pt x="260991" y="827377"/>
                  <a:pt x="258058" y="815627"/>
                </a:cubicBezTo>
                <a:cubicBezTo>
                  <a:pt x="258058" y="818564"/>
                  <a:pt x="252193" y="815627"/>
                  <a:pt x="252193" y="821502"/>
                </a:cubicBezTo>
                <a:cubicBezTo>
                  <a:pt x="246328" y="818564"/>
                  <a:pt x="246328" y="812689"/>
                  <a:pt x="243396" y="812689"/>
                </a:cubicBezTo>
                <a:cubicBezTo>
                  <a:pt x="240463" y="812689"/>
                  <a:pt x="243396" y="815627"/>
                  <a:pt x="243396" y="815627"/>
                </a:cubicBezTo>
                <a:cubicBezTo>
                  <a:pt x="225801" y="815627"/>
                  <a:pt x="214071" y="833252"/>
                  <a:pt x="202341" y="824439"/>
                </a:cubicBezTo>
                <a:cubicBezTo>
                  <a:pt x="202341" y="824439"/>
                  <a:pt x="199409" y="833252"/>
                  <a:pt x="199409" y="827377"/>
                </a:cubicBezTo>
                <a:cubicBezTo>
                  <a:pt x="193544" y="827377"/>
                  <a:pt x="196476" y="833252"/>
                  <a:pt x="193544" y="833252"/>
                </a:cubicBezTo>
                <a:cubicBezTo>
                  <a:pt x="190611" y="833252"/>
                  <a:pt x="190611" y="833252"/>
                  <a:pt x="190611" y="830315"/>
                </a:cubicBezTo>
                <a:cubicBezTo>
                  <a:pt x="187679" y="839128"/>
                  <a:pt x="178881" y="833252"/>
                  <a:pt x="175949" y="839128"/>
                </a:cubicBezTo>
                <a:cubicBezTo>
                  <a:pt x="155421" y="836190"/>
                  <a:pt x="149556" y="806814"/>
                  <a:pt x="137827" y="800938"/>
                </a:cubicBezTo>
                <a:cubicBezTo>
                  <a:pt x="137827" y="798001"/>
                  <a:pt x="140759" y="800938"/>
                  <a:pt x="140759" y="795063"/>
                </a:cubicBezTo>
                <a:cubicBezTo>
                  <a:pt x="134894" y="792126"/>
                  <a:pt x="137827" y="800938"/>
                  <a:pt x="131962" y="798001"/>
                </a:cubicBezTo>
                <a:cubicBezTo>
                  <a:pt x="129029" y="795063"/>
                  <a:pt x="134894" y="792126"/>
                  <a:pt x="131962" y="786250"/>
                </a:cubicBezTo>
                <a:cubicBezTo>
                  <a:pt x="129029" y="786250"/>
                  <a:pt x="129029" y="789188"/>
                  <a:pt x="129029" y="792126"/>
                </a:cubicBezTo>
                <a:cubicBezTo>
                  <a:pt x="129029" y="792126"/>
                  <a:pt x="126097" y="780375"/>
                  <a:pt x="123164" y="786250"/>
                </a:cubicBezTo>
                <a:cubicBezTo>
                  <a:pt x="117299" y="777437"/>
                  <a:pt x="96772" y="756874"/>
                  <a:pt x="93839" y="745124"/>
                </a:cubicBezTo>
                <a:cubicBezTo>
                  <a:pt x="90907" y="742186"/>
                  <a:pt x="93839" y="745124"/>
                  <a:pt x="87974" y="745124"/>
                </a:cubicBezTo>
                <a:cubicBezTo>
                  <a:pt x="58650" y="706934"/>
                  <a:pt x="38122" y="648182"/>
                  <a:pt x="35190" y="589429"/>
                </a:cubicBezTo>
                <a:cubicBezTo>
                  <a:pt x="35190" y="589429"/>
                  <a:pt x="29325" y="589429"/>
                  <a:pt x="29325" y="589429"/>
                </a:cubicBezTo>
                <a:cubicBezTo>
                  <a:pt x="29325" y="586492"/>
                  <a:pt x="32257" y="577679"/>
                  <a:pt x="26392" y="571803"/>
                </a:cubicBezTo>
                <a:lnTo>
                  <a:pt x="29325" y="571803"/>
                </a:lnTo>
                <a:cubicBezTo>
                  <a:pt x="32257" y="568866"/>
                  <a:pt x="29325" y="562991"/>
                  <a:pt x="29325" y="560053"/>
                </a:cubicBezTo>
                <a:cubicBezTo>
                  <a:pt x="26392" y="562991"/>
                  <a:pt x="23460" y="562991"/>
                  <a:pt x="20527" y="565928"/>
                </a:cubicBezTo>
                <a:cubicBezTo>
                  <a:pt x="20527" y="562991"/>
                  <a:pt x="17595" y="560053"/>
                  <a:pt x="17595" y="557115"/>
                </a:cubicBezTo>
                <a:cubicBezTo>
                  <a:pt x="20527" y="554178"/>
                  <a:pt x="23460" y="554178"/>
                  <a:pt x="26392" y="554178"/>
                </a:cubicBezTo>
                <a:cubicBezTo>
                  <a:pt x="20527" y="551240"/>
                  <a:pt x="26392" y="539489"/>
                  <a:pt x="17595" y="539489"/>
                </a:cubicBezTo>
                <a:cubicBezTo>
                  <a:pt x="17595" y="530677"/>
                  <a:pt x="20527" y="539489"/>
                  <a:pt x="23460" y="539489"/>
                </a:cubicBezTo>
                <a:cubicBezTo>
                  <a:pt x="26392" y="536552"/>
                  <a:pt x="20527" y="527739"/>
                  <a:pt x="20527" y="524801"/>
                </a:cubicBezTo>
                <a:cubicBezTo>
                  <a:pt x="17595" y="524801"/>
                  <a:pt x="14663" y="527739"/>
                  <a:pt x="11730" y="527739"/>
                </a:cubicBezTo>
                <a:cubicBezTo>
                  <a:pt x="14663" y="524801"/>
                  <a:pt x="8798" y="521864"/>
                  <a:pt x="11730" y="515988"/>
                </a:cubicBezTo>
                <a:cubicBezTo>
                  <a:pt x="14663" y="515988"/>
                  <a:pt x="14663" y="515988"/>
                  <a:pt x="17595" y="515988"/>
                </a:cubicBezTo>
                <a:cubicBezTo>
                  <a:pt x="17595" y="507176"/>
                  <a:pt x="11730" y="510113"/>
                  <a:pt x="11730" y="504238"/>
                </a:cubicBezTo>
                <a:cubicBezTo>
                  <a:pt x="14663" y="501300"/>
                  <a:pt x="14663" y="504238"/>
                  <a:pt x="17595" y="504238"/>
                </a:cubicBezTo>
                <a:cubicBezTo>
                  <a:pt x="14663" y="501300"/>
                  <a:pt x="17595" y="498363"/>
                  <a:pt x="20527" y="498363"/>
                </a:cubicBezTo>
                <a:cubicBezTo>
                  <a:pt x="17595" y="495425"/>
                  <a:pt x="11730" y="495425"/>
                  <a:pt x="14663" y="489550"/>
                </a:cubicBezTo>
                <a:cubicBezTo>
                  <a:pt x="11730" y="489550"/>
                  <a:pt x="11730" y="492487"/>
                  <a:pt x="5865" y="492487"/>
                </a:cubicBezTo>
                <a:cubicBezTo>
                  <a:pt x="5865" y="486612"/>
                  <a:pt x="0" y="486612"/>
                  <a:pt x="0" y="477799"/>
                </a:cubicBezTo>
                <a:cubicBezTo>
                  <a:pt x="5865" y="486612"/>
                  <a:pt x="0" y="474862"/>
                  <a:pt x="8798" y="474862"/>
                </a:cubicBezTo>
                <a:cubicBezTo>
                  <a:pt x="5865" y="480737"/>
                  <a:pt x="5865" y="480737"/>
                  <a:pt x="8798" y="486612"/>
                </a:cubicBezTo>
                <a:cubicBezTo>
                  <a:pt x="14663" y="483675"/>
                  <a:pt x="23460" y="477799"/>
                  <a:pt x="14663" y="468986"/>
                </a:cubicBezTo>
                <a:cubicBezTo>
                  <a:pt x="17595" y="468986"/>
                  <a:pt x="17595" y="471924"/>
                  <a:pt x="20527" y="474862"/>
                </a:cubicBezTo>
                <a:cubicBezTo>
                  <a:pt x="23460" y="471924"/>
                  <a:pt x="17595" y="468986"/>
                  <a:pt x="20527" y="466049"/>
                </a:cubicBezTo>
                <a:cubicBezTo>
                  <a:pt x="17595" y="468986"/>
                  <a:pt x="14663" y="468986"/>
                  <a:pt x="11730" y="466049"/>
                </a:cubicBezTo>
                <a:cubicBezTo>
                  <a:pt x="11730" y="454298"/>
                  <a:pt x="14663" y="454298"/>
                  <a:pt x="8798" y="442548"/>
                </a:cubicBezTo>
                <a:cubicBezTo>
                  <a:pt x="11730" y="442548"/>
                  <a:pt x="11730" y="445485"/>
                  <a:pt x="14663" y="445485"/>
                </a:cubicBezTo>
                <a:cubicBezTo>
                  <a:pt x="20527" y="436672"/>
                  <a:pt x="8798" y="442548"/>
                  <a:pt x="11730" y="430797"/>
                </a:cubicBezTo>
                <a:cubicBezTo>
                  <a:pt x="14663" y="430797"/>
                  <a:pt x="14663" y="427860"/>
                  <a:pt x="17595" y="427860"/>
                </a:cubicBezTo>
                <a:cubicBezTo>
                  <a:pt x="17595" y="430797"/>
                  <a:pt x="17595" y="430797"/>
                  <a:pt x="17595" y="433735"/>
                </a:cubicBezTo>
                <a:cubicBezTo>
                  <a:pt x="23460" y="433735"/>
                  <a:pt x="26392" y="424922"/>
                  <a:pt x="23460" y="424922"/>
                </a:cubicBezTo>
                <a:cubicBezTo>
                  <a:pt x="29325" y="424922"/>
                  <a:pt x="32257" y="424922"/>
                  <a:pt x="32257" y="430797"/>
                </a:cubicBezTo>
                <a:cubicBezTo>
                  <a:pt x="35190" y="430797"/>
                  <a:pt x="35190" y="427860"/>
                  <a:pt x="35190" y="427860"/>
                </a:cubicBezTo>
                <a:cubicBezTo>
                  <a:pt x="38122" y="416109"/>
                  <a:pt x="17595" y="416109"/>
                  <a:pt x="17595" y="427860"/>
                </a:cubicBezTo>
                <a:cubicBezTo>
                  <a:pt x="11730" y="427860"/>
                  <a:pt x="17595" y="419047"/>
                  <a:pt x="11730" y="419047"/>
                </a:cubicBezTo>
                <a:cubicBezTo>
                  <a:pt x="11730" y="416109"/>
                  <a:pt x="14663" y="416109"/>
                  <a:pt x="17595" y="416109"/>
                </a:cubicBezTo>
                <a:cubicBezTo>
                  <a:pt x="14663" y="410234"/>
                  <a:pt x="17595" y="410234"/>
                  <a:pt x="17595" y="404359"/>
                </a:cubicBezTo>
                <a:cubicBezTo>
                  <a:pt x="20527" y="404359"/>
                  <a:pt x="20527" y="398483"/>
                  <a:pt x="23460" y="395546"/>
                </a:cubicBezTo>
                <a:cubicBezTo>
                  <a:pt x="26392" y="397014"/>
                  <a:pt x="25659" y="399952"/>
                  <a:pt x="24560" y="403257"/>
                </a:cubicBezTo>
                <a:lnTo>
                  <a:pt x="24258" y="405973"/>
                </a:lnTo>
                <a:lnTo>
                  <a:pt x="23460" y="407296"/>
                </a:lnTo>
                <a:lnTo>
                  <a:pt x="24046" y="407884"/>
                </a:lnTo>
                <a:lnTo>
                  <a:pt x="23460" y="413171"/>
                </a:lnTo>
                <a:cubicBezTo>
                  <a:pt x="23460" y="413171"/>
                  <a:pt x="26392" y="413171"/>
                  <a:pt x="29325" y="413171"/>
                </a:cubicBezTo>
                <a:lnTo>
                  <a:pt x="24046" y="407884"/>
                </a:lnTo>
                <a:lnTo>
                  <a:pt x="24258" y="405973"/>
                </a:lnTo>
                <a:lnTo>
                  <a:pt x="32991" y="391506"/>
                </a:lnTo>
                <a:cubicBezTo>
                  <a:pt x="36656" y="386733"/>
                  <a:pt x="39589" y="382326"/>
                  <a:pt x="38122" y="377920"/>
                </a:cubicBezTo>
                <a:cubicBezTo>
                  <a:pt x="35190" y="383795"/>
                  <a:pt x="32257" y="386733"/>
                  <a:pt x="23460" y="386733"/>
                </a:cubicBezTo>
                <a:cubicBezTo>
                  <a:pt x="23460" y="389670"/>
                  <a:pt x="26392" y="389670"/>
                  <a:pt x="26392" y="392608"/>
                </a:cubicBezTo>
                <a:cubicBezTo>
                  <a:pt x="17595" y="392608"/>
                  <a:pt x="17595" y="395546"/>
                  <a:pt x="11730" y="392608"/>
                </a:cubicBezTo>
                <a:cubicBezTo>
                  <a:pt x="11730" y="392608"/>
                  <a:pt x="14663" y="389670"/>
                  <a:pt x="14663" y="386733"/>
                </a:cubicBezTo>
                <a:cubicBezTo>
                  <a:pt x="17595" y="380858"/>
                  <a:pt x="20527" y="383795"/>
                  <a:pt x="23460" y="380858"/>
                </a:cubicBezTo>
                <a:cubicBezTo>
                  <a:pt x="23460" y="374982"/>
                  <a:pt x="11730" y="377920"/>
                  <a:pt x="17595" y="374982"/>
                </a:cubicBezTo>
                <a:cubicBezTo>
                  <a:pt x="17595" y="372045"/>
                  <a:pt x="11730" y="374982"/>
                  <a:pt x="8798" y="372045"/>
                </a:cubicBezTo>
                <a:cubicBezTo>
                  <a:pt x="8798" y="369107"/>
                  <a:pt x="11730" y="366169"/>
                  <a:pt x="14663" y="363232"/>
                </a:cubicBezTo>
                <a:cubicBezTo>
                  <a:pt x="20527" y="366169"/>
                  <a:pt x="14663" y="366169"/>
                  <a:pt x="14663" y="369107"/>
                </a:cubicBezTo>
                <a:cubicBezTo>
                  <a:pt x="20527" y="369107"/>
                  <a:pt x="26392" y="366169"/>
                  <a:pt x="29325" y="363232"/>
                </a:cubicBezTo>
                <a:cubicBezTo>
                  <a:pt x="32257" y="357356"/>
                  <a:pt x="23460" y="360294"/>
                  <a:pt x="29325" y="354419"/>
                </a:cubicBezTo>
                <a:cubicBezTo>
                  <a:pt x="26392" y="354419"/>
                  <a:pt x="26392" y="354419"/>
                  <a:pt x="23460" y="354419"/>
                </a:cubicBezTo>
                <a:cubicBezTo>
                  <a:pt x="23460" y="354419"/>
                  <a:pt x="17595" y="354419"/>
                  <a:pt x="20527" y="357356"/>
                </a:cubicBezTo>
                <a:cubicBezTo>
                  <a:pt x="17595" y="357356"/>
                  <a:pt x="17595" y="357356"/>
                  <a:pt x="14663" y="357356"/>
                </a:cubicBezTo>
                <a:cubicBezTo>
                  <a:pt x="14663" y="351481"/>
                  <a:pt x="17595" y="348544"/>
                  <a:pt x="23460" y="348544"/>
                </a:cubicBezTo>
                <a:cubicBezTo>
                  <a:pt x="20527" y="345606"/>
                  <a:pt x="26392" y="336793"/>
                  <a:pt x="17595" y="336793"/>
                </a:cubicBezTo>
                <a:cubicBezTo>
                  <a:pt x="20527" y="333855"/>
                  <a:pt x="20527" y="330918"/>
                  <a:pt x="23460" y="330918"/>
                </a:cubicBezTo>
                <a:cubicBezTo>
                  <a:pt x="23460" y="333855"/>
                  <a:pt x="23460" y="333855"/>
                  <a:pt x="23460" y="336793"/>
                </a:cubicBezTo>
                <a:cubicBezTo>
                  <a:pt x="32257" y="330918"/>
                  <a:pt x="20527" y="319167"/>
                  <a:pt x="35190" y="319167"/>
                </a:cubicBezTo>
                <a:cubicBezTo>
                  <a:pt x="38122" y="319167"/>
                  <a:pt x="35190" y="316230"/>
                  <a:pt x="35190" y="313292"/>
                </a:cubicBezTo>
                <a:cubicBezTo>
                  <a:pt x="38122" y="313292"/>
                  <a:pt x="41055" y="316230"/>
                  <a:pt x="41055" y="316230"/>
                </a:cubicBezTo>
                <a:cubicBezTo>
                  <a:pt x="38122" y="307417"/>
                  <a:pt x="49852" y="301542"/>
                  <a:pt x="55717" y="289791"/>
                </a:cubicBezTo>
                <a:cubicBezTo>
                  <a:pt x="61582" y="292729"/>
                  <a:pt x="67447" y="295666"/>
                  <a:pt x="76245" y="292729"/>
                </a:cubicBezTo>
                <a:cubicBezTo>
                  <a:pt x="76245" y="289791"/>
                  <a:pt x="73312" y="292729"/>
                  <a:pt x="67447" y="292729"/>
                </a:cubicBezTo>
                <a:cubicBezTo>
                  <a:pt x="67447" y="286853"/>
                  <a:pt x="67447" y="280978"/>
                  <a:pt x="70380" y="280978"/>
                </a:cubicBezTo>
                <a:cubicBezTo>
                  <a:pt x="76245" y="280978"/>
                  <a:pt x="79177" y="280978"/>
                  <a:pt x="85042" y="278041"/>
                </a:cubicBezTo>
                <a:cubicBezTo>
                  <a:pt x="85042" y="275103"/>
                  <a:pt x="79177" y="278041"/>
                  <a:pt x="79177" y="275103"/>
                </a:cubicBezTo>
                <a:cubicBezTo>
                  <a:pt x="85042" y="272165"/>
                  <a:pt x="87974" y="266290"/>
                  <a:pt x="87974" y="260415"/>
                </a:cubicBezTo>
                <a:cubicBezTo>
                  <a:pt x="90907" y="260415"/>
                  <a:pt x="90907" y="269228"/>
                  <a:pt x="87974" y="269228"/>
                </a:cubicBezTo>
                <a:cubicBezTo>
                  <a:pt x="90907" y="272165"/>
                  <a:pt x="93839" y="275103"/>
                  <a:pt x="96772" y="275103"/>
                </a:cubicBezTo>
                <a:cubicBezTo>
                  <a:pt x="99704" y="269228"/>
                  <a:pt x="90907" y="272165"/>
                  <a:pt x="93839" y="266290"/>
                </a:cubicBezTo>
                <a:cubicBezTo>
                  <a:pt x="96772" y="260415"/>
                  <a:pt x="102637" y="263352"/>
                  <a:pt x="108502" y="263352"/>
                </a:cubicBezTo>
                <a:cubicBezTo>
                  <a:pt x="111434" y="260415"/>
                  <a:pt x="108502" y="257477"/>
                  <a:pt x="111434" y="254539"/>
                </a:cubicBezTo>
                <a:lnTo>
                  <a:pt x="114045" y="253859"/>
                </a:lnTo>
                <a:lnTo>
                  <a:pt x="114000" y="254172"/>
                </a:lnTo>
                <a:cubicBezTo>
                  <a:pt x="114550" y="253989"/>
                  <a:pt x="115008" y="253713"/>
                  <a:pt x="114779" y="253667"/>
                </a:cubicBezTo>
                <a:lnTo>
                  <a:pt x="114045" y="253859"/>
                </a:lnTo>
                <a:lnTo>
                  <a:pt x="114367" y="251602"/>
                </a:lnTo>
                <a:cubicBezTo>
                  <a:pt x="114367" y="254539"/>
                  <a:pt x="129029" y="242789"/>
                  <a:pt x="126097" y="248664"/>
                </a:cubicBezTo>
                <a:cubicBezTo>
                  <a:pt x="129029" y="248664"/>
                  <a:pt x="126097" y="242789"/>
                  <a:pt x="131962" y="242789"/>
                </a:cubicBezTo>
                <a:cubicBezTo>
                  <a:pt x="131962" y="242789"/>
                  <a:pt x="129029" y="239851"/>
                  <a:pt x="129029" y="239851"/>
                </a:cubicBezTo>
                <a:cubicBezTo>
                  <a:pt x="131962" y="242789"/>
                  <a:pt x="134894" y="236914"/>
                  <a:pt x="137827" y="239851"/>
                </a:cubicBezTo>
                <a:cubicBezTo>
                  <a:pt x="134894" y="228101"/>
                  <a:pt x="140759" y="236914"/>
                  <a:pt x="143691" y="231038"/>
                </a:cubicBezTo>
                <a:cubicBezTo>
                  <a:pt x="137827" y="228101"/>
                  <a:pt x="137827" y="219288"/>
                  <a:pt x="137827" y="216350"/>
                </a:cubicBezTo>
                <a:cubicBezTo>
                  <a:pt x="131962" y="219288"/>
                  <a:pt x="137827" y="222226"/>
                  <a:pt x="129029" y="222226"/>
                </a:cubicBezTo>
                <a:cubicBezTo>
                  <a:pt x="131962" y="213413"/>
                  <a:pt x="137827" y="213413"/>
                  <a:pt x="143691" y="210475"/>
                </a:cubicBezTo>
                <a:cubicBezTo>
                  <a:pt x="149556" y="216350"/>
                  <a:pt x="152489" y="210475"/>
                  <a:pt x="158354" y="210475"/>
                </a:cubicBezTo>
                <a:cubicBezTo>
                  <a:pt x="158354" y="207537"/>
                  <a:pt x="155421" y="201662"/>
                  <a:pt x="155421" y="195787"/>
                </a:cubicBezTo>
                <a:cubicBezTo>
                  <a:pt x="146624" y="189912"/>
                  <a:pt x="143691" y="186974"/>
                  <a:pt x="137827" y="195787"/>
                </a:cubicBezTo>
                <a:cubicBezTo>
                  <a:pt x="129029" y="192849"/>
                  <a:pt x="146624" y="189912"/>
                  <a:pt x="146624" y="184036"/>
                </a:cubicBezTo>
                <a:cubicBezTo>
                  <a:pt x="161286" y="189912"/>
                  <a:pt x="164219" y="181099"/>
                  <a:pt x="167151" y="172286"/>
                </a:cubicBezTo>
                <a:cubicBezTo>
                  <a:pt x="164219" y="169348"/>
                  <a:pt x="161286" y="169348"/>
                  <a:pt x="158354" y="166411"/>
                </a:cubicBezTo>
                <a:cubicBezTo>
                  <a:pt x="161286" y="166411"/>
                  <a:pt x="161286" y="163473"/>
                  <a:pt x="161286" y="160535"/>
                </a:cubicBezTo>
                <a:cubicBezTo>
                  <a:pt x="164219" y="163473"/>
                  <a:pt x="164219" y="160535"/>
                  <a:pt x="170084" y="160535"/>
                </a:cubicBezTo>
                <a:cubicBezTo>
                  <a:pt x="170084" y="163473"/>
                  <a:pt x="170084" y="163473"/>
                  <a:pt x="170084" y="163473"/>
                </a:cubicBezTo>
                <a:cubicBezTo>
                  <a:pt x="170084" y="169348"/>
                  <a:pt x="167151" y="160535"/>
                  <a:pt x="164219" y="163473"/>
                </a:cubicBezTo>
                <a:cubicBezTo>
                  <a:pt x="164219" y="169348"/>
                  <a:pt x="173016" y="166411"/>
                  <a:pt x="170084" y="172286"/>
                </a:cubicBezTo>
                <a:cubicBezTo>
                  <a:pt x="173016" y="169348"/>
                  <a:pt x="178881" y="169348"/>
                  <a:pt x="181814" y="166411"/>
                </a:cubicBezTo>
                <a:cubicBezTo>
                  <a:pt x="178881" y="160535"/>
                  <a:pt x="178881" y="169348"/>
                  <a:pt x="175949" y="166411"/>
                </a:cubicBezTo>
                <a:cubicBezTo>
                  <a:pt x="175949" y="160535"/>
                  <a:pt x="170084" y="166411"/>
                  <a:pt x="170084" y="160535"/>
                </a:cubicBezTo>
                <a:cubicBezTo>
                  <a:pt x="175949" y="157598"/>
                  <a:pt x="181814" y="154660"/>
                  <a:pt x="184746" y="160535"/>
                </a:cubicBezTo>
                <a:lnTo>
                  <a:pt x="183064" y="152348"/>
                </a:lnTo>
                <a:lnTo>
                  <a:pt x="186946" y="154293"/>
                </a:lnTo>
                <a:cubicBezTo>
                  <a:pt x="187679" y="156129"/>
                  <a:pt x="187679" y="159067"/>
                  <a:pt x="187679" y="163473"/>
                </a:cubicBezTo>
                <a:cubicBezTo>
                  <a:pt x="193544" y="166411"/>
                  <a:pt x="190611" y="157598"/>
                  <a:pt x="193544" y="160535"/>
                </a:cubicBezTo>
                <a:cubicBezTo>
                  <a:pt x="196476" y="154660"/>
                  <a:pt x="190611" y="151722"/>
                  <a:pt x="190611" y="151722"/>
                </a:cubicBezTo>
                <a:cubicBezTo>
                  <a:pt x="190611" y="145847"/>
                  <a:pt x="196476" y="142910"/>
                  <a:pt x="199409" y="145847"/>
                </a:cubicBezTo>
                <a:cubicBezTo>
                  <a:pt x="196476" y="145847"/>
                  <a:pt x="196476" y="145847"/>
                  <a:pt x="196476" y="145847"/>
                </a:cubicBezTo>
                <a:cubicBezTo>
                  <a:pt x="193544" y="145847"/>
                  <a:pt x="196476" y="151722"/>
                  <a:pt x="196476" y="151722"/>
                </a:cubicBezTo>
                <a:cubicBezTo>
                  <a:pt x="199409" y="151722"/>
                  <a:pt x="199409" y="151722"/>
                  <a:pt x="202341" y="148785"/>
                </a:cubicBezTo>
                <a:cubicBezTo>
                  <a:pt x="205273" y="145847"/>
                  <a:pt x="199409" y="154660"/>
                  <a:pt x="199409" y="157598"/>
                </a:cubicBezTo>
                <a:cubicBezTo>
                  <a:pt x="208206" y="154660"/>
                  <a:pt x="205273" y="148785"/>
                  <a:pt x="205273" y="142910"/>
                </a:cubicBezTo>
                <a:cubicBezTo>
                  <a:pt x="202341" y="142910"/>
                  <a:pt x="202341" y="142910"/>
                  <a:pt x="202341" y="145847"/>
                </a:cubicBezTo>
                <a:cubicBezTo>
                  <a:pt x="196476" y="145847"/>
                  <a:pt x="202341" y="139972"/>
                  <a:pt x="202341" y="139972"/>
                </a:cubicBezTo>
                <a:cubicBezTo>
                  <a:pt x="200875" y="138503"/>
                  <a:pt x="200142" y="138503"/>
                  <a:pt x="199042" y="138870"/>
                </a:cubicBezTo>
                <a:lnTo>
                  <a:pt x="196709" y="139338"/>
                </a:lnTo>
                <a:lnTo>
                  <a:pt x="199042" y="132995"/>
                </a:lnTo>
                <a:cubicBezTo>
                  <a:pt x="200142" y="131159"/>
                  <a:pt x="200875" y="129690"/>
                  <a:pt x="199409" y="128221"/>
                </a:cubicBezTo>
                <a:cubicBezTo>
                  <a:pt x="205273" y="125284"/>
                  <a:pt x="202341" y="131159"/>
                  <a:pt x="205273" y="131159"/>
                </a:cubicBezTo>
                <a:cubicBezTo>
                  <a:pt x="217003" y="128221"/>
                  <a:pt x="211138" y="116471"/>
                  <a:pt x="219936" y="116471"/>
                </a:cubicBezTo>
                <a:cubicBezTo>
                  <a:pt x="219936" y="113533"/>
                  <a:pt x="214071" y="113533"/>
                  <a:pt x="214071" y="110596"/>
                </a:cubicBezTo>
                <a:cubicBezTo>
                  <a:pt x="214071" y="104720"/>
                  <a:pt x="217003" y="113533"/>
                  <a:pt x="219936" y="110596"/>
                </a:cubicBezTo>
                <a:cubicBezTo>
                  <a:pt x="217003" y="101783"/>
                  <a:pt x="225801" y="104720"/>
                  <a:pt x="231666" y="95908"/>
                </a:cubicBezTo>
                <a:cubicBezTo>
                  <a:pt x="228733" y="95908"/>
                  <a:pt x="228733" y="92970"/>
                  <a:pt x="225801" y="92970"/>
                </a:cubicBezTo>
                <a:cubicBezTo>
                  <a:pt x="228733" y="87095"/>
                  <a:pt x="231666" y="95908"/>
                  <a:pt x="234598" y="95908"/>
                </a:cubicBezTo>
                <a:cubicBezTo>
                  <a:pt x="234598" y="98845"/>
                  <a:pt x="231666" y="101783"/>
                  <a:pt x="228733" y="98845"/>
                </a:cubicBezTo>
                <a:cubicBezTo>
                  <a:pt x="228733" y="104720"/>
                  <a:pt x="234598" y="101783"/>
                  <a:pt x="237531" y="104720"/>
                </a:cubicBezTo>
                <a:cubicBezTo>
                  <a:pt x="240463" y="101783"/>
                  <a:pt x="243396" y="98845"/>
                  <a:pt x="240463" y="92970"/>
                </a:cubicBezTo>
                <a:cubicBezTo>
                  <a:pt x="246328" y="90032"/>
                  <a:pt x="249261" y="90032"/>
                  <a:pt x="252193" y="90032"/>
                </a:cubicBezTo>
                <a:cubicBezTo>
                  <a:pt x="255126" y="95908"/>
                  <a:pt x="255126" y="95908"/>
                  <a:pt x="255126" y="104720"/>
                </a:cubicBezTo>
                <a:cubicBezTo>
                  <a:pt x="258058" y="101783"/>
                  <a:pt x="260991" y="101783"/>
                  <a:pt x="263923" y="98845"/>
                </a:cubicBezTo>
                <a:cubicBezTo>
                  <a:pt x="258058" y="95908"/>
                  <a:pt x="255126" y="98845"/>
                  <a:pt x="260991" y="92970"/>
                </a:cubicBezTo>
                <a:cubicBezTo>
                  <a:pt x="258058" y="92970"/>
                  <a:pt x="260991" y="87095"/>
                  <a:pt x="258058" y="90032"/>
                </a:cubicBezTo>
                <a:cubicBezTo>
                  <a:pt x="255126" y="87095"/>
                  <a:pt x="258058" y="81219"/>
                  <a:pt x="263923" y="84157"/>
                </a:cubicBezTo>
                <a:cubicBezTo>
                  <a:pt x="260991" y="78282"/>
                  <a:pt x="266855" y="75344"/>
                  <a:pt x="263923" y="72406"/>
                </a:cubicBezTo>
                <a:cubicBezTo>
                  <a:pt x="263923" y="69469"/>
                  <a:pt x="266855" y="66531"/>
                  <a:pt x="272720" y="66531"/>
                </a:cubicBezTo>
                <a:cubicBezTo>
                  <a:pt x="272720" y="72406"/>
                  <a:pt x="266855" y="69469"/>
                  <a:pt x="266855" y="72406"/>
                </a:cubicBezTo>
                <a:cubicBezTo>
                  <a:pt x="263923" y="81219"/>
                  <a:pt x="272720" y="78282"/>
                  <a:pt x="266855" y="84157"/>
                </a:cubicBezTo>
                <a:cubicBezTo>
                  <a:pt x="269788" y="84157"/>
                  <a:pt x="269788" y="81219"/>
                  <a:pt x="272720" y="81219"/>
                </a:cubicBezTo>
                <a:cubicBezTo>
                  <a:pt x="269788" y="84157"/>
                  <a:pt x="269788" y="84157"/>
                  <a:pt x="266855" y="87095"/>
                </a:cubicBezTo>
                <a:cubicBezTo>
                  <a:pt x="266855" y="92970"/>
                  <a:pt x="269788" y="90032"/>
                  <a:pt x="275653" y="90032"/>
                </a:cubicBezTo>
                <a:cubicBezTo>
                  <a:pt x="272720" y="75344"/>
                  <a:pt x="284450" y="72406"/>
                  <a:pt x="281518" y="60656"/>
                </a:cubicBezTo>
                <a:cubicBezTo>
                  <a:pt x="284450" y="63594"/>
                  <a:pt x="284450" y="60656"/>
                  <a:pt x="284450" y="60656"/>
                </a:cubicBezTo>
                <a:cubicBezTo>
                  <a:pt x="287383" y="60656"/>
                  <a:pt x="284450" y="63594"/>
                  <a:pt x="287383" y="63594"/>
                </a:cubicBezTo>
                <a:cubicBezTo>
                  <a:pt x="293248" y="63594"/>
                  <a:pt x="284450" y="54781"/>
                  <a:pt x="290315" y="48905"/>
                </a:cubicBezTo>
                <a:cubicBezTo>
                  <a:pt x="293248" y="51843"/>
                  <a:pt x="290315" y="51843"/>
                  <a:pt x="290315" y="57718"/>
                </a:cubicBezTo>
                <a:cubicBezTo>
                  <a:pt x="296180" y="57718"/>
                  <a:pt x="290315" y="51843"/>
                  <a:pt x="296180" y="51843"/>
                </a:cubicBezTo>
                <a:cubicBezTo>
                  <a:pt x="296180" y="54781"/>
                  <a:pt x="293248" y="57718"/>
                  <a:pt x="293248" y="63594"/>
                </a:cubicBezTo>
                <a:cubicBezTo>
                  <a:pt x="296180" y="63594"/>
                  <a:pt x="296180" y="60656"/>
                  <a:pt x="296180" y="60656"/>
                </a:cubicBezTo>
                <a:cubicBezTo>
                  <a:pt x="299113" y="60656"/>
                  <a:pt x="299113" y="63594"/>
                  <a:pt x="302045" y="63594"/>
                </a:cubicBezTo>
                <a:cubicBezTo>
                  <a:pt x="299113" y="60656"/>
                  <a:pt x="302045" y="45968"/>
                  <a:pt x="299113" y="45968"/>
                </a:cubicBezTo>
                <a:cubicBezTo>
                  <a:pt x="293248" y="43030"/>
                  <a:pt x="302045" y="43030"/>
                  <a:pt x="302045" y="40093"/>
                </a:cubicBezTo>
                <a:cubicBezTo>
                  <a:pt x="307910" y="40093"/>
                  <a:pt x="302045" y="51843"/>
                  <a:pt x="307910" y="48905"/>
                </a:cubicBezTo>
                <a:cubicBezTo>
                  <a:pt x="313775" y="43030"/>
                  <a:pt x="313775" y="37155"/>
                  <a:pt x="313775" y="28342"/>
                </a:cubicBezTo>
                <a:cubicBezTo>
                  <a:pt x="316708" y="31280"/>
                  <a:pt x="319640" y="28342"/>
                  <a:pt x="325505" y="28342"/>
                </a:cubicBezTo>
                <a:cubicBezTo>
                  <a:pt x="322573" y="34217"/>
                  <a:pt x="322573" y="37155"/>
                  <a:pt x="319640" y="43030"/>
                </a:cubicBezTo>
                <a:cubicBezTo>
                  <a:pt x="316708" y="45968"/>
                  <a:pt x="322573" y="37155"/>
                  <a:pt x="316708" y="37155"/>
                </a:cubicBezTo>
                <a:cubicBezTo>
                  <a:pt x="316708" y="40093"/>
                  <a:pt x="316708" y="48905"/>
                  <a:pt x="307910" y="51843"/>
                </a:cubicBezTo>
                <a:cubicBezTo>
                  <a:pt x="307910" y="57718"/>
                  <a:pt x="310843" y="66531"/>
                  <a:pt x="316708" y="60656"/>
                </a:cubicBezTo>
                <a:cubicBezTo>
                  <a:pt x="316708" y="57718"/>
                  <a:pt x="313775" y="60656"/>
                  <a:pt x="310843" y="60656"/>
                </a:cubicBezTo>
                <a:cubicBezTo>
                  <a:pt x="310843" y="57718"/>
                  <a:pt x="310843" y="54781"/>
                  <a:pt x="310843" y="54781"/>
                </a:cubicBezTo>
                <a:cubicBezTo>
                  <a:pt x="316708" y="57718"/>
                  <a:pt x="322573" y="45968"/>
                  <a:pt x="328437" y="54781"/>
                </a:cubicBezTo>
                <a:cubicBezTo>
                  <a:pt x="328437" y="51843"/>
                  <a:pt x="325505" y="43030"/>
                  <a:pt x="328437" y="34217"/>
                </a:cubicBezTo>
                <a:cubicBezTo>
                  <a:pt x="328437" y="37155"/>
                  <a:pt x="331370" y="37155"/>
                  <a:pt x="331370" y="40093"/>
                </a:cubicBezTo>
                <a:cubicBezTo>
                  <a:pt x="334302" y="40093"/>
                  <a:pt x="331370" y="31280"/>
                  <a:pt x="337235" y="37155"/>
                </a:cubicBezTo>
                <a:cubicBezTo>
                  <a:pt x="337235" y="34217"/>
                  <a:pt x="334302" y="31280"/>
                  <a:pt x="331370" y="31280"/>
                </a:cubicBezTo>
                <a:cubicBezTo>
                  <a:pt x="337235" y="25404"/>
                  <a:pt x="337235" y="25404"/>
                  <a:pt x="343100" y="28342"/>
                </a:cubicBezTo>
                <a:cubicBezTo>
                  <a:pt x="343100" y="31280"/>
                  <a:pt x="340167" y="28342"/>
                  <a:pt x="340167" y="34217"/>
                </a:cubicBezTo>
                <a:cubicBezTo>
                  <a:pt x="343100" y="34217"/>
                  <a:pt x="343100" y="37155"/>
                  <a:pt x="343100" y="37155"/>
                </a:cubicBezTo>
                <a:cubicBezTo>
                  <a:pt x="337235" y="40093"/>
                  <a:pt x="343100" y="45968"/>
                  <a:pt x="337235" y="40093"/>
                </a:cubicBezTo>
                <a:cubicBezTo>
                  <a:pt x="340167" y="45968"/>
                  <a:pt x="328437" y="45968"/>
                  <a:pt x="334302" y="48905"/>
                </a:cubicBezTo>
                <a:cubicBezTo>
                  <a:pt x="334302" y="43030"/>
                  <a:pt x="337235" y="51843"/>
                  <a:pt x="340167" y="48905"/>
                </a:cubicBezTo>
                <a:cubicBezTo>
                  <a:pt x="343100" y="45968"/>
                  <a:pt x="343100" y="43030"/>
                  <a:pt x="343100" y="37155"/>
                </a:cubicBezTo>
                <a:cubicBezTo>
                  <a:pt x="346032" y="28342"/>
                  <a:pt x="351897" y="34217"/>
                  <a:pt x="354830" y="37155"/>
                </a:cubicBezTo>
                <a:cubicBezTo>
                  <a:pt x="360695" y="31280"/>
                  <a:pt x="354830" y="28342"/>
                  <a:pt x="360695" y="22467"/>
                </a:cubicBezTo>
                <a:cubicBezTo>
                  <a:pt x="363627" y="22467"/>
                  <a:pt x="360695" y="25404"/>
                  <a:pt x="360695" y="28342"/>
                </a:cubicBezTo>
                <a:cubicBezTo>
                  <a:pt x="366560" y="19529"/>
                  <a:pt x="369492" y="22467"/>
                  <a:pt x="366560" y="13654"/>
                </a:cubicBezTo>
                <a:cubicBezTo>
                  <a:pt x="366560" y="10716"/>
                  <a:pt x="372425" y="16592"/>
                  <a:pt x="369492" y="19529"/>
                </a:cubicBezTo>
                <a:cubicBezTo>
                  <a:pt x="372425" y="19529"/>
                  <a:pt x="372425" y="16592"/>
                  <a:pt x="372425" y="16592"/>
                </a:cubicBezTo>
                <a:cubicBezTo>
                  <a:pt x="375357" y="13654"/>
                  <a:pt x="378290" y="25404"/>
                  <a:pt x="372425" y="28342"/>
                </a:cubicBezTo>
                <a:cubicBezTo>
                  <a:pt x="372425" y="28342"/>
                  <a:pt x="375357" y="28342"/>
                  <a:pt x="375357" y="31280"/>
                </a:cubicBezTo>
                <a:cubicBezTo>
                  <a:pt x="378290" y="25404"/>
                  <a:pt x="378290" y="16592"/>
                  <a:pt x="381222" y="13654"/>
                </a:cubicBezTo>
                <a:cubicBezTo>
                  <a:pt x="390019" y="16592"/>
                  <a:pt x="387087" y="7779"/>
                  <a:pt x="395884" y="7779"/>
                </a:cubicBezTo>
                <a:cubicBezTo>
                  <a:pt x="395884" y="10716"/>
                  <a:pt x="392952" y="13654"/>
                  <a:pt x="390019" y="19529"/>
                </a:cubicBezTo>
                <a:cubicBezTo>
                  <a:pt x="395884" y="25404"/>
                  <a:pt x="398817" y="28342"/>
                  <a:pt x="410547" y="25404"/>
                </a:cubicBezTo>
                <a:cubicBezTo>
                  <a:pt x="410547" y="22467"/>
                  <a:pt x="413479" y="19529"/>
                  <a:pt x="413479" y="16592"/>
                </a:cubicBezTo>
                <a:cubicBezTo>
                  <a:pt x="407614" y="16592"/>
                  <a:pt x="407614" y="25404"/>
                  <a:pt x="398817" y="22467"/>
                </a:cubicBezTo>
                <a:cubicBezTo>
                  <a:pt x="401749" y="19529"/>
                  <a:pt x="407614" y="13654"/>
                  <a:pt x="416412" y="13654"/>
                </a:cubicBezTo>
                <a:cubicBezTo>
                  <a:pt x="416412" y="4841"/>
                  <a:pt x="428142" y="-3972"/>
                  <a:pt x="439872" y="1903"/>
                </a:cubicBezTo>
                <a:close/>
              </a:path>
            </a:pathLst>
          </a:custGeom>
        </p:spPr>
      </p:pic>
      <p:grpSp>
        <p:nvGrpSpPr>
          <p:cNvPr id="37891" name="组合 2"/>
          <p:cNvGrpSpPr/>
          <p:nvPr/>
        </p:nvGrpSpPr>
        <p:grpSpPr bwMode="auto">
          <a:xfrm>
            <a:off x="1762125" y="2652713"/>
            <a:ext cx="5332810" cy="1270397"/>
            <a:chOff x="3556000" y="3918198"/>
            <a:chExt cx="5116514" cy="715963"/>
          </a:xfrm>
        </p:grpSpPr>
        <p:sp>
          <p:nvSpPr>
            <p:cNvPr id="13" name="矩形 12"/>
            <p:cNvSpPr/>
            <p:nvPr>
              <p:custDataLst>
                <p:tags r:id="rId3"/>
              </p:custDataLst>
            </p:nvPr>
          </p:nvSpPr>
          <p:spPr>
            <a:xfrm>
              <a:off x="4011792" y="4022875"/>
              <a:ext cx="4208358" cy="5045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altLang="zh-CN" sz="3000" b="1">
                  <a:solidFill>
                    <a:srgbClr val="203864"/>
                  </a:solidFill>
                  <a:latin typeface="Bell MT" panose="02020503060305020303" pitchFamily="18" charset="0"/>
                  <a:ea typeface="Gungsuh" panose="02030600000101010101" pitchFamily="18" charset="-127"/>
                  <a:sym typeface="+mn-ea"/>
                </a:rPr>
                <a:t>Thank you for listening </a:t>
              </a:r>
              <a:endParaRPr lang="zh-CN" altLang="en-US" sz="3000" b="1">
                <a:solidFill>
                  <a:srgbClr val="203864"/>
                </a:solidFill>
                <a:latin typeface="Bell MT" panose="02020503060305020303" pitchFamily="18" charset="0"/>
                <a:ea typeface="Gungsuh" panose="02030600000101010101" pitchFamily="18" charset="-127"/>
                <a:sym typeface="+mn-ea"/>
              </a:endParaRPr>
            </a:p>
          </p:txBody>
        </p:sp>
        <p:sp>
          <p:nvSpPr>
            <p:cNvPr id="16" name="矩形 15"/>
            <p:cNvSpPr/>
            <p:nvPr>
              <p:custDataLst>
                <p:tags r:id="rId4"/>
              </p:custDataLst>
            </p:nvPr>
          </p:nvSpPr>
          <p:spPr>
            <a:xfrm>
              <a:off x="3556000" y="3919540"/>
              <a:ext cx="501485" cy="7146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3000" b="1">
                <a:solidFill>
                  <a:schemeClr val="tx1"/>
                </a:solidFill>
                <a:latin typeface="Bell MT" panose="0202050306030502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" name="任意多边形 16"/>
            <p:cNvSpPr/>
            <p:nvPr>
              <p:custDataLst>
                <p:tags r:id="rId5"/>
              </p:custDataLst>
            </p:nvPr>
          </p:nvSpPr>
          <p:spPr>
            <a:xfrm>
              <a:off x="4056342" y="3918198"/>
              <a:ext cx="103953" cy="104677"/>
            </a:xfrm>
            <a:custGeom>
              <a:avLst/>
              <a:gdLst>
                <a:gd name="connsiteX0" fmla="*/ 0 w 119063"/>
                <a:gd name="connsiteY0" fmla="*/ 121443 h 121443"/>
                <a:gd name="connsiteX1" fmla="*/ 119063 w 119063"/>
                <a:gd name="connsiteY1" fmla="*/ 121443 h 121443"/>
                <a:gd name="connsiteX2" fmla="*/ 0 w 119063"/>
                <a:gd name="connsiteY2" fmla="*/ 0 h 121443"/>
                <a:gd name="connsiteX3" fmla="*/ 0 w 119063"/>
                <a:gd name="connsiteY3" fmla="*/ 121443 h 121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063" h="121443">
                  <a:moveTo>
                    <a:pt x="0" y="121443"/>
                  </a:moveTo>
                  <a:lnTo>
                    <a:pt x="119063" y="121443"/>
                  </a:lnTo>
                  <a:lnTo>
                    <a:pt x="0" y="0"/>
                  </a:lnTo>
                  <a:lnTo>
                    <a:pt x="0" y="12144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3000" b="1">
                <a:solidFill>
                  <a:schemeClr val="tx1"/>
                </a:solidFill>
                <a:latin typeface="Bell MT" panose="0202050306030502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895" name="任意多边形 1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4056064" y="4527798"/>
              <a:ext cx="104775" cy="106363"/>
            </a:xfrm>
            <a:custGeom>
              <a:avLst/>
              <a:gdLst>
                <a:gd name="T0" fmla="*/ 0 w 119063"/>
                <a:gd name="T1" fmla="*/ 121443 h 121443"/>
                <a:gd name="T2" fmla="*/ 119063 w 119063"/>
                <a:gd name="T3" fmla="*/ 121443 h 121443"/>
                <a:gd name="T4" fmla="*/ 0 w 119063"/>
                <a:gd name="T5" fmla="*/ 0 h 121443"/>
                <a:gd name="T6" fmla="*/ 0 w 119063"/>
                <a:gd name="T7" fmla="*/ 121443 h 12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063" h="121443">
                  <a:moveTo>
                    <a:pt x="0" y="121443"/>
                  </a:moveTo>
                  <a:lnTo>
                    <a:pt x="119063" y="121443"/>
                  </a:lnTo>
                  <a:lnTo>
                    <a:pt x="0" y="0"/>
                  </a:lnTo>
                  <a:lnTo>
                    <a:pt x="0" y="121443"/>
                  </a:lnTo>
                  <a:close/>
                </a:path>
              </a:pathLst>
            </a:custGeom>
            <a:solidFill>
              <a:srgbClr val="2F5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矩形 18"/>
            <p:cNvSpPr/>
            <p:nvPr>
              <p:custDataLst>
                <p:tags r:id="rId7"/>
              </p:custDataLst>
            </p:nvPr>
          </p:nvSpPr>
          <p:spPr>
            <a:xfrm flipH="1">
              <a:off x="8172172" y="3919540"/>
              <a:ext cx="500342" cy="7146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3000" b="1">
                <a:solidFill>
                  <a:schemeClr val="tx1"/>
                </a:solidFill>
                <a:latin typeface="Bell MT" panose="0202050306030502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" name="任意多边形 19"/>
            <p:cNvSpPr/>
            <p:nvPr>
              <p:custDataLst>
                <p:tags r:id="rId8"/>
              </p:custDataLst>
            </p:nvPr>
          </p:nvSpPr>
          <p:spPr>
            <a:xfrm flipH="1">
              <a:off x="8068219" y="3918198"/>
              <a:ext cx="103953" cy="104677"/>
            </a:xfrm>
            <a:custGeom>
              <a:avLst/>
              <a:gdLst>
                <a:gd name="connsiteX0" fmla="*/ 0 w 119063"/>
                <a:gd name="connsiteY0" fmla="*/ 121443 h 121443"/>
                <a:gd name="connsiteX1" fmla="*/ 119063 w 119063"/>
                <a:gd name="connsiteY1" fmla="*/ 121443 h 121443"/>
                <a:gd name="connsiteX2" fmla="*/ 0 w 119063"/>
                <a:gd name="connsiteY2" fmla="*/ 0 h 121443"/>
                <a:gd name="connsiteX3" fmla="*/ 0 w 119063"/>
                <a:gd name="connsiteY3" fmla="*/ 121443 h 121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063" h="121443">
                  <a:moveTo>
                    <a:pt x="0" y="121443"/>
                  </a:moveTo>
                  <a:lnTo>
                    <a:pt x="119063" y="121443"/>
                  </a:lnTo>
                  <a:lnTo>
                    <a:pt x="0" y="0"/>
                  </a:lnTo>
                  <a:lnTo>
                    <a:pt x="0" y="12144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3000" b="1">
                <a:solidFill>
                  <a:schemeClr val="tx1"/>
                </a:solidFill>
                <a:latin typeface="Bell MT" panose="0202050306030502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898" name="任意多边形 2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flipH="1" flipV="1">
              <a:off x="8067676" y="4527798"/>
              <a:ext cx="104775" cy="106363"/>
            </a:xfrm>
            <a:custGeom>
              <a:avLst/>
              <a:gdLst>
                <a:gd name="T0" fmla="*/ 0 w 119063"/>
                <a:gd name="T1" fmla="*/ 121443 h 121443"/>
                <a:gd name="T2" fmla="*/ 119063 w 119063"/>
                <a:gd name="T3" fmla="*/ 121443 h 121443"/>
                <a:gd name="T4" fmla="*/ 0 w 119063"/>
                <a:gd name="T5" fmla="*/ 0 h 121443"/>
                <a:gd name="T6" fmla="*/ 0 w 119063"/>
                <a:gd name="T7" fmla="*/ 121443 h 12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063" h="121443">
                  <a:moveTo>
                    <a:pt x="0" y="121443"/>
                  </a:moveTo>
                  <a:lnTo>
                    <a:pt x="119063" y="121443"/>
                  </a:lnTo>
                  <a:lnTo>
                    <a:pt x="0" y="0"/>
                  </a:lnTo>
                  <a:lnTo>
                    <a:pt x="0" y="121443"/>
                  </a:lnTo>
                  <a:close/>
                </a:path>
              </a:pathLst>
            </a:custGeom>
            <a:solidFill>
              <a:srgbClr val="2F5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899" name="矩形 2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27722" y="2320529"/>
            <a:ext cx="3008709" cy="28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2100">
                <a:solidFill>
                  <a:srgbClr val="80808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@ Lijun He </a:t>
            </a:r>
            <a:endParaRPr lang="zh-CN" altLang="en-US" sz="2100">
              <a:solidFill>
                <a:srgbClr val="80808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-194308" y="3719592"/>
            <a:ext cx="1646929" cy="1450886"/>
          </a:xfrm>
          <a:custGeom>
            <a:avLst/>
            <a:gdLst>
              <a:gd name="connsiteX0" fmla="*/ 498588 w 2195892"/>
              <a:gd name="connsiteY0" fmla="*/ 1921339 h 1934517"/>
              <a:gd name="connsiteX1" fmla="*/ 503894 w 2195892"/>
              <a:gd name="connsiteY1" fmla="*/ 1921339 h 1934517"/>
              <a:gd name="connsiteX2" fmla="*/ 503894 w 2195892"/>
              <a:gd name="connsiteY2" fmla="*/ 1927837 h 1934517"/>
              <a:gd name="connsiteX3" fmla="*/ 498588 w 2195892"/>
              <a:gd name="connsiteY3" fmla="*/ 1927837 h 1934517"/>
              <a:gd name="connsiteX4" fmla="*/ 498588 w 2195892"/>
              <a:gd name="connsiteY4" fmla="*/ 1921339 h 1934517"/>
              <a:gd name="connsiteX5" fmla="*/ 472066 w 2195892"/>
              <a:gd name="connsiteY5" fmla="*/ 1895354 h 1934517"/>
              <a:gd name="connsiteX6" fmla="*/ 477372 w 2195892"/>
              <a:gd name="connsiteY6" fmla="*/ 1921339 h 1934517"/>
              <a:gd name="connsiteX7" fmla="*/ 456155 w 2195892"/>
              <a:gd name="connsiteY7" fmla="*/ 1910945 h 1934517"/>
              <a:gd name="connsiteX8" fmla="*/ 472066 w 2195892"/>
              <a:gd name="connsiteY8" fmla="*/ 1895354 h 1934517"/>
              <a:gd name="connsiteX9" fmla="*/ 354413 w 2195892"/>
              <a:gd name="connsiteY9" fmla="*/ 1888856 h 1934517"/>
              <a:gd name="connsiteX10" fmla="*/ 392990 w 2195892"/>
              <a:gd name="connsiteY10" fmla="*/ 1904447 h 1934517"/>
              <a:gd name="connsiteX11" fmla="*/ 383344 w 2195892"/>
              <a:gd name="connsiteY11" fmla="*/ 1930431 h 1934517"/>
              <a:gd name="connsiteX12" fmla="*/ 373098 w 2195892"/>
              <a:gd name="connsiteY12" fmla="*/ 1931081 h 1934517"/>
              <a:gd name="connsiteX13" fmla="*/ 368982 w 2195892"/>
              <a:gd name="connsiteY13" fmla="*/ 1934517 h 1934517"/>
              <a:gd name="connsiteX14" fmla="*/ 358746 w 2195892"/>
              <a:gd name="connsiteY14" fmla="*/ 1934517 h 1934517"/>
              <a:gd name="connsiteX15" fmla="*/ 353810 w 2195892"/>
              <a:gd name="connsiteY15" fmla="*/ 1923285 h 1934517"/>
              <a:gd name="connsiteX16" fmla="*/ 344770 w 2195892"/>
              <a:gd name="connsiteY16" fmla="*/ 1914840 h 1934517"/>
              <a:gd name="connsiteX17" fmla="*/ 354413 w 2195892"/>
              <a:gd name="connsiteY17" fmla="*/ 1888856 h 1934517"/>
              <a:gd name="connsiteX18" fmla="*/ 60999 w 2195892"/>
              <a:gd name="connsiteY18" fmla="*/ 1210658 h 1934517"/>
              <a:gd name="connsiteX19" fmla="*/ 66834 w 2195892"/>
              <a:gd name="connsiteY19" fmla="*/ 1211958 h 1934517"/>
              <a:gd name="connsiteX20" fmla="*/ 66834 w 2195892"/>
              <a:gd name="connsiteY20" fmla="*/ 1227548 h 1934517"/>
              <a:gd name="connsiteX21" fmla="*/ 58347 w 2195892"/>
              <a:gd name="connsiteY21" fmla="*/ 1217155 h 1934517"/>
              <a:gd name="connsiteX22" fmla="*/ 60999 w 2195892"/>
              <a:gd name="connsiteY22" fmla="*/ 1210658 h 1934517"/>
              <a:gd name="connsiteX23" fmla="*/ 72490 w 2195892"/>
              <a:gd name="connsiteY23" fmla="*/ 1154787 h 1934517"/>
              <a:gd name="connsiteX24" fmla="*/ 79564 w 2195892"/>
              <a:gd name="connsiteY24" fmla="*/ 1159661 h 1934517"/>
              <a:gd name="connsiteX25" fmla="*/ 68956 w 2195892"/>
              <a:gd name="connsiteY25" fmla="*/ 1164535 h 1934517"/>
              <a:gd name="connsiteX26" fmla="*/ 72490 w 2195892"/>
              <a:gd name="connsiteY26" fmla="*/ 1154787 h 1934517"/>
              <a:gd name="connsiteX27" fmla="*/ 153822 w 2195892"/>
              <a:gd name="connsiteY27" fmla="*/ 1148293 h 1934517"/>
              <a:gd name="connsiteX28" fmla="*/ 164430 w 2195892"/>
              <a:gd name="connsiteY28" fmla="*/ 1148293 h 1934517"/>
              <a:gd name="connsiteX29" fmla="*/ 153822 w 2195892"/>
              <a:gd name="connsiteY29" fmla="*/ 1154791 h 1934517"/>
              <a:gd name="connsiteX30" fmla="*/ 111389 w 2195892"/>
              <a:gd name="connsiteY30" fmla="*/ 1148293 h 1934517"/>
              <a:gd name="connsiteX31" fmla="*/ 111389 w 2195892"/>
              <a:gd name="connsiteY31" fmla="*/ 1180776 h 1934517"/>
              <a:gd name="connsiteX32" fmla="*/ 100777 w 2195892"/>
              <a:gd name="connsiteY32" fmla="*/ 1153707 h 1934517"/>
              <a:gd name="connsiteX33" fmla="*/ 111389 w 2195892"/>
              <a:gd name="connsiteY33" fmla="*/ 1148293 h 1934517"/>
              <a:gd name="connsiteX34" fmla="*/ 58565 w 2195892"/>
              <a:gd name="connsiteY34" fmla="*/ 1137365 h 1934517"/>
              <a:gd name="connsiteX35" fmla="*/ 68956 w 2195892"/>
              <a:gd name="connsiteY35" fmla="*/ 1143964 h 1934517"/>
              <a:gd name="connsiteX36" fmla="*/ 34478 w 2195892"/>
              <a:gd name="connsiteY36" fmla="*/ 1165615 h 1934517"/>
              <a:gd name="connsiteX37" fmla="*/ 0 w 2195892"/>
              <a:gd name="connsiteY37" fmla="*/ 1154791 h 1934517"/>
              <a:gd name="connsiteX38" fmla="*/ 24625 w 2195892"/>
              <a:gd name="connsiteY38" fmla="*/ 1160201 h 1934517"/>
              <a:gd name="connsiteX39" fmla="*/ 58565 w 2195892"/>
              <a:gd name="connsiteY39" fmla="*/ 1137365 h 1934517"/>
              <a:gd name="connsiteX40" fmla="*/ 95474 w 2195892"/>
              <a:gd name="connsiteY40" fmla="*/ 1128807 h 1934517"/>
              <a:gd name="connsiteX41" fmla="*/ 84866 w 2195892"/>
              <a:gd name="connsiteY41" fmla="*/ 1141799 h 1934517"/>
              <a:gd name="connsiteX42" fmla="*/ 84866 w 2195892"/>
              <a:gd name="connsiteY42" fmla="*/ 1135305 h 1934517"/>
              <a:gd name="connsiteX43" fmla="*/ 95474 w 2195892"/>
              <a:gd name="connsiteY43" fmla="*/ 1128807 h 1934517"/>
              <a:gd name="connsiteX44" fmla="*/ 63650 w 2195892"/>
              <a:gd name="connsiteY44" fmla="*/ 1122308 h 1934517"/>
              <a:gd name="connsiteX45" fmla="*/ 74258 w 2195892"/>
              <a:gd name="connsiteY45" fmla="*/ 1122308 h 1934517"/>
              <a:gd name="connsiteX46" fmla="*/ 74258 w 2195892"/>
              <a:gd name="connsiteY46" fmla="*/ 1128807 h 1934517"/>
              <a:gd name="connsiteX47" fmla="*/ 106083 w 2195892"/>
              <a:gd name="connsiteY47" fmla="*/ 1114190 h 1934517"/>
              <a:gd name="connsiteX48" fmla="*/ 121997 w 2195892"/>
              <a:gd name="connsiteY48" fmla="*/ 1119063 h 1934517"/>
              <a:gd name="connsiteX49" fmla="*/ 121997 w 2195892"/>
              <a:gd name="connsiteY49" fmla="*/ 1123933 h 1934517"/>
              <a:gd name="connsiteX50" fmla="*/ 110062 w 2195892"/>
              <a:gd name="connsiteY50" fmla="*/ 1128807 h 1934517"/>
              <a:gd name="connsiteX51" fmla="*/ 106083 w 2195892"/>
              <a:gd name="connsiteY51" fmla="*/ 1114190 h 1934517"/>
              <a:gd name="connsiteX52" fmla="*/ 57082 w 2195892"/>
              <a:gd name="connsiteY52" fmla="*/ 1090944 h 1934517"/>
              <a:gd name="connsiteX53" fmla="*/ 60997 w 2195892"/>
              <a:gd name="connsiteY53" fmla="*/ 1102822 h 1934517"/>
              <a:gd name="connsiteX54" fmla="*/ 53041 w 2195892"/>
              <a:gd name="connsiteY54" fmla="*/ 1096324 h 1934517"/>
              <a:gd name="connsiteX55" fmla="*/ 57082 w 2195892"/>
              <a:gd name="connsiteY55" fmla="*/ 1090944 h 1934517"/>
              <a:gd name="connsiteX56" fmla="*/ 29466 w 2195892"/>
              <a:gd name="connsiteY56" fmla="*/ 1070339 h 1934517"/>
              <a:gd name="connsiteX57" fmla="*/ 48327 w 2195892"/>
              <a:gd name="connsiteY57" fmla="*/ 1081707 h 1934517"/>
              <a:gd name="connsiteX58" fmla="*/ 38895 w 2195892"/>
              <a:gd name="connsiteY58" fmla="*/ 1115814 h 1934517"/>
              <a:gd name="connsiteX59" fmla="*/ 34180 w 2195892"/>
              <a:gd name="connsiteY59" fmla="*/ 1110130 h 1934517"/>
              <a:gd name="connsiteX60" fmla="*/ 10608 w 2195892"/>
              <a:gd name="connsiteY60" fmla="*/ 1110130 h 1934517"/>
              <a:gd name="connsiteX61" fmla="*/ 20037 w 2195892"/>
              <a:gd name="connsiteY61" fmla="*/ 1087391 h 1934517"/>
              <a:gd name="connsiteX62" fmla="*/ 34180 w 2195892"/>
              <a:gd name="connsiteY62" fmla="*/ 1087391 h 1934517"/>
              <a:gd name="connsiteX63" fmla="*/ 29466 w 2195892"/>
              <a:gd name="connsiteY63" fmla="*/ 1070339 h 1934517"/>
              <a:gd name="connsiteX64" fmla="*/ 100777 w 2195892"/>
              <a:gd name="connsiteY64" fmla="*/ 1018370 h 1934517"/>
              <a:gd name="connsiteX65" fmla="*/ 106083 w 2195892"/>
              <a:gd name="connsiteY65" fmla="*/ 1031362 h 1934517"/>
              <a:gd name="connsiteX66" fmla="*/ 95474 w 2195892"/>
              <a:gd name="connsiteY66" fmla="*/ 1022699 h 1934517"/>
              <a:gd name="connsiteX67" fmla="*/ 100777 w 2195892"/>
              <a:gd name="connsiteY67" fmla="*/ 1018370 h 1934517"/>
              <a:gd name="connsiteX68" fmla="*/ 114332 w 2195892"/>
              <a:gd name="connsiteY68" fmla="*/ 1011876 h 1934517"/>
              <a:gd name="connsiteX69" fmla="*/ 133193 w 2195892"/>
              <a:gd name="connsiteY69" fmla="*/ 1044359 h 1934517"/>
              <a:gd name="connsiteX70" fmla="*/ 119047 w 2195892"/>
              <a:gd name="connsiteY70" fmla="*/ 1071424 h 1934517"/>
              <a:gd name="connsiteX71" fmla="*/ 100189 w 2195892"/>
              <a:gd name="connsiteY71" fmla="*/ 1060596 h 1934517"/>
              <a:gd name="connsiteX72" fmla="*/ 114332 w 2195892"/>
              <a:gd name="connsiteY72" fmla="*/ 1011876 h 1934517"/>
              <a:gd name="connsiteX73" fmla="*/ 148516 w 2195892"/>
              <a:gd name="connsiteY73" fmla="*/ 914431 h 1934517"/>
              <a:gd name="connsiteX74" fmla="*/ 148516 w 2195892"/>
              <a:gd name="connsiteY74" fmla="*/ 927424 h 1934517"/>
              <a:gd name="connsiteX75" fmla="*/ 143210 w 2195892"/>
              <a:gd name="connsiteY75" fmla="*/ 920929 h 1934517"/>
              <a:gd name="connsiteX76" fmla="*/ 148516 w 2195892"/>
              <a:gd name="connsiteY76" fmla="*/ 914431 h 1934517"/>
              <a:gd name="connsiteX77" fmla="*/ 127299 w 2195892"/>
              <a:gd name="connsiteY77" fmla="*/ 914431 h 1934517"/>
              <a:gd name="connsiteX78" fmla="*/ 132605 w 2195892"/>
              <a:gd name="connsiteY78" fmla="*/ 914431 h 1934517"/>
              <a:gd name="connsiteX79" fmla="*/ 116691 w 2195892"/>
              <a:gd name="connsiteY79" fmla="*/ 923094 h 1934517"/>
              <a:gd name="connsiteX80" fmla="*/ 127299 w 2195892"/>
              <a:gd name="connsiteY80" fmla="*/ 914431 h 1934517"/>
              <a:gd name="connsiteX81" fmla="*/ 132602 w 2195892"/>
              <a:gd name="connsiteY81" fmla="*/ 862462 h 1934517"/>
              <a:gd name="connsiteX82" fmla="*/ 148516 w 2195892"/>
              <a:gd name="connsiteY82" fmla="*/ 868960 h 1934517"/>
              <a:gd name="connsiteX83" fmla="*/ 137908 w 2195892"/>
              <a:gd name="connsiteY83" fmla="*/ 881952 h 1934517"/>
              <a:gd name="connsiteX84" fmla="*/ 127296 w 2195892"/>
              <a:gd name="connsiteY84" fmla="*/ 875454 h 1934517"/>
              <a:gd name="connsiteX85" fmla="*/ 132602 w 2195892"/>
              <a:gd name="connsiteY85" fmla="*/ 862462 h 1934517"/>
              <a:gd name="connsiteX86" fmla="*/ 198904 w 2195892"/>
              <a:gd name="connsiteY86" fmla="*/ 323278 h 1934517"/>
              <a:gd name="connsiteX87" fmla="*/ 206863 w 2195892"/>
              <a:gd name="connsiteY87" fmla="*/ 329776 h 1934517"/>
              <a:gd name="connsiteX88" fmla="*/ 190949 w 2195892"/>
              <a:gd name="connsiteY88" fmla="*/ 336271 h 1934517"/>
              <a:gd name="connsiteX89" fmla="*/ 198904 w 2195892"/>
              <a:gd name="connsiteY89" fmla="*/ 323278 h 1934517"/>
              <a:gd name="connsiteX90" fmla="*/ 169732 w 2195892"/>
              <a:gd name="connsiteY90" fmla="*/ 316784 h 1934517"/>
              <a:gd name="connsiteX91" fmla="*/ 175035 w 2195892"/>
              <a:gd name="connsiteY91" fmla="*/ 329776 h 1934517"/>
              <a:gd name="connsiteX92" fmla="*/ 169732 w 2195892"/>
              <a:gd name="connsiteY92" fmla="*/ 329776 h 1934517"/>
              <a:gd name="connsiteX93" fmla="*/ 194484 w 2195892"/>
              <a:gd name="connsiteY93" fmla="*/ 297298 h 1934517"/>
              <a:gd name="connsiteX94" fmla="*/ 201557 w 2195892"/>
              <a:gd name="connsiteY94" fmla="*/ 305961 h 1934517"/>
              <a:gd name="connsiteX95" fmla="*/ 198019 w 2195892"/>
              <a:gd name="connsiteY95" fmla="*/ 310290 h 1934517"/>
              <a:gd name="connsiteX96" fmla="*/ 194484 w 2195892"/>
              <a:gd name="connsiteY96" fmla="*/ 297298 h 1934517"/>
              <a:gd name="connsiteX97" fmla="*/ 2158783 w 2195892"/>
              <a:gd name="connsiteY97" fmla="*/ 264815 h 1934517"/>
              <a:gd name="connsiteX98" fmla="*/ 2164089 w 2195892"/>
              <a:gd name="connsiteY98" fmla="*/ 264815 h 1934517"/>
              <a:gd name="connsiteX99" fmla="*/ 2169391 w 2195892"/>
              <a:gd name="connsiteY99" fmla="*/ 277807 h 1934517"/>
              <a:gd name="connsiteX100" fmla="*/ 2153477 w 2195892"/>
              <a:gd name="connsiteY100" fmla="*/ 271313 h 1934517"/>
              <a:gd name="connsiteX101" fmla="*/ 2158783 w 2195892"/>
              <a:gd name="connsiteY101" fmla="*/ 264815 h 1934517"/>
              <a:gd name="connsiteX102" fmla="*/ 238684 w 2195892"/>
              <a:gd name="connsiteY102" fmla="*/ 264815 h 1934517"/>
              <a:gd name="connsiteX103" fmla="*/ 243990 w 2195892"/>
              <a:gd name="connsiteY103" fmla="*/ 264815 h 1934517"/>
              <a:gd name="connsiteX104" fmla="*/ 243990 w 2195892"/>
              <a:gd name="connsiteY104" fmla="*/ 284305 h 1934517"/>
              <a:gd name="connsiteX105" fmla="*/ 238684 w 2195892"/>
              <a:gd name="connsiteY105" fmla="*/ 284305 h 1934517"/>
              <a:gd name="connsiteX106" fmla="*/ 1963028 w 2195892"/>
              <a:gd name="connsiteY106" fmla="*/ 222419 h 1934517"/>
              <a:gd name="connsiteX107" fmla="*/ 1962799 w 2195892"/>
              <a:gd name="connsiteY107" fmla="*/ 230262 h 1934517"/>
              <a:gd name="connsiteX108" fmla="*/ 1972813 w 2195892"/>
              <a:gd name="connsiteY108" fmla="*/ 250431 h 1934517"/>
              <a:gd name="connsiteX109" fmla="*/ 1953962 w 2195892"/>
              <a:gd name="connsiteY109" fmla="*/ 250431 h 1934517"/>
              <a:gd name="connsiteX110" fmla="*/ 1956908 w 2195892"/>
              <a:gd name="connsiteY110" fmla="*/ 236025 h 1934517"/>
              <a:gd name="connsiteX111" fmla="*/ 1963055 w 2195892"/>
              <a:gd name="connsiteY111" fmla="*/ 221467 h 1934517"/>
              <a:gd name="connsiteX112" fmla="*/ 1963387 w 2195892"/>
              <a:gd name="connsiteY112" fmla="*/ 221619 h 1934517"/>
              <a:gd name="connsiteX113" fmla="*/ 1963028 w 2195892"/>
              <a:gd name="connsiteY113" fmla="*/ 222419 h 1934517"/>
              <a:gd name="connsiteX114" fmla="*/ 2195892 w 2195892"/>
              <a:gd name="connsiteY114" fmla="*/ 219433 h 1934517"/>
              <a:gd name="connsiteX115" fmla="*/ 2195892 w 2195892"/>
              <a:gd name="connsiteY115" fmla="*/ 241012 h 1934517"/>
              <a:gd name="connsiteX116" fmla="*/ 2190605 w 2195892"/>
              <a:gd name="connsiteY116" fmla="*/ 245328 h 1934517"/>
              <a:gd name="connsiteX117" fmla="*/ 2164086 w 2195892"/>
              <a:gd name="connsiteY117" fmla="*/ 219344 h 1934517"/>
              <a:gd name="connsiteX118" fmla="*/ 2169391 w 2195892"/>
              <a:gd name="connsiteY118" fmla="*/ 225842 h 1934517"/>
              <a:gd name="connsiteX119" fmla="*/ 2166074 w 2195892"/>
              <a:gd name="connsiteY119" fmla="*/ 236395 h 1934517"/>
              <a:gd name="connsiteX120" fmla="*/ 2158780 w 2195892"/>
              <a:gd name="connsiteY120" fmla="*/ 232336 h 1934517"/>
              <a:gd name="connsiteX121" fmla="*/ 2164086 w 2195892"/>
              <a:gd name="connsiteY121" fmla="*/ 219344 h 1934517"/>
              <a:gd name="connsiteX122" fmla="*/ 2142872 w 2195892"/>
              <a:gd name="connsiteY122" fmla="*/ 219344 h 1934517"/>
              <a:gd name="connsiteX123" fmla="*/ 2148175 w 2195892"/>
              <a:gd name="connsiteY123" fmla="*/ 219344 h 1934517"/>
              <a:gd name="connsiteX124" fmla="*/ 2137567 w 2195892"/>
              <a:gd name="connsiteY124" fmla="*/ 232336 h 1934517"/>
              <a:gd name="connsiteX125" fmla="*/ 2142872 w 2195892"/>
              <a:gd name="connsiteY125" fmla="*/ 219344 h 1934517"/>
              <a:gd name="connsiteX126" fmla="*/ 1882968 w 2195892"/>
              <a:gd name="connsiteY126" fmla="*/ 219340 h 1934517"/>
              <a:gd name="connsiteX127" fmla="*/ 1888271 w 2195892"/>
              <a:gd name="connsiteY127" fmla="*/ 219340 h 1934517"/>
              <a:gd name="connsiteX128" fmla="*/ 1882968 w 2195892"/>
              <a:gd name="connsiteY128" fmla="*/ 225838 h 1934517"/>
              <a:gd name="connsiteX129" fmla="*/ 1882968 w 2195892"/>
              <a:gd name="connsiteY129" fmla="*/ 219340 h 1934517"/>
              <a:gd name="connsiteX130" fmla="*/ 628540 w 2195892"/>
              <a:gd name="connsiteY130" fmla="*/ 193359 h 1934517"/>
              <a:gd name="connsiteX131" fmla="*/ 631193 w 2195892"/>
              <a:gd name="connsiteY131" fmla="*/ 206351 h 1934517"/>
              <a:gd name="connsiteX132" fmla="*/ 625888 w 2195892"/>
              <a:gd name="connsiteY132" fmla="*/ 202022 h 1934517"/>
              <a:gd name="connsiteX133" fmla="*/ 628540 w 2195892"/>
              <a:gd name="connsiteY133" fmla="*/ 193359 h 1934517"/>
              <a:gd name="connsiteX134" fmla="*/ 2089828 w 2195892"/>
              <a:gd name="connsiteY134" fmla="*/ 180363 h 1934517"/>
              <a:gd name="connsiteX135" fmla="*/ 2095134 w 2195892"/>
              <a:gd name="connsiteY135" fmla="*/ 180363 h 1934517"/>
              <a:gd name="connsiteX136" fmla="*/ 2095134 w 2195892"/>
              <a:gd name="connsiteY136" fmla="*/ 186861 h 1934517"/>
              <a:gd name="connsiteX137" fmla="*/ 2089828 w 2195892"/>
              <a:gd name="connsiteY137" fmla="*/ 186861 h 1934517"/>
              <a:gd name="connsiteX138" fmla="*/ 2089828 w 2195892"/>
              <a:gd name="connsiteY138" fmla="*/ 180363 h 1934517"/>
              <a:gd name="connsiteX139" fmla="*/ 2105742 w 2195892"/>
              <a:gd name="connsiteY139" fmla="*/ 173869 h 1934517"/>
              <a:gd name="connsiteX140" fmla="*/ 2105742 w 2195892"/>
              <a:gd name="connsiteY140" fmla="*/ 186861 h 1934517"/>
              <a:gd name="connsiteX141" fmla="*/ 2100436 w 2195892"/>
              <a:gd name="connsiteY141" fmla="*/ 186861 h 1934517"/>
              <a:gd name="connsiteX142" fmla="*/ 2105742 w 2195892"/>
              <a:gd name="connsiteY142" fmla="*/ 173869 h 1934517"/>
              <a:gd name="connsiteX143" fmla="*/ 2068615 w 2195892"/>
              <a:gd name="connsiteY143" fmla="*/ 167370 h 1934517"/>
              <a:gd name="connsiteX144" fmla="*/ 2073917 w 2195892"/>
              <a:gd name="connsiteY144" fmla="*/ 180363 h 1934517"/>
              <a:gd name="connsiteX145" fmla="*/ 2063309 w 2195892"/>
              <a:gd name="connsiteY145" fmla="*/ 180363 h 1934517"/>
              <a:gd name="connsiteX146" fmla="*/ 2068615 w 2195892"/>
              <a:gd name="connsiteY146" fmla="*/ 167370 h 1934517"/>
              <a:gd name="connsiteX147" fmla="*/ 885788 w 2195892"/>
              <a:gd name="connsiteY147" fmla="*/ 160876 h 1934517"/>
              <a:gd name="connsiteX148" fmla="*/ 891094 w 2195892"/>
              <a:gd name="connsiteY148" fmla="*/ 167374 h 1934517"/>
              <a:gd name="connsiteX149" fmla="*/ 885788 w 2195892"/>
              <a:gd name="connsiteY149" fmla="*/ 167374 h 1934517"/>
              <a:gd name="connsiteX150" fmla="*/ 885788 w 2195892"/>
              <a:gd name="connsiteY150" fmla="*/ 160876 h 1934517"/>
              <a:gd name="connsiteX151" fmla="*/ 245758 w 2195892"/>
              <a:gd name="connsiteY151" fmla="*/ 160876 h 1934517"/>
              <a:gd name="connsiteX152" fmla="*/ 250475 w 2195892"/>
              <a:gd name="connsiteY152" fmla="*/ 160876 h 1934517"/>
              <a:gd name="connsiteX153" fmla="*/ 245758 w 2195892"/>
              <a:gd name="connsiteY153" fmla="*/ 189750 h 1934517"/>
              <a:gd name="connsiteX154" fmla="*/ 259904 w 2195892"/>
              <a:gd name="connsiteY154" fmla="*/ 230167 h 1934517"/>
              <a:gd name="connsiteX155" fmla="*/ 250475 w 2195892"/>
              <a:gd name="connsiteY155" fmla="*/ 264815 h 1934517"/>
              <a:gd name="connsiteX156" fmla="*/ 245758 w 2195892"/>
              <a:gd name="connsiteY156" fmla="*/ 241719 h 1934517"/>
              <a:gd name="connsiteX157" fmla="*/ 236329 w 2195892"/>
              <a:gd name="connsiteY157" fmla="*/ 241719 h 1934517"/>
              <a:gd name="connsiteX158" fmla="*/ 236329 w 2195892"/>
              <a:gd name="connsiteY158" fmla="*/ 247493 h 1934517"/>
              <a:gd name="connsiteX159" fmla="*/ 217471 w 2195892"/>
              <a:gd name="connsiteY159" fmla="*/ 241719 h 1934517"/>
              <a:gd name="connsiteX160" fmla="*/ 217471 w 2195892"/>
              <a:gd name="connsiteY160" fmla="*/ 218619 h 1934517"/>
              <a:gd name="connsiteX161" fmla="*/ 222186 w 2195892"/>
              <a:gd name="connsiteY161" fmla="*/ 218619 h 1934517"/>
              <a:gd name="connsiteX162" fmla="*/ 217471 w 2195892"/>
              <a:gd name="connsiteY162" fmla="*/ 207072 h 1934517"/>
              <a:gd name="connsiteX163" fmla="*/ 245758 w 2195892"/>
              <a:gd name="connsiteY163" fmla="*/ 160876 h 1934517"/>
              <a:gd name="connsiteX164" fmla="*/ 709960 w 2195892"/>
              <a:gd name="connsiteY164" fmla="*/ 152552 h 1934517"/>
              <a:gd name="connsiteX165" fmla="*/ 726668 w 2195892"/>
              <a:gd name="connsiteY165" fmla="*/ 154378 h 1934517"/>
              <a:gd name="connsiteX166" fmla="*/ 718181 w 2195892"/>
              <a:gd name="connsiteY166" fmla="*/ 186861 h 1934517"/>
              <a:gd name="connsiteX167" fmla="*/ 705451 w 2195892"/>
              <a:gd name="connsiteY167" fmla="*/ 160876 h 1934517"/>
              <a:gd name="connsiteX168" fmla="*/ 709960 w 2195892"/>
              <a:gd name="connsiteY168" fmla="*/ 152552 h 1934517"/>
              <a:gd name="connsiteX169" fmla="*/ 583723 w 2195892"/>
              <a:gd name="connsiteY169" fmla="*/ 142661 h 1934517"/>
              <a:gd name="connsiteX170" fmla="*/ 587330 w 2195892"/>
              <a:gd name="connsiteY170" fmla="*/ 146714 h 1934517"/>
              <a:gd name="connsiteX171" fmla="*/ 592045 w 2195892"/>
              <a:gd name="connsiteY171" fmla="*/ 175522 h 1934517"/>
              <a:gd name="connsiteX172" fmla="*/ 582619 w 2195892"/>
              <a:gd name="connsiteY172" fmla="*/ 175522 h 1934517"/>
              <a:gd name="connsiteX173" fmla="*/ 568483 w 2195892"/>
              <a:gd name="connsiteY173" fmla="*/ 146714 h 1934517"/>
              <a:gd name="connsiteX174" fmla="*/ 583723 w 2195892"/>
              <a:gd name="connsiteY174" fmla="*/ 142661 h 1934517"/>
              <a:gd name="connsiteX175" fmla="*/ 2142869 w 2195892"/>
              <a:gd name="connsiteY175" fmla="*/ 141390 h 1934517"/>
              <a:gd name="connsiteX176" fmla="*/ 2142869 w 2195892"/>
              <a:gd name="connsiteY176" fmla="*/ 167374 h 1934517"/>
              <a:gd name="connsiteX177" fmla="*/ 2132261 w 2195892"/>
              <a:gd name="connsiteY177" fmla="*/ 167374 h 1934517"/>
              <a:gd name="connsiteX178" fmla="*/ 2142869 w 2195892"/>
              <a:gd name="connsiteY178" fmla="*/ 141390 h 1934517"/>
              <a:gd name="connsiteX179" fmla="*/ 769101 w 2195892"/>
              <a:gd name="connsiteY179" fmla="*/ 141390 h 1934517"/>
              <a:gd name="connsiteX180" fmla="*/ 774407 w 2195892"/>
              <a:gd name="connsiteY180" fmla="*/ 154382 h 1934517"/>
              <a:gd name="connsiteX181" fmla="*/ 769101 w 2195892"/>
              <a:gd name="connsiteY181" fmla="*/ 154382 h 1934517"/>
              <a:gd name="connsiteX182" fmla="*/ 769101 w 2195892"/>
              <a:gd name="connsiteY182" fmla="*/ 141390 h 1934517"/>
              <a:gd name="connsiteX183" fmla="*/ 546327 w 2195892"/>
              <a:gd name="connsiteY183" fmla="*/ 141390 h 1934517"/>
              <a:gd name="connsiteX184" fmla="*/ 551630 w 2195892"/>
              <a:gd name="connsiteY184" fmla="*/ 141390 h 1934517"/>
              <a:gd name="connsiteX185" fmla="*/ 556936 w 2195892"/>
              <a:gd name="connsiteY185" fmla="*/ 147888 h 1934517"/>
              <a:gd name="connsiteX186" fmla="*/ 546327 w 2195892"/>
              <a:gd name="connsiteY186" fmla="*/ 141390 h 1934517"/>
              <a:gd name="connsiteX187" fmla="*/ 901702 w 2195892"/>
              <a:gd name="connsiteY187" fmla="*/ 141386 h 1934517"/>
              <a:gd name="connsiteX188" fmla="*/ 912311 w 2195892"/>
              <a:gd name="connsiteY188" fmla="*/ 141386 h 1934517"/>
              <a:gd name="connsiteX189" fmla="*/ 912311 w 2195892"/>
              <a:gd name="connsiteY189" fmla="*/ 147884 h 1934517"/>
              <a:gd name="connsiteX190" fmla="*/ 901702 w 2195892"/>
              <a:gd name="connsiteY190" fmla="*/ 141386 h 1934517"/>
              <a:gd name="connsiteX191" fmla="*/ 666553 w 2195892"/>
              <a:gd name="connsiteY191" fmla="*/ 141386 h 1934517"/>
              <a:gd name="connsiteX192" fmla="*/ 673626 w 2195892"/>
              <a:gd name="connsiteY192" fmla="*/ 154378 h 1934517"/>
              <a:gd name="connsiteX193" fmla="*/ 666553 w 2195892"/>
              <a:gd name="connsiteY193" fmla="*/ 147884 h 1934517"/>
              <a:gd name="connsiteX194" fmla="*/ 666553 w 2195892"/>
              <a:gd name="connsiteY194" fmla="*/ 141386 h 1934517"/>
              <a:gd name="connsiteX195" fmla="*/ 673626 w 2195892"/>
              <a:gd name="connsiteY195" fmla="*/ 121899 h 1934517"/>
              <a:gd name="connsiteX196" fmla="*/ 684235 w 2195892"/>
              <a:gd name="connsiteY196" fmla="*/ 121899 h 1934517"/>
              <a:gd name="connsiteX197" fmla="*/ 673626 w 2195892"/>
              <a:gd name="connsiteY197" fmla="*/ 141390 h 1934517"/>
              <a:gd name="connsiteX198" fmla="*/ 851315 w 2195892"/>
              <a:gd name="connsiteY198" fmla="*/ 116367 h 1934517"/>
              <a:gd name="connsiteX199" fmla="*/ 875183 w 2195892"/>
              <a:gd name="connsiteY199" fmla="*/ 125959 h 1934517"/>
              <a:gd name="connsiteX200" fmla="*/ 885792 w 2195892"/>
              <a:gd name="connsiteY200" fmla="*/ 137330 h 1934517"/>
              <a:gd name="connsiteX201" fmla="*/ 853967 w 2195892"/>
              <a:gd name="connsiteY201" fmla="*/ 143014 h 1934517"/>
              <a:gd name="connsiteX202" fmla="*/ 843359 w 2195892"/>
              <a:gd name="connsiteY202" fmla="*/ 120275 h 1934517"/>
              <a:gd name="connsiteX203" fmla="*/ 851315 w 2195892"/>
              <a:gd name="connsiteY203" fmla="*/ 116367 h 1934517"/>
              <a:gd name="connsiteX204" fmla="*/ 2153481 w 2195892"/>
              <a:gd name="connsiteY204" fmla="*/ 115405 h 1934517"/>
              <a:gd name="connsiteX205" fmla="*/ 2158783 w 2195892"/>
              <a:gd name="connsiteY205" fmla="*/ 115405 h 1934517"/>
              <a:gd name="connsiteX206" fmla="*/ 2153481 w 2195892"/>
              <a:gd name="connsiteY206" fmla="*/ 128397 h 1934517"/>
              <a:gd name="connsiteX207" fmla="*/ 2153481 w 2195892"/>
              <a:gd name="connsiteY207" fmla="*/ 115405 h 1934517"/>
              <a:gd name="connsiteX208" fmla="*/ 459690 w 2195892"/>
              <a:gd name="connsiteY208" fmla="*/ 115405 h 1934517"/>
              <a:gd name="connsiteX209" fmla="*/ 466764 w 2195892"/>
              <a:gd name="connsiteY209" fmla="*/ 115405 h 1934517"/>
              <a:gd name="connsiteX210" fmla="*/ 456155 w 2195892"/>
              <a:gd name="connsiteY210" fmla="*/ 121903 h 1934517"/>
              <a:gd name="connsiteX211" fmla="*/ 459690 w 2195892"/>
              <a:gd name="connsiteY211" fmla="*/ 115405 h 1934517"/>
              <a:gd name="connsiteX212" fmla="*/ 505161 w 2195892"/>
              <a:gd name="connsiteY212" fmla="*/ 108494 h 1934517"/>
              <a:gd name="connsiteX213" fmla="*/ 506631 w 2195892"/>
              <a:gd name="connsiteY213" fmla="*/ 112860 h 1934517"/>
              <a:gd name="connsiteX214" fmla="*/ 504599 w 2195892"/>
              <a:gd name="connsiteY214" fmla="*/ 115340 h 1934517"/>
              <a:gd name="connsiteX215" fmla="*/ 912498 w 2195892"/>
              <a:gd name="connsiteY215" fmla="*/ 106378 h 1934517"/>
              <a:gd name="connsiteX216" fmla="*/ 926634 w 2195892"/>
              <a:gd name="connsiteY216" fmla="*/ 117901 h 1934517"/>
              <a:gd name="connsiteX217" fmla="*/ 921923 w 2195892"/>
              <a:gd name="connsiteY217" fmla="*/ 129425 h 1934517"/>
              <a:gd name="connsiteX218" fmla="*/ 907783 w 2195892"/>
              <a:gd name="connsiteY218" fmla="*/ 135186 h 1934517"/>
              <a:gd name="connsiteX219" fmla="*/ 912498 w 2195892"/>
              <a:gd name="connsiteY219" fmla="*/ 106378 h 1934517"/>
              <a:gd name="connsiteX220" fmla="*/ 949438 w 2195892"/>
              <a:gd name="connsiteY220" fmla="*/ 102413 h 1934517"/>
              <a:gd name="connsiteX221" fmla="*/ 954744 w 2195892"/>
              <a:gd name="connsiteY221" fmla="*/ 108911 h 1934517"/>
              <a:gd name="connsiteX222" fmla="*/ 949438 w 2195892"/>
              <a:gd name="connsiteY222" fmla="*/ 115405 h 1934517"/>
              <a:gd name="connsiteX223" fmla="*/ 949438 w 2195892"/>
              <a:gd name="connsiteY223" fmla="*/ 102413 h 1934517"/>
              <a:gd name="connsiteX224" fmla="*/ 339465 w 2195892"/>
              <a:gd name="connsiteY224" fmla="*/ 102413 h 1934517"/>
              <a:gd name="connsiteX225" fmla="*/ 344770 w 2195892"/>
              <a:gd name="connsiteY225" fmla="*/ 102413 h 1934517"/>
              <a:gd name="connsiteX226" fmla="*/ 344770 w 2195892"/>
              <a:gd name="connsiteY226" fmla="*/ 115405 h 1934517"/>
              <a:gd name="connsiteX227" fmla="*/ 339465 w 2195892"/>
              <a:gd name="connsiteY227" fmla="*/ 102413 h 1934517"/>
              <a:gd name="connsiteX228" fmla="*/ 697492 w 2195892"/>
              <a:gd name="connsiteY228" fmla="*/ 102409 h 1934517"/>
              <a:gd name="connsiteX229" fmla="*/ 710754 w 2195892"/>
              <a:gd name="connsiteY229" fmla="*/ 121899 h 1934517"/>
              <a:gd name="connsiteX230" fmla="*/ 693072 w 2195892"/>
              <a:gd name="connsiteY230" fmla="*/ 134892 h 1934517"/>
              <a:gd name="connsiteX231" fmla="*/ 688652 w 2195892"/>
              <a:gd name="connsiteY231" fmla="*/ 115401 h 1934517"/>
              <a:gd name="connsiteX232" fmla="*/ 697492 w 2195892"/>
              <a:gd name="connsiteY232" fmla="*/ 102409 h 1934517"/>
              <a:gd name="connsiteX233" fmla="*/ 2079219 w 2195892"/>
              <a:gd name="connsiteY233" fmla="*/ 89420 h 1934517"/>
              <a:gd name="connsiteX234" fmla="*/ 2084525 w 2195892"/>
              <a:gd name="connsiteY234" fmla="*/ 115405 h 1934517"/>
              <a:gd name="connsiteX235" fmla="*/ 2068611 w 2195892"/>
              <a:gd name="connsiteY235" fmla="*/ 110208 h 1934517"/>
              <a:gd name="connsiteX236" fmla="*/ 2079219 w 2195892"/>
              <a:gd name="connsiteY236" fmla="*/ 89420 h 1934517"/>
              <a:gd name="connsiteX237" fmla="*/ 543674 w 2195892"/>
              <a:gd name="connsiteY237" fmla="*/ 89420 h 1934517"/>
              <a:gd name="connsiteX238" fmla="*/ 543674 w 2195892"/>
              <a:gd name="connsiteY238" fmla="*/ 102413 h 1934517"/>
              <a:gd name="connsiteX239" fmla="*/ 557995 w 2195892"/>
              <a:gd name="connsiteY239" fmla="*/ 102413 h 1934517"/>
              <a:gd name="connsiteX240" fmla="*/ 548449 w 2195892"/>
              <a:gd name="connsiteY240" fmla="*/ 121903 h 1934517"/>
              <a:gd name="connsiteX241" fmla="*/ 534125 w 2195892"/>
              <a:gd name="connsiteY241" fmla="*/ 102413 h 1934517"/>
              <a:gd name="connsiteX242" fmla="*/ 519805 w 2195892"/>
              <a:gd name="connsiteY242" fmla="*/ 102413 h 1934517"/>
              <a:gd name="connsiteX243" fmla="*/ 543674 w 2195892"/>
              <a:gd name="connsiteY243" fmla="*/ 89420 h 1934517"/>
              <a:gd name="connsiteX244" fmla="*/ 297031 w 2195892"/>
              <a:gd name="connsiteY244" fmla="*/ 89416 h 1934517"/>
              <a:gd name="connsiteX245" fmla="*/ 307640 w 2195892"/>
              <a:gd name="connsiteY245" fmla="*/ 116485 h 1934517"/>
              <a:gd name="connsiteX246" fmla="*/ 291729 w 2195892"/>
              <a:gd name="connsiteY246" fmla="*/ 121899 h 1934517"/>
              <a:gd name="connsiteX247" fmla="*/ 297031 w 2195892"/>
              <a:gd name="connsiteY247" fmla="*/ 89416 h 1934517"/>
              <a:gd name="connsiteX248" fmla="*/ 847003 w 2195892"/>
              <a:gd name="connsiteY248" fmla="*/ 84953 h 1934517"/>
              <a:gd name="connsiteX249" fmla="*/ 848661 w 2195892"/>
              <a:gd name="connsiteY249" fmla="*/ 86171 h 1934517"/>
              <a:gd name="connsiteX250" fmla="*/ 848661 w 2195892"/>
              <a:gd name="connsiteY250" fmla="*/ 89420 h 1934517"/>
              <a:gd name="connsiteX251" fmla="*/ 843355 w 2195892"/>
              <a:gd name="connsiteY251" fmla="*/ 86171 h 1934517"/>
              <a:gd name="connsiteX252" fmla="*/ 847003 w 2195892"/>
              <a:gd name="connsiteY252" fmla="*/ 84953 h 1934517"/>
              <a:gd name="connsiteX253" fmla="*/ 507219 w 2195892"/>
              <a:gd name="connsiteY253" fmla="*/ 83327 h 1934517"/>
              <a:gd name="connsiteX254" fmla="*/ 505161 w 2195892"/>
              <a:gd name="connsiteY254" fmla="*/ 108494 h 1934517"/>
              <a:gd name="connsiteX255" fmla="*/ 502508 w 2195892"/>
              <a:gd name="connsiteY255" fmla="*/ 100616 h 1934517"/>
              <a:gd name="connsiteX256" fmla="*/ 507219 w 2195892"/>
              <a:gd name="connsiteY256" fmla="*/ 83327 h 1934517"/>
              <a:gd name="connsiteX257" fmla="*/ 1939899 w 2195892"/>
              <a:gd name="connsiteY257" fmla="*/ 82922 h 1934517"/>
              <a:gd name="connsiteX258" fmla="*/ 1959702 w 2195892"/>
              <a:gd name="connsiteY258" fmla="*/ 123045 h 1934517"/>
              <a:gd name="connsiteX259" fmla="*/ 1979502 w 2195892"/>
              <a:gd name="connsiteY259" fmla="*/ 105850 h 1934517"/>
              <a:gd name="connsiteX260" fmla="*/ 1984453 w 2195892"/>
              <a:gd name="connsiteY260" fmla="*/ 145973 h 1934517"/>
              <a:gd name="connsiteX261" fmla="*/ 1979502 w 2195892"/>
              <a:gd name="connsiteY261" fmla="*/ 180367 h 1934517"/>
              <a:gd name="connsiteX262" fmla="*/ 1964650 w 2195892"/>
              <a:gd name="connsiteY262" fmla="*/ 145973 h 1934517"/>
              <a:gd name="connsiteX263" fmla="*/ 1944850 w 2195892"/>
              <a:gd name="connsiteY263" fmla="*/ 100117 h 1934517"/>
              <a:gd name="connsiteX264" fmla="*/ 1920096 w 2195892"/>
              <a:gd name="connsiteY264" fmla="*/ 94388 h 1934517"/>
              <a:gd name="connsiteX265" fmla="*/ 1939899 w 2195892"/>
              <a:gd name="connsiteY265" fmla="*/ 82922 h 1934517"/>
              <a:gd name="connsiteX266" fmla="*/ 816836 w 2195892"/>
              <a:gd name="connsiteY266" fmla="*/ 82922 h 1934517"/>
              <a:gd name="connsiteX267" fmla="*/ 827445 w 2195892"/>
              <a:gd name="connsiteY267" fmla="*/ 82922 h 1934517"/>
              <a:gd name="connsiteX268" fmla="*/ 827445 w 2195892"/>
              <a:gd name="connsiteY268" fmla="*/ 86171 h 1934517"/>
              <a:gd name="connsiteX269" fmla="*/ 822142 w 2195892"/>
              <a:gd name="connsiteY269" fmla="*/ 89420 h 1934517"/>
              <a:gd name="connsiteX270" fmla="*/ 816836 w 2195892"/>
              <a:gd name="connsiteY270" fmla="*/ 82922 h 1934517"/>
              <a:gd name="connsiteX271" fmla="*/ 519805 w 2195892"/>
              <a:gd name="connsiteY271" fmla="*/ 82922 h 1934517"/>
              <a:gd name="connsiteX272" fmla="*/ 525111 w 2195892"/>
              <a:gd name="connsiteY272" fmla="*/ 82922 h 1934517"/>
              <a:gd name="connsiteX273" fmla="*/ 525111 w 2195892"/>
              <a:gd name="connsiteY273" fmla="*/ 89420 h 1934517"/>
              <a:gd name="connsiteX274" fmla="*/ 519805 w 2195892"/>
              <a:gd name="connsiteY274" fmla="*/ 89420 h 1934517"/>
              <a:gd name="connsiteX275" fmla="*/ 381898 w 2195892"/>
              <a:gd name="connsiteY275" fmla="*/ 76428 h 1934517"/>
              <a:gd name="connsiteX276" fmla="*/ 397812 w 2195892"/>
              <a:gd name="connsiteY276" fmla="*/ 89420 h 1934517"/>
              <a:gd name="connsiteX277" fmla="*/ 381898 w 2195892"/>
              <a:gd name="connsiteY277" fmla="*/ 80758 h 1934517"/>
              <a:gd name="connsiteX278" fmla="*/ 381898 w 2195892"/>
              <a:gd name="connsiteY278" fmla="*/ 76428 h 1934517"/>
              <a:gd name="connsiteX279" fmla="*/ 1872360 w 2195892"/>
              <a:gd name="connsiteY279" fmla="*/ 69930 h 1934517"/>
              <a:gd name="connsiteX280" fmla="*/ 1893577 w 2195892"/>
              <a:gd name="connsiteY280" fmla="*/ 84547 h 1934517"/>
              <a:gd name="connsiteX281" fmla="*/ 1872360 w 2195892"/>
              <a:gd name="connsiteY281" fmla="*/ 74804 h 1934517"/>
              <a:gd name="connsiteX282" fmla="*/ 1872360 w 2195892"/>
              <a:gd name="connsiteY282" fmla="*/ 69930 h 1934517"/>
              <a:gd name="connsiteX283" fmla="*/ 652407 w 2195892"/>
              <a:gd name="connsiteY283" fmla="*/ 56938 h 1934517"/>
              <a:gd name="connsiteX284" fmla="*/ 663018 w 2195892"/>
              <a:gd name="connsiteY284" fmla="*/ 56938 h 1934517"/>
              <a:gd name="connsiteX285" fmla="*/ 652407 w 2195892"/>
              <a:gd name="connsiteY285" fmla="*/ 69930 h 1934517"/>
              <a:gd name="connsiteX286" fmla="*/ 652407 w 2195892"/>
              <a:gd name="connsiteY286" fmla="*/ 56938 h 1934517"/>
              <a:gd name="connsiteX287" fmla="*/ 1835233 w 2195892"/>
              <a:gd name="connsiteY287" fmla="*/ 50443 h 1934517"/>
              <a:gd name="connsiteX288" fmla="*/ 1835233 w 2195892"/>
              <a:gd name="connsiteY288" fmla="*/ 56942 h 1934517"/>
              <a:gd name="connsiteX289" fmla="*/ 1829927 w 2195892"/>
              <a:gd name="connsiteY289" fmla="*/ 56942 h 1934517"/>
              <a:gd name="connsiteX290" fmla="*/ 1835233 w 2195892"/>
              <a:gd name="connsiteY290" fmla="*/ 50443 h 1934517"/>
              <a:gd name="connsiteX291" fmla="*/ 556936 w 2195892"/>
              <a:gd name="connsiteY291" fmla="*/ 50439 h 1934517"/>
              <a:gd name="connsiteX292" fmla="*/ 556936 w 2195892"/>
              <a:gd name="connsiteY292" fmla="*/ 69930 h 1934517"/>
              <a:gd name="connsiteX293" fmla="*/ 546327 w 2195892"/>
              <a:gd name="connsiteY293" fmla="*/ 63432 h 1934517"/>
              <a:gd name="connsiteX294" fmla="*/ 556936 w 2195892"/>
              <a:gd name="connsiteY294" fmla="*/ 50439 h 1934517"/>
              <a:gd name="connsiteX295" fmla="*/ 277489 w 2195892"/>
              <a:gd name="connsiteY295" fmla="*/ 50439 h 1934517"/>
              <a:gd name="connsiteX296" fmla="*/ 277489 w 2195892"/>
              <a:gd name="connsiteY296" fmla="*/ 96938 h 1934517"/>
              <a:gd name="connsiteX297" fmla="*/ 286981 w 2195892"/>
              <a:gd name="connsiteY297" fmla="*/ 114378 h 1934517"/>
              <a:gd name="connsiteX298" fmla="*/ 277489 w 2195892"/>
              <a:gd name="connsiteY298" fmla="*/ 126004 h 1934517"/>
              <a:gd name="connsiteX299" fmla="*/ 268000 w 2195892"/>
              <a:gd name="connsiteY299" fmla="*/ 120189 h 1934517"/>
              <a:gd name="connsiteX300" fmla="*/ 258508 w 2195892"/>
              <a:gd name="connsiteY300" fmla="*/ 102752 h 1934517"/>
              <a:gd name="connsiteX301" fmla="*/ 244271 w 2195892"/>
              <a:gd name="connsiteY301" fmla="*/ 149251 h 1934517"/>
              <a:gd name="connsiteX302" fmla="*/ 234779 w 2195892"/>
              <a:gd name="connsiteY302" fmla="*/ 137625 h 1934517"/>
              <a:gd name="connsiteX303" fmla="*/ 225286 w 2195892"/>
              <a:gd name="connsiteY303" fmla="*/ 160876 h 1934517"/>
              <a:gd name="connsiteX304" fmla="*/ 215794 w 2195892"/>
              <a:gd name="connsiteY304" fmla="*/ 149251 h 1934517"/>
              <a:gd name="connsiteX305" fmla="*/ 215794 w 2195892"/>
              <a:gd name="connsiteY305" fmla="*/ 137625 h 1934517"/>
              <a:gd name="connsiteX306" fmla="*/ 201557 w 2195892"/>
              <a:gd name="connsiteY306" fmla="*/ 149251 h 1934517"/>
              <a:gd name="connsiteX307" fmla="*/ 215794 w 2195892"/>
              <a:gd name="connsiteY307" fmla="*/ 108563 h 1934517"/>
              <a:gd name="connsiteX308" fmla="*/ 211049 w 2195892"/>
              <a:gd name="connsiteY308" fmla="*/ 108563 h 1934517"/>
              <a:gd name="connsiteX309" fmla="*/ 215794 w 2195892"/>
              <a:gd name="connsiteY309" fmla="*/ 91127 h 1934517"/>
              <a:gd name="connsiteX310" fmla="*/ 220538 w 2195892"/>
              <a:gd name="connsiteY310" fmla="*/ 96938 h 1934517"/>
              <a:gd name="connsiteX311" fmla="*/ 220538 w 2195892"/>
              <a:gd name="connsiteY311" fmla="*/ 126004 h 1934517"/>
              <a:gd name="connsiteX312" fmla="*/ 239523 w 2195892"/>
              <a:gd name="connsiteY312" fmla="*/ 131814 h 1934517"/>
              <a:gd name="connsiteX313" fmla="*/ 244271 w 2195892"/>
              <a:gd name="connsiteY313" fmla="*/ 102752 h 1934517"/>
              <a:gd name="connsiteX314" fmla="*/ 249015 w 2195892"/>
              <a:gd name="connsiteY314" fmla="*/ 91127 h 1934517"/>
              <a:gd name="connsiteX315" fmla="*/ 258508 w 2195892"/>
              <a:gd name="connsiteY315" fmla="*/ 96938 h 1934517"/>
              <a:gd name="connsiteX316" fmla="*/ 268000 w 2195892"/>
              <a:gd name="connsiteY316" fmla="*/ 79501 h 1934517"/>
              <a:gd name="connsiteX317" fmla="*/ 277489 w 2195892"/>
              <a:gd name="connsiteY317" fmla="*/ 50439 h 1934517"/>
              <a:gd name="connsiteX318" fmla="*/ 352723 w 2195892"/>
              <a:gd name="connsiteY318" fmla="*/ 48901 h 1934517"/>
              <a:gd name="connsiteX319" fmla="*/ 365984 w 2195892"/>
              <a:gd name="connsiteY319" fmla="*/ 53042 h 1934517"/>
              <a:gd name="connsiteX320" fmla="*/ 360681 w 2195892"/>
              <a:gd name="connsiteY320" fmla="*/ 89420 h 1934517"/>
              <a:gd name="connsiteX321" fmla="*/ 344767 w 2195892"/>
              <a:gd name="connsiteY321" fmla="*/ 73830 h 1934517"/>
              <a:gd name="connsiteX322" fmla="*/ 344767 w 2195892"/>
              <a:gd name="connsiteY322" fmla="*/ 68633 h 1934517"/>
              <a:gd name="connsiteX323" fmla="*/ 328856 w 2195892"/>
              <a:gd name="connsiteY323" fmla="*/ 68633 h 1934517"/>
              <a:gd name="connsiteX324" fmla="*/ 352723 w 2195892"/>
              <a:gd name="connsiteY324" fmla="*/ 48901 h 1934517"/>
              <a:gd name="connsiteX325" fmla="*/ 588757 w 2195892"/>
              <a:gd name="connsiteY325" fmla="*/ 37451 h 1934517"/>
              <a:gd name="connsiteX326" fmla="*/ 594063 w 2195892"/>
              <a:gd name="connsiteY326" fmla="*/ 46114 h 1934517"/>
              <a:gd name="connsiteX327" fmla="*/ 588757 w 2195892"/>
              <a:gd name="connsiteY327" fmla="*/ 41781 h 1934517"/>
              <a:gd name="connsiteX328" fmla="*/ 588757 w 2195892"/>
              <a:gd name="connsiteY328" fmla="*/ 37451 h 1934517"/>
              <a:gd name="connsiteX329" fmla="*/ 917613 w 2195892"/>
              <a:gd name="connsiteY329" fmla="*/ 37447 h 1934517"/>
              <a:gd name="connsiteX330" fmla="*/ 922919 w 2195892"/>
              <a:gd name="connsiteY330" fmla="*/ 37447 h 1934517"/>
              <a:gd name="connsiteX331" fmla="*/ 917613 w 2195892"/>
              <a:gd name="connsiteY331" fmla="*/ 43945 h 1934517"/>
              <a:gd name="connsiteX332" fmla="*/ 917613 w 2195892"/>
              <a:gd name="connsiteY332" fmla="*/ 37447 h 1934517"/>
              <a:gd name="connsiteX333" fmla="*/ 551630 w 2195892"/>
              <a:gd name="connsiteY333" fmla="*/ 37447 h 1934517"/>
              <a:gd name="connsiteX334" fmla="*/ 556936 w 2195892"/>
              <a:gd name="connsiteY334" fmla="*/ 37447 h 1934517"/>
              <a:gd name="connsiteX335" fmla="*/ 556936 w 2195892"/>
              <a:gd name="connsiteY335" fmla="*/ 43945 h 1934517"/>
              <a:gd name="connsiteX336" fmla="*/ 551630 w 2195892"/>
              <a:gd name="connsiteY336" fmla="*/ 43945 h 1934517"/>
              <a:gd name="connsiteX337" fmla="*/ 670973 w 2195892"/>
              <a:gd name="connsiteY337" fmla="*/ 30953 h 1934517"/>
              <a:gd name="connsiteX338" fmla="*/ 670973 w 2195892"/>
              <a:gd name="connsiteY338" fmla="*/ 37451 h 1934517"/>
              <a:gd name="connsiteX339" fmla="*/ 668321 w 2195892"/>
              <a:gd name="connsiteY339" fmla="*/ 34202 h 1934517"/>
              <a:gd name="connsiteX340" fmla="*/ 251946 w 2195892"/>
              <a:gd name="connsiteY340" fmla="*/ 30953 h 1934517"/>
              <a:gd name="connsiteX341" fmla="*/ 251946 w 2195892"/>
              <a:gd name="connsiteY341" fmla="*/ 89420 h 1934517"/>
              <a:gd name="connsiteX342" fmla="*/ 242664 w 2195892"/>
              <a:gd name="connsiteY342" fmla="*/ 36800 h 1934517"/>
              <a:gd name="connsiteX343" fmla="*/ 251946 w 2195892"/>
              <a:gd name="connsiteY343" fmla="*/ 30953 h 1934517"/>
              <a:gd name="connsiteX344" fmla="*/ 739040 w 2195892"/>
              <a:gd name="connsiteY344" fmla="*/ 24459 h 1934517"/>
              <a:gd name="connsiteX345" fmla="*/ 748472 w 2195892"/>
              <a:gd name="connsiteY345" fmla="*/ 24459 h 1934517"/>
              <a:gd name="connsiteX346" fmla="*/ 748472 w 2195892"/>
              <a:gd name="connsiteY346" fmla="*/ 53987 h 1934517"/>
              <a:gd name="connsiteX347" fmla="*/ 729611 w 2195892"/>
              <a:gd name="connsiteY347" fmla="*/ 71706 h 1934517"/>
              <a:gd name="connsiteX348" fmla="*/ 729611 w 2195892"/>
              <a:gd name="connsiteY348" fmla="*/ 89420 h 1934517"/>
              <a:gd name="connsiteX349" fmla="*/ 715468 w 2195892"/>
              <a:gd name="connsiteY349" fmla="*/ 89420 h 1934517"/>
              <a:gd name="connsiteX350" fmla="*/ 724897 w 2195892"/>
              <a:gd name="connsiteY350" fmla="*/ 53987 h 1934517"/>
              <a:gd name="connsiteX351" fmla="*/ 739040 w 2195892"/>
              <a:gd name="connsiteY351" fmla="*/ 53987 h 1934517"/>
              <a:gd name="connsiteX352" fmla="*/ 739040 w 2195892"/>
              <a:gd name="connsiteY352" fmla="*/ 24459 h 1934517"/>
              <a:gd name="connsiteX353" fmla="*/ 1798102 w 2195892"/>
              <a:gd name="connsiteY353" fmla="*/ 17961 h 1934517"/>
              <a:gd name="connsiteX354" fmla="*/ 1798102 w 2195892"/>
              <a:gd name="connsiteY354" fmla="*/ 24459 h 1934517"/>
              <a:gd name="connsiteX355" fmla="*/ 1792796 w 2195892"/>
              <a:gd name="connsiteY355" fmla="*/ 24459 h 1934517"/>
              <a:gd name="connsiteX356" fmla="*/ 1076740 w 2195892"/>
              <a:gd name="connsiteY356" fmla="*/ 17961 h 1934517"/>
              <a:gd name="connsiteX357" fmla="*/ 1089470 w 2195892"/>
              <a:gd name="connsiteY357" fmla="*/ 30953 h 1934517"/>
              <a:gd name="connsiteX358" fmla="*/ 1076740 w 2195892"/>
              <a:gd name="connsiteY358" fmla="*/ 17961 h 1934517"/>
              <a:gd name="connsiteX359" fmla="*/ 551630 w 2195892"/>
              <a:gd name="connsiteY359" fmla="*/ 17961 h 1934517"/>
              <a:gd name="connsiteX360" fmla="*/ 551630 w 2195892"/>
              <a:gd name="connsiteY360" fmla="*/ 24459 h 1934517"/>
              <a:gd name="connsiteX361" fmla="*/ 546324 w 2195892"/>
              <a:gd name="connsiteY361" fmla="*/ 24459 h 1934517"/>
              <a:gd name="connsiteX362" fmla="*/ 551630 w 2195892"/>
              <a:gd name="connsiteY362" fmla="*/ 17961 h 1934517"/>
              <a:gd name="connsiteX363" fmla="*/ 753850 w 2195892"/>
              <a:gd name="connsiteY363" fmla="*/ 16340 h 1934517"/>
              <a:gd name="connsiteX364" fmla="*/ 758492 w 2195892"/>
              <a:gd name="connsiteY364" fmla="*/ 17965 h 1934517"/>
              <a:gd name="connsiteX365" fmla="*/ 758492 w 2195892"/>
              <a:gd name="connsiteY365" fmla="*/ 24459 h 1934517"/>
              <a:gd name="connsiteX366" fmla="*/ 753187 w 2195892"/>
              <a:gd name="connsiteY366" fmla="*/ 24459 h 1934517"/>
              <a:gd name="connsiteX367" fmla="*/ 753850 w 2195892"/>
              <a:gd name="connsiteY367" fmla="*/ 16340 h 1934517"/>
              <a:gd name="connsiteX368" fmla="*/ 848661 w 2195892"/>
              <a:gd name="connsiteY368" fmla="*/ 11466 h 1934517"/>
              <a:gd name="connsiteX369" fmla="*/ 864575 w 2195892"/>
              <a:gd name="connsiteY369" fmla="*/ 24459 h 1934517"/>
              <a:gd name="connsiteX370" fmla="*/ 864575 w 2195892"/>
              <a:gd name="connsiteY370" fmla="*/ 37451 h 1934517"/>
              <a:gd name="connsiteX371" fmla="*/ 848661 w 2195892"/>
              <a:gd name="connsiteY371" fmla="*/ 17961 h 1934517"/>
              <a:gd name="connsiteX372" fmla="*/ 848661 w 2195892"/>
              <a:gd name="connsiteY372" fmla="*/ 11466 h 1934517"/>
              <a:gd name="connsiteX373" fmla="*/ 832750 w 2195892"/>
              <a:gd name="connsiteY373" fmla="*/ 11466 h 1934517"/>
              <a:gd name="connsiteX374" fmla="*/ 832750 w 2195892"/>
              <a:gd name="connsiteY374" fmla="*/ 24459 h 1934517"/>
              <a:gd name="connsiteX375" fmla="*/ 827445 w 2195892"/>
              <a:gd name="connsiteY375" fmla="*/ 17965 h 1934517"/>
              <a:gd name="connsiteX376" fmla="*/ 832750 w 2195892"/>
              <a:gd name="connsiteY376" fmla="*/ 11466 h 1934517"/>
              <a:gd name="connsiteX377" fmla="*/ 943189 w 2195892"/>
              <a:gd name="connsiteY377" fmla="*/ 0 h 1934517"/>
              <a:gd name="connsiteX378" fmla="*/ 1023931 w 2195892"/>
              <a:gd name="connsiteY378" fmla="*/ 0 h 1934517"/>
              <a:gd name="connsiteX379" fmla="*/ 1035022 w 2195892"/>
              <a:gd name="connsiteY379" fmla="*/ 8422 h 1934517"/>
              <a:gd name="connsiteX380" fmla="*/ 1040912 w 2195892"/>
              <a:gd name="connsiteY380" fmla="*/ 498 h 1934517"/>
              <a:gd name="connsiteX381" fmla="*/ 1040750 w 2195892"/>
              <a:gd name="connsiteY381" fmla="*/ 0 h 1934517"/>
              <a:gd name="connsiteX382" fmla="*/ 1096554 w 2195892"/>
              <a:gd name="connsiteY382" fmla="*/ 0 h 1934517"/>
              <a:gd name="connsiteX383" fmla="*/ 1084504 w 2195892"/>
              <a:gd name="connsiteY383" fmla="*/ 8421 h 1934517"/>
              <a:gd name="connsiteX384" fmla="*/ 1068010 w 2195892"/>
              <a:gd name="connsiteY384" fmla="*/ 2660 h 1934517"/>
              <a:gd name="connsiteX385" fmla="*/ 1072721 w 2195892"/>
              <a:gd name="connsiteY385" fmla="*/ 54519 h 1934517"/>
              <a:gd name="connsiteX386" fmla="*/ 1082146 w 2195892"/>
              <a:gd name="connsiteY386" fmla="*/ 83327 h 1934517"/>
              <a:gd name="connsiteX387" fmla="*/ 1105708 w 2195892"/>
              <a:gd name="connsiteY387" fmla="*/ 77566 h 1934517"/>
              <a:gd name="connsiteX388" fmla="*/ 1100997 w 2195892"/>
              <a:gd name="connsiteY388" fmla="*/ 94851 h 1934517"/>
              <a:gd name="connsiteX389" fmla="*/ 1100997 w 2195892"/>
              <a:gd name="connsiteY389" fmla="*/ 140948 h 1934517"/>
              <a:gd name="connsiteX390" fmla="*/ 1119848 w 2195892"/>
              <a:gd name="connsiteY390" fmla="*/ 123663 h 1934517"/>
              <a:gd name="connsiteX391" fmla="*/ 1110423 w 2195892"/>
              <a:gd name="connsiteY391" fmla="*/ 60281 h 1934517"/>
              <a:gd name="connsiteX392" fmla="*/ 1100997 w 2195892"/>
              <a:gd name="connsiteY392" fmla="*/ 54519 h 1934517"/>
              <a:gd name="connsiteX393" fmla="*/ 1096286 w 2195892"/>
              <a:gd name="connsiteY393" fmla="*/ 60281 h 1934517"/>
              <a:gd name="connsiteX394" fmla="*/ 1099231 w 2195892"/>
              <a:gd name="connsiteY394" fmla="*/ 28588 h 1934517"/>
              <a:gd name="connsiteX395" fmla="*/ 1105074 w 2195892"/>
              <a:gd name="connsiteY395" fmla="*/ 0 h 1934517"/>
              <a:gd name="connsiteX396" fmla="*/ 1141706 w 2195892"/>
              <a:gd name="connsiteY396" fmla="*/ 0 h 1934517"/>
              <a:gd name="connsiteX397" fmla="*/ 1142010 w 2195892"/>
              <a:gd name="connsiteY397" fmla="*/ 7881 h 1934517"/>
              <a:gd name="connsiteX398" fmla="*/ 1148121 w 2195892"/>
              <a:gd name="connsiteY398" fmla="*/ 14184 h 1934517"/>
              <a:gd name="connsiteX399" fmla="*/ 1157547 w 2195892"/>
              <a:gd name="connsiteY399" fmla="*/ 42992 h 1934517"/>
              <a:gd name="connsiteX400" fmla="*/ 1171683 w 2195892"/>
              <a:gd name="connsiteY400" fmla="*/ 42992 h 1934517"/>
              <a:gd name="connsiteX401" fmla="*/ 1190534 w 2195892"/>
              <a:gd name="connsiteY401" fmla="*/ 8422 h 1934517"/>
              <a:gd name="connsiteX402" fmla="*/ 1181698 w 2195892"/>
              <a:gd name="connsiteY402" fmla="*/ 1938 h 1934517"/>
              <a:gd name="connsiteX403" fmla="*/ 1180748 w 2195892"/>
              <a:gd name="connsiteY403" fmla="*/ 0 h 1934517"/>
              <a:gd name="connsiteX404" fmla="*/ 1247027 w 2195892"/>
              <a:gd name="connsiteY404" fmla="*/ 0 h 1934517"/>
              <a:gd name="connsiteX405" fmla="*/ 1246791 w 2195892"/>
              <a:gd name="connsiteY405" fmla="*/ 12742 h 1934517"/>
              <a:gd name="connsiteX406" fmla="*/ 1270649 w 2195892"/>
              <a:gd name="connsiteY406" fmla="*/ 25707 h 1934517"/>
              <a:gd name="connsiteX407" fmla="*/ 1303637 w 2195892"/>
              <a:gd name="connsiteY407" fmla="*/ 19945 h 1934517"/>
              <a:gd name="connsiteX408" fmla="*/ 1306213 w 2195892"/>
              <a:gd name="connsiteY408" fmla="*/ 10312 h 1934517"/>
              <a:gd name="connsiteX409" fmla="*/ 1303312 w 2195892"/>
              <a:gd name="connsiteY409" fmla="*/ 0 h 1934517"/>
              <a:gd name="connsiteX410" fmla="*/ 1326420 w 2195892"/>
              <a:gd name="connsiteY410" fmla="*/ 0 h 1934517"/>
              <a:gd name="connsiteX411" fmla="*/ 1327199 w 2195892"/>
              <a:gd name="connsiteY411" fmla="*/ 2660 h 1934517"/>
              <a:gd name="connsiteX412" fmla="*/ 1364898 w 2195892"/>
              <a:gd name="connsiteY412" fmla="*/ 8422 h 1934517"/>
              <a:gd name="connsiteX413" fmla="*/ 1364766 w 2195892"/>
              <a:gd name="connsiteY413" fmla="*/ 0 h 1934517"/>
              <a:gd name="connsiteX414" fmla="*/ 1380970 w 2195892"/>
              <a:gd name="connsiteY414" fmla="*/ 0 h 1934517"/>
              <a:gd name="connsiteX415" fmla="*/ 1381393 w 2195892"/>
              <a:gd name="connsiteY415" fmla="*/ 1938 h 1934517"/>
              <a:gd name="connsiteX416" fmla="*/ 1383748 w 2195892"/>
              <a:gd name="connsiteY416" fmla="*/ 8422 h 1934517"/>
              <a:gd name="connsiteX417" fmla="*/ 1401457 w 2195892"/>
              <a:gd name="connsiteY417" fmla="*/ 0 h 1934517"/>
              <a:gd name="connsiteX418" fmla="*/ 1486740 w 2195892"/>
              <a:gd name="connsiteY418" fmla="*/ 0 h 1934517"/>
              <a:gd name="connsiteX419" fmla="*/ 1487422 w 2195892"/>
              <a:gd name="connsiteY419" fmla="*/ 14184 h 1934517"/>
              <a:gd name="connsiteX420" fmla="*/ 1487422 w 2195892"/>
              <a:gd name="connsiteY420" fmla="*/ 25707 h 1934517"/>
              <a:gd name="connsiteX421" fmla="*/ 1503329 w 2195892"/>
              <a:gd name="connsiteY421" fmla="*/ 4819 h 1934517"/>
              <a:gd name="connsiteX422" fmla="*/ 1502991 w 2195892"/>
              <a:gd name="connsiteY422" fmla="*/ 0 h 1934517"/>
              <a:gd name="connsiteX423" fmla="*/ 1566569 w 2195892"/>
              <a:gd name="connsiteY423" fmla="*/ 0 h 1934517"/>
              <a:gd name="connsiteX424" fmla="*/ 1566358 w 2195892"/>
              <a:gd name="connsiteY424" fmla="*/ 1938 h 1934517"/>
              <a:gd name="connsiteX425" fmla="*/ 1572248 w 2195892"/>
              <a:gd name="connsiteY425" fmla="*/ 8422 h 1934517"/>
              <a:gd name="connsiteX426" fmla="*/ 1581086 w 2195892"/>
              <a:gd name="connsiteY426" fmla="*/ 4099 h 1934517"/>
              <a:gd name="connsiteX427" fmla="*/ 1582762 w 2195892"/>
              <a:gd name="connsiteY427" fmla="*/ 0 h 1934517"/>
              <a:gd name="connsiteX428" fmla="*/ 1589499 w 2195892"/>
              <a:gd name="connsiteY428" fmla="*/ 0 h 1934517"/>
              <a:gd name="connsiteX429" fmla="*/ 1595810 w 2195892"/>
              <a:gd name="connsiteY429" fmla="*/ 8422 h 1934517"/>
              <a:gd name="connsiteX430" fmla="*/ 1642938 w 2195892"/>
              <a:gd name="connsiteY430" fmla="*/ 8422 h 1934517"/>
              <a:gd name="connsiteX431" fmla="*/ 1647649 w 2195892"/>
              <a:gd name="connsiteY431" fmla="*/ 37230 h 1934517"/>
              <a:gd name="connsiteX432" fmla="*/ 1657074 w 2195892"/>
              <a:gd name="connsiteY432" fmla="*/ 37230 h 1934517"/>
              <a:gd name="connsiteX433" fmla="*/ 1647649 w 2195892"/>
              <a:gd name="connsiteY433" fmla="*/ 14184 h 1934517"/>
              <a:gd name="connsiteX434" fmla="*/ 1650226 w 2195892"/>
              <a:gd name="connsiteY434" fmla="*/ 4819 h 1934517"/>
              <a:gd name="connsiteX435" fmla="*/ 1647200 w 2195892"/>
              <a:gd name="connsiteY435" fmla="*/ 0 h 1934517"/>
              <a:gd name="connsiteX436" fmla="*/ 1667816 w 2195892"/>
              <a:gd name="connsiteY436" fmla="*/ 0 h 1934517"/>
              <a:gd name="connsiteX437" fmla="*/ 1672979 w 2195892"/>
              <a:gd name="connsiteY437" fmla="*/ 2659 h 1934517"/>
              <a:gd name="connsiteX438" fmla="*/ 1680636 w 2195892"/>
              <a:gd name="connsiteY438" fmla="*/ 8422 h 1934517"/>
              <a:gd name="connsiteX439" fmla="*/ 1687522 w 2195892"/>
              <a:gd name="connsiteY439" fmla="*/ 0 h 1934517"/>
              <a:gd name="connsiteX440" fmla="*/ 1693261 w 2195892"/>
              <a:gd name="connsiteY440" fmla="*/ 0 h 1934517"/>
              <a:gd name="connsiteX441" fmla="*/ 1699708 w 2195892"/>
              <a:gd name="connsiteY441" fmla="*/ 6260 h 1934517"/>
              <a:gd name="connsiteX442" fmla="*/ 1713624 w 2195892"/>
              <a:gd name="connsiteY442" fmla="*/ 25707 h 1934517"/>
              <a:gd name="connsiteX443" fmla="*/ 1732475 w 2195892"/>
              <a:gd name="connsiteY443" fmla="*/ 48758 h 1934517"/>
              <a:gd name="connsiteX444" fmla="*/ 1765462 w 2195892"/>
              <a:gd name="connsiteY444" fmla="*/ 48758 h 1934517"/>
              <a:gd name="connsiteX445" fmla="*/ 1793739 w 2195892"/>
              <a:gd name="connsiteY445" fmla="*/ 66042 h 1934517"/>
              <a:gd name="connsiteX446" fmla="*/ 1803161 w 2195892"/>
              <a:gd name="connsiteY446" fmla="*/ 71804 h 1934517"/>
              <a:gd name="connsiteX447" fmla="*/ 1807875 w 2195892"/>
              <a:gd name="connsiteY447" fmla="*/ 66042 h 1934517"/>
              <a:gd name="connsiteX448" fmla="*/ 1803161 w 2195892"/>
              <a:gd name="connsiteY448" fmla="*/ 54519 h 1934517"/>
              <a:gd name="connsiteX449" fmla="*/ 1826726 w 2195892"/>
              <a:gd name="connsiteY449" fmla="*/ 60281 h 1934517"/>
              <a:gd name="connsiteX450" fmla="*/ 1807875 w 2195892"/>
              <a:gd name="connsiteY450" fmla="*/ 83327 h 1934517"/>
              <a:gd name="connsiteX451" fmla="*/ 1803161 w 2195892"/>
              <a:gd name="connsiteY451" fmla="*/ 94851 h 1934517"/>
              <a:gd name="connsiteX452" fmla="*/ 1798450 w 2195892"/>
              <a:gd name="connsiteY452" fmla="*/ 83327 h 1934517"/>
              <a:gd name="connsiteX453" fmla="*/ 1784313 w 2195892"/>
              <a:gd name="connsiteY453" fmla="*/ 71804 h 1934517"/>
              <a:gd name="connsiteX454" fmla="*/ 1789024 w 2195892"/>
              <a:gd name="connsiteY454" fmla="*/ 106378 h 1934517"/>
              <a:gd name="connsiteX455" fmla="*/ 1812586 w 2195892"/>
              <a:gd name="connsiteY455" fmla="*/ 112140 h 1934517"/>
              <a:gd name="connsiteX456" fmla="*/ 1798450 w 2195892"/>
              <a:gd name="connsiteY456" fmla="*/ 135186 h 1934517"/>
              <a:gd name="connsiteX457" fmla="*/ 1822012 w 2195892"/>
              <a:gd name="connsiteY457" fmla="*/ 146714 h 1934517"/>
              <a:gd name="connsiteX458" fmla="*/ 1840863 w 2195892"/>
              <a:gd name="connsiteY458" fmla="*/ 163998 h 1934517"/>
              <a:gd name="connsiteX459" fmla="*/ 1864425 w 2195892"/>
              <a:gd name="connsiteY459" fmla="*/ 146714 h 1934517"/>
              <a:gd name="connsiteX460" fmla="*/ 1878561 w 2195892"/>
              <a:gd name="connsiteY460" fmla="*/ 158237 h 1934517"/>
              <a:gd name="connsiteX461" fmla="*/ 1878561 w 2195892"/>
              <a:gd name="connsiteY461" fmla="*/ 163998 h 1934517"/>
              <a:gd name="connsiteX462" fmla="*/ 1864425 w 2195892"/>
              <a:gd name="connsiteY462" fmla="*/ 158237 h 1934517"/>
              <a:gd name="connsiteX463" fmla="*/ 1869139 w 2195892"/>
              <a:gd name="connsiteY463" fmla="*/ 210096 h 1934517"/>
              <a:gd name="connsiteX464" fmla="*/ 1883276 w 2195892"/>
              <a:gd name="connsiteY464" fmla="*/ 244670 h 1934517"/>
              <a:gd name="connsiteX465" fmla="*/ 1887987 w 2195892"/>
              <a:gd name="connsiteY465" fmla="*/ 261954 h 1934517"/>
              <a:gd name="connsiteX466" fmla="*/ 1911549 w 2195892"/>
              <a:gd name="connsiteY466" fmla="*/ 244670 h 1934517"/>
              <a:gd name="connsiteX467" fmla="*/ 1892701 w 2195892"/>
              <a:gd name="connsiteY467" fmla="*/ 221619 h 1934517"/>
              <a:gd name="connsiteX468" fmla="*/ 1939825 w 2195892"/>
              <a:gd name="connsiteY468" fmla="*/ 198572 h 1934517"/>
              <a:gd name="connsiteX469" fmla="*/ 1949251 w 2195892"/>
              <a:gd name="connsiteY469" fmla="*/ 192811 h 1934517"/>
              <a:gd name="connsiteX470" fmla="*/ 1963387 w 2195892"/>
              <a:gd name="connsiteY470" fmla="*/ 210096 h 1934517"/>
              <a:gd name="connsiteX471" fmla="*/ 1963055 w 2195892"/>
              <a:gd name="connsiteY471" fmla="*/ 221467 h 1934517"/>
              <a:gd name="connsiteX472" fmla="*/ 1949251 w 2195892"/>
              <a:gd name="connsiteY472" fmla="*/ 215137 h 1934517"/>
              <a:gd name="connsiteX473" fmla="*/ 1935114 w 2195892"/>
              <a:gd name="connsiteY473" fmla="*/ 221619 h 1934517"/>
              <a:gd name="connsiteX474" fmla="*/ 1916263 w 2195892"/>
              <a:gd name="connsiteY474" fmla="*/ 244670 h 1934517"/>
              <a:gd name="connsiteX475" fmla="*/ 1939825 w 2195892"/>
              <a:gd name="connsiteY475" fmla="*/ 267716 h 1934517"/>
              <a:gd name="connsiteX476" fmla="*/ 1949251 w 2195892"/>
              <a:gd name="connsiteY476" fmla="*/ 267716 h 1934517"/>
              <a:gd name="connsiteX477" fmla="*/ 1949251 w 2195892"/>
              <a:gd name="connsiteY477" fmla="*/ 285001 h 1934517"/>
              <a:gd name="connsiteX478" fmla="*/ 1986949 w 2195892"/>
              <a:gd name="connsiteY478" fmla="*/ 267716 h 1934517"/>
              <a:gd name="connsiteX479" fmla="*/ 2001089 w 2195892"/>
              <a:gd name="connsiteY479" fmla="*/ 250431 h 1934517"/>
              <a:gd name="connsiteX480" fmla="*/ 2001089 w 2195892"/>
              <a:gd name="connsiteY480" fmla="*/ 221619 h 1934517"/>
              <a:gd name="connsiteX481" fmla="*/ 2019937 w 2195892"/>
              <a:gd name="connsiteY481" fmla="*/ 221619 h 1934517"/>
              <a:gd name="connsiteX482" fmla="*/ 2019937 w 2195892"/>
              <a:gd name="connsiteY482" fmla="*/ 256193 h 1934517"/>
              <a:gd name="connsiteX483" fmla="*/ 2019937 w 2195892"/>
              <a:gd name="connsiteY483" fmla="*/ 267716 h 1934517"/>
              <a:gd name="connsiteX484" fmla="*/ 2005800 w 2195892"/>
              <a:gd name="connsiteY484" fmla="*/ 296528 h 1934517"/>
              <a:gd name="connsiteX485" fmla="*/ 2010515 w 2195892"/>
              <a:gd name="connsiteY485" fmla="*/ 302290 h 1934517"/>
              <a:gd name="connsiteX486" fmla="*/ 2015226 w 2195892"/>
              <a:gd name="connsiteY486" fmla="*/ 290767 h 1934517"/>
              <a:gd name="connsiteX487" fmla="*/ 2038788 w 2195892"/>
              <a:gd name="connsiteY487" fmla="*/ 302290 h 1934517"/>
              <a:gd name="connsiteX488" fmla="*/ 2034077 w 2195892"/>
              <a:gd name="connsiteY488" fmla="*/ 285001 h 1934517"/>
              <a:gd name="connsiteX489" fmla="*/ 2024651 w 2195892"/>
              <a:gd name="connsiteY489" fmla="*/ 285001 h 1934517"/>
              <a:gd name="connsiteX490" fmla="*/ 2038788 w 2195892"/>
              <a:gd name="connsiteY490" fmla="*/ 267716 h 1934517"/>
              <a:gd name="connsiteX491" fmla="*/ 2057639 w 2195892"/>
              <a:gd name="connsiteY491" fmla="*/ 267716 h 1934517"/>
              <a:gd name="connsiteX492" fmla="*/ 2067064 w 2195892"/>
              <a:gd name="connsiteY492" fmla="*/ 250431 h 1934517"/>
              <a:gd name="connsiteX493" fmla="*/ 2052924 w 2195892"/>
              <a:gd name="connsiteY493" fmla="*/ 233142 h 1934517"/>
              <a:gd name="connsiteX494" fmla="*/ 2048213 w 2195892"/>
              <a:gd name="connsiteY494" fmla="*/ 221619 h 1934517"/>
              <a:gd name="connsiteX495" fmla="*/ 2067064 w 2195892"/>
              <a:gd name="connsiteY495" fmla="*/ 215857 h 1934517"/>
              <a:gd name="connsiteX496" fmla="*/ 2081201 w 2195892"/>
              <a:gd name="connsiteY496" fmla="*/ 238908 h 1934517"/>
              <a:gd name="connsiteX497" fmla="*/ 2095337 w 2195892"/>
              <a:gd name="connsiteY497" fmla="*/ 267716 h 1934517"/>
              <a:gd name="connsiteX498" fmla="*/ 2114188 w 2195892"/>
              <a:gd name="connsiteY498" fmla="*/ 256193 h 1934517"/>
              <a:gd name="connsiteX499" fmla="*/ 2137750 w 2195892"/>
              <a:gd name="connsiteY499" fmla="*/ 267716 h 1934517"/>
              <a:gd name="connsiteX500" fmla="*/ 2114188 w 2195892"/>
              <a:gd name="connsiteY500" fmla="*/ 302290 h 1934517"/>
              <a:gd name="connsiteX501" fmla="*/ 2100052 w 2195892"/>
              <a:gd name="connsiteY501" fmla="*/ 313813 h 1934517"/>
              <a:gd name="connsiteX502" fmla="*/ 2100052 w 2195892"/>
              <a:gd name="connsiteY502" fmla="*/ 302290 h 1934517"/>
              <a:gd name="connsiteX503" fmla="*/ 2085912 w 2195892"/>
              <a:gd name="connsiteY503" fmla="*/ 313813 h 1934517"/>
              <a:gd name="connsiteX504" fmla="*/ 2062350 w 2195892"/>
              <a:gd name="connsiteY504" fmla="*/ 279239 h 1934517"/>
              <a:gd name="connsiteX505" fmla="*/ 2062350 w 2195892"/>
              <a:gd name="connsiteY505" fmla="*/ 313813 h 1934517"/>
              <a:gd name="connsiteX506" fmla="*/ 2090626 w 2195892"/>
              <a:gd name="connsiteY506" fmla="*/ 336864 h 1934517"/>
              <a:gd name="connsiteX507" fmla="*/ 2100052 w 2195892"/>
              <a:gd name="connsiteY507" fmla="*/ 319575 h 1934517"/>
              <a:gd name="connsiteX508" fmla="*/ 2109477 w 2195892"/>
              <a:gd name="connsiteY508" fmla="*/ 348387 h 1934517"/>
              <a:gd name="connsiteX509" fmla="*/ 2104763 w 2195892"/>
              <a:gd name="connsiteY509" fmla="*/ 359910 h 1934517"/>
              <a:gd name="connsiteX510" fmla="*/ 2128325 w 2195892"/>
              <a:gd name="connsiteY510" fmla="*/ 394484 h 1934517"/>
              <a:gd name="connsiteX511" fmla="*/ 2128325 w 2195892"/>
              <a:gd name="connsiteY511" fmla="*/ 400246 h 1934517"/>
              <a:gd name="connsiteX512" fmla="*/ 2147176 w 2195892"/>
              <a:gd name="connsiteY512" fmla="*/ 371434 h 1934517"/>
              <a:gd name="connsiteX513" fmla="*/ 2151887 w 2195892"/>
              <a:gd name="connsiteY513" fmla="*/ 359910 h 1934517"/>
              <a:gd name="connsiteX514" fmla="*/ 2128325 w 2195892"/>
              <a:gd name="connsiteY514" fmla="*/ 359910 h 1934517"/>
              <a:gd name="connsiteX515" fmla="*/ 2128325 w 2195892"/>
              <a:gd name="connsiteY515" fmla="*/ 371434 h 1934517"/>
              <a:gd name="connsiteX516" fmla="*/ 2118899 w 2195892"/>
              <a:gd name="connsiteY516" fmla="*/ 336864 h 1934517"/>
              <a:gd name="connsiteX517" fmla="*/ 2137750 w 2195892"/>
              <a:gd name="connsiteY517" fmla="*/ 308052 h 1934517"/>
              <a:gd name="connsiteX518" fmla="*/ 2142465 w 2195892"/>
              <a:gd name="connsiteY518" fmla="*/ 290767 h 1934517"/>
              <a:gd name="connsiteX519" fmla="*/ 2151887 w 2195892"/>
              <a:gd name="connsiteY519" fmla="*/ 296528 h 1934517"/>
              <a:gd name="connsiteX520" fmla="*/ 2151887 w 2195892"/>
              <a:gd name="connsiteY520" fmla="*/ 290767 h 1934517"/>
              <a:gd name="connsiteX521" fmla="*/ 2156601 w 2195892"/>
              <a:gd name="connsiteY521" fmla="*/ 296528 h 1934517"/>
              <a:gd name="connsiteX522" fmla="*/ 2166027 w 2195892"/>
              <a:gd name="connsiteY522" fmla="*/ 279239 h 1934517"/>
              <a:gd name="connsiteX523" fmla="*/ 2180163 w 2195892"/>
              <a:gd name="connsiteY523" fmla="*/ 290767 h 1934517"/>
              <a:gd name="connsiteX524" fmla="*/ 2156601 w 2195892"/>
              <a:gd name="connsiteY524" fmla="*/ 308052 h 1934517"/>
              <a:gd name="connsiteX525" fmla="*/ 2194300 w 2195892"/>
              <a:gd name="connsiteY525" fmla="*/ 388723 h 1934517"/>
              <a:gd name="connsiteX526" fmla="*/ 2194300 w 2195892"/>
              <a:gd name="connsiteY526" fmla="*/ 423293 h 1934517"/>
              <a:gd name="connsiteX527" fmla="*/ 2195892 w 2195892"/>
              <a:gd name="connsiteY527" fmla="*/ 421995 h 1934517"/>
              <a:gd name="connsiteX528" fmla="*/ 2195892 w 2195892"/>
              <a:gd name="connsiteY528" fmla="*/ 1909739 h 1934517"/>
              <a:gd name="connsiteX529" fmla="*/ 2170739 w 2195892"/>
              <a:gd name="connsiteY529" fmla="*/ 1891198 h 1934517"/>
              <a:gd name="connsiteX530" fmla="*/ 2104763 w 2195892"/>
              <a:gd name="connsiteY530" fmla="*/ 1852301 h 1934517"/>
              <a:gd name="connsiteX531" fmla="*/ 2019937 w 2195892"/>
              <a:gd name="connsiteY531" fmla="*/ 1869590 h 1934517"/>
              <a:gd name="connsiteX532" fmla="*/ 1930400 w 2195892"/>
              <a:gd name="connsiteY532" fmla="*/ 1869590 h 1934517"/>
              <a:gd name="connsiteX533" fmla="*/ 1906838 w 2195892"/>
              <a:gd name="connsiteY533" fmla="*/ 1875352 h 1934517"/>
              <a:gd name="connsiteX534" fmla="*/ 1836152 w 2195892"/>
              <a:gd name="connsiteY534" fmla="*/ 1881114 h 1934517"/>
              <a:gd name="connsiteX535" fmla="*/ 1765462 w 2195892"/>
              <a:gd name="connsiteY535" fmla="*/ 1892637 h 1934517"/>
              <a:gd name="connsiteX536" fmla="*/ 1713624 w 2195892"/>
              <a:gd name="connsiteY536" fmla="*/ 1904164 h 1934517"/>
              <a:gd name="connsiteX537" fmla="*/ 1647649 w 2195892"/>
              <a:gd name="connsiteY537" fmla="*/ 1915688 h 1934517"/>
              <a:gd name="connsiteX538" fmla="*/ 1548686 w 2195892"/>
              <a:gd name="connsiteY538" fmla="*/ 1927211 h 1934517"/>
              <a:gd name="connsiteX539" fmla="*/ 1529248 w 2195892"/>
              <a:gd name="connsiteY539" fmla="*/ 1930092 h 1934517"/>
              <a:gd name="connsiteX540" fmla="*/ 1520447 w 2195892"/>
              <a:gd name="connsiteY540" fmla="*/ 1934517 h 1934517"/>
              <a:gd name="connsiteX541" fmla="*/ 1514584 w 2195892"/>
              <a:gd name="connsiteY541" fmla="*/ 1934517 h 1934517"/>
              <a:gd name="connsiteX542" fmla="*/ 1506273 w 2195892"/>
              <a:gd name="connsiteY542" fmla="*/ 1932972 h 1934517"/>
              <a:gd name="connsiteX543" fmla="*/ 1492121 w 2195892"/>
              <a:gd name="connsiteY543" fmla="*/ 1934517 h 1934517"/>
              <a:gd name="connsiteX544" fmla="*/ 1424938 w 2195892"/>
              <a:gd name="connsiteY544" fmla="*/ 1934517 h 1934517"/>
              <a:gd name="connsiteX545" fmla="*/ 1421227 w 2195892"/>
              <a:gd name="connsiteY545" fmla="*/ 1933783 h 1934517"/>
              <a:gd name="connsiteX546" fmla="*/ 1419123 w 2195892"/>
              <a:gd name="connsiteY546" fmla="*/ 1934517 h 1934517"/>
              <a:gd name="connsiteX547" fmla="*/ 1366012 w 2195892"/>
              <a:gd name="connsiteY547" fmla="*/ 1934517 h 1934517"/>
              <a:gd name="connsiteX548" fmla="*/ 1364898 w 2195892"/>
              <a:gd name="connsiteY548" fmla="*/ 1932972 h 1934517"/>
              <a:gd name="connsiteX549" fmla="*/ 1359741 w 2195892"/>
              <a:gd name="connsiteY549" fmla="*/ 1934517 h 1934517"/>
              <a:gd name="connsiteX550" fmla="*/ 779670 w 2195892"/>
              <a:gd name="connsiteY550" fmla="*/ 1934517 h 1934517"/>
              <a:gd name="connsiteX551" fmla="*/ 779367 w 2195892"/>
              <a:gd name="connsiteY551" fmla="*/ 1934413 h 1934517"/>
              <a:gd name="connsiteX552" fmla="*/ 778688 w 2195892"/>
              <a:gd name="connsiteY552" fmla="*/ 1934517 h 1934517"/>
              <a:gd name="connsiteX553" fmla="*/ 720152 w 2195892"/>
              <a:gd name="connsiteY553" fmla="*/ 1934517 h 1934517"/>
              <a:gd name="connsiteX554" fmla="*/ 719280 w 2195892"/>
              <a:gd name="connsiteY554" fmla="*/ 1932972 h 1934517"/>
              <a:gd name="connsiteX555" fmla="*/ 705144 w 2195892"/>
              <a:gd name="connsiteY555" fmla="*/ 1921449 h 1934517"/>
              <a:gd name="connsiteX556" fmla="*/ 698674 w 2195892"/>
              <a:gd name="connsiteY556" fmla="*/ 1934517 h 1934517"/>
              <a:gd name="connsiteX557" fmla="*/ 642355 w 2195892"/>
              <a:gd name="connsiteY557" fmla="*/ 1934517 h 1934517"/>
              <a:gd name="connsiteX558" fmla="*/ 634458 w 2195892"/>
              <a:gd name="connsiteY558" fmla="*/ 1932972 h 1934517"/>
              <a:gd name="connsiteX559" fmla="*/ 632799 w 2195892"/>
              <a:gd name="connsiteY559" fmla="*/ 1934517 h 1934517"/>
              <a:gd name="connsiteX560" fmla="*/ 609704 w 2195892"/>
              <a:gd name="connsiteY560" fmla="*/ 1934517 h 1934517"/>
              <a:gd name="connsiteX561" fmla="*/ 609127 w 2195892"/>
              <a:gd name="connsiteY561" fmla="*/ 1933693 h 1934517"/>
              <a:gd name="connsiteX562" fmla="*/ 592045 w 2195892"/>
              <a:gd name="connsiteY562" fmla="*/ 1915688 h 1934517"/>
              <a:gd name="connsiteX563" fmla="*/ 568483 w 2195892"/>
              <a:gd name="connsiteY563" fmla="*/ 1932972 h 1934517"/>
              <a:gd name="connsiteX564" fmla="*/ 530781 w 2195892"/>
              <a:gd name="connsiteY564" fmla="*/ 1921449 h 1934517"/>
              <a:gd name="connsiteX565" fmla="*/ 511930 w 2195892"/>
              <a:gd name="connsiteY565" fmla="*/ 1921449 h 1934517"/>
              <a:gd name="connsiteX566" fmla="*/ 511930 w 2195892"/>
              <a:gd name="connsiteY566" fmla="*/ 1892637 h 1934517"/>
              <a:gd name="connsiteX567" fmla="*/ 493082 w 2195892"/>
              <a:gd name="connsiteY567" fmla="*/ 1904164 h 1934517"/>
              <a:gd name="connsiteX568" fmla="*/ 436533 w 2195892"/>
              <a:gd name="connsiteY568" fmla="*/ 1863829 h 1934517"/>
              <a:gd name="connsiteX569" fmla="*/ 441244 w 2195892"/>
              <a:gd name="connsiteY569" fmla="*/ 1898399 h 1934517"/>
              <a:gd name="connsiteX570" fmla="*/ 451846 w 2195892"/>
              <a:gd name="connsiteY570" fmla="*/ 1919288 h 1934517"/>
              <a:gd name="connsiteX571" fmla="*/ 453981 w 2195892"/>
              <a:gd name="connsiteY571" fmla="*/ 1934517 h 1934517"/>
              <a:gd name="connsiteX572" fmla="*/ 437679 w 2195892"/>
              <a:gd name="connsiteY572" fmla="*/ 1934517 h 1934517"/>
              <a:gd name="connsiteX573" fmla="*/ 435648 w 2195892"/>
              <a:gd name="connsiteY573" fmla="*/ 1928831 h 1934517"/>
              <a:gd name="connsiteX574" fmla="*/ 422393 w 2195892"/>
              <a:gd name="connsiteY574" fmla="*/ 1875352 h 1934517"/>
              <a:gd name="connsiteX575" fmla="*/ 417682 w 2195892"/>
              <a:gd name="connsiteY575" fmla="*/ 1863829 h 1934517"/>
              <a:gd name="connsiteX576" fmla="*/ 398831 w 2195892"/>
              <a:gd name="connsiteY576" fmla="*/ 1881114 h 1934517"/>
              <a:gd name="connsiteX577" fmla="*/ 351707 w 2195892"/>
              <a:gd name="connsiteY577" fmla="*/ 1852301 h 1934517"/>
              <a:gd name="connsiteX578" fmla="*/ 337567 w 2195892"/>
              <a:gd name="connsiteY578" fmla="*/ 1863829 h 1934517"/>
              <a:gd name="connsiteX579" fmla="*/ 328145 w 2195892"/>
              <a:gd name="connsiteY579" fmla="*/ 1840778 h 1934517"/>
              <a:gd name="connsiteX580" fmla="*/ 290443 w 2195892"/>
              <a:gd name="connsiteY580" fmla="*/ 1846540 h 1934517"/>
              <a:gd name="connsiteX581" fmla="*/ 243319 w 2195892"/>
              <a:gd name="connsiteY581" fmla="*/ 1708248 h 1934517"/>
              <a:gd name="connsiteX582" fmla="*/ 182055 w 2195892"/>
              <a:gd name="connsiteY582" fmla="*/ 1581484 h 1934517"/>
              <a:gd name="connsiteX583" fmla="*/ 182055 w 2195892"/>
              <a:gd name="connsiteY583" fmla="*/ 1541148 h 1934517"/>
              <a:gd name="connsiteX584" fmla="*/ 139642 w 2195892"/>
              <a:gd name="connsiteY584" fmla="*/ 1460477 h 1934517"/>
              <a:gd name="connsiteX585" fmla="*/ 134931 w 2195892"/>
              <a:gd name="connsiteY585" fmla="*/ 1437431 h 1934517"/>
              <a:gd name="connsiteX586" fmla="*/ 106654 w 2195892"/>
              <a:gd name="connsiteY586" fmla="*/ 1299139 h 1934517"/>
              <a:gd name="connsiteX587" fmla="*/ 78381 w 2195892"/>
              <a:gd name="connsiteY587" fmla="*/ 1253042 h 1934517"/>
              <a:gd name="connsiteX588" fmla="*/ 111369 w 2195892"/>
              <a:gd name="connsiteY588" fmla="*/ 1258804 h 1934517"/>
              <a:gd name="connsiteX589" fmla="*/ 139642 w 2195892"/>
              <a:gd name="connsiteY589" fmla="*/ 1218468 h 1934517"/>
              <a:gd name="connsiteX590" fmla="*/ 125505 w 2195892"/>
              <a:gd name="connsiteY590" fmla="*/ 1189660 h 1934517"/>
              <a:gd name="connsiteX591" fmla="*/ 130216 w 2195892"/>
              <a:gd name="connsiteY591" fmla="*/ 1166609 h 1934517"/>
              <a:gd name="connsiteX592" fmla="*/ 125505 w 2195892"/>
              <a:gd name="connsiteY592" fmla="*/ 1166609 h 1934517"/>
              <a:gd name="connsiteX593" fmla="*/ 130216 w 2195892"/>
              <a:gd name="connsiteY593" fmla="*/ 1155086 h 1934517"/>
              <a:gd name="connsiteX594" fmla="*/ 149067 w 2195892"/>
              <a:gd name="connsiteY594" fmla="*/ 1178133 h 1934517"/>
              <a:gd name="connsiteX595" fmla="*/ 158493 w 2195892"/>
              <a:gd name="connsiteY595" fmla="*/ 1172371 h 1934517"/>
              <a:gd name="connsiteX596" fmla="*/ 172629 w 2195892"/>
              <a:gd name="connsiteY596" fmla="*/ 1201183 h 1934517"/>
              <a:gd name="connsiteX597" fmla="*/ 200906 w 2195892"/>
              <a:gd name="connsiteY597" fmla="*/ 1149324 h 1934517"/>
              <a:gd name="connsiteX598" fmla="*/ 191480 w 2195892"/>
              <a:gd name="connsiteY598" fmla="*/ 1126274 h 1934517"/>
              <a:gd name="connsiteX599" fmla="*/ 182055 w 2195892"/>
              <a:gd name="connsiteY599" fmla="*/ 1137797 h 1934517"/>
              <a:gd name="connsiteX600" fmla="*/ 186769 w 2195892"/>
              <a:gd name="connsiteY600" fmla="*/ 1126274 h 1934517"/>
              <a:gd name="connsiteX601" fmla="*/ 172629 w 2195892"/>
              <a:gd name="connsiteY601" fmla="*/ 1103227 h 1934517"/>
              <a:gd name="connsiteX602" fmla="*/ 191480 w 2195892"/>
              <a:gd name="connsiteY602" fmla="*/ 1085938 h 1934517"/>
              <a:gd name="connsiteX603" fmla="*/ 186769 w 2195892"/>
              <a:gd name="connsiteY603" fmla="*/ 1028318 h 1934517"/>
              <a:gd name="connsiteX604" fmla="*/ 167918 w 2195892"/>
              <a:gd name="connsiteY604" fmla="*/ 1011033 h 1934517"/>
              <a:gd name="connsiteX605" fmla="*/ 139642 w 2195892"/>
              <a:gd name="connsiteY605" fmla="*/ 1022556 h 1934517"/>
              <a:gd name="connsiteX606" fmla="*/ 172629 w 2195892"/>
              <a:gd name="connsiteY606" fmla="*/ 970697 h 1934517"/>
              <a:gd name="connsiteX607" fmla="*/ 182055 w 2195892"/>
              <a:gd name="connsiteY607" fmla="*/ 953412 h 1934517"/>
              <a:gd name="connsiteX608" fmla="*/ 191480 w 2195892"/>
              <a:gd name="connsiteY608" fmla="*/ 999509 h 1934517"/>
              <a:gd name="connsiteX609" fmla="*/ 200906 w 2195892"/>
              <a:gd name="connsiteY609" fmla="*/ 976459 h 1934517"/>
              <a:gd name="connsiteX610" fmla="*/ 196191 w 2195892"/>
              <a:gd name="connsiteY610" fmla="*/ 970697 h 1934517"/>
              <a:gd name="connsiteX611" fmla="*/ 186769 w 2195892"/>
              <a:gd name="connsiteY611" fmla="*/ 941885 h 1934517"/>
              <a:gd name="connsiteX612" fmla="*/ 182055 w 2195892"/>
              <a:gd name="connsiteY612" fmla="*/ 953412 h 1934517"/>
              <a:gd name="connsiteX613" fmla="*/ 167918 w 2195892"/>
              <a:gd name="connsiteY613" fmla="*/ 947647 h 1934517"/>
              <a:gd name="connsiteX614" fmla="*/ 158493 w 2195892"/>
              <a:gd name="connsiteY614" fmla="*/ 918838 h 1934517"/>
              <a:gd name="connsiteX615" fmla="*/ 158493 w 2195892"/>
              <a:gd name="connsiteY615" fmla="*/ 913077 h 1934517"/>
              <a:gd name="connsiteX616" fmla="*/ 177344 w 2195892"/>
              <a:gd name="connsiteY616" fmla="*/ 884264 h 1934517"/>
              <a:gd name="connsiteX617" fmla="*/ 167918 w 2195892"/>
              <a:gd name="connsiteY617" fmla="*/ 878503 h 1934517"/>
              <a:gd name="connsiteX618" fmla="*/ 172629 w 2195892"/>
              <a:gd name="connsiteY618" fmla="*/ 843929 h 1934517"/>
              <a:gd name="connsiteX619" fmla="*/ 177344 w 2195892"/>
              <a:gd name="connsiteY619" fmla="*/ 803593 h 1934517"/>
              <a:gd name="connsiteX620" fmla="*/ 191480 w 2195892"/>
              <a:gd name="connsiteY620" fmla="*/ 797832 h 1934517"/>
              <a:gd name="connsiteX621" fmla="*/ 200906 w 2195892"/>
              <a:gd name="connsiteY621" fmla="*/ 774785 h 1934517"/>
              <a:gd name="connsiteX622" fmla="*/ 205617 w 2195892"/>
              <a:gd name="connsiteY622" fmla="*/ 751735 h 1934517"/>
              <a:gd name="connsiteX623" fmla="*/ 200906 w 2195892"/>
              <a:gd name="connsiteY623" fmla="*/ 740211 h 1934517"/>
              <a:gd name="connsiteX624" fmla="*/ 196191 w 2195892"/>
              <a:gd name="connsiteY624" fmla="*/ 740211 h 1934517"/>
              <a:gd name="connsiteX625" fmla="*/ 182055 w 2195892"/>
              <a:gd name="connsiteY625" fmla="*/ 734450 h 1934517"/>
              <a:gd name="connsiteX626" fmla="*/ 172629 w 2195892"/>
              <a:gd name="connsiteY626" fmla="*/ 676829 h 1934517"/>
              <a:gd name="connsiteX627" fmla="*/ 196191 w 2195892"/>
              <a:gd name="connsiteY627" fmla="*/ 682591 h 1934517"/>
              <a:gd name="connsiteX628" fmla="*/ 200906 w 2195892"/>
              <a:gd name="connsiteY628" fmla="*/ 653779 h 1934517"/>
              <a:gd name="connsiteX629" fmla="*/ 177344 w 2195892"/>
              <a:gd name="connsiteY629" fmla="*/ 636494 h 1934517"/>
              <a:gd name="connsiteX630" fmla="*/ 172629 w 2195892"/>
              <a:gd name="connsiteY630" fmla="*/ 630732 h 1934517"/>
              <a:gd name="connsiteX631" fmla="*/ 186769 w 2195892"/>
              <a:gd name="connsiteY631" fmla="*/ 613443 h 1934517"/>
              <a:gd name="connsiteX632" fmla="*/ 186769 w 2195892"/>
              <a:gd name="connsiteY632" fmla="*/ 607681 h 1934517"/>
              <a:gd name="connsiteX633" fmla="*/ 167918 w 2195892"/>
              <a:gd name="connsiteY633" fmla="*/ 601920 h 1934517"/>
              <a:gd name="connsiteX634" fmla="*/ 182055 w 2195892"/>
              <a:gd name="connsiteY634" fmla="*/ 544299 h 1934517"/>
              <a:gd name="connsiteX635" fmla="*/ 163204 w 2195892"/>
              <a:gd name="connsiteY635" fmla="*/ 527014 h 1934517"/>
              <a:gd name="connsiteX636" fmla="*/ 158493 w 2195892"/>
              <a:gd name="connsiteY636" fmla="*/ 480917 h 1934517"/>
              <a:gd name="connsiteX637" fmla="*/ 158493 w 2195892"/>
              <a:gd name="connsiteY637" fmla="*/ 463628 h 1934517"/>
              <a:gd name="connsiteX638" fmla="*/ 167918 w 2195892"/>
              <a:gd name="connsiteY638" fmla="*/ 463628 h 1934517"/>
              <a:gd name="connsiteX639" fmla="*/ 172629 w 2195892"/>
              <a:gd name="connsiteY639" fmla="*/ 469390 h 1934517"/>
              <a:gd name="connsiteX640" fmla="*/ 182055 w 2195892"/>
              <a:gd name="connsiteY640" fmla="*/ 406008 h 1934517"/>
              <a:gd name="connsiteX641" fmla="*/ 158493 w 2195892"/>
              <a:gd name="connsiteY641" fmla="*/ 382961 h 1934517"/>
              <a:gd name="connsiteX642" fmla="*/ 149067 w 2195892"/>
              <a:gd name="connsiteY642" fmla="*/ 394484 h 1934517"/>
              <a:gd name="connsiteX643" fmla="*/ 149067 w 2195892"/>
              <a:gd name="connsiteY643" fmla="*/ 354149 h 1934517"/>
              <a:gd name="connsiteX644" fmla="*/ 177344 w 2195892"/>
              <a:gd name="connsiteY644" fmla="*/ 382961 h 1934517"/>
              <a:gd name="connsiteX645" fmla="*/ 186769 w 2195892"/>
              <a:gd name="connsiteY645" fmla="*/ 377195 h 1934517"/>
              <a:gd name="connsiteX646" fmla="*/ 191480 w 2195892"/>
              <a:gd name="connsiteY646" fmla="*/ 394484 h 1934517"/>
              <a:gd name="connsiteX647" fmla="*/ 215042 w 2195892"/>
              <a:gd name="connsiteY647" fmla="*/ 400246 h 1934517"/>
              <a:gd name="connsiteX648" fmla="*/ 205617 w 2195892"/>
              <a:gd name="connsiteY648" fmla="*/ 434820 h 1934517"/>
              <a:gd name="connsiteX649" fmla="*/ 229179 w 2195892"/>
              <a:gd name="connsiteY649" fmla="*/ 440582 h 1934517"/>
              <a:gd name="connsiteX650" fmla="*/ 233893 w 2195892"/>
              <a:gd name="connsiteY650" fmla="*/ 457866 h 1934517"/>
              <a:gd name="connsiteX651" fmla="*/ 257455 w 2195892"/>
              <a:gd name="connsiteY651" fmla="*/ 457866 h 1934517"/>
              <a:gd name="connsiteX652" fmla="*/ 262170 w 2195892"/>
              <a:gd name="connsiteY652" fmla="*/ 452105 h 1934517"/>
              <a:gd name="connsiteX653" fmla="*/ 271592 w 2195892"/>
              <a:gd name="connsiteY653" fmla="*/ 457866 h 1934517"/>
              <a:gd name="connsiteX654" fmla="*/ 252744 w 2195892"/>
              <a:gd name="connsiteY654" fmla="*/ 429058 h 1934517"/>
              <a:gd name="connsiteX655" fmla="*/ 233893 w 2195892"/>
              <a:gd name="connsiteY655" fmla="*/ 388723 h 1934517"/>
              <a:gd name="connsiteX656" fmla="*/ 229179 w 2195892"/>
              <a:gd name="connsiteY656" fmla="*/ 406008 h 1934517"/>
              <a:gd name="connsiteX657" fmla="*/ 243319 w 2195892"/>
              <a:gd name="connsiteY657" fmla="*/ 342626 h 1934517"/>
              <a:gd name="connsiteX658" fmla="*/ 266881 w 2195892"/>
              <a:gd name="connsiteY658" fmla="*/ 359910 h 1934517"/>
              <a:gd name="connsiteX659" fmla="*/ 281017 w 2195892"/>
              <a:gd name="connsiteY659" fmla="*/ 348387 h 1934517"/>
              <a:gd name="connsiteX660" fmla="*/ 276306 w 2195892"/>
              <a:gd name="connsiteY660" fmla="*/ 336864 h 1934517"/>
              <a:gd name="connsiteX661" fmla="*/ 271592 w 2195892"/>
              <a:gd name="connsiteY661" fmla="*/ 342626 h 1934517"/>
              <a:gd name="connsiteX662" fmla="*/ 276306 w 2195892"/>
              <a:gd name="connsiteY662" fmla="*/ 319575 h 1934517"/>
              <a:gd name="connsiteX663" fmla="*/ 243319 w 2195892"/>
              <a:gd name="connsiteY663" fmla="*/ 296528 h 1934517"/>
              <a:gd name="connsiteX664" fmla="*/ 271592 w 2195892"/>
              <a:gd name="connsiteY664" fmla="*/ 256193 h 1934517"/>
              <a:gd name="connsiteX665" fmla="*/ 266881 w 2195892"/>
              <a:gd name="connsiteY665" fmla="*/ 250431 h 1934517"/>
              <a:gd name="connsiteX666" fmla="*/ 285732 w 2195892"/>
              <a:gd name="connsiteY666" fmla="*/ 244670 h 1934517"/>
              <a:gd name="connsiteX667" fmla="*/ 290443 w 2195892"/>
              <a:gd name="connsiteY667" fmla="*/ 256193 h 1934517"/>
              <a:gd name="connsiteX668" fmla="*/ 309294 w 2195892"/>
              <a:gd name="connsiteY668" fmla="*/ 238908 h 1934517"/>
              <a:gd name="connsiteX669" fmla="*/ 309294 w 2195892"/>
              <a:gd name="connsiteY669" fmla="*/ 221619 h 1934517"/>
              <a:gd name="connsiteX670" fmla="*/ 323430 w 2195892"/>
              <a:gd name="connsiteY670" fmla="*/ 210096 h 1934517"/>
              <a:gd name="connsiteX671" fmla="*/ 309294 w 2195892"/>
              <a:gd name="connsiteY671" fmla="*/ 192811 h 1934517"/>
              <a:gd name="connsiteX672" fmla="*/ 304579 w 2195892"/>
              <a:gd name="connsiteY672" fmla="*/ 204334 h 1934517"/>
              <a:gd name="connsiteX673" fmla="*/ 276306 w 2195892"/>
              <a:gd name="connsiteY673" fmla="*/ 187045 h 1934517"/>
              <a:gd name="connsiteX674" fmla="*/ 257455 w 2195892"/>
              <a:gd name="connsiteY674" fmla="*/ 175522 h 1934517"/>
              <a:gd name="connsiteX675" fmla="*/ 281017 w 2195892"/>
              <a:gd name="connsiteY675" fmla="*/ 169760 h 1934517"/>
              <a:gd name="connsiteX676" fmla="*/ 285732 w 2195892"/>
              <a:gd name="connsiteY676" fmla="*/ 175522 h 1934517"/>
              <a:gd name="connsiteX677" fmla="*/ 290443 w 2195892"/>
              <a:gd name="connsiteY677" fmla="*/ 163998 h 1934517"/>
              <a:gd name="connsiteX678" fmla="*/ 299868 w 2195892"/>
              <a:gd name="connsiteY678" fmla="*/ 163998 h 1934517"/>
              <a:gd name="connsiteX679" fmla="*/ 304579 w 2195892"/>
              <a:gd name="connsiteY679" fmla="*/ 163998 h 1934517"/>
              <a:gd name="connsiteX680" fmla="*/ 304579 w 2195892"/>
              <a:gd name="connsiteY680" fmla="*/ 146714 h 1934517"/>
              <a:gd name="connsiteX681" fmla="*/ 342281 w 2195892"/>
              <a:gd name="connsiteY681" fmla="*/ 146714 h 1934517"/>
              <a:gd name="connsiteX682" fmla="*/ 337567 w 2195892"/>
              <a:gd name="connsiteY682" fmla="*/ 135186 h 1934517"/>
              <a:gd name="connsiteX683" fmla="*/ 351707 w 2195892"/>
              <a:gd name="connsiteY683" fmla="*/ 146714 h 1934517"/>
              <a:gd name="connsiteX684" fmla="*/ 356418 w 2195892"/>
              <a:gd name="connsiteY684" fmla="*/ 100616 h 1934517"/>
              <a:gd name="connsiteX685" fmla="*/ 375269 w 2195892"/>
              <a:gd name="connsiteY685" fmla="*/ 100616 h 1934517"/>
              <a:gd name="connsiteX686" fmla="*/ 379980 w 2195892"/>
              <a:gd name="connsiteY686" fmla="*/ 117901 h 1934517"/>
              <a:gd name="connsiteX687" fmla="*/ 384694 w 2195892"/>
              <a:gd name="connsiteY687" fmla="*/ 117901 h 1934517"/>
              <a:gd name="connsiteX688" fmla="*/ 384694 w 2195892"/>
              <a:gd name="connsiteY688" fmla="*/ 135186 h 1934517"/>
              <a:gd name="connsiteX689" fmla="*/ 403545 w 2195892"/>
              <a:gd name="connsiteY689" fmla="*/ 129425 h 1934517"/>
              <a:gd name="connsiteX690" fmla="*/ 398831 w 2195892"/>
              <a:gd name="connsiteY690" fmla="*/ 146714 h 1934517"/>
              <a:gd name="connsiteX691" fmla="*/ 394120 w 2195892"/>
              <a:gd name="connsiteY691" fmla="*/ 152475 h 1934517"/>
              <a:gd name="connsiteX692" fmla="*/ 398831 w 2195892"/>
              <a:gd name="connsiteY692" fmla="*/ 158237 h 1934517"/>
              <a:gd name="connsiteX693" fmla="*/ 431818 w 2195892"/>
              <a:gd name="connsiteY693" fmla="*/ 112140 h 1934517"/>
              <a:gd name="connsiteX694" fmla="*/ 450669 w 2195892"/>
              <a:gd name="connsiteY694" fmla="*/ 123663 h 1934517"/>
              <a:gd name="connsiteX695" fmla="*/ 450669 w 2195892"/>
              <a:gd name="connsiteY695" fmla="*/ 135186 h 1934517"/>
              <a:gd name="connsiteX696" fmla="*/ 464806 w 2195892"/>
              <a:gd name="connsiteY696" fmla="*/ 140948 h 1934517"/>
              <a:gd name="connsiteX697" fmla="*/ 436533 w 2195892"/>
              <a:gd name="connsiteY697" fmla="*/ 146714 h 1934517"/>
              <a:gd name="connsiteX698" fmla="*/ 422393 w 2195892"/>
              <a:gd name="connsiteY698" fmla="*/ 146714 h 1934517"/>
              <a:gd name="connsiteX699" fmla="*/ 427107 w 2195892"/>
              <a:gd name="connsiteY699" fmla="*/ 163998 h 1934517"/>
              <a:gd name="connsiteX700" fmla="*/ 431818 w 2195892"/>
              <a:gd name="connsiteY700" fmla="*/ 187045 h 1934517"/>
              <a:gd name="connsiteX701" fmla="*/ 474231 w 2195892"/>
              <a:gd name="connsiteY701" fmla="*/ 192811 h 1934517"/>
              <a:gd name="connsiteX702" fmla="*/ 488368 w 2195892"/>
              <a:gd name="connsiteY702" fmla="*/ 181283 h 1934517"/>
              <a:gd name="connsiteX703" fmla="*/ 478942 w 2195892"/>
              <a:gd name="connsiteY703" fmla="*/ 140948 h 1934517"/>
              <a:gd name="connsiteX704" fmla="*/ 493082 w 2195892"/>
              <a:gd name="connsiteY704" fmla="*/ 129425 h 1934517"/>
              <a:gd name="connsiteX705" fmla="*/ 504599 w 2195892"/>
              <a:gd name="connsiteY705" fmla="*/ 115340 h 1934517"/>
              <a:gd name="connsiteX706" fmla="*/ 502508 w 2195892"/>
              <a:gd name="connsiteY706" fmla="*/ 140948 h 1934517"/>
              <a:gd name="connsiteX707" fmla="*/ 493082 w 2195892"/>
              <a:gd name="connsiteY707" fmla="*/ 146714 h 1934517"/>
              <a:gd name="connsiteX708" fmla="*/ 502508 w 2195892"/>
              <a:gd name="connsiteY708" fmla="*/ 181283 h 1934517"/>
              <a:gd name="connsiteX709" fmla="*/ 502508 w 2195892"/>
              <a:gd name="connsiteY709" fmla="*/ 187045 h 1934517"/>
              <a:gd name="connsiteX710" fmla="*/ 514573 w 2195892"/>
              <a:gd name="connsiteY710" fmla="*/ 167374 h 1934517"/>
              <a:gd name="connsiteX711" fmla="*/ 514499 w 2195892"/>
              <a:gd name="connsiteY711" fmla="*/ 167374 h 1934517"/>
              <a:gd name="connsiteX712" fmla="*/ 514796 w 2195892"/>
              <a:gd name="connsiteY712" fmla="*/ 167010 h 1934517"/>
              <a:gd name="connsiteX713" fmla="*/ 516644 w 2195892"/>
              <a:gd name="connsiteY713" fmla="*/ 163998 h 1934517"/>
              <a:gd name="connsiteX714" fmla="*/ 511930 w 2195892"/>
              <a:gd name="connsiteY714" fmla="*/ 158237 h 1934517"/>
              <a:gd name="connsiteX715" fmla="*/ 540206 w 2195892"/>
              <a:gd name="connsiteY715" fmla="*/ 158237 h 1934517"/>
              <a:gd name="connsiteX716" fmla="*/ 530781 w 2195892"/>
              <a:gd name="connsiteY716" fmla="*/ 187045 h 1934517"/>
              <a:gd name="connsiteX717" fmla="*/ 582619 w 2195892"/>
              <a:gd name="connsiteY717" fmla="*/ 181283 h 1934517"/>
              <a:gd name="connsiteX718" fmla="*/ 596756 w 2195892"/>
              <a:gd name="connsiteY718" fmla="*/ 181283 h 1934517"/>
              <a:gd name="connsiteX719" fmla="*/ 592045 w 2195892"/>
              <a:gd name="connsiteY719" fmla="*/ 175522 h 1934517"/>
              <a:gd name="connsiteX720" fmla="*/ 606181 w 2195892"/>
              <a:gd name="connsiteY720" fmla="*/ 169760 h 1934517"/>
              <a:gd name="connsiteX721" fmla="*/ 606181 w 2195892"/>
              <a:gd name="connsiteY721" fmla="*/ 210096 h 1934517"/>
              <a:gd name="connsiteX722" fmla="*/ 582619 w 2195892"/>
              <a:gd name="connsiteY722" fmla="*/ 221619 h 1934517"/>
              <a:gd name="connsiteX723" fmla="*/ 643883 w 2195892"/>
              <a:gd name="connsiteY723" fmla="*/ 227381 h 1934517"/>
              <a:gd name="connsiteX724" fmla="*/ 658020 w 2195892"/>
              <a:gd name="connsiteY724" fmla="*/ 221619 h 1934517"/>
              <a:gd name="connsiteX725" fmla="*/ 672156 w 2195892"/>
              <a:gd name="connsiteY725" fmla="*/ 238908 h 1934517"/>
              <a:gd name="connsiteX726" fmla="*/ 691007 w 2195892"/>
              <a:gd name="connsiteY726" fmla="*/ 215857 h 1934517"/>
              <a:gd name="connsiteX727" fmla="*/ 719280 w 2195892"/>
              <a:gd name="connsiteY727" fmla="*/ 204334 h 1934517"/>
              <a:gd name="connsiteX728" fmla="*/ 747557 w 2195892"/>
              <a:gd name="connsiteY728" fmla="*/ 152475 h 1934517"/>
              <a:gd name="connsiteX729" fmla="*/ 761693 w 2195892"/>
              <a:gd name="connsiteY729" fmla="*/ 158237 h 1934517"/>
              <a:gd name="connsiteX730" fmla="*/ 766408 w 2195892"/>
              <a:gd name="connsiteY730" fmla="*/ 187045 h 1934517"/>
              <a:gd name="connsiteX731" fmla="*/ 789970 w 2195892"/>
              <a:gd name="connsiteY731" fmla="*/ 187045 h 1934517"/>
              <a:gd name="connsiteX732" fmla="*/ 813535 w 2195892"/>
              <a:gd name="connsiteY732" fmla="*/ 187045 h 1934517"/>
              <a:gd name="connsiteX733" fmla="*/ 804110 w 2195892"/>
              <a:gd name="connsiteY733" fmla="*/ 210096 h 1934517"/>
              <a:gd name="connsiteX734" fmla="*/ 780548 w 2195892"/>
              <a:gd name="connsiteY734" fmla="*/ 192811 h 1934517"/>
              <a:gd name="connsiteX735" fmla="*/ 789970 w 2195892"/>
              <a:gd name="connsiteY735" fmla="*/ 238908 h 1934517"/>
              <a:gd name="connsiteX736" fmla="*/ 780548 w 2195892"/>
              <a:gd name="connsiteY736" fmla="*/ 238908 h 1934517"/>
              <a:gd name="connsiteX737" fmla="*/ 785259 w 2195892"/>
              <a:gd name="connsiteY737" fmla="*/ 256193 h 1934517"/>
              <a:gd name="connsiteX738" fmla="*/ 804110 w 2195892"/>
              <a:gd name="connsiteY738" fmla="*/ 256193 h 1934517"/>
              <a:gd name="connsiteX739" fmla="*/ 813535 w 2195892"/>
              <a:gd name="connsiteY739" fmla="*/ 273478 h 1934517"/>
              <a:gd name="connsiteX740" fmla="*/ 846523 w 2195892"/>
              <a:gd name="connsiteY740" fmla="*/ 267716 h 1934517"/>
              <a:gd name="connsiteX741" fmla="*/ 841808 w 2195892"/>
              <a:gd name="connsiteY741" fmla="*/ 233142 h 1934517"/>
              <a:gd name="connsiteX742" fmla="*/ 808821 w 2195892"/>
              <a:gd name="connsiteY742" fmla="*/ 233142 h 1934517"/>
              <a:gd name="connsiteX743" fmla="*/ 818246 w 2195892"/>
              <a:gd name="connsiteY743" fmla="*/ 250431 h 1934517"/>
              <a:gd name="connsiteX744" fmla="*/ 794684 w 2195892"/>
              <a:gd name="connsiteY744" fmla="*/ 238908 h 1934517"/>
              <a:gd name="connsiteX745" fmla="*/ 808821 w 2195892"/>
              <a:gd name="connsiteY745" fmla="*/ 221619 h 1934517"/>
              <a:gd name="connsiteX746" fmla="*/ 837097 w 2195892"/>
              <a:gd name="connsiteY746" fmla="*/ 210096 h 1934517"/>
              <a:gd name="connsiteX747" fmla="*/ 827672 w 2195892"/>
              <a:gd name="connsiteY747" fmla="*/ 181283 h 1934517"/>
              <a:gd name="connsiteX748" fmla="*/ 789970 w 2195892"/>
              <a:gd name="connsiteY748" fmla="*/ 146714 h 1934517"/>
              <a:gd name="connsiteX749" fmla="*/ 789970 w 2195892"/>
              <a:gd name="connsiteY749" fmla="*/ 117901 h 1934517"/>
              <a:gd name="connsiteX750" fmla="*/ 799395 w 2195892"/>
              <a:gd name="connsiteY750" fmla="*/ 117901 h 1934517"/>
              <a:gd name="connsiteX751" fmla="*/ 813535 w 2195892"/>
              <a:gd name="connsiteY751" fmla="*/ 129425 h 1934517"/>
              <a:gd name="connsiteX752" fmla="*/ 818246 w 2195892"/>
              <a:gd name="connsiteY752" fmla="*/ 112140 h 1934517"/>
              <a:gd name="connsiteX753" fmla="*/ 846523 w 2195892"/>
              <a:gd name="connsiteY753" fmla="*/ 163998 h 1934517"/>
              <a:gd name="connsiteX754" fmla="*/ 893647 w 2195892"/>
              <a:gd name="connsiteY754" fmla="*/ 181283 h 1934517"/>
              <a:gd name="connsiteX755" fmla="*/ 865370 w 2195892"/>
              <a:gd name="connsiteY755" fmla="*/ 238908 h 1934517"/>
              <a:gd name="connsiteX756" fmla="*/ 865370 w 2195892"/>
              <a:gd name="connsiteY756" fmla="*/ 279239 h 1934517"/>
              <a:gd name="connsiteX757" fmla="*/ 893647 w 2195892"/>
              <a:gd name="connsiteY757" fmla="*/ 267716 h 1934517"/>
              <a:gd name="connsiteX758" fmla="*/ 898358 w 2195892"/>
              <a:gd name="connsiteY758" fmla="*/ 233142 h 1934517"/>
              <a:gd name="connsiteX759" fmla="*/ 893647 w 2195892"/>
              <a:gd name="connsiteY759" fmla="*/ 221619 h 1934517"/>
              <a:gd name="connsiteX760" fmla="*/ 917209 w 2195892"/>
              <a:gd name="connsiteY760" fmla="*/ 210096 h 1934517"/>
              <a:gd name="connsiteX761" fmla="*/ 912498 w 2195892"/>
              <a:gd name="connsiteY761" fmla="*/ 175522 h 1934517"/>
              <a:gd name="connsiteX762" fmla="*/ 921923 w 2195892"/>
              <a:gd name="connsiteY762" fmla="*/ 146714 h 1934517"/>
              <a:gd name="connsiteX763" fmla="*/ 936060 w 2195892"/>
              <a:gd name="connsiteY763" fmla="*/ 135186 h 1934517"/>
              <a:gd name="connsiteX764" fmla="*/ 921923 w 2195892"/>
              <a:gd name="connsiteY764" fmla="*/ 140948 h 1934517"/>
              <a:gd name="connsiteX765" fmla="*/ 921923 w 2195892"/>
              <a:gd name="connsiteY765" fmla="*/ 129425 h 1934517"/>
              <a:gd name="connsiteX766" fmla="*/ 936060 w 2195892"/>
              <a:gd name="connsiteY766" fmla="*/ 129425 h 1934517"/>
              <a:gd name="connsiteX767" fmla="*/ 954911 w 2195892"/>
              <a:gd name="connsiteY767" fmla="*/ 117901 h 1934517"/>
              <a:gd name="connsiteX768" fmla="*/ 969047 w 2195892"/>
              <a:gd name="connsiteY768" fmla="*/ 140948 h 1934517"/>
              <a:gd name="connsiteX769" fmla="*/ 969047 w 2195892"/>
              <a:gd name="connsiteY769" fmla="*/ 100616 h 1934517"/>
              <a:gd name="connsiteX770" fmla="*/ 954911 w 2195892"/>
              <a:gd name="connsiteY770" fmla="*/ 77566 h 1934517"/>
              <a:gd name="connsiteX771" fmla="*/ 931345 w 2195892"/>
              <a:gd name="connsiteY771" fmla="*/ 37230 h 1934517"/>
              <a:gd name="connsiteX772" fmla="*/ 945485 w 2195892"/>
              <a:gd name="connsiteY772" fmla="*/ 8422 h 1934517"/>
              <a:gd name="connsiteX773" fmla="*/ 920167 w 2195892"/>
              <a:gd name="connsiteY773" fmla="*/ 0 h 1934517"/>
              <a:gd name="connsiteX774" fmla="*/ 924480 w 2195892"/>
              <a:gd name="connsiteY774" fmla="*/ 0 h 1934517"/>
              <a:gd name="connsiteX775" fmla="*/ 924247 w 2195892"/>
              <a:gd name="connsiteY775" fmla="*/ 907 h 1934517"/>
              <a:gd name="connsiteX776" fmla="*/ 928225 w 2195892"/>
              <a:gd name="connsiteY776" fmla="*/ 11462 h 1934517"/>
              <a:gd name="connsiteX777" fmla="*/ 917616 w 2195892"/>
              <a:gd name="connsiteY777" fmla="*/ 17961 h 1934517"/>
              <a:gd name="connsiteX778" fmla="*/ 859535 w 2195892"/>
              <a:gd name="connsiteY778" fmla="*/ 0 h 1934517"/>
              <a:gd name="connsiteX779" fmla="*/ 897093 w 2195892"/>
              <a:gd name="connsiteY779" fmla="*/ 0 h 1934517"/>
              <a:gd name="connsiteX780" fmla="*/ 894192 w 2195892"/>
              <a:gd name="connsiteY780" fmla="*/ 9411 h 1934517"/>
              <a:gd name="connsiteX781" fmla="*/ 898388 w 2195892"/>
              <a:gd name="connsiteY781" fmla="*/ 41654 h 1934517"/>
              <a:gd name="connsiteX782" fmla="*/ 898388 w 2195892"/>
              <a:gd name="connsiteY782" fmla="*/ 53116 h 1934517"/>
              <a:gd name="connsiteX783" fmla="*/ 913306 w 2195892"/>
              <a:gd name="connsiteY783" fmla="*/ 58849 h 1934517"/>
              <a:gd name="connsiteX784" fmla="*/ 928225 w 2195892"/>
              <a:gd name="connsiteY784" fmla="*/ 58849 h 1934517"/>
              <a:gd name="connsiteX785" fmla="*/ 918281 w 2195892"/>
              <a:gd name="connsiteY785" fmla="*/ 64582 h 1934517"/>
              <a:gd name="connsiteX786" fmla="*/ 913306 w 2195892"/>
              <a:gd name="connsiteY786" fmla="*/ 64582 h 1934517"/>
              <a:gd name="connsiteX787" fmla="*/ 898388 w 2195892"/>
              <a:gd name="connsiteY787" fmla="*/ 98971 h 1934517"/>
              <a:gd name="connsiteX788" fmla="*/ 893416 w 2195892"/>
              <a:gd name="connsiteY788" fmla="*/ 121899 h 1934517"/>
              <a:gd name="connsiteX789" fmla="*/ 883470 w 2195892"/>
              <a:gd name="connsiteY789" fmla="*/ 121899 h 1934517"/>
              <a:gd name="connsiteX790" fmla="*/ 883470 w 2195892"/>
              <a:gd name="connsiteY790" fmla="*/ 98971 h 1934517"/>
              <a:gd name="connsiteX791" fmla="*/ 863579 w 2195892"/>
              <a:gd name="connsiteY791" fmla="*/ 110437 h 1934517"/>
              <a:gd name="connsiteX792" fmla="*/ 873526 w 2195892"/>
              <a:gd name="connsiteY792" fmla="*/ 24459 h 1934517"/>
              <a:gd name="connsiteX793" fmla="*/ 861094 w 2195892"/>
              <a:gd name="connsiteY793" fmla="*/ 2246 h 1934517"/>
              <a:gd name="connsiteX794" fmla="*/ 801107 w 2195892"/>
              <a:gd name="connsiteY794" fmla="*/ 0 h 1934517"/>
              <a:gd name="connsiteX795" fmla="*/ 817746 w 2195892"/>
              <a:gd name="connsiteY795" fmla="*/ 0 h 1934517"/>
              <a:gd name="connsiteX796" fmla="*/ 822142 w 2195892"/>
              <a:gd name="connsiteY796" fmla="*/ 14355 h 1934517"/>
              <a:gd name="connsiteX797" fmla="*/ 811530 w 2195892"/>
              <a:gd name="connsiteY797" fmla="*/ 43225 h 1934517"/>
              <a:gd name="connsiteX798" fmla="*/ 822142 w 2195892"/>
              <a:gd name="connsiteY798" fmla="*/ 43225 h 1934517"/>
              <a:gd name="connsiteX799" fmla="*/ 827445 w 2195892"/>
              <a:gd name="connsiteY799" fmla="*/ 31677 h 1934517"/>
              <a:gd name="connsiteX800" fmla="*/ 832750 w 2195892"/>
              <a:gd name="connsiteY800" fmla="*/ 60551 h 1934517"/>
              <a:gd name="connsiteX801" fmla="*/ 806228 w 2195892"/>
              <a:gd name="connsiteY801" fmla="*/ 77873 h 1934517"/>
              <a:gd name="connsiteX802" fmla="*/ 803575 w 2195892"/>
              <a:gd name="connsiteY802" fmla="*/ 39616 h 1934517"/>
              <a:gd name="connsiteX803" fmla="*/ 633409 w 2195892"/>
              <a:gd name="connsiteY803" fmla="*/ 0 h 1934517"/>
              <a:gd name="connsiteX804" fmla="*/ 642599 w 2195892"/>
              <a:gd name="connsiteY804" fmla="*/ 0 h 1934517"/>
              <a:gd name="connsiteX805" fmla="*/ 641798 w 2195892"/>
              <a:gd name="connsiteY805" fmla="*/ 6822 h 1934517"/>
              <a:gd name="connsiteX806" fmla="*/ 652410 w 2195892"/>
              <a:gd name="connsiteY806" fmla="*/ 30953 h 1934517"/>
              <a:gd name="connsiteX807" fmla="*/ 639810 w 2195892"/>
              <a:gd name="connsiteY807" fmla="*/ 15119 h 1934517"/>
              <a:gd name="connsiteX808" fmla="*/ 465079 w 2195892"/>
              <a:gd name="connsiteY808" fmla="*/ 0 h 1934517"/>
              <a:gd name="connsiteX809" fmla="*/ 476998 w 2195892"/>
              <a:gd name="connsiteY809" fmla="*/ 0 h 1934517"/>
              <a:gd name="connsiteX810" fmla="*/ 472939 w 2195892"/>
              <a:gd name="connsiteY810" fmla="*/ 13293 h 1934517"/>
              <a:gd name="connsiteX811" fmla="*/ 456155 w 2195892"/>
              <a:gd name="connsiteY811" fmla="*/ 46544 h 1934517"/>
              <a:gd name="connsiteX812" fmla="*/ 465549 w 2195892"/>
              <a:gd name="connsiteY812" fmla="*/ 23321 h 1934517"/>
              <a:gd name="connsiteX813" fmla="*/ 255168 w 2195892"/>
              <a:gd name="connsiteY813" fmla="*/ 0 h 1934517"/>
              <a:gd name="connsiteX814" fmla="*/ 267033 w 2195892"/>
              <a:gd name="connsiteY814" fmla="*/ 0 h 1934517"/>
              <a:gd name="connsiteX815" fmla="*/ 270512 w 2195892"/>
              <a:gd name="connsiteY815" fmla="*/ 4972 h 1934517"/>
              <a:gd name="connsiteX816" fmla="*/ 265207 w 2195892"/>
              <a:gd name="connsiteY816" fmla="*/ 24459 h 1934517"/>
              <a:gd name="connsiteX817" fmla="*/ 255926 w 2195892"/>
              <a:gd name="connsiteY817" fmla="*/ 10656 h 193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</a:cxnLst>
            <a:rect l="l" t="t" r="r" b="b"/>
            <a:pathLst>
              <a:path w="2195892" h="1934517">
                <a:moveTo>
                  <a:pt x="498588" y="1921339"/>
                </a:moveTo>
                <a:cubicBezTo>
                  <a:pt x="503894" y="1921339"/>
                  <a:pt x="503894" y="1921339"/>
                  <a:pt x="503894" y="1921339"/>
                </a:cubicBezTo>
                <a:cubicBezTo>
                  <a:pt x="503894" y="1927837"/>
                  <a:pt x="503894" y="1927837"/>
                  <a:pt x="503894" y="1927837"/>
                </a:cubicBezTo>
                <a:cubicBezTo>
                  <a:pt x="498588" y="1934331"/>
                  <a:pt x="498588" y="1927837"/>
                  <a:pt x="498588" y="1927837"/>
                </a:cubicBezTo>
                <a:cubicBezTo>
                  <a:pt x="498588" y="1927837"/>
                  <a:pt x="498588" y="1921339"/>
                  <a:pt x="498588" y="1921339"/>
                </a:cubicBezTo>
                <a:close/>
                <a:moveTo>
                  <a:pt x="472066" y="1895354"/>
                </a:moveTo>
                <a:cubicBezTo>
                  <a:pt x="466764" y="1910945"/>
                  <a:pt x="493286" y="1916142"/>
                  <a:pt x="477372" y="1921339"/>
                </a:cubicBezTo>
                <a:cubicBezTo>
                  <a:pt x="472066" y="1921339"/>
                  <a:pt x="456155" y="1921339"/>
                  <a:pt x="456155" y="1910945"/>
                </a:cubicBezTo>
                <a:cubicBezTo>
                  <a:pt x="466764" y="1910945"/>
                  <a:pt x="456155" y="1895354"/>
                  <a:pt x="472066" y="1895354"/>
                </a:cubicBezTo>
                <a:close/>
                <a:moveTo>
                  <a:pt x="354413" y="1888856"/>
                </a:moveTo>
                <a:cubicBezTo>
                  <a:pt x="364056" y="1904447"/>
                  <a:pt x="383344" y="1894053"/>
                  <a:pt x="392990" y="1904447"/>
                </a:cubicBezTo>
                <a:cubicBezTo>
                  <a:pt x="397812" y="1920037"/>
                  <a:pt x="383344" y="1920037"/>
                  <a:pt x="383344" y="1930431"/>
                </a:cubicBezTo>
                <a:cubicBezTo>
                  <a:pt x="378523" y="1925234"/>
                  <a:pt x="376112" y="1927833"/>
                  <a:pt x="373098" y="1931081"/>
                </a:cubicBezTo>
                <a:lnTo>
                  <a:pt x="368982" y="1934517"/>
                </a:lnTo>
                <a:lnTo>
                  <a:pt x="358746" y="1934517"/>
                </a:lnTo>
                <a:lnTo>
                  <a:pt x="353810" y="1923285"/>
                </a:lnTo>
                <a:cubicBezTo>
                  <a:pt x="352002" y="1918738"/>
                  <a:pt x="349592" y="1914840"/>
                  <a:pt x="344770" y="1914840"/>
                </a:cubicBezTo>
                <a:cubicBezTo>
                  <a:pt x="344770" y="1904447"/>
                  <a:pt x="344770" y="1894053"/>
                  <a:pt x="354413" y="1888856"/>
                </a:cubicBezTo>
                <a:close/>
                <a:moveTo>
                  <a:pt x="60999" y="1210658"/>
                </a:moveTo>
                <a:cubicBezTo>
                  <a:pt x="62590" y="1209359"/>
                  <a:pt x="64712" y="1209359"/>
                  <a:pt x="66834" y="1211958"/>
                </a:cubicBezTo>
                <a:cubicBezTo>
                  <a:pt x="66834" y="1217155"/>
                  <a:pt x="79564" y="1227548"/>
                  <a:pt x="66834" y="1227548"/>
                </a:cubicBezTo>
                <a:cubicBezTo>
                  <a:pt x="58347" y="1232745"/>
                  <a:pt x="62591" y="1222351"/>
                  <a:pt x="58347" y="1217155"/>
                </a:cubicBezTo>
                <a:cubicBezTo>
                  <a:pt x="58347" y="1214556"/>
                  <a:pt x="59408" y="1211958"/>
                  <a:pt x="60999" y="1210658"/>
                </a:cubicBezTo>
                <a:close/>
                <a:moveTo>
                  <a:pt x="72490" y="1154787"/>
                </a:moveTo>
                <a:cubicBezTo>
                  <a:pt x="76025" y="1154787"/>
                  <a:pt x="76025" y="1154787"/>
                  <a:pt x="79564" y="1159661"/>
                </a:cubicBezTo>
                <a:cubicBezTo>
                  <a:pt x="79564" y="1164535"/>
                  <a:pt x="72490" y="1174278"/>
                  <a:pt x="68956" y="1164535"/>
                </a:cubicBezTo>
                <a:cubicBezTo>
                  <a:pt x="68956" y="1159661"/>
                  <a:pt x="72490" y="1159661"/>
                  <a:pt x="72490" y="1154787"/>
                </a:cubicBezTo>
                <a:close/>
                <a:moveTo>
                  <a:pt x="153822" y="1148293"/>
                </a:moveTo>
                <a:cubicBezTo>
                  <a:pt x="164430" y="1148293"/>
                  <a:pt x="164430" y="1148293"/>
                  <a:pt x="164430" y="1148293"/>
                </a:cubicBezTo>
                <a:cubicBezTo>
                  <a:pt x="164430" y="1161285"/>
                  <a:pt x="159124" y="1154791"/>
                  <a:pt x="153822" y="1154791"/>
                </a:cubicBezTo>
                <a:close/>
                <a:moveTo>
                  <a:pt x="111389" y="1148293"/>
                </a:moveTo>
                <a:cubicBezTo>
                  <a:pt x="106083" y="1159121"/>
                  <a:pt x="111389" y="1169948"/>
                  <a:pt x="111389" y="1180776"/>
                </a:cubicBezTo>
                <a:cubicBezTo>
                  <a:pt x="100777" y="1180776"/>
                  <a:pt x="95474" y="1164535"/>
                  <a:pt x="100777" y="1153707"/>
                </a:cubicBezTo>
                <a:cubicBezTo>
                  <a:pt x="106083" y="1153707"/>
                  <a:pt x="106083" y="1148293"/>
                  <a:pt x="111389" y="1148293"/>
                </a:cubicBezTo>
                <a:close/>
                <a:moveTo>
                  <a:pt x="58565" y="1137365"/>
                </a:moveTo>
                <a:cubicBezTo>
                  <a:pt x="61874" y="1136858"/>
                  <a:pt x="65261" y="1138550"/>
                  <a:pt x="68956" y="1143964"/>
                </a:cubicBezTo>
                <a:cubicBezTo>
                  <a:pt x="39403" y="1133136"/>
                  <a:pt x="68956" y="1187270"/>
                  <a:pt x="34478" y="1165615"/>
                </a:cubicBezTo>
                <a:cubicBezTo>
                  <a:pt x="24625" y="1171029"/>
                  <a:pt x="4925" y="1171029"/>
                  <a:pt x="0" y="1154791"/>
                </a:cubicBezTo>
                <a:cubicBezTo>
                  <a:pt x="4925" y="1133136"/>
                  <a:pt x="14775" y="1160201"/>
                  <a:pt x="24625" y="1160201"/>
                </a:cubicBezTo>
                <a:cubicBezTo>
                  <a:pt x="39402" y="1160201"/>
                  <a:pt x="48637" y="1138886"/>
                  <a:pt x="58565" y="1137365"/>
                </a:cubicBezTo>
                <a:close/>
                <a:moveTo>
                  <a:pt x="95474" y="1128807"/>
                </a:moveTo>
                <a:cubicBezTo>
                  <a:pt x="95474" y="1135305"/>
                  <a:pt x="90169" y="1141799"/>
                  <a:pt x="84866" y="1141799"/>
                </a:cubicBezTo>
                <a:cubicBezTo>
                  <a:pt x="84866" y="1141799"/>
                  <a:pt x="84866" y="1135305"/>
                  <a:pt x="84866" y="1135305"/>
                </a:cubicBezTo>
                <a:cubicBezTo>
                  <a:pt x="84866" y="1128807"/>
                  <a:pt x="90169" y="1128807"/>
                  <a:pt x="95474" y="1128807"/>
                </a:cubicBezTo>
                <a:close/>
                <a:moveTo>
                  <a:pt x="63650" y="1122308"/>
                </a:moveTo>
                <a:lnTo>
                  <a:pt x="74258" y="1122308"/>
                </a:lnTo>
                <a:lnTo>
                  <a:pt x="74258" y="1128807"/>
                </a:lnTo>
                <a:close/>
                <a:moveTo>
                  <a:pt x="106083" y="1114190"/>
                </a:moveTo>
                <a:cubicBezTo>
                  <a:pt x="110062" y="1119063"/>
                  <a:pt x="121997" y="1109316"/>
                  <a:pt x="121997" y="1119063"/>
                </a:cubicBezTo>
                <a:cubicBezTo>
                  <a:pt x="121997" y="1123933"/>
                  <a:pt x="121997" y="1123933"/>
                  <a:pt x="121997" y="1123933"/>
                </a:cubicBezTo>
                <a:cubicBezTo>
                  <a:pt x="118017" y="1123933"/>
                  <a:pt x="114038" y="1123933"/>
                  <a:pt x="110062" y="1128807"/>
                </a:cubicBezTo>
                <a:cubicBezTo>
                  <a:pt x="106083" y="1123933"/>
                  <a:pt x="110062" y="1119063"/>
                  <a:pt x="106083" y="1114190"/>
                </a:cubicBezTo>
                <a:close/>
                <a:moveTo>
                  <a:pt x="57082" y="1090944"/>
                </a:moveTo>
                <a:cubicBezTo>
                  <a:pt x="61745" y="1089422"/>
                  <a:pt x="66966" y="1097948"/>
                  <a:pt x="60997" y="1102822"/>
                </a:cubicBezTo>
                <a:lnTo>
                  <a:pt x="53041" y="1096324"/>
                </a:lnTo>
                <a:cubicBezTo>
                  <a:pt x="54036" y="1093076"/>
                  <a:pt x="55528" y="1091452"/>
                  <a:pt x="57082" y="1090944"/>
                </a:cubicBezTo>
                <a:close/>
                <a:moveTo>
                  <a:pt x="29466" y="1070339"/>
                </a:moveTo>
                <a:cubicBezTo>
                  <a:pt x="34180" y="1076023"/>
                  <a:pt x="43613" y="1070339"/>
                  <a:pt x="48327" y="1081707"/>
                </a:cubicBezTo>
                <a:cubicBezTo>
                  <a:pt x="43613" y="1093079"/>
                  <a:pt x="53041" y="1104447"/>
                  <a:pt x="38895" y="1115814"/>
                </a:cubicBezTo>
                <a:cubicBezTo>
                  <a:pt x="38895" y="1110130"/>
                  <a:pt x="38895" y="1110130"/>
                  <a:pt x="34180" y="1110130"/>
                </a:cubicBezTo>
                <a:cubicBezTo>
                  <a:pt x="29466" y="1115814"/>
                  <a:pt x="20037" y="1115814"/>
                  <a:pt x="10608" y="1110130"/>
                </a:cubicBezTo>
                <a:cubicBezTo>
                  <a:pt x="10608" y="1104447"/>
                  <a:pt x="15323" y="1093079"/>
                  <a:pt x="20037" y="1087391"/>
                </a:cubicBezTo>
                <a:cubicBezTo>
                  <a:pt x="24752" y="1081707"/>
                  <a:pt x="29466" y="1093079"/>
                  <a:pt x="34180" y="1087391"/>
                </a:cubicBezTo>
                <a:cubicBezTo>
                  <a:pt x="34180" y="1081707"/>
                  <a:pt x="29466" y="1076023"/>
                  <a:pt x="29466" y="1070339"/>
                </a:cubicBezTo>
                <a:close/>
                <a:moveTo>
                  <a:pt x="100777" y="1018370"/>
                </a:moveTo>
                <a:cubicBezTo>
                  <a:pt x="111389" y="1022699"/>
                  <a:pt x="111389" y="1027033"/>
                  <a:pt x="106083" y="1031362"/>
                </a:cubicBezTo>
                <a:cubicBezTo>
                  <a:pt x="100777" y="1031362"/>
                  <a:pt x="100777" y="1022699"/>
                  <a:pt x="95474" y="1022699"/>
                </a:cubicBezTo>
                <a:cubicBezTo>
                  <a:pt x="100777" y="1018370"/>
                  <a:pt x="100777" y="1018370"/>
                  <a:pt x="100777" y="1018370"/>
                </a:cubicBezTo>
                <a:close/>
                <a:moveTo>
                  <a:pt x="114332" y="1011876"/>
                </a:moveTo>
                <a:cubicBezTo>
                  <a:pt x="123761" y="1017290"/>
                  <a:pt x="119047" y="1038945"/>
                  <a:pt x="133193" y="1044359"/>
                </a:cubicBezTo>
                <a:cubicBezTo>
                  <a:pt x="128479" y="1049768"/>
                  <a:pt x="137908" y="1076837"/>
                  <a:pt x="119047" y="1071424"/>
                </a:cubicBezTo>
                <a:cubicBezTo>
                  <a:pt x="109618" y="1076837"/>
                  <a:pt x="104903" y="1066010"/>
                  <a:pt x="100189" y="1060596"/>
                </a:cubicBezTo>
                <a:cubicBezTo>
                  <a:pt x="95474" y="1038945"/>
                  <a:pt x="128479" y="1038945"/>
                  <a:pt x="114332" y="1011876"/>
                </a:cubicBezTo>
                <a:close/>
                <a:moveTo>
                  <a:pt x="148516" y="914431"/>
                </a:moveTo>
                <a:cubicBezTo>
                  <a:pt x="148516" y="927424"/>
                  <a:pt x="148516" y="927424"/>
                  <a:pt x="148516" y="927424"/>
                </a:cubicBezTo>
                <a:cubicBezTo>
                  <a:pt x="148516" y="927424"/>
                  <a:pt x="143210" y="927424"/>
                  <a:pt x="143210" y="920929"/>
                </a:cubicBezTo>
                <a:cubicBezTo>
                  <a:pt x="143210" y="920929"/>
                  <a:pt x="143210" y="914431"/>
                  <a:pt x="148516" y="914431"/>
                </a:cubicBezTo>
                <a:close/>
                <a:moveTo>
                  <a:pt x="127299" y="914431"/>
                </a:moveTo>
                <a:cubicBezTo>
                  <a:pt x="132605" y="914431"/>
                  <a:pt x="132605" y="914431"/>
                  <a:pt x="132605" y="914431"/>
                </a:cubicBezTo>
                <a:cubicBezTo>
                  <a:pt x="127299" y="918761"/>
                  <a:pt x="127299" y="927424"/>
                  <a:pt x="116691" y="923094"/>
                </a:cubicBezTo>
                <a:cubicBezTo>
                  <a:pt x="116691" y="918761"/>
                  <a:pt x="121993" y="918761"/>
                  <a:pt x="127299" y="914431"/>
                </a:cubicBezTo>
                <a:close/>
                <a:moveTo>
                  <a:pt x="132602" y="862462"/>
                </a:moveTo>
                <a:cubicBezTo>
                  <a:pt x="137908" y="868960"/>
                  <a:pt x="148516" y="862462"/>
                  <a:pt x="148516" y="868960"/>
                </a:cubicBezTo>
                <a:cubicBezTo>
                  <a:pt x="137908" y="881952"/>
                  <a:pt x="137908" y="881952"/>
                  <a:pt x="137908" y="881952"/>
                </a:cubicBezTo>
                <a:cubicBezTo>
                  <a:pt x="127296" y="881952"/>
                  <a:pt x="127296" y="881952"/>
                  <a:pt x="127296" y="875454"/>
                </a:cubicBezTo>
                <a:cubicBezTo>
                  <a:pt x="121993" y="868960"/>
                  <a:pt x="127296" y="862462"/>
                  <a:pt x="132602" y="862462"/>
                </a:cubicBezTo>
                <a:close/>
                <a:moveTo>
                  <a:pt x="198904" y="323278"/>
                </a:moveTo>
                <a:cubicBezTo>
                  <a:pt x="198904" y="323278"/>
                  <a:pt x="202884" y="329776"/>
                  <a:pt x="206863" y="329776"/>
                </a:cubicBezTo>
                <a:cubicBezTo>
                  <a:pt x="202884" y="336271"/>
                  <a:pt x="198904" y="342769"/>
                  <a:pt x="190949" y="336271"/>
                </a:cubicBezTo>
                <a:cubicBezTo>
                  <a:pt x="190949" y="329776"/>
                  <a:pt x="194928" y="329776"/>
                  <a:pt x="198904" y="323278"/>
                </a:cubicBezTo>
                <a:close/>
                <a:moveTo>
                  <a:pt x="169732" y="316784"/>
                </a:moveTo>
                <a:cubicBezTo>
                  <a:pt x="175035" y="316784"/>
                  <a:pt x="180341" y="323282"/>
                  <a:pt x="175035" y="329776"/>
                </a:cubicBezTo>
                <a:cubicBezTo>
                  <a:pt x="169732" y="329776"/>
                  <a:pt x="169732" y="329776"/>
                  <a:pt x="169732" y="329776"/>
                </a:cubicBezTo>
                <a:close/>
                <a:moveTo>
                  <a:pt x="194484" y="297298"/>
                </a:moveTo>
                <a:cubicBezTo>
                  <a:pt x="198019" y="297298"/>
                  <a:pt x="198019" y="301627"/>
                  <a:pt x="201557" y="305961"/>
                </a:cubicBezTo>
                <a:cubicBezTo>
                  <a:pt x="198019" y="310290"/>
                  <a:pt x="198019" y="310290"/>
                  <a:pt x="198019" y="310290"/>
                </a:cubicBezTo>
                <a:cubicBezTo>
                  <a:pt x="194484" y="305961"/>
                  <a:pt x="190949" y="301627"/>
                  <a:pt x="194484" y="297298"/>
                </a:cubicBezTo>
                <a:close/>
                <a:moveTo>
                  <a:pt x="2158783" y="264815"/>
                </a:moveTo>
                <a:cubicBezTo>
                  <a:pt x="2164089" y="264815"/>
                  <a:pt x="2164089" y="264815"/>
                  <a:pt x="2164089" y="264815"/>
                </a:cubicBezTo>
                <a:cubicBezTo>
                  <a:pt x="2169391" y="277807"/>
                  <a:pt x="2169391" y="277807"/>
                  <a:pt x="2169391" y="277807"/>
                </a:cubicBezTo>
                <a:lnTo>
                  <a:pt x="2153477" y="271313"/>
                </a:lnTo>
                <a:cubicBezTo>
                  <a:pt x="2153477" y="271313"/>
                  <a:pt x="2158783" y="264815"/>
                  <a:pt x="2158783" y="264815"/>
                </a:cubicBezTo>
                <a:close/>
                <a:moveTo>
                  <a:pt x="238684" y="264815"/>
                </a:moveTo>
                <a:lnTo>
                  <a:pt x="243990" y="264815"/>
                </a:lnTo>
                <a:lnTo>
                  <a:pt x="243990" y="284305"/>
                </a:lnTo>
                <a:lnTo>
                  <a:pt x="238684" y="284305"/>
                </a:lnTo>
                <a:close/>
                <a:moveTo>
                  <a:pt x="1963028" y="222419"/>
                </a:moveTo>
                <a:lnTo>
                  <a:pt x="1962799" y="230262"/>
                </a:lnTo>
                <a:cubicBezTo>
                  <a:pt x="1964566" y="236024"/>
                  <a:pt x="1968100" y="241787"/>
                  <a:pt x="1972813" y="250431"/>
                </a:cubicBezTo>
                <a:cubicBezTo>
                  <a:pt x="1968102" y="250431"/>
                  <a:pt x="1958676" y="256193"/>
                  <a:pt x="1953962" y="250431"/>
                </a:cubicBezTo>
                <a:cubicBezTo>
                  <a:pt x="1956319" y="247551"/>
                  <a:pt x="1956319" y="241788"/>
                  <a:pt x="1956908" y="236025"/>
                </a:cubicBezTo>
                <a:close/>
                <a:moveTo>
                  <a:pt x="1963055" y="221467"/>
                </a:moveTo>
                <a:lnTo>
                  <a:pt x="1963387" y="221619"/>
                </a:lnTo>
                <a:lnTo>
                  <a:pt x="1963028" y="222419"/>
                </a:lnTo>
                <a:close/>
                <a:moveTo>
                  <a:pt x="2195892" y="219433"/>
                </a:moveTo>
                <a:lnTo>
                  <a:pt x="2195892" y="241012"/>
                </a:lnTo>
                <a:lnTo>
                  <a:pt x="2190605" y="245328"/>
                </a:lnTo>
                <a:close/>
                <a:moveTo>
                  <a:pt x="2164086" y="219344"/>
                </a:moveTo>
                <a:cubicBezTo>
                  <a:pt x="2164086" y="219344"/>
                  <a:pt x="2169391" y="219344"/>
                  <a:pt x="2169391" y="225842"/>
                </a:cubicBezTo>
                <a:cubicBezTo>
                  <a:pt x="2172041" y="229087"/>
                  <a:pt x="2169391" y="233961"/>
                  <a:pt x="2166074" y="236395"/>
                </a:cubicBezTo>
                <a:cubicBezTo>
                  <a:pt x="2162759" y="238834"/>
                  <a:pt x="2158780" y="238834"/>
                  <a:pt x="2158780" y="232336"/>
                </a:cubicBezTo>
                <a:cubicBezTo>
                  <a:pt x="2158780" y="225842"/>
                  <a:pt x="2158780" y="219344"/>
                  <a:pt x="2164086" y="219344"/>
                </a:cubicBezTo>
                <a:close/>
                <a:moveTo>
                  <a:pt x="2142872" y="219344"/>
                </a:moveTo>
                <a:cubicBezTo>
                  <a:pt x="2148175" y="219344"/>
                  <a:pt x="2148175" y="219344"/>
                  <a:pt x="2148175" y="219344"/>
                </a:cubicBezTo>
                <a:cubicBezTo>
                  <a:pt x="2148175" y="225842"/>
                  <a:pt x="2142872" y="232336"/>
                  <a:pt x="2137567" y="232336"/>
                </a:cubicBezTo>
                <a:cubicBezTo>
                  <a:pt x="2137567" y="225842"/>
                  <a:pt x="2142872" y="225842"/>
                  <a:pt x="2142872" y="219344"/>
                </a:cubicBezTo>
                <a:close/>
                <a:moveTo>
                  <a:pt x="1882968" y="219340"/>
                </a:moveTo>
                <a:cubicBezTo>
                  <a:pt x="1888271" y="219340"/>
                  <a:pt x="1888271" y="219340"/>
                  <a:pt x="1888271" y="219340"/>
                </a:cubicBezTo>
                <a:cubicBezTo>
                  <a:pt x="1882968" y="225838"/>
                  <a:pt x="1882968" y="225838"/>
                  <a:pt x="1882968" y="225838"/>
                </a:cubicBezTo>
                <a:cubicBezTo>
                  <a:pt x="1877662" y="225838"/>
                  <a:pt x="1882968" y="219340"/>
                  <a:pt x="1882968" y="219340"/>
                </a:cubicBezTo>
                <a:close/>
                <a:moveTo>
                  <a:pt x="628540" y="193359"/>
                </a:moveTo>
                <a:cubicBezTo>
                  <a:pt x="631193" y="206351"/>
                  <a:pt x="631193" y="206351"/>
                  <a:pt x="631193" y="206351"/>
                </a:cubicBezTo>
                <a:cubicBezTo>
                  <a:pt x="631193" y="202022"/>
                  <a:pt x="625888" y="206351"/>
                  <a:pt x="625888" y="202022"/>
                </a:cubicBezTo>
                <a:cubicBezTo>
                  <a:pt x="628540" y="193359"/>
                  <a:pt x="628540" y="193359"/>
                  <a:pt x="628540" y="193359"/>
                </a:cubicBezTo>
                <a:close/>
                <a:moveTo>
                  <a:pt x="2089828" y="180363"/>
                </a:moveTo>
                <a:cubicBezTo>
                  <a:pt x="2095134" y="180363"/>
                  <a:pt x="2095134" y="180363"/>
                  <a:pt x="2095134" y="180363"/>
                </a:cubicBezTo>
                <a:cubicBezTo>
                  <a:pt x="2095134" y="186861"/>
                  <a:pt x="2095134" y="186861"/>
                  <a:pt x="2095134" y="186861"/>
                </a:cubicBezTo>
                <a:cubicBezTo>
                  <a:pt x="2092481" y="186861"/>
                  <a:pt x="2089828" y="186861"/>
                  <a:pt x="2089828" y="186861"/>
                </a:cubicBezTo>
                <a:cubicBezTo>
                  <a:pt x="2089828" y="180363"/>
                  <a:pt x="2089828" y="180363"/>
                  <a:pt x="2089828" y="180363"/>
                </a:cubicBezTo>
                <a:close/>
                <a:moveTo>
                  <a:pt x="2105742" y="173869"/>
                </a:moveTo>
                <a:cubicBezTo>
                  <a:pt x="2111048" y="180367"/>
                  <a:pt x="2116350" y="186861"/>
                  <a:pt x="2105742" y="186861"/>
                </a:cubicBezTo>
                <a:cubicBezTo>
                  <a:pt x="2105742" y="186861"/>
                  <a:pt x="2100436" y="186861"/>
                  <a:pt x="2100436" y="186861"/>
                </a:cubicBezTo>
                <a:cubicBezTo>
                  <a:pt x="2100436" y="180367"/>
                  <a:pt x="2105742" y="180367"/>
                  <a:pt x="2105742" y="173869"/>
                </a:cubicBezTo>
                <a:close/>
                <a:moveTo>
                  <a:pt x="2068615" y="167370"/>
                </a:moveTo>
                <a:cubicBezTo>
                  <a:pt x="2073917" y="180363"/>
                  <a:pt x="2073917" y="180363"/>
                  <a:pt x="2073917" y="180363"/>
                </a:cubicBezTo>
                <a:cubicBezTo>
                  <a:pt x="2073917" y="186861"/>
                  <a:pt x="2063309" y="186861"/>
                  <a:pt x="2063309" y="180363"/>
                </a:cubicBezTo>
                <a:cubicBezTo>
                  <a:pt x="2063309" y="173869"/>
                  <a:pt x="2063309" y="173869"/>
                  <a:pt x="2068615" y="167370"/>
                </a:cubicBezTo>
                <a:close/>
                <a:moveTo>
                  <a:pt x="885788" y="160876"/>
                </a:moveTo>
                <a:cubicBezTo>
                  <a:pt x="891094" y="167374"/>
                  <a:pt x="891094" y="167374"/>
                  <a:pt x="891094" y="167374"/>
                </a:cubicBezTo>
                <a:cubicBezTo>
                  <a:pt x="888441" y="167374"/>
                  <a:pt x="888441" y="167374"/>
                  <a:pt x="885788" y="167374"/>
                </a:cubicBezTo>
                <a:cubicBezTo>
                  <a:pt x="885788" y="160876"/>
                  <a:pt x="885788" y="160876"/>
                  <a:pt x="885788" y="160876"/>
                </a:cubicBezTo>
                <a:close/>
                <a:moveTo>
                  <a:pt x="245758" y="160876"/>
                </a:moveTo>
                <a:cubicBezTo>
                  <a:pt x="250475" y="160876"/>
                  <a:pt x="250475" y="160876"/>
                  <a:pt x="250475" y="160876"/>
                </a:cubicBezTo>
                <a:cubicBezTo>
                  <a:pt x="250475" y="166650"/>
                  <a:pt x="236329" y="178198"/>
                  <a:pt x="245758" y="189750"/>
                </a:cubicBezTo>
                <a:cubicBezTo>
                  <a:pt x="259904" y="201298"/>
                  <a:pt x="245758" y="218619"/>
                  <a:pt x="259904" y="230167"/>
                </a:cubicBezTo>
                <a:cubicBezTo>
                  <a:pt x="259904" y="241719"/>
                  <a:pt x="259904" y="253267"/>
                  <a:pt x="250475" y="264815"/>
                </a:cubicBezTo>
                <a:cubicBezTo>
                  <a:pt x="245758" y="253267"/>
                  <a:pt x="250475" y="247493"/>
                  <a:pt x="245758" y="241719"/>
                </a:cubicBezTo>
                <a:cubicBezTo>
                  <a:pt x="241043" y="241719"/>
                  <a:pt x="236329" y="241719"/>
                  <a:pt x="236329" y="241719"/>
                </a:cubicBezTo>
                <a:cubicBezTo>
                  <a:pt x="236329" y="247493"/>
                  <a:pt x="236329" y="247493"/>
                  <a:pt x="236329" y="247493"/>
                </a:cubicBezTo>
                <a:cubicBezTo>
                  <a:pt x="217471" y="241719"/>
                  <a:pt x="217471" y="241719"/>
                  <a:pt x="217471" y="241719"/>
                </a:cubicBezTo>
                <a:cubicBezTo>
                  <a:pt x="217471" y="218619"/>
                  <a:pt x="217471" y="218619"/>
                  <a:pt x="217471" y="218619"/>
                </a:cubicBezTo>
                <a:cubicBezTo>
                  <a:pt x="222186" y="218619"/>
                  <a:pt x="222186" y="218619"/>
                  <a:pt x="222186" y="218619"/>
                </a:cubicBezTo>
                <a:cubicBezTo>
                  <a:pt x="226900" y="212845"/>
                  <a:pt x="217471" y="207072"/>
                  <a:pt x="217471" y="207072"/>
                </a:cubicBezTo>
                <a:cubicBezTo>
                  <a:pt x="245758" y="207072"/>
                  <a:pt x="226900" y="166650"/>
                  <a:pt x="245758" y="160876"/>
                </a:cubicBezTo>
                <a:close/>
                <a:moveTo>
                  <a:pt x="709960" y="152552"/>
                </a:moveTo>
                <a:cubicBezTo>
                  <a:pt x="715529" y="149507"/>
                  <a:pt x="723485" y="159252"/>
                  <a:pt x="726668" y="154378"/>
                </a:cubicBezTo>
                <a:cubicBezTo>
                  <a:pt x="726668" y="160876"/>
                  <a:pt x="718181" y="173869"/>
                  <a:pt x="718181" y="186861"/>
                </a:cubicBezTo>
                <a:cubicBezTo>
                  <a:pt x="709694" y="186861"/>
                  <a:pt x="709694" y="167370"/>
                  <a:pt x="705451" y="160876"/>
                </a:cubicBezTo>
                <a:cubicBezTo>
                  <a:pt x="706512" y="156004"/>
                  <a:pt x="708103" y="153567"/>
                  <a:pt x="709960" y="152552"/>
                </a:cubicBezTo>
                <a:close/>
                <a:moveTo>
                  <a:pt x="583723" y="142661"/>
                </a:moveTo>
                <a:cubicBezTo>
                  <a:pt x="584975" y="142751"/>
                  <a:pt x="586153" y="143832"/>
                  <a:pt x="587330" y="146714"/>
                </a:cubicBezTo>
                <a:cubicBezTo>
                  <a:pt x="587330" y="158237"/>
                  <a:pt x="582619" y="169760"/>
                  <a:pt x="592045" y="175522"/>
                </a:cubicBezTo>
                <a:cubicBezTo>
                  <a:pt x="587330" y="175522"/>
                  <a:pt x="587330" y="175522"/>
                  <a:pt x="582619" y="175522"/>
                </a:cubicBezTo>
                <a:cubicBezTo>
                  <a:pt x="587330" y="163998"/>
                  <a:pt x="568483" y="158237"/>
                  <a:pt x="568483" y="146714"/>
                </a:cubicBezTo>
                <a:cubicBezTo>
                  <a:pt x="575552" y="151035"/>
                  <a:pt x="579969" y="142390"/>
                  <a:pt x="583723" y="142661"/>
                </a:cubicBezTo>
                <a:close/>
                <a:moveTo>
                  <a:pt x="2142869" y="141390"/>
                </a:moveTo>
                <a:cubicBezTo>
                  <a:pt x="2142869" y="167374"/>
                  <a:pt x="2142869" y="167374"/>
                  <a:pt x="2142869" y="167374"/>
                </a:cubicBezTo>
                <a:cubicBezTo>
                  <a:pt x="2137567" y="167374"/>
                  <a:pt x="2132261" y="167374"/>
                  <a:pt x="2132261" y="167374"/>
                </a:cubicBezTo>
                <a:cubicBezTo>
                  <a:pt x="2132261" y="160880"/>
                  <a:pt x="2137567" y="147888"/>
                  <a:pt x="2142869" y="141390"/>
                </a:cubicBezTo>
                <a:close/>
                <a:moveTo>
                  <a:pt x="769101" y="141390"/>
                </a:moveTo>
                <a:cubicBezTo>
                  <a:pt x="774407" y="141390"/>
                  <a:pt x="779709" y="154382"/>
                  <a:pt x="774407" y="154382"/>
                </a:cubicBezTo>
                <a:cubicBezTo>
                  <a:pt x="774407" y="154382"/>
                  <a:pt x="769101" y="154382"/>
                  <a:pt x="769101" y="154382"/>
                </a:cubicBezTo>
                <a:cubicBezTo>
                  <a:pt x="769101" y="141390"/>
                  <a:pt x="769101" y="141390"/>
                  <a:pt x="769101" y="141390"/>
                </a:cubicBezTo>
                <a:close/>
                <a:moveTo>
                  <a:pt x="546327" y="141390"/>
                </a:moveTo>
                <a:cubicBezTo>
                  <a:pt x="546327" y="141390"/>
                  <a:pt x="551630" y="141390"/>
                  <a:pt x="551630" y="141390"/>
                </a:cubicBezTo>
                <a:cubicBezTo>
                  <a:pt x="556936" y="147888"/>
                  <a:pt x="556936" y="147888"/>
                  <a:pt x="556936" y="147888"/>
                </a:cubicBezTo>
                <a:cubicBezTo>
                  <a:pt x="551630" y="147888"/>
                  <a:pt x="546327" y="154382"/>
                  <a:pt x="546327" y="141390"/>
                </a:cubicBezTo>
                <a:close/>
                <a:moveTo>
                  <a:pt x="901702" y="141386"/>
                </a:moveTo>
                <a:cubicBezTo>
                  <a:pt x="901702" y="141386"/>
                  <a:pt x="907008" y="141386"/>
                  <a:pt x="912311" y="141386"/>
                </a:cubicBezTo>
                <a:cubicBezTo>
                  <a:pt x="912311" y="147884"/>
                  <a:pt x="912311" y="147884"/>
                  <a:pt x="912311" y="147884"/>
                </a:cubicBezTo>
                <a:cubicBezTo>
                  <a:pt x="907008" y="147884"/>
                  <a:pt x="901702" y="147884"/>
                  <a:pt x="901702" y="141386"/>
                </a:cubicBezTo>
                <a:close/>
                <a:moveTo>
                  <a:pt x="666553" y="141386"/>
                </a:moveTo>
                <a:cubicBezTo>
                  <a:pt x="670088" y="141386"/>
                  <a:pt x="673626" y="154378"/>
                  <a:pt x="673626" y="154378"/>
                </a:cubicBezTo>
                <a:cubicBezTo>
                  <a:pt x="670088" y="154378"/>
                  <a:pt x="663018" y="160876"/>
                  <a:pt x="666553" y="147884"/>
                </a:cubicBezTo>
                <a:cubicBezTo>
                  <a:pt x="666553" y="147884"/>
                  <a:pt x="663018" y="141386"/>
                  <a:pt x="666553" y="141386"/>
                </a:cubicBezTo>
                <a:close/>
                <a:moveTo>
                  <a:pt x="673626" y="121899"/>
                </a:moveTo>
                <a:cubicBezTo>
                  <a:pt x="684235" y="121899"/>
                  <a:pt x="684235" y="121899"/>
                  <a:pt x="684235" y="121899"/>
                </a:cubicBezTo>
                <a:cubicBezTo>
                  <a:pt x="678929" y="128397"/>
                  <a:pt x="678929" y="141390"/>
                  <a:pt x="673626" y="141390"/>
                </a:cubicBezTo>
                <a:close/>
                <a:moveTo>
                  <a:pt x="851315" y="116367"/>
                </a:moveTo>
                <a:cubicBezTo>
                  <a:pt x="859271" y="116367"/>
                  <a:pt x="867227" y="125959"/>
                  <a:pt x="875183" y="125959"/>
                </a:cubicBezTo>
                <a:cubicBezTo>
                  <a:pt x="885792" y="137330"/>
                  <a:pt x="885792" y="137330"/>
                  <a:pt x="885792" y="137330"/>
                </a:cubicBezTo>
                <a:cubicBezTo>
                  <a:pt x="880489" y="154382"/>
                  <a:pt x="864575" y="125959"/>
                  <a:pt x="853967" y="143014"/>
                </a:cubicBezTo>
                <a:cubicBezTo>
                  <a:pt x="859273" y="131647"/>
                  <a:pt x="843359" y="125959"/>
                  <a:pt x="843359" y="120275"/>
                </a:cubicBezTo>
                <a:cubicBezTo>
                  <a:pt x="846011" y="117433"/>
                  <a:pt x="848663" y="116367"/>
                  <a:pt x="851315" y="116367"/>
                </a:cubicBezTo>
                <a:close/>
                <a:moveTo>
                  <a:pt x="2153481" y="115405"/>
                </a:moveTo>
                <a:cubicBezTo>
                  <a:pt x="2153481" y="115405"/>
                  <a:pt x="2158783" y="115405"/>
                  <a:pt x="2158783" y="115405"/>
                </a:cubicBezTo>
                <a:cubicBezTo>
                  <a:pt x="2153481" y="128397"/>
                  <a:pt x="2153481" y="128397"/>
                  <a:pt x="2153481" y="128397"/>
                </a:cubicBezTo>
                <a:cubicBezTo>
                  <a:pt x="2148175" y="128397"/>
                  <a:pt x="2153481" y="121903"/>
                  <a:pt x="2153481" y="115405"/>
                </a:cubicBezTo>
                <a:close/>
                <a:moveTo>
                  <a:pt x="459690" y="115405"/>
                </a:moveTo>
                <a:cubicBezTo>
                  <a:pt x="463225" y="115405"/>
                  <a:pt x="463225" y="115405"/>
                  <a:pt x="466764" y="115405"/>
                </a:cubicBezTo>
                <a:cubicBezTo>
                  <a:pt x="466764" y="128397"/>
                  <a:pt x="459690" y="128397"/>
                  <a:pt x="456155" y="121903"/>
                </a:cubicBezTo>
                <a:cubicBezTo>
                  <a:pt x="456155" y="121903"/>
                  <a:pt x="459690" y="115405"/>
                  <a:pt x="459690" y="115405"/>
                </a:cubicBezTo>
                <a:close/>
                <a:moveTo>
                  <a:pt x="505161" y="108494"/>
                </a:moveTo>
                <a:lnTo>
                  <a:pt x="506631" y="112860"/>
                </a:lnTo>
                <a:lnTo>
                  <a:pt x="504599" y="115340"/>
                </a:lnTo>
                <a:close/>
                <a:moveTo>
                  <a:pt x="912498" y="106378"/>
                </a:moveTo>
                <a:cubicBezTo>
                  <a:pt x="917209" y="100616"/>
                  <a:pt x="926634" y="112140"/>
                  <a:pt x="926634" y="117901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07783" y="135186"/>
                  <a:pt x="907783" y="135186"/>
                  <a:pt x="907783" y="135186"/>
                </a:cubicBezTo>
                <a:cubicBezTo>
                  <a:pt x="903072" y="129425"/>
                  <a:pt x="907783" y="117901"/>
                  <a:pt x="912498" y="106378"/>
                </a:cubicBezTo>
                <a:close/>
                <a:moveTo>
                  <a:pt x="949438" y="102413"/>
                </a:moveTo>
                <a:cubicBezTo>
                  <a:pt x="954744" y="108911"/>
                  <a:pt x="954744" y="108911"/>
                  <a:pt x="954744" y="108911"/>
                </a:cubicBezTo>
                <a:cubicBezTo>
                  <a:pt x="949438" y="115405"/>
                  <a:pt x="949438" y="115405"/>
                  <a:pt x="949438" y="115405"/>
                </a:cubicBezTo>
                <a:cubicBezTo>
                  <a:pt x="949438" y="108911"/>
                  <a:pt x="949438" y="108911"/>
                  <a:pt x="949438" y="102413"/>
                </a:cubicBezTo>
                <a:close/>
                <a:moveTo>
                  <a:pt x="339465" y="102413"/>
                </a:moveTo>
                <a:cubicBezTo>
                  <a:pt x="344770" y="102413"/>
                  <a:pt x="344770" y="102413"/>
                  <a:pt x="344770" y="102413"/>
                </a:cubicBezTo>
                <a:cubicBezTo>
                  <a:pt x="344770" y="115405"/>
                  <a:pt x="344770" y="115405"/>
                  <a:pt x="344770" y="115405"/>
                </a:cubicBezTo>
                <a:cubicBezTo>
                  <a:pt x="339465" y="115405"/>
                  <a:pt x="334162" y="108911"/>
                  <a:pt x="339465" y="102413"/>
                </a:cubicBezTo>
                <a:close/>
                <a:moveTo>
                  <a:pt x="697492" y="102409"/>
                </a:moveTo>
                <a:cubicBezTo>
                  <a:pt x="697492" y="115401"/>
                  <a:pt x="710754" y="108907"/>
                  <a:pt x="710754" y="121899"/>
                </a:cubicBezTo>
                <a:cubicBezTo>
                  <a:pt x="706333" y="121899"/>
                  <a:pt x="688652" y="121899"/>
                  <a:pt x="693072" y="134892"/>
                </a:cubicBezTo>
                <a:cubicBezTo>
                  <a:pt x="684231" y="128393"/>
                  <a:pt x="688652" y="121899"/>
                  <a:pt x="688652" y="115401"/>
                </a:cubicBezTo>
                <a:cubicBezTo>
                  <a:pt x="693072" y="115401"/>
                  <a:pt x="697492" y="108907"/>
                  <a:pt x="697492" y="102409"/>
                </a:cubicBezTo>
                <a:close/>
                <a:moveTo>
                  <a:pt x="2079219" y="89420"/>
                </a:moveTo>
                <a:cubicBezTo>
                  <a:pt x="2089828" y="94617"/>
                  <a:pt x="2068611" y="110208"/>
                  <a:pt x="2084525" y="115405"/>
                </a:cubicBezTo>
                <a:cubicBezTo>
                  <a:pt x="2079219" y="115405"/>
                  <a:pt x="2073917" y="115405"/>
                  <a:pt x="2068611" y="110208"/>
                </a:cubicBezTo>
                <a:cubicBezTo>
                  <a:pt x="2073917" y="105011"/>
                  <a:pt x="2068611" y="94617"/>
                  <a:pt x="2079219" y="89420"/>
                </a:cubicBezTo>
                <a:close/>
                <a:moveTo>
                  <a:pt x="543674" y="89420"/>
                </a:moveTo>
                <a:cubicBezTo>
                  <a:pt x="548449" y="95919"/>
                  <a:pt x="534125" y="95919"/>
                  <a:pt x="543674" y="102413"/>
                </a:cubicBezTo>
                <a:cubicBezTo>
                  <a:pt x="548449" y="102413"/>
                  <a:pt x="553220" y="95919"/>
                  <a:pt x="557995" y="102413"/>
                </a:cubicBezTo>
                <a:cubicBezTo>
                  <a:pt x="543674" y="108911"/>
                  <a:pt x="567544" y="128397"/>
                  <a:pt x="548449" y="121903"/>
                </a:cubicBezTo>
                <a:cubicBezTo>
                  <a:pt x="557995" y="108911"/>
                  <a:pt x="538900" y="115405"/>
                  <a:pt x="534125" y="102413"/>
                </a:cubicBezTo>
                <a:cubicBezTo>
                  <a:pt x="519805" y="102413"/>
                  <a:pt x="519805" y="102413"/>
                  <a:pt x="519805" y="102413"/>
                </a:cubicBezTo>
                <a:cubicBezTo>
                  <a:pt x="524579" y="95919"/>
                  <a:pt x="534125" y="95919"/>
                  <a:pt x="543674" y="89420"/>
                </a:cubicBezTo>
                <a:close/>
                <a:moveTo>
                  <a:pt x="297031" y="89416"/>
                </a:moveTo>
                <a:cubicBezTo>
                  <a:pt x="302337" y="94830"/>
                  <a:pt x="312946" y="100244"/>
                  <a:pt x="307640" y="116485"/>
                </a:cubicBezTo>
                <a:cubicBezTo>
                  <a:pt x="302337" y="116485"/>
                  <a:pt x="297031" y="121899"/>
                  <a:pt x="291729" y="121899"/>
                </a:cubicBezTo>
                <a:cubicBezTo>
                  <a:pt x="297031" y="111072"/>
                  <a:pt x="281121" y="94830"/>
                  <a:pt x="297031" y="89416"/>
                </a:cubicBezTo>
                <a:close/>
                <a:moveTo>
                  <a:pt x="847003" y="84953"/>
                </a:moveTo>
                <a:cubicBezTo>
                  <a:pt x="847998" y="84547"/>
                  <a:pt x="848661" y="84547"/>
                  <a:pt x="848661" y="86171"/>
                </a:cubicBezTo>
                <a:cubicBezTo>
                  <a:pt x="848661" y="89420"/>
                  <a:pt x="848661" y="89420"/>
                  <a:pt x="848661" y="89420"/>
                </a:cubicBezTo>
                <a:cubicBezTo>
                  <a:pt x="846008" y="89420"/>
                  <a:pt x="846008" y="89420"/>
                  <a:pt x="843355" y="86171"/>
                </a:cubicBezTo>
                <a:cubicBezTo>
                  <a:pt x="844682" y="86171"/>
                  <a:pt x="846008" y="85359"/>
                  <a:pt x="847003" y="84953"/>
                </a:cubicBezTo>
                <a:close/>
                <a:moveTo>
                  <a:pt x="507219" y="83327"/>
                </a:moveTo>
                <a:lnTo>
                  <a:pt x="505161" y="108494"/>
                </a:lnTo>
                <a:lnTo>
                  <a:pt x="502508" y="100616"/>
                </a:lnTo>
                <a:cubicBezTo>
                  <a:pt x="502508" y="94851"/>
                  <a:pt x="502508" y="89089"/>
                  <a:pt x="507219" y="83327"/>
                </a:cubicBezTo>
                <a:close/>
                <a:moveTo>
                  <a:pt x="1939899" y="82922"/>
                </a:moveTo>
                <a:cubicBezTo>
                  <a:pt x="1939899" y="100117"/>
                  <a:pt x="1959702" y="105850"/>
                  <a:pt x="1959702" y="123045"/>
                </a:cubicBezTo>
                <a:cubicBezTo>
                  <a:pt x="1969602" y="117316"/>
                  <a:pt x="1959702" y="94388"/>
                  <a:pt x="1979502" y="105850"/>
                </a:cubicBezTo>
                <a:cubicBezTo>
                  <a:pt x="1994353" y="117316"/>
                  <a:pt x="1979502" y="134511"/>
                  <a:pt x="1984453" y="145973"/>
                </a:cubicBezTo>
                <a:cubicBezTo>
                  <a:pt x="1979502" y="180367"/>
                  <a:pt x="1979502" y="180367"/>
                  <a:pt x="1979502" y="180367"/>
                </a:cubicBezTo>
                <a:cubicBezTo>
                  <a:pt x="1974554" y="168905"/>
                  <a:pt x="1969602" y="157439"/>
                  <a:pt x="1964650" y="145973"/>
                </a:cubicBezTo>
                <a:cubicBezTo>
                  <a:pt x="1949799" y="134511"/>
                  <a:pt x="1959702" y="117316"/>
                  <a:pt x="1944850" y="100117"/>
                </a:cubicBezTo>
                <a:cubicBezTo>
                  <a:pt x="1934947" y="117316"/>
                  <a:pt x="1929999" y="94388"/>
                  <a:pt x="1920096" y="94388"/>
                </a:cubicBezTo>
                <a:cubicBezTo>
                  <a:pt x="1929999" y="105850"/>
                  <a:pt x="1934947" y="82922"/>
                  <a:pt x="1939899" y="82922"/>
                </a:cubicBezTo>
                <a:close/>
                <a:moveTo>
                  <a:pt x="816836" y="82922"/>
                </a:moveTo>
                <a:cubicBezTo>
                  <a:pt x="816836" y="82922"/>
                  <a:pt x="822142" y="82922"/>
                  <a:pt x="827445" y="82922"/>
                </a:cubicBezTo>
                <a:cubicBezTo>
                  <a:pt x="827445" y="86171"/>
                  <a:pt x="827445" y="86171"/>
                  <a:pt x="827445" y="86171"/>
                </a:cubicBezTo>
                <a:cubicBezTo>
                  <a:pt x="822142" y="89420"/>
                  <a:pt x="822142" y="89420"/>
                  <a:pt x="822142" y="89420"/>
                </a:cubicBezTo>
                <a:cubicBezTo>
                  <a:pt x="816836" y="89420"/>
                  <a:pt x="811530" y="86171"/>
                  <a:pt x="816836" y="82922"/>
                </a:cubicBezTo>
                <a:close/>
                <a:moveTo>
                  <a:pt x="519805" y="82922"/>
                </a:moveTo>
                <a:lnTo>
                  <a:pt x="525111" y="82922"/>
                </a:lnTo>
                <a:lnTo>
                  <a:pt x="525111" y="89420"/>
                </a:lnTo>
                <a:lnTo>
                  <a:pt x="519805" y="89420"/>
                </a:lnTo>
                <a:close/>
                <a:moveTo>
                  <a:pt x="381898" y="76428"/>
                </a:moveTo>
                <a:cubicBezTo>
                  <a:pt x="392506" y="76428"/>
                  <a:pt x="392506" y="85091"/>
                  <a:pt x="397812" y="89420"/>
                </a:cubicBezTo>
                <a:cubicBezTo>
                  <a:pt x="387203" y="89420"/>
                  <a:pt x="376595" y="85091"/>
                  <a:pt x="381898" y="80758"/>
                </a:cubicBezTo>
                <a:cubicBezTo>
                  <a:pt x="381898" y="76428"/>
                  <a:pt x="381898" y="76428"/>
                  <a:pt x="381898" y="76428"/>
                </a:cubicBezTo>
                <a:close/>
                <a:moveTo>
                  <a:pt x="1872360" y="69930"/>
                </a:moveTo>
                <a:cubicBezTo>
                  <a:pt x="1882968" y="74804"/>
                  <a:pt x="1893577" y="74804"/>
                  <a:pt x="1893577" y="84547"/>
                </a:cubicBezTo>
                <a:cubicBezTo>
                  <a:pt x="1888274" y="89420"/>
                  <a:pt x="1877666" y="79677"/>
                  <a:pt x="1872360" y="74804"/>
                </a:cubicBezTo>
                <a:cubicBezTo>
                  <a:pt x="1872360" y="69930"/>
                  <a:pt x="1872360" y="69930"/>
                  <a:pt x="1872360" y="69930"/>
                </a:cubicBezTo>
                <a:close/>
                <a:moveTo>
                  <a:pt x="652407" y="56938"/>
                </a:moveTo>
                <a:cubicBezTo>
                  <a:pt x="663018" y="56938"/>
                  <a:pt x="663018" y="56938"/>
                  <a:pt x="663018" y="56938"/>
                </a:cubicBezTo>
                <a:cubicBezTo>
                  <a:pt x="652407" y="69930"/>
                  <a:pt x="652407" y="69930"/>
                  <a:pt x="652407" y="69930"/>
                </a:cubicBezTo>
                <a:cubicBezTo>
                  <a:pt x="647104" y="63436"/>
                  <a:pt x="652407" y="63436"/>
                  <a:pt x="652407" y="56938"/>
                </a:cubicBezTo>
                <a:close/>
                <a:moveTo>
                  <a:pt x="1835233" y="50443"/>
                </a:moveTo>
                <a:cubicBezTo>
                  <a:pt x="1835233" y="50443"/>
                  <a:pt x="1840535" y="56942"/>
                  <a:pt x="1835233" y="56942"/>
                </a:cubicBezTo>
                <a:cubicBezTo>
                  <a:pt x="1835233" y="56942"/>
                  <a:pt x="1835233" y="63436"/>
                  <a:pt x="1829927" y="56942"/>
                </a:cubicBezTo>
                <a:cubicBezTo>
                  <a:pt x="1829927" y="56942"/>
                  <a:pt x="1829927" y="50443"/>
                  <a:pt x="1835233" y="50443"/>
                </a:cubicBezTo>
                <a:close/>
                <a:moveTo>
                  <a:pt x="556936" y="50439"/>
                </a:moveTo>
                <a:cubicBezTo>
                  <a:pt x="556936" y="69930"/>
                  <a:pt x="556936" y="69930"/>
                  <a:pt x="556936" y="69930"/>
                </a:cubicBezTo>
                <a:cubicBezTo>
                  <a:pt x="551630" y="69930"/>
                  <a:pt x="551630" y="63432"/>
                  <a:pt x="546327" y="63432"/>
                </a:cubicBezTo>
                <a:cubicBezTo>
                  <a:pt x="546327" y="56938"/>
                  <a:pt x="551630" y="56938"/>
                  <a:pt x="556936" y="50439"/>
                </a:cubicBezTo>
                <a:close/>
                <a:moveTo>
                  <a:pt x="277489" y="50439"/>
                </a:moveTo>
                <a:cubicBezTo>
                  <a:pt x="277489" y="96938"/>
                  <a:pt x="277489" y="96938"/>
                  <a:pt x="277489" y="96938"/>
                </a:cubicBezTo>
                <a:cubicBezTo>
                  <a:pt x="286981" y="96938"/>
                  <a:pt x="291729" y="102752"/>
                  <a:pt x="286981" y="114378"/>
                </a:cubicBezTo>
                <a:cubicBezTo>
                  <a:pt x="277489" y="126004"/>
                  <a:pt x="277489" y="126004"/>
                  <a:pt x="277489" y="126004"/>
                </a:cubicBezTo>
                <a:cubicBezTo>
                  <a:pt x="272744" y="126004"/>
                  <a:pt x="272744" y="120189"/>
                  <a:pt x="268000" y="120189"/>
                </a:cubicBezTo>
                <a:cubicBezTo>
                  <a:pt x="258508" y="120189"/>
                  <a:pt x="268000" y="96938"/>
                  <a:pt x="258508" y="102752"/>
                </a:cubicBezTo>
                <a:cubicBezTo>
                  <a:pt x="258508" y="120189"/>
                  <a:pt x="258508" y="143440"/>
                  <a:pt x="244271" y="149251"/>
                </a:cubicBezTo>
                <a:cubicBezTo>
                  <a:pt x="234779" y="137625"/>
                  <a:pt x="234779" y="137625"/>
                  <a:pt x="234779" y="137625"/>
                </a:cubicBezTo>
                <a:cubicBezTo>
                  <a:pt x="230031" y="143440"/>
                  <a:pt x="230031" y="155065"/>
                  <a:pt x="225286" y="160876"/>
                </a:cubicBezTo>
                <a:cubicBezTo>
                  <a:pt x="220538" y="155065"/>
                  <a:pt x="215794" y="155065"/>
                  <a:pt x="215794" y="149251"/>
                </a:cubicBezTo>
                <a:cubicBezTo>
                  <a:pt x="215794" y="143440"/>
                  <a:pt x="215794" y="143440"/>
                  <a:pt x="215794" y="137625"/>
                </a:cubicBezTo>
                <a:cubicBezTo>
                  <a:pt x="201557" y="137625"/>
                  <a:pt x="215794" y="149251"/>
                  <a:pt x="201557" y="149251"/>
                </a:cubicBezTo>
                <a:cubicBezTo>
                  <a:pt x="201557" y="131814"/>
                  <a:pt x="201557" y="114378"/>
                  <a:pt x="215794" y="108563"/>
                </a:cubicBezTo>
                <a:cubicBezTo>
                  <a:pt x="215794" y="102752"/>
                  <a:pt x="211049" y="102752"/>
                  <a:pt x="211049" y="108563"/>
                </a:cubicBezTo>
                <a:cubicBezTo>
                  <a:pt x="206302" y="102752"/>
                  <a:pt x="211049" y="96938"/>
                  <a:pt x="215794" y="91127"/>
                </a:cubicBezTo>
                <a:cubicBezTo>
                  <a:pt x="220538" y="91127"/>
                  <a:pt x="220538" y="96938"/>
                  <a:pt x="220538" y="96938"/>
                </a:cubicBezTo>
                <a:cubicBezTo>
                  <a:pt x="220538" y="108563"/>
                  <a:pt x="215794" y="114378"/>
                  <a:pt x="220538" y="126004"/>
                </a:cubicBezTo>
                <a:cubicBezTo>
                  <a:pt x="225286" y="137625"/>
                  <a:pt x="230031" y="131814"/>
                  <a:pt x="239523" y="131814"/>
                </a:cubicBezTo>
                <a:cubicBezTo>
                  <a:pt x="249015" y="120189"/>
                  <a:pt x="230031" y="108563"/>
                  <a:pt x="244271" y="102752"/>
                </a:cubicBezTo>
                <a:cubicBezTo>
                  <a:pt x="249015" y="96938"/>
                  <a:pt x="239523" y="96938"/>
                  <a:pt x="249015" y="91127"/>
                </a:cubicBezTo>
                <a:cubicBezTo>
                  <a:pt x="258508" y="96938"/>
                  <a:pt x="258508" y="96938"/>
                  <a:pt x="258508" y="96938"/>
                </a:cubicBezTo>
                <a:cubicBezTo>
                  <a:pt x="268000" y="91127"/>
                  <a:pt x="253760" y="79501"/>
                  <a:pt x="268000" y="79501"/>
                </a:cubicBezTo>
                <a:cubicBezTo>
                  <a:pt x="268000" y="67876"/>
                  <a:pt x="268000" y="56250"/>
                  <a:pt x="277489" y="50439"/>
                </a:cubicBezTo>
                <a:close/>
                <a:moveTo>
                  <a:pt x="352723" y="48901"/>
                </a:moveTo>
                <a:cubicBezTo>
                  <a:pt x="356370" y="48170"/>
                  <a:pt x="360679" y="49145"/>
                  <a:pt x="365984" y="53042"/>
                </a:cubicBezTo>
                <a:cubicBezTo>
                  <a:pt x="371289" y="63436"/>
                  <a:pt x="365984" y="79027"/>
                  <a:pt x="360681" y="89420"/>
                </a:cubicBezTo>
                <a:cubicBezTo>
                  <a:pt x="355375" y="84223"/>
                  <a:pt x="355375" y="63436"/>
                  <a:pt x="344767" y="73830"/>
                </a:cubicBezTo>
                <a:cubicBezTo>
                  <a:pt x="344767" y="68633"/>
                  <a:pt x="344767" y="68633"/>
                  <a:pt x="344767" y="68633"/>
                </a:cubicBezTo>
                <a:cubicBezTo>
                  <a:pt x="334159" y="63436"/>
                  <a:pt x="334159" y="79027"/>
                  <a:pt x="328856" y="68633"/>
                </a:cubicBezTo>
                <a:cubicBezTo>
                  <a:pt x="336812" y="68633"/>
                  <a:pt x="341784" y="51093"/>
                  <a:pt x="352723" y="48901"/>
                </a:cubicBezTo>
                <a:close/>
                <a:moveTo>
                  <a:pt x="588757" y="37451"/>
                </a:moveTo>
                <a:cubicBezTo>
                  <a:pt x="594063" y="37451"/>
                  <a:pt x="594063" y="41781"/>
                  <a:pt x="594063" y="46114"/>
                </a:cubicBezTo>
                <a:cubicBezTo>
                  <a:pt x="588757" y="50443"/>
                  <a:pt x="588757" y="41781"/>
                  <a:pt x="588757" y="41781"/>
                </a:cubicBezTo>
                <a:cubicBezTo>
                  <a:pt x="588757" y="37451"/>
                  <a:pt x="588757" y="37451"/>
                  <a:pt x="588757" y="37451"/>
                </a:cubicBezTo>
                <a:close/>
                <a:moveTo>
                  <a:pt x="917613" y="37447"/>
                </a:moveTo>
                <a:cubicBezTo>
                  <a:pt x="922919" y="37447"/>
                  <a:pt x="922919" y="37447"/>
                  <a:pt x="922919" y="37447"/>
                </a:cubicBezTo>
                <a:cubicBezTo>
                  <a:pt x="917613" y="43945"/>
                  <a:pt x="917613" y="43945"/>
                  <a:pt x="917613" y="43945"/>
                </a:cubicBezTo>
                <a:cubicBezTo>
                  <a:pt x="917613" y="43945"/>
                  <a:pt x="917613" y="37447"/>
                  <a:pt x="917613" y="37447"/>
                </a:cubicBezTo>
                <a:close/>
                <a:moveTo>
                  <a:pt x="551630" y="37447"/>
                </a:moveTo>
                <a:lnTo>
                  <a:pt x="556936" y="37447"/>
                </a:lnTo>
                <a:lnTo>
                  <a:pt x="556936" y="43945"/>
                </a:lnTo>
                <a:lnTo>
                  <a:pt x="551630" y="43945"/>
                </a:lnTo>
                <a:close/>
                <a:moveTo>
                  <a:pt x="670973" y="30953"/>
                </a:moveTo>
                <a:cubicBezTo>
                  <a:pt x="673626" y="30953"/>
                  <a:pt x="670973" y="37451"/>
                  <a:pt x="670973" y="37451"/>
                </a:cubicBezTo>
                <a:cubicBezTo>
                  <a:pt x="668321" y="34202"/>
                  <a:pt x="668321" y="34202"/>
                  <a:pt x="668321" y="34202"/>
                </a:cubicBezTo>
                <a:close/>
                <a:moveTo>
                  <a:pt x="251946" y="30953"/>
                </a:moveTo>
                <a:cubicBezTo>
                  <a:pt x="242664" y="54339"/>
                  <a:pt x="270512" y="71882"/>
                  <a:pt x="251946" y="89420"/>
                </a:cubicBezTo>
                <a:cubicBezTo>
                  <a:pt x="233382" y="77725"/>
                  <a:pt x="251946" y="54339"/>
                  <a:pt x="242664" y="36800"/>
                </a:cubicBezTo>
                <a:cubicBezTo>
                  <a:pt x="251946" y="30953"/>
                  <a:pt x="251946" y="30953"/>
                  <a:pt x="251946" y="30953"/>
                </a:cubicBezTo>
                <a:close/>
                <a:moveTo>
                  <a:pt x="739040" y="24459"/>
                </a:moveTo>
                <a:cubicBezTo>
                  <a:pt x="748472" y="24459"/>
                  <a:pt x="748472" y="24459"/>
                  <a:pt x="748472" y="24459"/>
                </a:cubicBezTo>
                <a:cubicBezTo>
                  <a:pt x="753187" y="36269"/>
                  <a:pt x="748472" y="42177"/>
                  <a:pt x="748472" y="53987"/>
                </a:cubicBezTo>
                <a:cubicBezTo>
                  <a:pt x="743758" y="65797"/>
                  <a:pt x="729611" y="53987"/>
                  <a:pt x="729611" y="71706"/>
                </a:cubicBezTo>
                <a:cubicBezTo>
                  <a:pt x="729611" y="89420"/>
                  <a:pt x="729611" y="89420"/>
                  <a:pt x="729611" y="89420"/>
                </a:cubicBezTo>
                <a:lnTo>
                  <a:pt x="715468" y="89420"/>
                </a:lnTo>
                <a:cubicBezTo>
                  <a:pt x="710754" y="77611"/>
                  <a:pt x="734326" y="65797"/>
                  <a:pt x="724897" y="53987"/>
                </a:cubicBezTo>
                <a:cubicBezTo>
                  <a:pt x="724897" y="42177"/>
                  <a:pt x="734326" y="53987"/>
                  <a:pt x="739040" y="53987"/>
                </a:cubicBezTo>
                <a:cubicBezTo>
                  <a:pt x="739040" y="24459"/>
                  <a:pt x="739040" y="24459"/>
                  <a:pt x="739040" y="24459"/>
                </a:cubicBezTo>
                <a:close/>
                <a:moveTo>
                  <a:pt x="1798102" y="17961"/>
                </a:moveTo>
                <a:cubicBezTo>
                  <a:pt x="1803405" y="17961"/>
                  <a:pt x="1803405" y="24459"/>
                  <a:pt x="1798102" y="24459"/>
                </a:cubicBezTo>
                <a:cubicBezTo>
                  <a:pt x="1792796" y="24459"/>
                  <a:pt x="1792796" y="24459"/>
                  <a:pt x="1792796" y="24459"/>
                </a:cubicBezTo>
                <a:close/>
                <a:moveTo>
                  <a:pt x="1076740" y="17961"/>
                </a:moveTo>
                <a:cubicBezTo>
                  <a:pt x="1076740" y="17961"/>
                  <a:pt x="1097957" y="17961"/>
                  <a:pt x="1089470" y="30953"/>
                </a:cubicBezTo>
                <a:cubicBezTo>
                  <a:pt x="1085227" y="24459"/>
                  <a:pt x="1076740" y="24459"/>
                  <a:pt x="1076740" y="17961"/>
                </a:cubicBezTo>
                <a:close/>
                <a:moveTo>
                  <a:pt x="551630" y="17961"/>
                </a:moveTo>
                <a:cubicBezTo>
                  <a:pt x="551630" y="24459"/>
                  <a:pt x="551630" y="24459"/>
                  <a:pt x="551630" y="24459"/>
                </a:cubicBezTo>
                <a:lnTo>
                  <a:pt x="546324" y="24459"/>
                </a:lnTo>
                <a:cubicBezTo>
                  <a:pt x="546324" y="17961"/>
                  <a:pt x="546324" y="17961"/>
                  <a:pt x="551630" y="17961"/>
                </a:cubicBezTo>
                <a:close/>
                <a:moveTo>
                  <a:pt x="753850" y="16340"/>
                </a:moveTo>
                <a:cubicBezTo>
                  <a:pt x="754513" y="14716"/>
                  <a:pt x="755840" y="14716"/>
                  <a:pt x="758492" y="17965"/>
                </a:cubicBezTo>
                <a:cubicBezTo>
                  <a:pt x="758492" y="24459"/>
                  <a:pt x="758492" y="24459"/>
                  <a:pt x="758492" y="24459"/>
                </a:cubicBezTo>
                <a:lnTo>
                  <a:pt x="753187" y="24459"/>
                </a:lnTo>
                <a:cubicBezTo>
                  <a:pt x="753187" y="21212"/>
                  <a:pt x="753187" y="17964"/>
                  <a:pt x="753850" y="16340"/>
                </a:cubicBezTo>
                <a:close/>
                <a:moveTo>
                  <a:pt x="848661" y="11466"/>
                </a:moveTo>
                <a:cubicBezTo>
                  <a:pt x="859273" y="4968"/>
                  <a:pt x="859273" y="17961"/>
                  <a:pt x="864575" y="24459"/>
                </a:cubicBezTo>
                <a:cubicBezTo>
                  <a:pt x="864575" y="37451"/>
                  <a:pt x="864575" y="37451"/>
                  <a:pt x="864575" y="37451"/>
                </a:cubicBezTo>
                <a:cubicBezTo>
                  <a:pt x="853967" y="37451"/>
                  <a:pt x="859273" y="11466"/>
                  <a:pt x="848661" y="17961"/>
                </a:cubicBezTo>
                <a:cubicBezTo>
                  <a:pt x="848661" y="11466"/>
                  <a:pt x="848661" y="11466"/>
                  <a:pt x="848661" y="11466"/>
                </a:cubicBezTo>
                <a:close/>
                <a:moveTo>
                  <a:pt x="832750" y="11466"/>
                </a:moveTo>
                <a:cubicBezTo>
                  <a:pt x="832750" y="24459"/>
                  <a:pt x="832750" y="24459"/>
                  <a:pt x="832750" y="24459"/>
                </a:cubicBezTo>
                <a:cubicBezTo>
                  <a:pt x="827445" y="24459"/>
                  <a:pt x="827445" y="17965"/>
                  <a:pt x="827445" y="17965"/>
                </a:cubicBezTo>
                <a:cubicBezTo>
                  <a:pt x="827445" y="11466"/>
                  <a:pt x="832750" y="11466"/>
                  <a:pt x="832750" y="11466"/>
                </a:cubicBezTo>
                <a:close/>
                <a:moveTo>
                  <a:pt x="943189" y="0"/>
                </a:moveTo>
                <a:lnTo>
                  <a:pt x="1023931" y="0"/>
                </a:lnTo>
                <a:lnTo>
                  <a:pt x="1035022" y="8422"/>
                </a:lnTo>
                <a:cubicBezTo>
                  <a:pt x="1039735" y="5541"/>
                  <a:pt x="1040913" y="2659"/>
                  <a:pt x="1040912" y="498"/>
                </a:cubicBezTo>
                <a:lnTo>
                  <a:pt x="1040750" y="0"/>
                </a:lnTo>
                <a:lnTo>
                  <a:pt x="1096554" y="0"/>
                </a:lnTo>
                <a:lnTo>
                  <a:pt x="1084504" y="8421"/>
                </a:lnTo>
                <a:cubicBezTo>
                  <a:pt x="1079791" y="11303"/>
                  <a:pt x="1075078" y="11303"/>
                  <a:pt x="1068010" y="2660"/>
                </a:cubicBezTo>
                <a:cubicBezTo>
                  <a:pt x="1053873" y="19945"/>
                  <a:pt x="1086861" y="37230"/>
                  <a:pt x="1072721" y="54519"/>
                </a:cubicBezTo>
                <a:cubicBezTo>
                  <a:pt x="1082146" y="66042"/>
                  <a:pt x="1072721" y="77566"/>
                  <a:pt x="1082146" y="83327"/>
                </a:cubicBezTo>
                <a:cubicBezTo>
                  <a:pt x="1086861" y="71804"/>
                  <a:pt x="1100997" y="77566"/>
                  <a:pt x="1105708" y="77566"/>
                </a:cubicBezTo>
                <a:cubicBezTo>
                  <a:pt x="1096286" y="77566"/>
                  <a:pt x="1100997" y="89089"/>
                  <a:pt x="1100997" y="94851"/>
                </a:cubicBezTo>
                <a:cubicBezTo>
                  <a:pt x="1110423" y="112140"/>
                  <a:pt x="1082146" y="123663"/>
                  <a:pt x="1100997" y="140948"/>
                </a:cubicBezTo>
                <a:cubicBezTo>
                  <a:pt x="1110423" y="140948"/>
                  <a:pt x="1119848" y="129425"/>
                  <a:pt x="1119848" y="123663"/>
                </a:cubicBezTo>
                <a:cubicBezTo>
                  <a:pt x="1110423" y="100616"/>
                  <a:pt x="1129274" y="77566"/>
                  <a:pt x="1110423" y="60281"/>
                </a:cubicBezTo>
                <a:cubicBezTo>
                  <a:pt x="1110423" y="54519"/>
                  <a:pt x="1105708" y="54519"/>
                  <a:pt x="1100997" y="54519"/>
                </a:cubicBezTo>
                <a:cubicBezTo>
                  <a:pt x="1096286" y="60281"/>
                  <a:pt x="1096286" y="60281"/>
                  <a:pt x="1096286" y="60281"/>
                </a:cubicBezTo>
                <a:cubicBezTo>
                  <a:pt x="1096286" y="48756"/>
                  <a:pt x="1097464" y="38672"/>
                  <a:pt x="1099231" y="28588"/>
                </a:cubicBezTo>
                <a:lnTo>
                  <a:pt x="1105074" y="0"/>
                </a:lnTo>
                <a:lnTo>
                  <a:pt x="1141706" y="0"/>
                </a:lnTo>
                <a:lnTo>
                  <a:pt x="1142010" y="7881"/>
                </a:lnTo>
                <a:cubicBezTo>
                  <a:pt x="1142820" y="10583"/>
                  <a:pt x="1144587" y="12743"/>
                  <a:pt x="1148121" y="14184"/>
                </a:cubicBezTo>
                <a:cubicBezTo>
                  <a:pt x="1148121" y="25707"/>
                  <a:pt x="1166972" y="25707"/>
                  <a:pt x="1157547" y="42992"/>
                </a:cubicBezTo>
                <a:cubicBezTo>
                  <a:pt x="1162261" y="42992"/>
                  <a:pt x="1166972" y="42992"/>
                  <a:pt x="1171683" y="42992"/>
                </a:cubicBezTo>
                <a:cubicBezTo>
                  <a:pt x="1166972" y="19945"/>
                  <a:pt x="1204674" y="37230"/>
                  <a:pt x="1190534" y="8422"/>
                </a:cubicBezTo>
                <a:cubicBezTo>
                  <a:pt x="1185822" y="8422"/>
                  <a:pt x="1183465" y="5540"/>
                  <a:pt x="1181698" y="1938"/>
                </a:cubicBezTo>
                <a:lnTo>
                  <a:pt x="1180748" y="0"/>
                </a:lnTo>
                <a:lnTo>
                  <a:pt x="1247027" y="0"/>
                </a:lnTo>
                <a:lnTo>
                  <a:pt x="1246791" y="12742"/>
                </a:lnTo>
                <a:cubicBezTo>
                  <a:pt x="1252094" y="20305"/>
                  <a:pt x="1270649" y="8422"/>
                  <a:pt x="1270649" y="25707"/>
                </a:cubicBezTo>
                <a:cubicBezTo>
                  <a:pt x="1280072" y="19945"/>
                  <a:pt x="1298922" y="2660"/>
                  <a:pt x="1303637" y="19945"/>
                </a:cubicBezTo>
                <a:cubicBezTo>
                  <a:pt x="1305992" y="17065"/>
                  <a:pt x="1306581" y="13823"/>
                  <a:pt x="1306213" y="10312"/>
                </a:cubicBezTo>
                <a:lnTo>
                  <a:pt x="1303312" y="0"/>
                </a:lnTo>
                <a:lnTo>
                  <a:pt x="1326420" y="0"/>
                </a:lnTo>
                <a:lnTo>
                  <a:pt x="1327199" y="2660"/>
                </a:lnTo>
                <a:cubicBezTo>
                  <a:pt x="1336624" y="14184"/>
                  <a:pt x="1350761" y="2660"/>
                  <a:pt x="1364898" y="8422"/>
                </a:cubicBezTo>
                <a:lnTo>
                  <a:pt x="1364766" y="0"/>
                </a:lnTo>
                <a:lnTo>
                  <a:pt x="1380970" y="0"/>
                </a:lnTo>
                <a:lnTo>
                  <a:pt x="1381393" y="1938"/>
                </a:lnTo>
                <a:cubicBezTo>
                  <a:pt x="1381393" y="5540"/>
                  <a:pt x="1381393" y="8422"/>
                  <a:pt x="1383748" y="8422"/>
                </a:cubicBezTo>
                <a:lnTo>
                  <a:pt x="1401457" y="0"/>
                </a:lnTo>
                <a:lnTo>
                  <a:pt x="1486740" y="0"/>
                </a:lnTo>
                <a:lnTo>
                  <a:pt x="1487422" y="14184"/>
                </a:lnTo>
                <a:cubicBezTo>
                  <a:pt x="1487422" y="19945"/>
                  <a:pt x="1487422" y="19945"/>
                  <a:pt x="1487422" y="25707"/>
                </a:cubicBezTo>
                <a:cubicBezTo>
                  <a:pt x="1499205" y="19945"/>
                  <a:pt x="1502740" y="12742"/>
                  <a:pt x="1503329" y="4819"/>
                </a:cubicBezTo>
                <a:lnTo>
                  <a:pt x="1502991" y="0"/>
                </a:lnTo>
                <a:lnTo>
                  <a:pt x="1566569" y="0"/>
                </a:lnTo>
                <a:lnTo>
                  <a:pt x="1566358" y="1938"/>
                </a:lnTo>
                <a:cubicBezTo>
                  <a:pt x="1567536" y="5540"/>
                  <a:pt x="1569893" y="8422"/>
                  <a:pt x="1572248" y="8422"/>
                </a:cubicBezTo>
                <a:cubicBezTo>
                  <a:pt x="1579318" y="11303"/>
                  <a:pt x="1580497" y="8421"/>
                  <a:pt x="1581086" y="4099"/>
                </a:cubicBezTo>
                <a:lnTo>
                  <a:pt x="1582762" y="0"/>
                </a:lnTo>
                <a:lnTo>
                  <a:pt x="1589499" y="0"/>
                </a:lnTo>
                <a:lnTo>
                  <a:pt x="1595810" y="8422"/>
                </a:lnTo>
                <a:cubicBezTo>
                  <a:pt x="1614661" y="14184"/>
                  <a:pt x="1628798" y="-3106"/>
                  <a:pt x="1642938" y="8422"/>
                </a:cubicBezTo>
                <a:cubicBezTo>
                  <a:pt x="1642938" y="19945"/>
                  <a:pt x="1642938" y="31469"/>
                  <a:pt x="1647649" y="37230"/>
                </a:cubicBezTo>
                <a:cubicBezTo>
                  <a:pt x="1652363" y="37230"/>
                  <a:pt x="1652363" y="37230"/>
                  <a:pt x="1657074" y="37230"/>
                </a:cubicBezTo>
                <a:cubicBezTo>
                  <a:pt x="1652363" y="25707"/>
                  <a:pt x="1647649" y="19945"/>
                  <a:pt x="1647649" y="14184"/>
                </a:cubicBezTo>
                <a:cubicBezTo>
                  <a:pt x="1650005" y="9862"/>
                  <a:pt x="1650594" y="6980"/>
                  <a:pt x="1650226" y="4819"/>
                </a:cubicBezTo>
                <a:lnTo>
                  <a:pt x="1647200" y="0"/>
                </a:lnTo>
                <a:lnTo>
                  <a:pt x="1667816" y="0"/>
                </a:lnTo>
                <a:lnTo>
                  <a:pt x="1672979" y="2659"/>
                </a:lnTo>
                <a:cubicBezTo>
                  <a:pt x="1675924" y="5540"/>
                  <a:pt x="1678281" y="8422"/>
                  <a:pt x="1680636" y="8422"/>
                </a:cubicBezTo>
                <a:lnTo>
                  <a:pt x="1687522" y="0"/>
                </a:lnTo>
                <a:lnTo>
                  <a:pt x="1693261" y="0"/>
                </a:lnTo>
                <a:lnTo>
                  <a:pt x="1699708" y="6260"/>
                </a:lnTo>
                <a:cubicBezTo>
                  <a:pt x="1705672" y="19225"/>
                  <a:pt x="1703021" y="38671"/>
                  <a:pt x="1713624" y="25707"/>
                </a:cubicBezTo>
                <a:cubicBezTo>
                  <a:pt x="1723049" y="31469"/>
                  <a:pt x="1727764" y="37230"/>
                  <a:pt x="1732475" y="48758"/>
                </a:cubicBezTo>
                <a:cubicBezTo>
                  <a:pt x="1732475" y="31469"/>
                  <a:pt x="1751326" y="48758"/>
                  <a:pt x="1765462" y="48758"/>
                </a:cubicBezTo>
                <a:cubicBezTo>
                  <a:pt x="1770173" y="60281"/>
                  <a:pt x="1779599" y="77566"/>
                  <a:pt x="1793739" y="66042"/>
                </a:cubicBezTo>
                <a:cubicBezTo>
                  <a:pt x="1798450" y="71804"/>
                  <a:pt x="1798450" y="71804"/>
                  <a:pt x="1803161" y="71804"/>
                </a:cubicBezTo>
                <a:cubicBezTo>
                  <a:pt x="1807875" y="66042"/>
                  <a:pt x="1807875" y="66042"/>
                  <a:pt x="1807875" y="66042"/>
                </a:cubicBezTo>
                <a:cubicBezTo>
                  <a:pt x="1803161" y="66042"/>
                  <a:pt x="1803161" y="60281"/>
                  <a:pt x="1803161" y="54519"/>
                </a:cubicBezTo>
                <a:cubicBezTo>
                  <a:pt x="1812586" y="60281"/>
                  <a:pt x="1817301" y="42992"/>
                  <a:pt x="1826726" y="60281"/>
                </a:cubicBezTo>
                <a:cubicBezTo>
                  <a:pt x="1822012" y="71804"/>
                  <a:pt x="1831437" y="94851"/>
                  <a:pt x="1807875" y="83327"/>
                </a:cubicBezTo>
                <a:cubicBezTo>
                  <a:pt x="1807875" y="89089"/>
                  <a:pt x="1807875" y="94851"/>
                  <a:pt x="1803161" y="94851"/>
                </a:cubicBezTo>
                <a:cubicBezTo>
                  <a:pt x="1793739" y="94851"/>
                  <a:pt x="1803161" y="89089"/>
                  <a:pt x="1798450" y="83327"/>
                </a:cubicBezTo>
                <a:cubicBezTo>
                  <a:pt x="1784313" y="71804"/>
                  <a:pt x="1784313" y="71804"/>
                  <a:pt x="1784313" y="71804"/>
                </a:cubicBezTo>
                <a:cubicBezTo>
                  <a:pt x="1765462" y="94851"/>
                  <a:pt x="1803161" y="89089"/>
                  <a:pt x="1789024" y="106378"/>
                </a:cubicBezTo>
                <a:cubicBezTo>
                  <a:pt x="1793739" y="123663"/>
                  <a:pt x="1803161" y="100616"/>
                  <a:pt x="1812586" y="112140"/>
                </a:cubicBezTo>
                <a:cubicBezTo>
                  <a:pt x="1812586" y="123663"/>
                  <a:pt x="1798450" y="123663"/>
                  <a:pt x="1798450" y="135186"/>
                </a:cubicBezTo>
                <a:cubicBezTo>
                  <a:pt x="1807875" y="146714"/>
                  <a:pt x="1831437" y="117901"/>
                  <a:pt x="1822012" y="146714"/>
                </a:cubicBezTo>
                <a:cubicBezTo>
                  <a:pt x="1822012" y="158237"/>
                  <a:pt x="1840863" y="152475"/>
                  <a:pt x="1840863" y="163998"/>
                </a:cubicBezTo>
                <a:cubicBezTo>
                  <a:pt x="1845574" y="152475"/>
                  <a:pt x="1864425" y="163998"/>
                  <a:pt x="1864425" y="146714"/>
                </a:cubicBezTo>
                <a:cubicBezTo>
                  <a:pt x="1869139" y="146714"/>
                  <a:pt x="1878561" y="152475"/>
                  <a:pt x="1878561" y="158237"/>
                </a:cubicBezTo>
                <a:cubicBezTo>
                  <a:pt x="1878561" y="163998"/>
                  <a:pt x="1878561" y="163998"/>
                  <a:pt x="1878561" y="163998"/>
                </a:cubicBezTo>
                <a:cubicBezTo>
                  <a:pt x="1864425" y="158237"/>
                  <a:pt x="1864425" y="158237"/>
                  <a:pt x="1864425" y="158237"/>
                </a:cubicBezTo>
                <a:cubicBezTo>
                  <a:pt x="1859714" y="175522"/>
                  <a:pt x="1883276" y="187045"/>
                  <a:pt x="1869139" y="210096"/>
                </a:cubicBezTo>
                <a:cubicBezTo>
                  <a:pt x="1869139" y="221619"/>
                  <a:pt x="1869139" y="238908"/>
                  <a:pt x="1883276" y="244670"/>
                </a:cubicBezTo>
                <a:cubicBezTo>
                  <a:pt x="1883276" y="250431"/>
                  <a:pt x="1883276" y="256193"/>
                  <a:pt x="1887987" y="261954"/>
                </a:cubicBezTo>
                <a:cubicBezTo>
                  <a:pt x="1902127" y="256193"/>
                  <a:pt x="1897412" y="250431"/>
                  <a:pt x="1911549" y="244670"/>
                </a:cubicBezTo>
                <a:cubicBezTo>
                  <a:pt x="1911549" y="233142"/>
                  <a:pt x="1902127" y="227381"/>
                  <a:pt x="1892701" y="221619"/>
                </a:cubicBezTo>
                <a:cubicBezTo>
                  <a:pt x="1902127" y="210096"/>
                  <a:pt x="1925689" y="198572"/>
                  <a:pt x="1939825" y="198572"/>
                </a:cubicBezTo>
                <a:cubicBezTo>
                  <a:pt x="1949251" y="192811"/>
                  <a:pt x="1949251" y="192811"/>
                  <a:pt x="1949251" y="192811"/>
                </a:cubicBezTo>
                <a:cubicBezTo>
                  <a:pt x="1953962" y="192811"/>
                  <a:pt x="1968102" y="204334"/>
                  <a:pt x="1963387" y="210096"/>
                </a:cubicBezTo>
                <a:lnTo>
                  <a:pt x="1963055" y="221467"/>
                </a:lnTo>
                <a:lnTo>
                  <a:pt x="1949251" y="215137"/>
                </a:lnTo>
                <a:cubicBezTo>
                  <a:pt x="1943360" y="215857"/>
                  <a:pt x="1937470" y="218738"/>
                  <a:pt x="1935114" y="221619"/>
                </a:cubicBezTo>
                <a:cubicBezTo>
                  <a:pt x="1920974" y="221619"/>
                  <a:pt x="1925689" y="233142"/>
                  <a:pt x="1916263" y="244670"/>
                </a:cubicBezTo>
                <a:cubicBezTo>
                  <a:pt x="1916263" y="261954"/>
                  <a:pt x="1939825" y="250431"/>
                  <a:pt x="1939825" y="267716"/>
                </a:cubicBezTo>
                <a:cubicBezTo>
                  <a:pt x="1949251" y="267716"/>
                  <a:pt x="1949251" y="267716"/>
                  <a:pt x="1949251" y="267716"/>
                </a:cubicBezTo>
                <a:cubicBezTo>
                  <a:pt x="1949251" y="273478"/>
                  <a:pt x="1949251" y="279239"/>
                  <a:pt x="1949251" y="285001"/>
                </a:cubicBezTo>
                <a:cubicBezTo>
                  <a:pt x="1963387" y="279239"/>
                  <a:pt x="1972813" y="261954"/>
                  <a:pt x="1986949" y="267716"/>
                </a:cubicBezTo>
                <a:cubicBezTo>
                  <a:pt x="1991664" y="256193"/>
                  <a:pt x="1991664" y="244670"/>
                  <a:pt x="2001089" y="250431"/>
                </a:cubicBezTo>
                <a:cubicBezTo>
                  <a:pt x="1986949" y="244670"/>
                  <a:pt x="2001089" y="233142"/>
                  <a:pt x="2001089" y="221619"/>
                </a:cubicBezTo>
                <a:cubicBezTo>
                  <a:pt x="2019937" y="221619"/>
                  <a:pt x="2019937" y="221619"/>
                  <a:pt x="2019937" y="221619"/>
                </a:cubicBezTo>
                <a:cubicBezTo>
                  <a:pt x="2010515" y="238908"/>
                  <a:pt x="2043502" y="250431"/>
                  <a:pt x="2019937" y="256193"/>
                </a:cubicBezTo>
                <a:cubicBezTo>
                  <a:pt x="2019937" y="261954"/>
                  <a:pt x="2024651" y="267716"/>
                  <a:pt x="2019937" y="267716"/>
                </a:cubicBezTo>
                <a:cubicBezTo>
                  <a:pt x="1996375" y="261954"/>
                  <a:pt x="2010515" y="285001"/>
                  <a:pt x="2005800" y="296528"/>
                </a:cubicBezTo>
                <a:cubicBezTo>
                  <a:pt x="2010515" y="302290"/>
                  <a:pt x="2010515" y="302290"/>
                  <a:pt x="2010515" y="302290"/>
                </a:cubicBezTo>
                <a:cubicBezTo>
                  <a:pt x="2015226" y="290767"/>
                  <a:pt x="2015226" y="290767"/>
                  <a:pt x="2015226" y="290767"/>
                </a:cubicBezTo>
                <a:cubicBezTo>
                  <a:pt x="2019937" y="302290"/>
                  <a:pt x="2029362" y="290767"/>
                  <a:pt x="2038788" y="302290"/>
                </a:cubicBezTo>
                <a:cubicBezTo>
                  <a:pt x="2038788" y="296528"/>
                  <a:pt x="2038788" y="290767"/>
                  <a:pt x="2034077" y="285001"/>
                </a:cubicBezTo>
                <a:cubicBezTo>
                  <a:pt x="2024651" y="285001"/>
                  <a:pt x="2024651" y="285001"/>
                  <a:pt x="2024651" y="285001"/>
                </a:cubicBezTo>
                <a:cubicBezTo>
                  <a:pt x="2015226" y="273478"/>
                  <a:pt x="2034077" y="273478"/>
                  <a:pt x="2038788" y="267716"/>
                </a:cubicBezTo>
                <a:cubicBezTo>
                  <a:pt x="2043502" y="279239"/>
                  <a:pt x="2052924" y="261954"/>
                  <a:pt x="2057639" y="267716"/>
                </a:cubicBezTo>
                <a:cubicBezTo>
                  <a:pt x="2067064" y="250431"/>
                  <a:pt x="2067064" y="250431"/>
                  <a:pt x="2067064" y="250431"/>
                </a:cubicBezTo>
                <a:cubicBezTo>
                  <a:pt x="2062350" y="244670"/>
                  <a:pt x="2052924" y="238908"/>
                  <a:pt x="2052924" y="233142"/>
                </a:cubicBezTo>
                <a:cubicBezTo>
                  <a:pt x="2048213" y="221619"/>
                  <a:pt x="2048213" y="221619"/>
                  <a:pt x="2048213" y="221619"/>
                </a:cubicBezTo>
                <a:cubicBezTo>
                  <a:pt x="2067064" y="215857"/>
                  <a:pt x="2067064" y="215857"/>
                  <a:pt x="2067064" y="215857"/>
                </a:cubicBezTo>
                <a:cubicBezTo>
                  <a:pt x="2067064" y="227381"/>
                  <a:pt x="2071775" y="233142"/>
                  <a:pt x="2081201" y="238908"/>
                </a:cubicBezTo>
                <a:cubicBezTo>
                  <a:pt x="2085912" y="250431"/>
                  <a:pt x="2085912" y="267716"/>
                  <a:pt x="2095337" y="267716"/>
                </a:cubicBezTo>
                <a:cubicBezTo>
                  <a:pt x="2104763" y="261954"/>
                  <a:pt x="2100052" y="250431"/>
                  <a:pt x="2114188" y="256193"/>
                </a:cubicBezTo>
                <a:cubicBezTo>
                  <a:pt x="2123614" y="256193"/>
                  <a:pt x="2133039" y="256193"/>
                  <a:pt x="2137750" y="267716"/>
                </a:cubicBezTo>
                <a:cubicBezTo>
                  <a:pt x="2133039" y="290767"/>
                  <a:pt x="2104763" y="267716"/>
                  <a:pt x="2114188" y="302290"/>
                </a:cubicBezTo>
                <a:cubicBezTo>
                  <a:pt x="2109477" y="296528"/>
                  <a:pt x="2104763" y="308052"/>
                  <a:pt x="2100052" y="313813"/>
                </a:cubicBezTo>
                <a:cubicBezTo>
                  <a:pt x="2104763" y="308052"/>
                  <a:pt x="2100052" y="308052"/>
                  <a:pt x="2100052" y="302290"/>
                </a:cubicBezTo>
                <a:cubicBezTo>
                  <a:pt x="2085912" y="313813"/>
                  <a:pt x="2085912" y="313813"/>
                  <a:pt x="2085912" y="313813"/>
                </a:cubicBezTo>
                <a:cubicBezTo>
                  <a:pt x="2076490" y="302290"/>
                  <a:pt x="2081201" y="279239"/>
                  <a:pt x="2062350" y="279239"/>
                </a:cubicBezTo>
                <a:cubicBezTo>
                  <a:pt x="2048213" y="290767"/>
                  <a:pt x="2062350" y="302290"/>
                  <a:pt x="2062350" y="313813"/>
                </a:cubicBezTo>
                <a:cubicBezTo>
                  <a:pt x="2076490" y="313813"/>
                  <a:pt x="2081201" y="331098"/>
                  <a:pt x="2090626" y="336864"/>
                </a:cubicBezTo>
                <a:cubicBezTo>
                  <a:pt x="2100052" y="319575"/>
                  <a:pt x="2100052" y="319575"/>
                  <a:pt x="2100052" y="319575"/>
                </a:cubicBezTo>
                <a:cubicBezTo>
                  <a:pt x="2109477" y="331098"/>
                  <a:pt x="2095337" y="342626"/>
                  <a:pt x="2109477" y="348387"/>
                </a:cubicBezTo>
                <a:cubicBezTo>
                  <a:pt x="2114188" y="354149"/>
                  <a:pt x="2109477" y="359910"/>
                  <a:pt x="2104763" y="359910"/>
                </a:cubicBezTo>
                <a:cubicBezTo>
                  <a:pt x="2109477" y="371434"/>
                  <a:pt x="2118899" y="382961"/>
                  <a:pt x="2128325" y="394484"/>
                </a:cubicBezTo>
                <a:cubicBezTo>
                  <a:pt x="2123614" y="400246"/>
                  <a:pt x="2128325" y="400246"/>
                  <a:pt x="2128325" y="400246"/>
                </a:cubicBezTo>
                <a:cubicBezTo>
                  <a:pt x="2147176" y="394484"/>
                  <a:pt x="2123614" y="365672"/>
                  <a:pt x="2147176" y="371434"/>
                </a:cubicBezTo>
                <a:cubicBezTo>
                  <a:pt x="2151887" y="365672"/>
                  <a:pt x="2151887" y="359910"/>
                  <a:pt x="2151887" y="359910"/>
                </a:cubicBezTo>
                <a:cubicBezTo>
                  <a:pt x="2147176" y="348387"/>
                  <a:pt x="2137750" y="359910"/>
                  <a:pt x="2128325" y="359910"/>
                </a:cubicBezTo>
                <a:cubicBezTo>
                  <a:pt x="2128325" y="371434"/>
                  <a:pt x="2128325" y="371434"/>
                  <a:pt x="2128325" y="371434"/>
                </a:cubicBezTo>
                <a:cubicBezTo>
                  <a:pt x="2109477" y="371434"/>
                  <a:pt x="2123614" y="348387"/>
                  <a:pt x="2118899" y="336864"/>
                </a:cubicBezTo>
                <a:cubicBezTo>
                  <a:pt x="2128325" y="331098"/>
                  <a:pt x="2118899" y="308052"/>
                  <a:pt x="2137750" y="308052"/>
                </a:cubicBezTo>
                <a:cubicBezTo>
                  <a:pt x="2142465" y="302290"/>
                  <a:pt x="2142465" y="296528"/>
                  <a:pt x="2142465" y="290767"/>
                </a:cubicBezTo>
                <a:cubicBezTo>
                  <a:pt x="2147176" y="290767"/>
                  <a:pt x="2147176" y="302290"/>
                  <a:pt x="2151887" y="296528"/>
                </a:cubicBezTo>
                <a:cubicBezTo>
                  <a:pt x="2151887" y="290767"/>
                  <a:pt x="2151887" y="290767"/>
                  <a:pt x="2151887" y="290767"/>
                </a:cubicBezTo>
                <a:cubicBezTo>
                  <a:pt x="2156601" y="296528"/>
                  <a:pt x="2156601" y="296528"/>
                  <a:pt x="2156601" y="296528"/>
                </a:cubicBezTo>
                <a:cubicBezTo>
                  <a:pt x="2166027" y="279239"/>
                  <a:pt x="2166027" y="279239"/>
                  <a:pt x="2166027" y="279239"/>
                </a:cubicBezTo>
                <a:cubicBezTo>
                  <a:pt x="2170738" y="285001"/>
                  <a:pt x="2175452" y="279239"/>
                  <a:pt x="2180163" y="290767"/>
                </a:cubicBezTo>
                <a:cubicBezTo>
                  <a:pt x="2175452" y="296528"/>
                  <a:pt x="2161312" y="296528"/>
                  <a:pt x="2156601" y="308052"/>
                </a:cubicBezTo>
                <a:cubicBezTo>
                  <a:pt x="2189589" y="331098"/>
                  <a:pt x="2142465" y="382961"/>
                  <a:pt x="2194300" y="388723"/>
                </a:cubicBezTo>
                <a:cubicBezTo>
                  <a:pt x="2199014" y="400246"/>
                  <a:pt x="2184878" y="411769"/>
                  <a:pt x="2194300" y="423293"/>
                </a:cubicBezTo>
                <a:lnTo>
                  <a:pt x="2195892" y="421995"/>
                </a:lnTo>
                <a:lnTo>
                  <a:pt x="2195892" y="1909739"/>
                </a:lnTo>
                <a:lnTo>
                  <a:pt x="2170739" y="1891198"/>
                </a:lnTo>
                <a:cubicBezTo>
                  <a:pt x="2150711" y="1873912"/>
                  <a:pt x="2130682" y="1855184"/>
                  <a:pt x="2104763" y="1852301"/>
                </a:cubicBezTo>
                <a:cubicBezTo>
                  <a:pt x="2071775" y="1846540"/>
                  <a:pt x="2052924" y="1886875"/>
                  <a:pt x="2019937" y="1869590"/>
                </a:cubicBezTo>
                <a:cubicBezTo>
                  <a:pt x="1991664" y="1863829"/>
                  <a:pt x="1958676" y="1863829"/>
                  <a:pt x="1930400" y="1869590"/>
                </a:cubicBezTo>
                <a:cubicBezTo>
                  <a:pt x="1920974" y="1858067"/>
                  <a:pt x="1916263" y="1875352"/>
                  <a:pt x="1906838" y="1875352"/>
                </a:cubicBezTo>
                <a:cubicBezTo>
                  <a:pt x="1883276" y="1875352"/>
                  <a:pt x="1859714" y="1886875"/>
                  <a:pt x="1836152" y="1881114"/>
                </a:cubicBezTo>
                <a:cubicBezTo>
                  <a:pt x="1822012" y="1892637"/>
                  <a:pt x="1793739" y="1904164"/>
                  <a:pt x="1765462" y="1892637"/>
                </a:cubicBezTo>
                <a:cubicBezTo>
                  <a:pt x="1751326" y="1904164"/>
                  <a:pt x="1732475" y="1904164"/>
                  <a:pt x="1713624" y="1904164"/>
                </a:cubicBezTo>
                <a:cubicBezTo>
                  <a:pt x="1685351" y="1921449"/>
                  <a:pt x="1661785" y="1881114"/>
                  <a:pt x="1647649" y="1915688"/>
                </a:cubicBezTo>
                <a:cubicBezTo>
                  <a:pt x="1609950" y="1927211"/>
                  <a:pt x="1581674" y="1904164"/>
                  <a:pt x="1548686" y="1927211"/>
                </a:cubicBezTo>
                <a:cubicBezTo>
                  <a:pt x="1541618" y="1921449"/>
                  <a:pt x="1535727" y="1925771"/>
                  <a:pt x="1529248" y="1930092"/>
                </a:cubicBezTo>
                <a:lnTo>
                  <a:pt x="1520447" y="1934517"/>
                </a:lnTo>
                <a:lnTo>
                  <a:pt x="1514584" y="1934517"/>
                </a:lnTo>
                <a:lnTo>
                  <a:pt x="1506273" y="1932972"/>
                </a:lnTo>
                <a:lnTo>
                  <a:pt x="1492121" y="1934517"/>
                </a:lnTo>
                <a:lnTo>
                  <a:pt x="1424938" y="1934517"/>
                </a:lnTo>
                <a:lnTo>
                  <a:pt x="1421227" y="1933783"/>
                </a:lnTo>
                <a:lnTo>
                  <a:pt x="1419123" y="1934517"/>
                </a:lnTo>
                <a:lnTo>
                  <a:pt x="1366012" y="1934517"/>
                </a:lnTo>
                <a:lnTo>
                  <a:pt x="1364898" y="1932972"/>
                </a:lnTo>
                <a:lnTo>
                  <a:pt x="1359741" y="1934517"/>
                </a:lnTo>
                <a:lnTo>
                  <a:pt x="779670" y="1934517"/>
                </a:lnTo>
                <a:lnTo>
                  <a:pt x="779367" y="1934413"/>
                </a:lnTo>
                <a:lnTo>
                  <a:pt x="778688" y="1934517"/>
                </a:lnTo>
                <a:lnTo>
                  <a:pt x="720152" y="1934517"/>
                </a:lnTo>
                <a:lnTo>
                  <a:pt x="719280" y="1932972"/>
                </a:lnTo>
                <a:cubicBezTo>
                  <a:pt x="714569" y="1927211"/>
                  <a:pt x="709858" y="1921449"/>
                  <a:pt x="705144" y="1921449"/>
                </a:cubicBezTo>
                <a:lnTo>
                  <a:pt x="698674" y="1934517"/>
                </a:lnTo>
                <a:lnTo>
                  <a:pt x="642355" y="1934517"/>
                </a:lnTo>
                <a:lnTo>
                  <a:pt x="634458" y="1932972"/>
                </a:lnTo>
                <a:lnTo>
                  <a:pt x="632799" y="1934517"/>
                </a:lnTo>
                <a:lnTo>
                  <a:pt x="609704" y="1934517"/>
                </a:lnTo>
                <a:lnTo>
                  <a:pt x="609127" y="1933693"/>
                </a:lnTo>
                <a:cubicBezTo>
                  <a:pt x="603826" y="1928651"/>
                  <a:pt x="596757" y="1924330"/>
                  <a:pt x="592045" y="1915688"/>
                </a:cubicBezTo>
                <a:cubicBezTo>
                  <a:pt x="582619" y="1921449"/>
                  <a:pt x="568483" y="1915688"/>
                  <a:pt x="568483" y="1932972"/>
                </a:cubicBezTo>
                <a:cubicBezTo>
                  <a:pt x="554343" y="1915688"/>
                  <a:pt x="535495" y="1950261"/>
                  <a:pt x="530781" y="1921449"/>
                </a:cubicBezTo>
                <a:cubicBezTo>
                  <a:pt x="526070" y="1921449"/>
                  <a:pt x="511930" y="1932972"/>
                  <a:pt x="511930" y="1921449"/>
                </a:cubicBezTo>
                <a:cubicBezTo>
                  <a:pt x="511930" y="1909926"/>
                  <a:pt x="516644" y="1898399"/>
                  <a:pt x="511930" y="1892637"/>
                </a:cubicBezTo>
                <a:cubicBezTo>
                  <a:pt x="507219" y="1898399"/>
                  <a:pt x="502508" y="1904164"/>
                  <a:pt x="493082" y="1904164"/>
                </a:cubicBezTo>
                <a:cubicBezTo>
                  <a:pt x="478942" y="1886875"/>
                  <a:pt x="460095" y="1852301"/>
                  <a:pt x="436533" y="1863829"/>
                </a:cubicBezTo>
                <a:cubicBezTo>
                  <a:pt x="427107" y="1881114"/>
                  <a:pt x="450669" y="1886875"/>
                  <a:pt x="441244" y="1898399"/>
                </a:cubicBezTo>
                <a:cubicBezTo>
                  <a:pt x="448312" y="1904162"/>
                  <a:pt x="450668" y="1911365"/>
                  <a:pt x="451846" y="1919288"/>
                </a:cubicBezTo>
                <a:lnTo>
                  <a:pt x="453981" y="1934517"/>
                </a:lnTo>
                <a:lnTo>
                  <a:pt x="437679" y="1934517"/>
                </a:lnTo>
                <a:lnTo>
                  <a:pt x="435648" y="1928831"/>
                </a:lnTo>
                <a:cubicBezTo>
                  <a:pt x="433880" y="1911004"/>
                  <a:pt x="440064" y="1888316"/>
                  <a:pt x="422393" y="1875352"/>
                </a:cubicBezTo>
                <a:cubicBezTo>
                  <a:pt x="422393" y="1869590"/>
                  <a:pt x="422393" y="1869590"/>
                  <a:pt x="417682" y="1863829"/>
                </a:cubicBezTo>
                <a:cubicBezTo>
                  <a:pt x="408256" y="1869590"/>
                  <a:pt x="394120" y="1869590"/>
                  <a:pt x="398831" y="1881114"/>
                </a:cubicBezTo>
                <a:cubicBezTo>
                  <a:pt x="389405" y="1869590"/>
                  <a:pt x="370554" y="1846540"/>
                  <a:pt x="351707" y="1852301"/>
                </a:cubicBezTo>
                <a:cubicBezTo>
                  <a:pt x="346992" y="1858067"/>
                  <a:pt x="346992" y="1863829"/>
                  <a:pt x="337567" y="1863829"/>
                </a:cubicBezTo>
                <a:cubicBezTo>
                  <a:pt x="328145" y="1840778"/>
                  <a:pt x="328145" y="1840778"/>
                  <a:pt x="328145" y="1840778"/>
                </a:cubicBezTo>
                <a:cubicBezTo>
                  <a:pt x="318719" y="1846540"/>
                  <a:pt x="304579" y="1846540"/>
                  <a:pt x="290443" y="1846540"/>
                </a:cubicBezTo>
                <a:cubicBezTo>
                  <a:pt x="243319" y="1817732"/>
                  <a:pt x="238604" y="1760111"/>
                  <a:pt x="243319" y="1708248"/>
                </a:cubicBezTo>
                <a:cubicBezTo>
                  <a:pt x="233893" y="1662151"/>
                  <a:pt x="219757" y="1616058"/>
                  <a:pt x="182055" y="1581484"/>
                </a:cubicBezTo>
                <a:cubicBezTo>
                  <a:pt x="191480" y="1564195"/>
                  <a:pt x="163204" y="1546910"/>
                  <a:pt x="182055" y="1541148"/>
                </a:cubicBezTo>
                <a:cubicBezTo>
                  <a:pt x="186769" y="1506574"/>
                  <a:pt x="130216" y="1500813"/>
                  <a:pt x="139642" y="1460477"/>
                </a:cubicBezTo>
                <a:cubicBezTo>
                  <a:pt x="130216" y="1454716"/>
                  <a:pt x="134931" y="1443192"/>
                  <a:pt x="134931" y="1437431"/>
                </a:cubicBezTo>
                <a:cubicBezTo>
                  <a:pt x="106654" y="1397095"/>
                  <a:pt x="101943" y="1345236"/>
                  <a:pt x="106654" y="1299139"/>
                </a:cubicBezTo>
                <a:cubicBezTo>
                  <a:pt x="111369" y="1270327"/>
                  <a:pt x="68956" y="1281850"/>
                  <a:pt x="78381" y="1253042"/>
                </a:cubicBezTo>
                <a:cubicBezTo>
                  <a:pt x="87806" y="1264565"/>
                  <a:pt x="97229" y="1258804"/>
                  <a:pt x="111369" y="1258804"/>
                </a:cubicBezTo>
                <a:cubicBezTo>
                  <a:pt x="111369" y="1241519"/>
                  <a:pt x="139642" y="1241519"/>
                  <a:pt x="139642" y="1218468"/>
                </a:cubicBezTo>
                <a:cubicBezTo>
                  <a:pt x="130216" y="1206945"/>
                  <a:pt x="134931" y="1195422"/>
                  <a:pt x="125505" y="1189660"/>
                </a:cubicBezTo>
                <a:cubicBezTo>
                  <a:pt x="120794" y="1178133"/>
                  <a:pt x="139642" y="1178133"/>
                  <a:pt x="130216" y="1166609"/>
                </a:cubicBezTo>
                <a:cubicBezTo>
                  <a:pt x="125505" y="1166609"/>
                  <a:pt x="125505" y="1166609"/>
                  <a:pt x="125505" y="1166609"/>
                </a:cubicBezTo>
                <a:cubicBezTo>
                  <a:pt x="130216" y="1155086"/>
                  <a:pt x="130216" y="1155086"/>
                  <a:pt x="130216" y="1155086"/>
                </a:cubicBezTo>
                <a:cubicBezTo>
                  <a:pt x="130216" y="1160848"/>
                  <a:pt x="149067" y="1160848"/>
                  <a:pt x="149067" y="1178133"/>
                </a:cubicBezTo>
                <a:cubicBezTo>
                  <a:pt x="158493" y="1172371"/>
                  <a:pt x="158493" y="1172371"/>
                  <a:pt x="158493" y="1172371"/>
                </a:cubicBezTo>
                <a:cubicBezTo>
                  <a:pt x="172629" y="1201183"/>
                  <a:pt x="172629" y="1201183"/>
                  <a:pt x="172629" y="1201183"/>
                </a:cubicBezTo>
                <a:cubicBezTo>
                  <a:pt x="200906" y="1195422"/>
                  <a:pt x="182055" y="1160848"/>
                  <a:pt x="200906" y="1149324"/>
                </a:cubicBezTo>
                <a:cubicBezTo>
                  <a:pt x="200906" y="1137797"/>
                  <a:pt x="196191" y="1137797"/>
                  <a:pt x="191480" y="1126274"/>
                </a:cubicBezTo>
                <a:cubicBezTo>
                  <a:pt x="186769" y="1132035"/>
                  <a:pt x="186769" y="1137797"/>
                  <a:pt x="182055" y="1137797"/>
                </a:cubicBezTo>
                <a:cubicBezTo>
                  <a:pt x="186769" y="1126274"/>
                  <a:pt x="186769" y="1126274"/>
                  <a:pt x="186769" y="1126274"/>
                </a:cubicBezTo>
                <a:cubicBezTo>
                  <a:pt x="177344" y="1120512"/>
                  <a:pt x="167918" y="1114750"/>
                  <a:pt x="172629" y="1103227"/>
                </a:cubicBezTo>
                <a:cubicBezTo>
                  <a:pt x="182055" y="1097466"/>
                  <a:pt x="186769" y="1097466"/>
                  <a:pt x="191480" y="1085938"/>
                </a:cubicBezTo>
                <a:cubicBezTo>
                  <a:pt x="210331" y="1068653"/>
                  <a:pt x="172629" y="1051368"/>
                  <a:pt x="186769" y="1028318"/>
                </a:cubicBezTo>
                <a:cubicBezTo>
                  <a:pt x="182055" y="1022556"/>
                  <a:pt x="158493" y="1028318"/>
                  <a:pt x="167918" y="1011033"/>
                </a:cubicBezTo>
                <a:cubicBezTo>
                  <a:pt x="158493" y="1005271"/>
                  <a:pt x="149067" y="1028318"/>
                  <a:pt x="139642" y="1022556"/>
                </a:cubicBezTo>
                <a:cubicBezTo>
                  <a:pt x="144356" y="999509"/>
                  <a:pt x="167918" y="993744"/>
                  <a:pt x="172629" y="970697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86769" y="970697"/>
                  <a:pt x="177344" y="987982"/>
                  <a:pt x="191480" y="999509"/>
                </a:cubicBezTo>
                <a:cubicBezTo>
                  <a:pt x="205617" y="999509"/>
                  <a:pt x="200906" y="987982"/>
                  <a:pt x="200906" y="976459"/>
                </a:cubicBezTo>
                <a:cubicBezTo>
                  <a:pt x="196191" y="976459"/>
                  <a:pt x="196191" y="976459"/>
                  <a:pt x="196191" y="970697"/>
                </a:cubicBezTo>
                <a:cubicBezTo>
                  <a:pt x="196191" y="959174"/>
                  <a:pt x="196191" y="947647"/>
                  <a:pt x="186769" y="941885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67918" y="947647"/>
                  <a:pt x="167918" y="947647"/>
                  <a:pt x="167918" y="947647"/>
                </a:cubicBezTo>
                <a:cubicBezTo>
                  <a:pt x="163204" y="936123"/>
                  <a:pt x="182055" y="918838"/>
                  <a:pt x="158493" y="918838"/>
                </a:cubicBezTo>
                <a:cubicBezTo>
                  <a:pt x="158493" y="918838"/>
                  <a:pt x="163204" y="913077"/>
                  <a:pt x="158493" y="913077"/>
                </a:cubicBezTo>
                <a:cubicBezTo>
                  <a:pt x="177344" y="918838"/>
                  <a:pt x="172629" y="895788"/>
                  <a:pt x="177344" y="884264"/>
                </a:cubicBezTo>
                <a:cubicBezTo>
                  <a:pt x="172629" y="884264"/>
                  <a:pt x="167918" y="878503"/>
                  <a:pt x="167918" y="878503"/>
                </a:cubicBezTo>
                <a:cubicBezTo>
                  <a:pt x="172629" y="866980"/>
                  <a:pt x="167918" y="855456"/>
                  <a:pt x="172629" y="843929"/>
                </a:cubicBezTo>
                <a:cubicBezTo>
                  <a:pt x="191480" y="838167"/>
                  <a:pt x="172629" y="820882"/>
                  <a:pt x="177344" y="803593"/>
                </a:cubicBezTo>
                <a:cubicBezTo>
                  <a:pt x="182055" y="809359"/>
                  <a:pt x="191480" y="803593"/>
                  <a:pt x="191480" y="797832"/>
                </a:cubicBezTo>
                <a:cubicBezTo>
                  <a:pt x="191480" y="786308"/>
                  <a:pt x="191480" y="780547"/>
                  <a:pt x="200906" y="774785"/>
                </a:cubicBezTo>
                <a:cubicBezTo>
                  <a:pt x="205617" y="769024"/>
                  <a:pt x="205617" y="757496"/>
                  <a:pt x="205617" y="751735"/>
                </a:cubicBezTo>
                <a:cubicBezTo>
                  <a:pt x="200906" y="740211"/>
                  <a:pt x="200906" y="740211"/>
                  <a:pt x="200906" y="740211"/>
                </a:cubicBezTo>
                <a:cubicBezTo>
                  <a:pt x="196191" y="740211"/>
                  <a:pt x="196191" y="740211"/>
                  <a:pt x="196191" y="740211"/>
                </a:cubicBezTo>
                <a:cubicBezTo>
                  <a:pt x="196191" y="734450"/>
                  <a:pt x="186769" y="734450"/>
                  <a:pt x="182055" y="734450"/>
                </a:cubicBezTo>
                <a:cubicBezTo>
                  <a:pt x="167918" y="717165"/>
                  <a:pt x="177344" y="694114"/>
                  <a:pt x="172629" y="676829"/>
                </a:cubicBezTo>
                <a:cubicBezTo>
                  <a:pt x="182055" y="676829"/>
                  <a:pt x="186769" y="699876"/>
                  <a:pt x="196191" y="682591"/>
                </a:cubicBezTo>
                <a:cubicBezTo>
                  <a:pt x="200906" y="676829"/>
                  <a:pt x="196191" y="659540"/>
                  <a:pt x="200906" y="653779"/>
                </a:cubicBezTo>
                <a:cubicBezTo>
                  <a:pt x="200906" y="642255"/>
                  <a:pt x="186769" y="636494"/>
                  <a:pt x="177344" y="636494"/>
                </a:cubicBezTo>
                <a:cubicBezTo>
                  <a:pt x="172629" y="636494"/>
                  <a:pt x="172629" y="630732"/>
                  <a:pt x="172629" y="630732"/>
                </a:cubicBezTo>
                <a:cubicBezTo>
                  <a:pt x="182055" y="636494"/>
                  <a:pt x="186769" y="624970"/>
                  <a:pt x="186769" y="613443"/>
                </a:cubicBezTo>
                <a:cubicBezTo>
                  <a:pt x="186769" y="607681"/>
                  <a:pt x="186769" y="607681"/>
                  <a:pt x="186769" y="607681"/>
                </a:cubicBezTo>
                <a:cubicBezTo>
                  <a:pt x="182055" y="613443"/>
                  <a:pt x="172629" y="607681"/>
                  <a:pt x="167918" y="601920"/>
                </a:cubicBezTo>
                <a:cubicBezTo>
                  <a:pt x="172629" y="584635"/>
                  <a:pt x="177344" y="567346"/>
                  <a:pt x="182055" y="544299"/>
                </a:cubicBezTo>
                <a:cubicBezTo>
                  <a:pt x="172629" y="544299"/>
                  <a:pt x="177344" y="521249"/>
                  <a:pt x="163204" y="527014"/>
                </a:cubicBezTo>
                <a:cubicBezTo>
                  <a:pt x="163204" y="509725"/>
                  <a:pt x="182055" y="492440"/>
                  <a:pt x="158493" y="480917"/>
                </a:cubicBezTo>
                <a:cubicBezTo>
                  <a:pt x="158493" y="463628"/>
                  <a:pt x="158493" y="463628"/>
                  <a:pt x="158493" y="463628"/>
                </a:cubicBezTo>
                <a:cubicBezTo>
                  <a:pt x="167918" y="463628"/>
                  <a:pt x="167918" y="463628"/>
                  <a:pt x="167918" y="463628"/>
                </a:cubicBezTo>
                <a:cubicBezTo>
                  <a:pt x="167918" y="469390"/>
                  <a:pt x="172629" y="469390"/>
                  <a:pt x="172629" y="469390"/>
                </a:cubicBezTo>
                <a:cubicBezTo>
                  <a:pt x="191480" y="452105"/>
                  <a:pt x="172629" y="434820"/>
                  <a:pt x="182055" y="406008"/>
                </a:cubicBezTo>
                <a:cubicBezTo>
                  <a:pt x="182055" y="394484"/>
                  <a:pt x="163204" y="394484"/>
                  <a:pt x="158493" y="382961"/>
                </a:cubicBezTo>
                <a:cubicBezTo>
                  <a:pt x="153782" y="388723"/>
                  <a:pt x="153782" y="400246"/>
                  <a:pt x="149067" y="394484"/>
                </a:cubicBezTo>
                <a:cubicBezTo>
                  <a:pt x="139642" y="377195"/>
                  <a:pt x="153782" y="365672"/>
                  <a:pt x="149067" y="354149"/>
                </a:cubicBezTo>
                <a:cubicBezTo>
                  <a:pt x="144356" y="382961"/>
                  <a:pt x="172629" y="354149"/>
                  <a:pt x="177344" y="382961"/>
                </a:cubicBezTo>
                <a:cubicBezTo>
                  <a:pt x="186769" y="377195"/>
                  <a:pt x="186769" y="377195"/>
                  <a:pt x="186769" y="377195"/>
                </a:cubicBezTo>
                <a:cubicBezTo>
                  <a:pt x="186769" y="382961"/>
                  <a:pt x="186769" y="394484"/>
                  <a:pt x="191480" y="394484"/>
                </a:cubicBezTo>
                <a:cubicBezTo>
                  <a:pt x="200906" y="388723"/>
                  <a:pt x="210331" y="394484"/>
                  <a:pt x="215042" y="400246"/>
                </a:cubicBezTo>
                <a:cubicBezTo>
                  <a:pt x="210331" y="406008"/>
                  <a:pt x="200906" y="417531"/>
                  <a:pt x="205617" y="434820"/>
                </a:cubicBezTo>
                <a:cubicBezTo>
                  <a:pt x="210331" y="434820"/>
                  <a:pt x="219757" y="446343"/>
                  <a:pt x="229179" y="440582"/>
                </a:cubicBezTo>
                <a:cubicBezTo>
                  <a:pt x="229179" y="446343"/>
                  <a:pt x="219757" y="457866"/>
                  <a:pt x="233893" y="457866"/>
                </a:cubicBezTo>
                <a:cubicBezTo>
                  <a:pt x="243319" y="457866"/>
                  <a:pt x="252744" y="446343"/>
                  <a:pt x="257455" y="457866"/>
                </a:cubicBezTo>
                <a:cubicBezTo>
                  <a:pt x="262170" y="452105"/>
                  <a:pt x="262170" y="452105"/>
                  <a:pt x="262170" y="452105"/>
                </a:cubicBezTo>
                <a:cubicBezTo>
                  <a:pt x="271592" y="457866"/>
                  <a:pt x="271592" y="457866"/>
                  <a:pt x="271592" y="457866"/>
                </a:cubicBezTo>
                <a:cubicBezTo>
                  <a:pt x="271592" y="446343"/>
                  <a:pt x="257455" y="440582"/>
                  <a:pt x="252744" y="429058"/>
                </a:cubicBezTo>
                <a:cubicBezTo>
                  <a:pt x="238604" y="417531"/>
                  <a:pt x="252744" y="400246"/>
                  <a:pt x="233893" y="388723"/>
                </a:cubicBezTo>
                <a:cubicBezTo>
                  <a:pt x="233893" y="394484"/>
                  <a:pt x="233893" y="406008"/>
                  <a:pt x="229179" y="406008"/>
                </a:cubicBezTo>
                <a:cubicBezTo>
                  <a:pt x="229179" y="388723"/>
                  <a:pt x="224468" y="354149"/>
                  <a:pt x="243319" y="342626"/>
                </a:cubicBezTo>
                <a:cubicBezTo>
                  <a:pt x="262170" y="325337"/>
                  <a:pt x="257455" y="354149"/>
                  <a:pt x="266881" y="359910"/>
                </a:cubicBezTo>
                <a:cubicBezTo>
                  <a:pt x="271592" y="354149"/>
                  <a:pt x="281017" y="354149"/>
                  <a:pt x="281017" y="348387"/>
                </a:cubicBezTo>
                <a:cubicBezTo>
                  <a:pt x="281017" y="342626"/>
                  <a:pt x="281017" y="336864"/>
                  <a:pt x="276306" y="336864"/>
                </a:cubicBezTo>
                <a:cubicBezTo>
                  <a:pt x="271592" y="342626"/>
                  <a:pt x="271592" y="342626"/>
                  <a:pt x="271592" y="342626"/>
                </a:cubicBezTo>
                <a:cubicBezTo>
                  <a:pt x="266881" y="336864"/>
                  <a:pt x="281017" y="336864"/>
                  <a:pt x="276306" y="319575"/>
                </a:cubicBezTo>
                <a:cubicBezTo>
                  <a:pt x="271592" y="285001"/>
                  <a:pt x="238604" y="336864"/>
                  <a:pt x="243319" y="296528"/>
                </a:cubicBezTo>
                <a:cubicBezTo>
                  <a:pt x="271592" y="302290"/>
                  <a:pt x="262170" y="273478"/>
                  <a:pt x="271592" y="256193"/>
                </a:cubicBezTo>
                <a:cubicBezTo>
                  <a:pt x="266881" y="256193"/>
                  <a:pt x="266881" y="250431"/>
                  <a:pt x="266881" y="250431"/>
                </a:cubicBezTo>
                <a:cubicBezTo>
                  <a:pt x="271592" y="244670"/>
                  <a:pt x="281017" y="244670"/>
                  <a:pt x="285732" y="244670"/>
                </a:cubicBezTo>
                <a:cubicBezTo>
                  <a:pt x="285732" y="250431"/>
                  <a:pt x="285732" y="256193"/>
                  <a:pt x="290443" y="256193"/>
                </a:cubicBezTo>
                <a:cubicBezTo>
                  <a:pt x="295157" y="250431"/>
                  <a:pt x="304579" y="250431"/>
                  <a:pt x="309294" y="238908"/>
                </a:cubicBezTo>
                <a:cubicBezTo>
                  <a:pt x="304579" y="233142"/>
                  <a:pt x="304579" y="221619"/>
                  <a:pt x="309294" y="221619"/>
                </a:cubicBezTo>
                <a:cubicBezTo>
                  <a:pt x="314005" y="210096"/>
                  <a:pt x="323430" y="221619"/>
                  <a:pt x="323430" y="210096"/>
                </a:cubicBezTo>
                <a:cubicBezTo>
                  <a:pt x="309294" y="192811"/>
                  <a:pt x="309294" y="192811"/>
                  <a:pt x="309294" y="192811"/>
                </a:cubicBezTo>
                <a:cubicBezTo>
                  <a:pt x="309294" y="198572"/>
                  <a:pt x="309294" y="204334"/>
                  <a:pt x="304579" y="204334"/>
                </a:cubicBezTo>
                <a:cubicBezTo>
                  <a:pt x="290443" y="204334"/>
                  <a:pt x="290443" y="175522"/>
                  <a:pt x="276306" y="187045"/>
                </a:cubicBezTo>
                <a:cubicBezTo>
                  <a:pt x="266881" y="181283"/>
                  <a:pt x="266881" y="175522"/>
                  <a:pt x="257455" y="175522"/>
                </a:cubicBezTo>
                <a:cubicBezTo>
                  <a:pt x="266881" y="175522"/>
                  <a:pt x="271592" y="163998"/>
                  <a:pt x="281017" y="169760"/>
                </a:cubicBezTo>
                <a:cubicBezTo>
                  <a:pt x="281017" y="169760"/>
                  <a:pt x="281017" y="175522"/>
                  <a:pt x="285732" y="175522"/>
                </a:cubicBezTo>
                <a:cubicBezTo>
                  <a:pt x="285732" y="169760"/>
                  <a:pt x="299868" y="169760"/>
                  <a:pt x="290443" y="163998"/>
                </a:cubicBezTo>
                <a:cubicBezTo>
                  <a:pt x="290443" y="163998"/>
                  <a:pt x="295157" y="169760"/>
                  <a:pt x="299868" y="163998"/>
                </a:cubicBezTo>
                <a:cubicBezTo>
                  <a:pt x="304579" y="169760"/>
                  <a:pt x="304579" y="163998"/>
                  <a:pt x="304579" y="163998"/>
                </a:cubicBezTo>
                <a:cubicBezTo>
                  <a:pt x="304579" y="158237"/>
                  <a:pt x="304579" y="158237"/>
                  <a:pt x="304579" y="146714"/>
                </a:cubicBezTo>
                <a:cubicBezTo>
                  <a:pt x="318719" y="140948"/>
                  <a:pt x="337567" y="169760"/>
                  <a:pt x="342281" y="146714"/>
                </a:cubicBezTo>
                <a:cubicBezTo>
                  <a:pt x="337567" y="135186"/>
                  <a:pt x="337567" y="135186"/>
                  <a:pt x="337567" y="135186"/>
                </a:cubicBezTo>
                <a:cubicBezTo>
                  <a:pt x="337567" y="140948"/>
                  <a:pt x="346992" y="140948"/>
                  <a:pt x="351707" y="146714"/>
                </a:cubicBezTo>
                <a:cubicBezTo>
                  <a:pt x="351707" y="129425"/>
                  <a:pt x="361132" y="117901"/>
                  <a:pt x="356418" y="100616"/>
                </a:cubicBezTo>
                <a:cubicBezTo>
                  <a:pt x="356418" y="94851"/>
                  <a:pt x="365843" y="100616"/>
                  <a:pt x="375269" y="100616"/>
                </a:cubicBezTo>
                <a:cubicBezTo>
                  <a:pt x="379980" y="117901"/>
                  <a:pt x="379980" y="117901"/>
                  <a:pt x="379980" y="117901"/>
                </a:cubicBezTo>
                <a:cubicBezTo>
                  <a:pt x="379980" y="112140"/>
                  <a:pt x="384694" y="117901"/>
                  <a:pt x="384694" y="117901"/>
                </a:cubicBezTo>
                <a:cubicBezTo>
                  <a:pt x="384694" y="117901"/>
                  <a:pt x="384694" y="129425"/>
                  <a:pt x="384694" y="135186"/>
                </a:cubicBezTo>
                <a:cubicBezTo>
                  <a:pt x="394120" y="129425"/>
                  <a:pt x="398831" y="123663"/>
                  <a:pt x="403545" y="129425"/>
                </a:cubicBezTo>
                <a:cubicBezTo>
                  <a:pt x="398831" y="135186"/>
                  <a:pt x="394120" y="140948"/>
                  <a:pt x="398831" y="146714"/>
                </a:cubicBezTo>
                <a:cubicBezTo>
                  <a:pt x="394120" y="146714"/>
                  <a:pt x="394120" y="152475"/>
                  <a:pt x="394120" y="152475"/>
                </a:cubicBezTo>
                <a:cubicBezTo>
                  <a:pt x="394120" y="158237"/>
                  <a:pt x="398831" y="158237"/>
                  <a:pt x="398831" y="158237"/>
                </a:cubicBezTo>
                <a:cubicBezTo>
                  <a:pt x="412967" y="146714"/>
                  <a:pt x="408256" y="117901"/>
                  <a:pt x="431818" y="112140"/>
                </a:cubicBezTo>
                <a:cubicBezTo>
                  <a:pt x="436533" y="117901"/>
                  <a:pt x="445955" y="112140"/>
                  <a:pt x="450669" y="123663"/>
                </a:cubicBezTo>
                <a:cubicBezTo>
                  <a:pt x="450669" y="123663"/>
                  <a:pt x="450669" y="129425"/>
                  <a:pt x="450669" y="135186"/>
                </a:cubicBezTo>
                <a:cubicBezTo>
                  <a:pt x="464806" y="140948"/>
                  <a:pt x="464806" y="140948"/>
                  <a:pt x="464806" y="140948"/>
                </a:cubicBezTo>
                <a:cubicBezTo>
                  <a:pt x="455380" y="146714"/>
                  <a:pt x="450669" y="140948"/>
                  <a:pt x="436533" y="146714"/>
                </a:cubicBezTo>
                <a:cubicBezTo>
                  <a:pt x="422393" y="146714"/>
                  <a:pt x="422393" y="146714"/>
                  <a:pt x="422393" y="146714"/>
                </a:cubicBezTo>
                <a:cubicBezTo>
                  <a:pt x="427107" y="163998"/>
                  <a:pt x="427107" y="163998"/>
                  <a:pt x="427107" y="163998"/>
                </a:cubicBezTo>
                <a:cubicBezTo>
                  <a:pt x="412967" y="169760"/>
                  <a:pt x="436533" y="181283"/>
                  <a:pt x="431818" y="187045"/>
                </a:cubicBezTo>
                <a:cubicBezTo>
                  <a:pt x="445955" y="187045"/>
                  <a:pt x="460095" y="175522"/>
                  <a:pt x="474231" y="192811"/>
                </a:cubicBezTo>
                <a:cubicBezTo>
                  <a:pt x="478942" y="187045"/>
                  <a:pt x="488368" y="187045"/>
                  <a:pt x="488368" y="181283"/>
                </a:cubicBezTo>
                <a:cubicBezTo>
                  <a:pt x="483657" y="169760"/>
                  <a:pt x="478942" y="158237"/>
                  <a:pt x="478942" y="140948"/>
                </a:cubicBezTo>
                <a:cubicBezTo>
                  <a:pt x="483657" y="146714"/>
                  <a:pt x="493082" y="140948"/>
                  <a:pt x="493082" y="129425"/>
                </a:cubicBezTo>
                <a:lnTo>
                  <a:pt x="504599" y="115340"/>
                </a:lnTo>
                <a:lnTo>
                  <a:pt x="502508" y="140948"/>
                </a:lnTo>
                <a:cubicBezTo>
                  <a:pt x="497793" y="140948"/>
                  <a:pt x="497793" y="140948"/>
                  <a:pt x="493082" y="146714"/>
                </a:cubicBezTo>
                <a:cubicBezTo>
                  <a:pt x="497793" y="158237"/>
                  <a:pt x="488368" y="175522"/>
                  <a:pt x="502508" y="181283"/>
                </a:cubicBezTo>
                <a:cubicBezTo>
                  <a:pt x="497793" y="181283"/>
                  <a:pt x="502508" y="187045"/>
                  <a:pt x="502508" y="187045"/>
                </a:cubicBezTo>
                <a:lnTo>
                  <a:pt x="514573" y="167374"/>
                </a:lnTo>
                <a:lnTo>
                  <a:pt x="514499" y="167374"/>
                </a:lnTo>
                <a:lnTo>
                  <a:pt x="514796" y="167010"/>
                </a:lnTo>
                <a:lnTo>
                  <a:pt x="516644" y="163998"/>
                </a:lnTo>
                <a:cubicBezTo>
                  <a:pt x="516644" y="163998"/>
                  <a:pt x="511930" y="163998"/>
                  <a:pt x="511930" y="158237"/>
                </a:cubicBezTo>
                <a:cubicBezTo>
                  <a:pt x="526070" y="152475"/>
                  <a:pt x="530781" y="158237"/>
                  <a:pt x="540206" y="158237"/>
                </a:cubicBezTo>
                <a:cubicBezTo>
                  <a:pt x="540206" y="169760"/>
                  <a:pt x="530781" y="175522"/>
                  <a:pt x="530781" y="187045"/>
                </a:cubicBezTo>
                <a:cubicBezTo>
                  <a:pt x="544917" y="187045"/>
                  <a:pt x="568483" y="187045"/>
                  <a:pt x="582619" y="181283"/>
                </a:cubicBezTo>
                <a:cubicBezTo>
                  <a:pt x="592045" y="175522"/>
                  <a:pt x="592045" y="192811"/>
                  <a:pt x="596756" y="181283"/>
                </a:cubicBezTo>
                <a:cubicBezTo>
                  <a:pt x="592045" y="175522"/>
                  <a:pt x="592045" y="175522"/>
                  <a:pt x="592045" y="175522"/>
                </a:cubicBezTo>
                <a:cubicBezTo>
                  <a:pt x="606181" y="169760"/>
                  <a:pt x="606181" y="169760"/>
                  <a:pt x="606181" y="169760"/>
                </a:cubicBezTo>
                <a:cubicBezTo>
                  <a:pt x="610896" y="181283"/>
                  <a:pt x="615607" y="198572"/>
                  <a:pt x="606181" y="210096"/>
                </a:cubicBezTo>
                <a:cubicBezTo>
                  <a:pt x="601470" y="221619"/>
                  <a:pt x="587330" y="210096"/>
                  <a:pt x="582619" y="221619"/>
                </a:cubicBezTo>
                <a:cubicBezTo>
                  <a:pt x="601470" y="227381"/>
                  <a:pt x="629743" y="244670"/>
                  <a:pt x="643883" y="227381"/>
                </a:cubicBezTo>
                <a:cubicBezTo>
                  <a:pt x="658020" y="221619"/>
                  <a:pt x="658020" y="221619"/>
                  <a:pt x="658020" y="221619"/>
                </a:cubicBezTo>
                <a:cubicBezTo>
                  <a:pt x="658020" y="233142"/>
                  <a:pt x="662731" y="244670"/>
                  <a:pt x="672156" y="238908"/>
                </a:cubicBezTo>
                <a:cubicBezTo>
                  <a:pt x="686293" y="238908"/>
                  <a:pt x="686293" y="221619"/>
                  <a:pt x="691007" y="215857"/>
                </a:cubicBezTo>
                <a:cubicBezTo>
                  <a:pt x="705144" y="221619"/>
                  <a:pt x="705144" y="204334"/>
                  <a:pt x="719280" y="204334"/>
                </a:cubicBezTo>
                <a:cubicBezTo>
                  <a:pt x="728706" y="187045"/>
                  <a:pt x="738131" y="169760"/>
                  <a:pt x="747557" y="152475"/>
                </a:cubicBezTo>
                <a:cubicBezTo>
                  <a:pt x="747557" y="146714"/>
                  <a:pt x="756982" y="152475"/>
                  <a:pt x="761693" y="158237"/>
                </a:cubicBezTo>
                <a:cubicBezTo>
                  <a:pt x="747557" y="169760"/>
                  <a:pt x="761693" y="175522"/>
                  <a:pt x="766408" y="187045"/>
                </a:cubicBezTo>
                <a:cubicBezTo>
                  <a:pt x="771119" y="187045"/>
                  <a:pt x="785259" y="192811"/>
                  <a:pt x="789970" y="187045"/>
                </a:cubicBezTo>
                <a:cubicBezTo>
                  <a:pt x="794684" y="187045"/>
                  <a:pt x="808821" y="198572"/>
                  <a:pt x="813535" y="187045"/>
                </a:cubicBezTo>
                <a:cubicBezTo>
                  <a:pt x="813535" y="192811"/>
                  <a:pt x="794684" y="198572"/>
                  <a:pt x="804110" y="210096"/>
                </a:cubicBezTo>
                <a:cubicBezTo>
                  <a:pt x="789970" y="210096"/>
                  <a:pt x="799395" y="187045"/>
                  <a:pt x="780548" y="192811"/>
                </a:cubicBezTo>
                <a:cubicBezTo>
                  <a:pt x="775833" y="210096"/>
                  <a:pt x="785259" y="221619"/>
                  <a:pt x="789970" y="238908"/>
                </a:cubicBezTo>
                <a:cubicBezTo>
                  <a:pt x="780548" y="238908"/>
                  <a:pt x="780548" y="238908"/>
                  <a:pt x="780548" y="238908"/>
                </a:cubicBezTo>
                <a:cubicBezTo>
                  <a:pt x="785259" y="244670"/>
                  <a:pt x="789970" y="250431"/>
                  <a:pt x="785259" y="256193"/>
                </a:cubicBezTo>
                <a:cubicBezTo>
                  <a:pt x="789970" y="267716"/>
                  <a:pt x="799395" y="256193"/>
                  <a:pt x="804110" y="256193"/>
                </a:cubicBezTo>
                <a:cubicBezTo>
                  <a:pt x="804110" y="261954"/>
                  <a:pt x="804110" y="279239"/>
                  <a:pt x="813535" y="273478"/>
                </a:cubicBezTo>
                <a:cubicBezTo>
                  <a:pt x="827672" y="273478"/>
                  <a:pt x="841808" y="285001"/>
                  <a:pt x="846523" y="267716"/>
                </a:cubicBezTo>
                <a:cubicBezTo>
                  <a:pt x="827672" y="256193"/>
                  <a:pt x="846523" y="244670"/>
                  <a:pt x="841808" y="233142"/>
                </a:cubicBezTo>
                <a:cubicBezTo>
                  <a:pt x="832383" y="238908"/>
                  <a:pt x="818246" y="227381"/>
                  <a:pt x="808821" y="233142"/>
                </a:cubicBezTo>
                <a:cubicBezTo>
                  <a:pt x="813535" y="238908"/>
                  <a:pt x="818246" y="238908"/>
                  <a:pt x="818246" y="250431"/>
                </a:cubicBezTo>
                <a:cubicBezTo>
                  <a:pt x="808821" y="256193"/>
                  <a:pt x="804110" y="238908"/>
                  <a:pt x="794684" y="238908"/>
                </a:cubicBezTo>
                <a:cubicBezTo>
                  <a:pt x="799395" y="233142"/>
                  <a:pt x="794684" y="215857"/>
                  <a:pt x="808821" y="221619"/>
                </a:cubicBezTo>
                <a:cubicBezTo>
                  <a:pt x="813535" y="215857"/>
                  <a:pt x="827672" y="221619"/>
                  <a:pt x="837097" y="210096"/>
                </a:cubicBezTo>
                <a:cubicBezTo>
                  <a:pt x="827672" y="210096"/>
                  <a:pt x="818246" y="192811"/>
                  <a:pt x="827672" y="181283"/>
                </a:cubicBezTo>
                <a:cubicBezTo>
                  <a:pt x="804110" y="187045"/>
                  <a:pt x="818246" y="140948"/>
                  <a:pt x="789970" y="146714"/>
                </a:cubicBezTo>
                <a:cubicBezTo>
                  <a:pt x="789970" y="117901"/>
                  <a:pt x="789970" y="117901"/>
                  <a:pt x="789970" y="117901"/>
                </a:cubicBezTo>
                <a:cubicBezTo>
                  <a:pt x="794684" y="123663"/>
                  <a:pt x="799395" y="117901"/>
                  <a:pt x="799395" y="117901"/>
                </a:cubicBezTo>
                <a:cubicBezTo>
                  <a:pt x="808821" y="117901"/>
                  <a:pt x="804110" y="129425"/>
                  <a:pt x="813535" y="129425"/>
                </a:cubicBezTo>
                <a:cubicBezTo>
                  <a:pt x="818246" y="112140"/>
                  <a:pt x="818246" y="112140"/>
                  <a:pt x="818246" y="112140"/>
                </a:cubicBezTo>
                <a:cubicBezTo>
                  <a:pt x="808821" y="135186"/>
                  <a:pt x="841808" y="140948"/>
                  <a:pt x="846523" y="163998"/>
                </a:cubicBezTo>
                <a:cubicBezTo>
                  <a:pt x="865370" y="163998"/>
                  <a:pt x="874796" y="187045"/>
                  <a:pt x="893647" y="181283"/>
                </a:cubicBezTo>
                <a:cubicBezTo>
                  <a:pt x="888936" y="198572"/>
                  <a:pt x="870085" y="215857"/>
                  <a:pt x="865370" y="238908"/>
                </a:cubicBezTo>
                <a:cubicBezTo>
                  <a:pt x="870085" y="250431"/>
                  <a:pt x="846523" y="267716"/>
                  <a:pt x="865370" y="279239"/>
                </a:cubicBezTo>
                <a:cubicBezTo>
                  <a:pt x="879510" y="279239"/>
                  <a:pt x="884221" y="279239"/>
                  <a:pt x="893647" y="267716"/>
                </a:cubicBezTo>
                <a:cubicBezTo>
                  <a:pt x="893647" y="256193"/>
                  <a:pt x="888936" y="238908"/>
                  <a:pt x="898358" y="233142"/>
                </a:cubicBezTo>
                <a:cubicBezTo>
                  <a:pt x="893647" y="227381"/>
                  <a:pt x="898358" y="227381"/>
                  <a:pt x="893647" y="221619"/>
                </a:cubicBezTo>
                <a:cubicBezTo>
                  <a:pt x="917209" y="210096"/>
                  <a:pt x="917209" y="210096"/>
                  <a:pt x="917209" y="210096"/>
                </a:cubicBezTo>
                <a:cubicBezTo>
                  <a:pt x="907783" y="204334"/>
                  <a:pt x="907783" y="181283"/>
                  <a:pt x="912498" y="175522"/>
                </a:cubicBezTo>
                <a:cubicBezTo>
                  <a:pt x="921923" y="163998"/>
                  <a:pt x="926634" y="158237"/>
                  <a:pt x="921923" y="146714"/>
                </a:cubicBezTo>
                <a:cubicBezTo>
                  <a:pt x="931345" y="152475"/>
                  <a:pt x="936060" y="140948"/>
                  <a:pt x="936060" y="135186"/>
                </a:cubicBezTo>
                <a:cubicBezTo>
                  <a:pt x="931345" y="135186"/>
                  <a:pt x="931345" y="146714"/>
                  <a:pt x="921923" y="140948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26634" y="135186"/>
                  <a:pt x="931345" y="123663"/>
                  <a:pt x="936060" y="129425"/>
                </a:cubicBezTo>
                <a:cubicBezTo>
                  <a:pt x="926634" y="117901"/>
                  <a:pt x="950196" y="117901"/>
                  <a:pt x="954911" y="117901"/>
                </a:cubicBezTo>
                <a:cubicBezTo>
                  <a:pt x="959622" y="129425"/>
                  <a:pt x="964333" y="135186"/>
                  <a:pt x="969047" y="140948"/>
                </a:cubicBezTo>
                <a:cubicBezTo>
                  <a:pt x="983184" y="123663"/>
                  <a:pt x="964333" y="112140"/>
                  <a:pt x="969047" y="100616"/>
                </a:cubicBezTo>
                <a:cubicBezTo>
                  <a:pt x="969047" y="89089"/>
                  <a:pt x="954911" y="94851"/>
                  <a:pt x="954911" y="77566"/>
                </a:cubicBezTo>
                <a:cubicBezTo>
                  <a:pt x="931345" y="83327"/>
                  <a:pt x="931345" y="54519"/>
                  <a:pt x="931345" y="37230"/>
                </a:cubicBezTo>
                <a:cubicBezTo>
                  <a:pt x="940771" y="31469"/>
                  <a:pt x="940771" y="19945"/>
                  <a:pt x="945485" y="8422"/>
                </a:cubicBezTo>
                <a:close/>
                <a:moveTo>
                  <a:pt x="920167" y="0"/>
                </a:moveTo>
                <a:lnTo>
                  <a:pt x="924480" y="0"/>
                </a:lnTo>
                <a:lnTo>
                  <a:pt x="924247" y="907"/>
                </a:lnTo>
                <a:cubicBezTo>
                  <a:pt x="922921" y="4967"/>
                  <a:pt x="922921" y="8215"/>
                  <a:pt x="928225" y="11462"/>
                </a:cubicBezTo>
                <a:cubicBezTo>
                  <a:pt x="921155" y="11462"/>
                  <a:pt x="921155" y="17961"/>
                  <a:pt x="917616" y="17961"/>
                </a:cubicBezTo>
                <a:close/>
                <a:moveTo>
                  <a:pt x="859535" y="0"/>
                </a:moveTo>
                <a:lnTo>
                  <a:pt x="897093" y="0"/>
                </a:lnTo>
                <a:lnTo>
                  <a:pt x="894192" y="9411"/>
                </a:lnTo>
                <a:cubicBezTo>
                  <a:pt x="887199" y="23382"/>
                  <a:pt x="876010" y="37354"/>
                  <a:pt x="898388" y="41654"/>
                </a:cubicBezTo>
                <a:cubicBezTo>
                  <a:pt x="898388" y="53116"/>
                  <a:pt x="898388" y="53116"/>
                  <a:pt x="898388" y="53116"/>
                </a:cubicBezTo>
                <a:cubicBezTo>
                  <a:pt x="908335" y="47387"/>
                  <a:pt x="903363" y="58849"/>
                  <a:pt x="913306" y="58849"/>
                </a:cubicBezTo>
                <a:cubicBezTo>
                  <a:pt x="918281" y="53116"/>
                  <a:pt x="923253" y="58849"/>
                  <a:pt x="928225" y="58849"/>
                </a:cubicBezTo>
                <a:cubicBezTo>
                  <a:pt x="928225" y="64582"/>
                  <a:pt x="923253" y="64582"/>
                  <a:pt x="918281" y="64582"/>
                </a:cubicBezTo>
                <a:cubicBezTo>
                  <a:pt x="918281" y="64582"/>
                  <a:pt x="913306" y="64582"/>
                  <a:pt x="913306" y="64582"/>
                </a:cubicBezTo>
                <a:cubicBezTo>
                  <a:pt x="908335" y="76043"/>
                  <a:pt x="918281" y="98971"/>
                  <a:pt x="898388" y="98971"/>
                </a:cubicBezTo>
                <a:cubicBezTo>
                  <a:pt x="898388" y="104704"/>
                  <a:pt x="903363" y="121899"/>
                  <a:pt x="893416" y="121899"/>
                </a:cubicBezTo>
                <a:cubicBezTo>
                  <a:pt x="883470" y="121899"/>
                  <a:pt x="883470" y="121899"/>
                  <a:pt x="883470" y="121899"/>
                </a:cubicBezTo>
                <a:lnTo>
                  <a:pt x="883470" y="98971"/>
                </a:lnTo>
                <a:cubicBezTo>
                  <a:pt x="863579" y="110437"/>
                  <a:pt x="863579" y="110437"/>
                  <a:pt x="863579" y="110437"/>
                </a:cubicBezTo>
                <a:cubicBezTo>
                  <a:pt x="868551" y="81776"/>
                  <a:pt x="873526" y="53116"/>
                  <a:pt x="873526" y="24459"/>
                </a:cubicBezTo>
                <a:cubicBezTo>
                  <a:pt x="866067" y="18726"/>
                  <a:pt x="863580" y="10127"/>
                  <a:pt x="861094" y="2246"/>
                </a:cubicBezTo>
                <a:close/>
                <a:moveTo>
                  <a:pt x="801107" y="0"/>
                </a:moveTo>
                <a:lnTo>
                  <a:pt x="817746" y="0"/>
                </a:lnTo>
                <a:lnTo>
                  <a:pt x="822142" y="14355"/>
                </a:lnTo>
                <a:cubicBezTo>
                  <a:pt x="816836" y="20129"/>
                  <a:pt x="806228" y="31677"/>
                  <a:pt x="811530" y="43225"/>
                </a:cubicBezTo>
                <a:cubicBezTo>
                  <a:pt x="811530" y="43225"/>
                  <a:pt x="816836" y="43225"/>
                  <a:pt x="822142" y="43225"/>
                </a:cubicBezTo>
                <a:cubicBezTo>
                  <a:pt x="827445" y="31677"/>
                  <a:pt x="827445" y="31677"/>
                  <a:pt x="827445" y="31677"/>
                </a:cubicBezTo>
                <a:cubicBezTo>
                  <a:pt x="832750" y="37451"/>
                  <a:pt x="838053" y="54773"/>
                  <a:pt x="832750" y="60551"/>
                </a:cubicBezTo>
                <a:cubicBezTo>
                  <a:pt x="806228" y="48999"/>
                  <a:pt x="827445" y="89420"/>
                  <a:pt x="806228" y="77873"/>
                </a:cubicBezTo>
                <a:cubicBezTo>
                  <a:pt x="803575" y="66323"/>
                  <a:pt x="803575" y="53330"/>
                  <a:pt x="803575" y="39616"/>
                </a:cubicBezTo>
                <a:close/>
                <a:moveTo>
                  <a:pt x="633409" y="0"/>
                </a:moveTo>
                <a:lnTo>
                  <a:pt x="642599" y="0"/>
                </a:lnTo>
                <a:lnTo>
                  <a:pt x="641798" y="6822"/>
                </a:lnTo>
                <a:cubicBezTo>
                  <a:pt x="647104" y="12858"/>
                  <a:pt x="657712" y="18889"/>
                  <a:pt x="652410" y="30953"/>
                </a:cubicBezTo>
                <a:cubicBezTo>
                  <a:pt x="649757" y="24921"/>
                  <a:pt x="644452" y="20397"/>
                  <a:pt x="639810" y="15119"/>
                </a:cubicBezTo>
                <a:close/>
                <a:moveTo>
                  <a:pt x="465079" y="0"/>
                </a:moveTo>
                <a:lnTo>
                  <a:pt x="476998" y="0"/>
                </a:lnTo>
                <a:lnTo>
                  <a:pt x="472939" y="13293"/>
                </a:lnTo>
                <a:cubicBezTo>
                  <a:pt x="471074" y="33877"/>
                  <a:pt x="476047" y="59213"/>
                  <a:pt x="456155" y="46544"/>
                </a:cubicBezTo>
                <a:cubicBezTo>
                  <a:pt x="464996" y="40915"/>
                  <a:pt x="466101" y="32470"/>
                  <a:pt x="465549" y="23321"/>
                </a:cubicBezTo>
                <a:close/>
                <a:moveTo>
                  <a:pt x="255168" y="0"/>
                </a:moveTo>
                <a:lnTo>
                  <a:pt x="267033" y="0"/>
                </a:lnTo>
                <a:lnTo>
                  <a:pt x="270512" y="4972"/>
                </a:lnTo>
                <a:cubicBezTo>
                  <a:pt x="270512" y="11466"/>
                  <a:pt x="265207" y="17965"/>
                  <a:pt x="265207" y="24459"/>
                </a:cubicBezTo>
                <a:cubicBezTo>
                  <a:pt x="262555" y="21212"/>
                  <a:pt x="258578" y="16340"/>
                  <a:pt x="255926" y="10656"/>
                </a:cubicBezTo>
                <a:close/>
              </a:path>
            </a:pathLst>
          </a:custGeom>
        </p:spPr>
      </p:pic>
      <p:grpSp>
        <p:nvGrpSpPr>
          <p:cNvPr id="19458" name="组合 6"/>
          <p:cNvGrpSpPr/>
          <p:nvPr/>
        </p:nvGrpSpPr>
        <p:grpSpPr bwMode="auto">
          <a:xfrm>
            <a:off x="-233363" y="276225"/>
            <a:ext cx="1725216" cy="514350"/>
            <a:chOff x="-490" y="597"/>
            <a:chExt cx="3622" cy="1080"/>
          </a:xfrm>
        </p:grpSpPr>
        <p:sp>
          <p:nvSpPr>
            <p:cNvPr id="8" name="Freeform 1158"/>
            <p:cNvSpPr>
              <a:spLocks noEditPoints="1"/>
            </p:cNvSpPr>
            <p:nvPr/>
          </p:nvSpPr>
          <p:spPr bwMode="auto">
            <a:xfrm>
              <a:off x="-490" y="597"/>
              <a:ext cx="3622" cy="1080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19460" name="文本框 8"/>
            <p:cNvSpPr txBox="1">
              <a:spLocks noChangeArrowheads="1"/>
            </p:cNvSpPr>
            <p:nvPr/>
          </p:nvSpPr>
          <p:spPr bwMode="auto">
            <a:xfrm>
              <a:off x="479" y="677"/>
              <a:ext cx="2037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导入</a:t>
              </a:r>
            </a:p>
          </p:txBody>
        </p:sp>
      </p:grpSp>
      <p:sp>
        <p:nvSpPr>
          <p:cNvPr id="19461" name="文本框 1"/>
          <p:cNvSpPr txBox="1">
            <a:spLocks noChangeArrowheads="1"/>
          </p:cNvSpPr>
          <p:nvPr/>
        </p:nvSpPr>
        <p:spPr bwMode="auto">
          <a:xfrm>
            <a:off x="1710956" y="1492967"/>
            <a:ext cx="6940041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Do you like travelling ? Have you ever been to </a:t>
            </a:r>
          </a:p>
          <a:p>
            <a:r>
              <a:rPr lang="en-US" altLang="zh-CN" b="1" dirty="0" err="1">
                <a:solidFill>
                  <a:srgbClr val="FF0000"/>
                </a:solidFill>
              </a:rPr>
              <a:t>Zhangjiajie</a:t>
            </a:r>
            <a:r>
              <a:rPr lang="en-US" altLang="zh-CN" b="1" dirty="0">
                <a:solidFill>
                  <a:srgbClr val="FF0000"/>
                </a:solidFill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 preferRelativeResize="0">
            <a:picLocks noChangeArrowheads="1"/>
          </p:cNvPicPr>
          <p:nvPr/>
        </p:nvPicPr>
        <p:blipFill rotWithShape="1"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1261796" y="2559953"/>
            <a:ext cx="5508081" cy="8100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矩形 2"/>
          <p:cNvSpPr/>
          <p:nvPr/>
        </p:nvSpPr>
        <p:spPr>
          <a:xfrm flipV="1">
            <a:off x="1371600" y="30956"/>
            <a:ext cx="7693819" cy="571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buFontTx/>
              <a:buNone/>
              <a:defRPr/>
            </a:pPr>
            <a:endParaRPr lang="zh-CN" altLang="en-US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1532334" y="952500"/>
            <a:ext cx="7767638" cy="348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Arial" panose="020B0604020202020204" pitchFamily="34" charset="0"/>
                <a:ea typeface="等线" panose="02010600030101010101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等线" panose="02010600030101010101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等线" panose="02010600030101010101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等线" panose="02010600030101010101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等线" panose="02010600030101010101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等线" panose="02010600030101010101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等线" panose="02010600030101010101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等线" panose="02010600030101010101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等线" panose="02010600030101010101" charset="-122"/>
              </a:defRPr>
            </a:lvl9pPr>
          </a:lstStyle>
          <a:p>
            <a:r>
              <a:rPr lang="zh-CN" altLang="en-US" b="1" dirty="0">
                <a:solidFill>
                  <a:srgbClr val="C00000"/>
                </a:solidFill>
                <a:ea typeface="宋体" panose="02010600030101010101" pitchFamily="2" charset="-122"/>
              </a:rPr>
              <a:t>知识目标：</a:t>
            </a:r>
            <a:endParaRPr lang="en-US" altLang="zh-CN" b="1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r>
              <a:rPr lang="en-US" altLang="zh-CN" sz="2100" b="1" dirty="0">
                <a:solidFill>
                  <a:srgbClr val="FF0000"/>
                </a:solidFill>
                <a:ea typeface="宋体" panose="02010600030101010101" pitchFamily="2" charset="-122"/>
              </a:rPr>
              <a:t>◆</a:t>
            </a:r>
            <a:r>
              <a:rPr lang="en-US" altLang="zh-CN" sz="2100" b="1" dirty="0">
                <a:ea typeface="宋体" panose="02010600030101010101" pitchFamily="2" charset="-122"/>
                <a:sym typeface="等线" panose="02010600030101010101" charset="-122"/>
              </a:rPr>
              <a:t>To use the following words correctly. (</a:t>
            </a:r>
            <a:r>
              <a:rPr lang="zh-CN" altLang="en-US" sz="2100" b="1" dirty="0">
                <a:solidFill>
                  <a:srgbClr val="FF0000"/>
                </a:solidFill>
                <a:ea typeface="宋体" panose="02010600030101010101" pitchFamily="2" charset="-122"/>
                <a:sym typeface="等线" panose="02010600030101010101" charset="-122"/>
              </a:rPr>
              <a:t>重点</a:t>
            </a:r>
            <a:r>
              <a:rPr lang="en-US" altLang="zh-CN" sz="2100" b="1" dirty="0">
                <a:ea typeface="宋体" panose="02010600030101010101" pitchFamily="2" charset="-122"/>
                <a:sym typeface="等线" panose="02010600030101010101" charset="-122"/>
              </a:rPr>
              <a:t>)</a:t>
            </a:r>
          </a:p>
          <a:p>
            <a:r>
              <a:rPr lang="en-US" altLang="zh-CN" sz="2100" b="1" dirty="0">
                <a:ea typeface="宋体" panose="02010600030101010101" pitchFamily="2" charset="-122"/>
                <a:sym typeface="等线" panose="02010600030101010101" charset="-122"/>
              </a:rPr>
              <a:t>   square , share , shape , human , wake up, path, pull</a:t>
            </a:r>
          </a:p>
          <a:p>
            <a:r>
              <a:rPr lang="en-US" altLang="en-US" sz="2100" b="1" dirty="0">
                <a:solidFill>
                  <a:srgbClr val="FF0000"/>
                </a:solidFill>
              </a:rPr>
              <a:t>◆</a:t>
            </a:r>
            <a:r>
              <a:rPr lang="en-US" altLang="en-US" sz="2100" b="1" dirty="0"/>
              <a:t>To learn the Object Clause with </a:t>
            </a:r>
            <a:r>
              <a:rPr lang="en-US" altLang="en-US" sz="2100" b="1" i="1" dirty="0"/>
              <a:t>that</a:t>
            </a:r>
            <a:r>
              <a:rPr lang="en-US" altLang="en-US" sz="2100" b="1" dirty="0"/>
              <a:t> </a:t>
            </a:r>
            <a:r>
              <a:rPr lang="en-US" altLang="en-US" sz="2100" b="1" dirty="0">
                <a:solidFill>
                  <a:srgbClr val="FF0000"/>
                </a:solidFill>
              </a:rPr>
              <a:t>. </a:t>
            </a:r>
            <a:r>
              <a:rPr lang="en-US" altLang="en-US" sz="2100" b="1" dirty="0"/>
              <a:t>(</a:t>
            </a:r>
            <a:r>
              <a:rPr lang="zh-CN" altLang="en-US" sz="2100" b="1" dirty="0">
                <a:solidFill>
                  <a:srgbClr val="FF0000"/>
                </a:solidFill>
              </a:rPr>
              <a:t>重点 难点</a:t>
            </a:r>
            <a:r>
              <a:rPr lang="zh-CN" altLang="en-US" sz="2100" b="1" dirty="0"/>
              <a:t>）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r>
              <a:rPr lang="zh-CN" altLang="en-US" b="1" dirty="0">
                <a:solidFill>
                  <a:srgbClr val="C00000"/>
                </a:solidFill>
                <a:ea typeface="宋体" panose="02010600030101010101" pitchFamily="2" charset="-122"/>
              </a:rPr>
              <a:t>能力目标</a:t>
            </a:r>
            <a:endParaRPr lang="en-US" altLang="zh-CN" b="1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r>
              <a:rPr lang="en-US" altLang="en-US" sz="2100" b="1" dirty="0">
                <a:solidFill>
                  <a:srgbClr val="FF0000"/>
                </a:solidFill>
              </a:rPr>
              <a:t>◆</a:t>
            </a:r>
            <a:r>
              <a:rPr lang="en-US" altLang="en-US" sz="2100" b="1" dirty="0"/>
              <a:t> </a:t>
            </a:r>
            <a:r>
              <a:rPr lang="en-US" altLang="zh-CN" sz="2100" b="1" dirty="0"/>
              <a:t>To get information about </a:t>
            </a:r>
            <a:r>
              <a:rPr lang="en-US" altLang="zh-CN" sz="2100" b="1" dirty="0" err="1"/>
              <a:t>Zhangjiajie</a:t>
            </a:r>
            <a:r>
              <a:rPr lang="en-US" altLang="zh-CN" sz="2100" b="1" dirty="0"/>
              <a:t>.</a:t>
            </a:r>
          </a:p>
          <a:p>
            <a:r>
              <a:rPr lang="en-US" altLang="en-US" sz="2100" b="1" dirty="0">
                <a:solidFill>
                  <a:srgbClr val="FF0000"/>
                </a:solidFill>
              </a:rPr>
              <a:t>◆</a:t>
            </a:r>
            <a:r>
              <a:rPr lang="en-US" altLang="en-US" sz="2100" b="1" dirty="0"/>
              <a:t> </a:t>
            </a:r>
            <a:r>
              <a:rPr lang="en-US" altLang="zh-CN" sz="2100" b="1" dirty="0"/>
              <a:t>To master the object clause.</a:t>
            </a:r>
          </a:p>
          <a:p>
            <a:r>
              <a:rPr lang="zh-CN" altLang="en-US" b="1" dirty="0">
                <a:solidFill>
                  <a:srgbClr val="C00000"/>
                </a:solidFill>
              </a:rPr>
              <a:t>情感目标</a:t>
            </a:r>
          </a:p>
          <a:p>
            <a:r>
              <a:rPr lang="en-US" altLang="en-US" sz="2100" b="1" dirty="0">
                <a:solidFill>
                  <a:srgbClr val="FF0000"/>
                </a:solidFill>
              </a:rPr>
              <a:t>◆</a:t>
            </a:r>
            <a:r>
              <a:rPr lang="en-US" altLang="en-US" sz="2100" b="1" dirty="0"/>
              <a:t>To know more about other person's opinion.</a:t>
            </a:r>
            <a:endParaRPr lang="zh-CN" altLang="en-US" sz="2100" b="1" dirty="0"/>
          </a:p>
        </p:txBody>
      </p:sp>
      <p:grpSp>
        <p:nvGrpSpPr>
          <p:cNvPr id="20484" name="组合 4"/>
          <p:cNvGrpSpPr/>
          <p:nvPr/>
        </p:nvGrpSpPr>
        <p:grpSpPr bwMode="auto">
          <a:xfrm>
            <a:off x="-194072" y="288131"/>
            <a:ext cx="1726407" cy="514350"/>
            <a:chOff x="-407" y="605"/>
            <a:chExt cx="3624" cy="1080"/>
          </a:xfrm>
        </p:grpSpPr>
        <p:sp>
          <p:nvSpPr>
            <p:cNvPr id="37" name="Freeform 1158"/>
            <p:cNvSpPr>
              <a:spLocks noEditPoints="1"/>
            </p:cNvSpPr>
            <p:nvPr/>
          </p:nvSpPr>
          <p:spPr bwMode="auto">
            <a:xfrm>
              <a:off x="-407" y="605"/>
              <a:ext cx="3624" cy="1080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20486" name="文本框 1"/>
            <p:cNvSpPr txBox="1">
              <a:spLocks noChangeArrowheads="1"/>
            </p:cNvSpPr>
            <p:nvPr/>
          </p:nvSpPr>
          <p:spPr bwMode="auto">
            <a:xfrm>
              <a:off x="-19" y="686"/>
              <a:ext cx="2985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学习目标</a:t>
              </a:r>
            </a:p>
          </p:txBody>
        </p:sp>
      </p:grp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2520554" y="113110"/>
            <a:ext cx="3096815" cy="865584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r>
              <a:rPr lang="en-US" altLang="zh-CN" sz="3300" b="1" dirty="0">
                <a:solidFill>
                  <a:srgbClr val="FF0000"/>
                </a:solidFill>
                <a:ea typeface="宋体" panose="02010600030101010101" pitchFamily="2" charset="-122"/>
              </a:rPr>
              <a:t>Learning Aims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-194308" y="3719592"/>
            <a:ext cx="1646929" cy="1450886"/>
          </a:xfrm>
          <a:custGeom>
            <a:avLst/>
            <a:gdLst>
              <a:gd name="connsiteX0" fmla="*/ 498588 w 2195892"/>
              <a:gd name="connsiteY0" fmla="*/ 1921339 h 1934517"/>
              <a:gd name="connsiteX1" fmla="*/ 503894 w 2195892"/>
              <a:gd name="connsiteY1" fmla="*/ 1921339 h 1934517"/>
              <a:gd name="connsiteX2" fmla="*/ 503894 w 2195892"/>
              <a:gd name="connsiteY2" fmla="*/ 1927837 h 1934517"/>
              <a:gd name="connsiteX3" fmla="*/ 498588 w 2195892"/>
              <a:gd name="connsiteY3" fmla="*/ 1927837 h 1934517"/>
              <a:gd name="connsiteX4" fmla="*/ 498588 w 2195892"/>
              <a:gd name="connsiteY4" fmla="*/ 1921339 h 1934517"/>
              <a:gd name="connsiteX5" fmla="*/ 472066 w 2195892"/>
              <a:gd name="connsiteY5" fmla="*/ 1895354 h 1934517"/>
              <a:gd name="connsiteX6" fmla="*/ 477372 w 2195892"/>
              <a:gd name="connsiteY6" fmla="*/ 1921339 h 1934517"/>
              <a:gd name="connsiteX7" fmla="*/ 456155 w 2195892"/>
              <a:gd name="connsiteY7" fmla="*/ 1910945 h 1934517"/>
              <a:gd name="connsiteX8" fmla="*/ 472066 w 2195892"/>
              <a:gd name="connsiteY8" fmla="*/ 1895354 h 1934517"/>
              <a:gd name="connsiteX9" fmla="*/ 354413 w 2195892"/>
              <a:gd name="connsiteY9" fmla="*/ 1888856 h 1934517"/>
              <a:gd name="connsiteX10" fmla="*/ 392990 w 2195892"/>
              <a:gd name="connsiteY10" fmla="*/ 1904447 h 1934517"/>
              <a:gd name="connsiteX11" fmla="*/ 383344 w 2195892"/>
              <a:gd name="connsiteY11" fmla="*/ 1930431 h 1934517"/>
              <a:gd name="connsiteX12" fmla="*/ 373098 w 2195892"/>
              <a:gd name="connsiteY12" fmla="*/ 1931081 h 1934517"/>
              <a:gd name="connsiteX13" fmla="*/ 368982 w 2195892"/>
              <a:gd name="connsiteY13" fmla="*/ 1934517 h 1934517"/>
              <a:gd name="connsiteX14" fmla="*/ 358746 w 2195892"/>
              <a:gd name="connsiteY14" fmla="*/ 1934517 h 1934517"/>
              <a:gd name="connsiteX15" fmla="*/ 353810 w 2195892"/>
              <a:gd name="connsiteY15" fmla="*/ 1923285 h 1934517"/>
              <a:gd name="connsiteX16" fmla="*/ 344770 w 2195892"/>
              <a:gd name="connsiteY16" fmla="*/ 1914840 h 1934517"/>
              <a:gd name="connsiteX17" fmla="*/ 354413 w 2195892"/>
              <a:gd name="connsiteY17" fmla="*/ 1888856 h 1934517"/>
              <a:gd name="connsiteX18" fmla="*/ 60999 w 2195892"/>
              <a:gd name="connsiteY18" fmla="*/ 1210658 h 1934517"/>
              <a:gd name="connsiteX19" fmla="*/ 66834 w 2195892"/>
              <a:gd name="connsiteY19" fmla="*/ 1211958 h 1934517"/>
              <a:gd name="connsiteX20" fmla="*/ 66834 w 2195892"/>
              <a:gd name="connsiteY20" fmla="*/ 1227548 h 1934517"/>
              <a:gd name="connsiteX21" fmla="*/ 58347 w 2195892"/>
              <a:gd name="connsiteY21" fmla="*/ 1217155 h 1934517"/>
              <a:gd name="connsiteX22" fmla="*/ 60999 w 2195892"/>
              <a:gd name="connsiteY22" fmla="*/ 1210658 h 1934517"/>
              <a:gd name="connsiteX23" fmla="*/ 72490 w 2195892"/>
              <a:gd name="connsiteY23" fmla="*/ 1154787 h 1934517"/>
              <a:gd name="connsiteX24" fmla="*/ 79564 w 2195892"/>
              <a:gd name="connsiteY24" fmla="*/ 1159661 h 1934517"/>
              <a:gd name="connsiteX25" fmla="*/ 68956 w 2195892"/>
              <a:gd name="connsiteY25" fmla="*/ 1164535 h 1934517"/>
              <a:gd name="connsiteX26" fmla="*/ 72490 w 2195892"/>
              <a:gd name="connsiteY26" fmla="*/ 1154787 h 1934517"/>
              <a:gd name="connsiteX27" fmla="*/ 153822 w 2195892"/>
              <a:gd name="connsiteY27" fmla="*/ 1148293 h 1934517"/>
              <a:gd name="connsiteX28" fmla="*/ 164430 w 2195892"/>
              <a:gd name="connsiteY28" fmla="*/ 1148293 h 1934517"/>
              <a:gd name="connsiteX29" fmla="*/ 153822 w 2195892"/>
              <a:gd name="connsiteY29" fmla="*/ 1154791 h 1934517"/>
              <a:gd name="connsiteX30" fmla="*/ 111389 w 2195892"/>
              <a:gd name="connsiteY30" fmla="*/ 1148293 h 1934517"/>
              <a:gd name="connsiteX31" fmla="*/ 111389 w 2195892"/>
              <a:gd name="connsiteY31" fmla="*/ 1180776 h 1934517"/>
              <a:gd name="connsiteX32" fmla="*/ 100777 w 2195892"/>
              <a:gd name="connsiteY32" fmla="*/ 1153707 h 1934517"/>
              <a:gd name="connsiteX33" fmla="*/ 111389 w 2195892"/>
              <a:gd name="connsiteY33" fmla="*/ 1148293 h 1934517"/>
              <a:gd name="connsiteX34" fmla="*/ 58565 w 2195892"/>
              <a:gd name="connsiteY34" fmla="*/ 1137365 h 1934517"/>
              <a:gd name="connsiteX35" fmla="*/ 68956 w 2195892"/>
              <a:gd name="connsiteY35" fmla="*/ 1143964 h 1934517"/>
              <a:gd name="connsiteX36" fmla="*/ 34478 w 2195892"/>
              <a:gd name="connsiteY36" fmla="*/ 1165615 h 1934517"/>
              <a:gd name="connsiteX37" fmla="*/ 0 w 2195892"/>
              <a:gd name="connsiteY37" fmla="*/ 1154791 h 1934517"/>
              <a:gd name="connsiteX38" fmla="*/ 24625 w 2195892"/>
              <a:gd name="connsiteY38" fmla="*/ 1160201 h 1934517"/>
              <a:gd name="connsiteX39" fmla="*/ 58565 w 2195892"/>
              <a:gd name="connsiteY39" fmla="*/ 1137365 h 1934517"/>
              <a:gd name="connsiteX40" fmla="*/ 95474 w 2195892"/>
              <a:gd name="connsiteY40" fmla="*/ 1128807 h 1934517"/>
              <a:gd name="connsiteX41" fmla="*/ 84866 w 2195892"/>
              <a:gd name="connsiteY41" fmla="*/ 1141799 h 1934517"/>
              <a:gd name="connsiteX42" fmla="*/ 84866 w 2195892"/>
              <a:gd name="connsiteY42" fmla="*/ 1135305 h 1934517"/>
              <a:gd name="connsiteX43" fmla="*/ 95474 w 2195892"/>
              <a:gd name="connsiteY43" fmla="*/ 1128807 h 1934517"/>
              <a:gd name="connsiteX44" fmla="*/ 63650 w 2195892"/>
              <a:gd name="connsiteY44" fmla="*/ 1122308 h 1934517"/>
              <a:gd name="connsiteX45" fmla="*/ 74258 w 2195892"/>
              <a:gd name="connsiteY45" fmla="*/ 1122308 h 1934517"/>
              <a:gd name="connsiteX46" fmla="*/ 74258 w 2195892"/>
              <a:gd name="connsiteY46" fmla="*/ 1128807 h 1934517"/>
              <a:gd name="connsiteX47" fmla="*/ 106083 w 2195892"/>
              <a:gd name="connsiteY47" fmla="*/ 1114190 h 1934517"/>
              <a:gd name="connsiteX48" fmla="*/ 121997 w 2195892"/>
              <a:gd name="connsiteY48" fmla="*/ 1119063 h 1934517"/>
              <a:gd name="connsiteX49" fmla="*/ 121997 w 2195892"/>
              <a:gd name="connsiteY49" fmla="*/ 1123933 h 1934517"/>
              <a:gd name="connsiteX50" fmla="*/ 110062 w 2195892"/>
              <a:gd name="connsiteY50" fmla="*/ 1128807 h 1934517"/>
              <a:gd name="connsiteX51" fmla="*/ 106083 w 2195892"/>
              <a:gd name="connsiteY51" fmla="*/ 1114190 h 1934517"/>
              <a:gd name="connsiteX52" fmla="*/ 57082 w 2195892"/>
              <a:gd name="connsiteY52" fmla="*/ 1090944 h 1934517"/>
              <a:gd name="connsiteX53" fmla="*/ 60997 w 2195892"/>
              <a:gd name="connsiteY53" fmla="*/ 1102822 h 1934517"/>
              <a:gd name="connsiteX54" fmla="*/ 53041 w 2195892"/>
              <a:gd name="connsiteY54" fmla="*/ 1096324 h 1934517"/>
              <a:gd name="connsiteX55" fmla="*/ 57082 w 2195892"/>
              <a:gd name="connsiteY55" fmla="*/ 1090944 h 1934517"/>
              <a:gd name="connsiteX56" fmla="*/ 29466 w 2195892"/>
              <a:gd name="connsiteY56" fmla="*/ 1070339 h 1934517"/>
              <a:gd name="connsiteX57" fmla="*/ 48327 w 2195892"/>
              <a:gd name="connsiteY57" fmla="*/ 1081707 h 1934517"/>
              <a:gd name="connsiteX58" fmla="*/ 38895 w 2195892"/>
              <a:gd name="connsiteY58" fmla="*/ 1115814 h 1934517"/>
              <a:gd name="connsiteX59" fmla="*/ 34180 w 2195892"/>
              <a:gd name="connsiteY59" fmla="*/ 1110130 h 1934517"/>
              <a:gd name="connsiteX60" fmla="*/ 10608 w 2195892"/>
              <a:gd name="connsiteY60" fmla="*/ 1110130 h 1934517"/>
              <a:gd name="connsiteX61" fmla="*/ 20037 w 2195892"/>
              <a:gd name="connsiteY61" fmla="*/ 1087391 h 1934517"/>
              <a:gd name="connsiteX62" fmla="*/ 34180 w 2195892"/>
              <a:gd name="connsiteY62" fmla="*/ 1087391 h 1934517"/>
              <a:gd name="connsiteX63" fmla="*/ 29466 w 2195892"/>
              <a:gd name="connsiteY63" fmla="*/ 1070339 h 1934517"/>
              <a:gd name="connsiteX64" fmla="*/ 100777 w 2195892"/>
              <a:gd name="connsiteY64" fmla="*/ 1018370 h 1934517"/>
              <a:gd name="connsiteX65" fmla="*/ 106083 w 2195892"/>
              <a:gd name="connsiteY65" fmla="*/ 1031362 h 1934517"/>
              <a:gd name="connsiteX66" fmla="*/ 95474 w 2195892"/>
              <a:gd name="connsiteY66" fmla="*/ 1022699 h 1934517"/>
              <a:gd name="connsiteX67" fmla="*/ 100777 w 2195892"/>
              <a:gd name="connsiteY67" fmla="*/ 1018370 h 1934517"/>
              <a:gd name="connsiteX68" fmla="*/ 114332 w 2195892"/>
              <a:gd name="connsiteY68" fmla="*/ 1011876 h 1934517"/>
              <a:gd name="connsiteX69" fmla="*/ 133193 w 2195892"/>
              <a:gd name="connsiteY69" fmla="*/ 1044359 h 1934517"/>
              <a:gd name="connsiteX70" fmla="*/ 119047 w 2195892"/>
              <a:gd name="connsiteY70" fmla="*/ 1071424 h 1934517"/>
              <a:gd name="connsiteX71" fmla="*/ 100189 w 2195892"/>
              <a:gd name="connsiteY71" fmla="*/ 1060596 h 1934517"/>
              <a:gd name="connsiteX72" fmla="*/ 114332 w 2195892"/>
              <a:gd name="connsiteY72" fmla="*/ 1011876 h 1934517"/>
              <a:gd name="connsiteX73" fmla="*/ 148516 w 2195892"/>
              <a:gd name="connsiteY73" fmla="*/ 914431 h 1934517"/>
              <a:gd name="connsiteX74" fmla="*/ 148516 w 2195892"/>
              <a:gd name="connsiteY74" fmla="*/ 927424 h 1934517"/>
              <a:gd name="connsiteX75" fmla="*/ 143210 w 2195892"/>
              <a:gd name="connsiteY75" fmla="*/ 920929 h 1934517"/>
              <a:gd name="connsiteX76" fmla="*/ 148516 w 2195892"/>
              <a:gd name="connsiteY76" fmla="*/ 914431 h 1934517"/>
              <a:gd name="connsiteX77" fmla="*/ 127299 w 2195892"/>
              <a:gd name="connsiteY77" fmla="*/ 914431 h 1934517"/>
              <a:gd name="connsiteX78" fmla="*/ 132605 w 2195892"/>
              <a:gd name="connsiteY78" fmla="*/ 914431 h 1934517"/>
              <a:gd name="connsiteX79" fmla="*/ 116691 w 2195892"/>
              <a:gd name="connsiteY79" fmla="*/ 923094 h 1934517"/>
              <a:gd name="connsiteX80" fmla="*/ 127299 w 2195892"/>
              <a:gd name="connsiteY80" fmla="*/ 914431 h 1934517"/>
              <a:gd name="connsiteX81" fmla="*/ 132602 w 2195892"/>
              <a:gd name="connsiteY81" fmla="*/ 862462 h 1934517"/>
              <a:gd name="connsiteX82" fmla="*/ 148516 w 2195892"/>
              <a:gd name="connsiteY82" fmla="*/ 868960 h 1934517"/>
              <a:gd name="connsiteX83" fmla="*/ 137908 w 2195892"/>
              <a:gd name="connsiteY83" fmla="*/ 881952 h 1934517"/>
              <a:gd name="connsiteX84" fmla="*/ 127296 w 2195892"/>
              <a:gd name="connsiteY84" fmla="*/ 875454 h 1934517"/>
              <a:gd name="connsiteX85" fmla="*/ 132602 w 2195892"/>
              <a:gd name="connsiteY85" fmla="*/ 862462 h 1934517"/>
              <a:gd name="connsiteX86" fmla="*/ 198904 w 2195892"/>
              <a:gd name="connsiteY86" fmla="*/ 323278 h 1934517"/>
              <a:gd name="connsiteX87" fmla="*/ 206863 w 2195892"/>
              <a:gd name="connsiteY87" fmla="*/ 329776 h 1934517"/>
              <a:gd name="connsiteX88" fmla="*/ 190949 w 2195892"/>
              <a:gd name="connsiteY88" fmla="*/ 336271 h 1934517"/>
              <a:gd name="connsiteX89" fmla="*/ 198904 w 2195892"/>
              <a:gd name="connsiteY89" fmla="*/ 323278 h 1934517"/>
              <a:gd name="connsiteX90" fmla="*/ 169732 w 2195892"/>
              <a:gd name="connsiteY90" fmla="*/ 316784 h 1934517"/>
              <a:gd name="connsiteX91" fmla="*/ 175035 w 2195892"/>
              <a:gd name="connsiteY91" fmla="*/ 329776 h 1934517"/>
              <a:gd name="connsiteX92" fmla="*/ 169732 w 2195892"/>
              <a:gd name="connsiteY92" fmla="*/ 329776 h 1934517"/>
              <a:gd name="connsiteX93" fmla="*/ 194484 w 2195892"/>
              <a:gd name="connsiteY93" fmla="*/ 297298 h 1934517"/>
              <a:gd name="connsiteX94" fmla="*/ 201557 w 2195892"/>
              <a:gd name="connsiteY94" fmla="*/ 305961 h 1934517"/>
              <a:gd name="connsiteX95" fmla="*/ 198019 w 2195892"/>
              <a:gd name="connsiteY95" fmla="*/ 310290 h 1934517"/>
              <a:gd name="connsiteX96" fmla="*/ 194484 w 2195892"/>
              <a:gd name="connsiteY96" fmla="*/ 297298 h 1934517"/>
              <a:gd name="connsiteX97" fmla="*/ 2158783 w 2195892"/>
              <a:gd name="connsiteY97" fmla="*/ 264815 h 1934517"/>
              <a:gd name="connsiteX98" fmla="*/ 2164089 w 2195892"/>
              <a:gd name="connsiteY98" fmla="*/ 264815 h 1934517"/>
              <a:gd name="connsiteX99" fmla="*/ 2169391 w 2195892"/>
              <a:gd name="connsiteY99" fmla="*/ 277807 h 1934517"/>
              <a:gd name="connsiteX100" fmla="*/ 2153477 w 2195892"/>
              <a:gd name="connsiteY100" fmla="*/ 271313 h 1934517"/>
              <a:gd name="connsiteX101" fmla="*/ 2158783 w 2195892"/>
              <a:gd name="connsiteY101" fmla="*/ 264815 h 1934517"/>
              <a:gd name="connsiteX102" fmla="*/ 238684 w 2195892"/>
              <a:gd name="connsiteY102" fmla="*/ 264815 h 1934517"/>
              <a:gd name="connsiteX103" fmla="*/ 243990 w 2195892"/>
              <a:gd name="connsiteY103" fmla="*/ 264815 h 1934517"/>
              <a:gd name="connsiteX104" fmla="*/ 243990 w 2195892"/>
              <a:gd name="connsiteY104" fmla="*/ 284305 h 1934517"/>
              <a:gd name="connsiteX105" fmla="*/ 238684 w 2195892"/>
              <a:gd name="connsiteY105" fmla="*/ 284305 h 1934517"/>
              <a:gd name="connsiteX106" fmla="*/ 1963028 w 2195892"/>
              <a:gd name="connsiteY106" fmla="*/ 222419 h 1934517"/>
              <a:gd name="connsiteX107" fmla="*/ 1962799 w 2195892"/>
              <a:gd name="connsiteY107" fmla="*/ 230262 h 1934517"/>
              <a:gd name="connsiteX108" fmla="*/ 1972813 w 2195892"/>
              <a:gd name="connsiteY108" fmla="*/ 250431 h 1934517"/>
              <a:gd name="connsiteX109" fmla="*/ 1953962 w 2195892"/>
              <a:gd name="connsiteY109" fmla="*/ 250431 h 1934517"/>
              <a:gd name="connsiteX110" fmla="*/ 1956908 w 2195892"/>
              <a:gd name="connsiteY110" fmla="*/ 236025 h 1934517"/>
              <a:gd name="connsiteX111" fmla="*/ 1963055 w 2195892"/>
              <a:gd name="connsiteY111" fmla="*/ 221467 h 1934517"/>
              <a:gd name="connsiteX112" fmla="*/ 1963387 w 2195892"/>
              <a:gd name="connsiteY112" fmla="*/ 221619 h 1934517"/>
              <a:gd name="connsiteX113" fmla="*/ 1963028 w 2195892"/>
              <a:gd name="connsiteY113" fmla="*/ 222419 h 1934517"/>
              <a:gd name="connsiteX114" fmla="*/ 2195892 w 2195892"/>
              <a:gd name="connsiteY114" fmla="*/ 219433 h 1934517"/>
              <a:gd name="connsiteX115" fmla="*/ 2195892 w 2195892"/>
              <a:gd name="connsiteY115" fmla="*/ 241012 h 1934517"/>
              <a:gd name="connsiteX116" fmla="*/ 2190605 w 2195892"/>
              <a:gd name="connsiteY116" fmla="*/ 245328 h 1934517"/>
              <a:gd name="connsiteX117" fmla="*/ 2164086 w 2195892"/>
              <a:gd name="connsiteY117" fmla="*/ 219344 h 1934517"/>
              <a:gd name="connsiteX118" fmla="*/ 2169391 w 2195892"/>
              <a:gd name="connsiteY118" fmla="*/ 225842 h 1934517"/>
              <a:gd name="connsiteX119" fmla="*/ 2166074 w 2195892"/>
              <a:gd name="connsiteY119" fmla="*/ 236395 h 1934517"/>
              <a:gd name="connsiteX120" fmla="*/ 2158780 w 2195892"/>
              <a:gd name="connsiteY120" fmla="*/ 232336 h 1934517"/>
              <a:gd name="connsiteX121" fmla="*/ 2164086 w 2195892"/>
              <a:gd name="connsiteY121" fmla="*/ 219344 h 1934517"/>
              <a:gd name="connsiteX122" fmla="*/ 2142872 w 2195892"/>
              <a:gd name="connsiteY122" fmla="*/ 219344 h 1934517"/>
              <a:gd name="connsiteX123" fmla="*/ 2148175 w 2195892"/>
              <a:gd name="connsiteY123" fmla="*/ 219344 h 1934517"/>
              <a:gd name="connsiteX124" fmla="*/ 2137567 w 2195892"/>
              <a:gd name="connsiteY124" fmla="*/ 232336 h 1934517"/>
              <a:gd name="connsiteX125" fmla="*/ 2142872 w 2195892"/>
              <a:gd name="connsiteY125" fmla="*/ 219344 h 1934517"/>
              <a:gd name="connsiteX126" fmla="*/ 1882968 w 2195892"/>
              <a:gd name="connsiteY126" fmla="*/ 219340 h 1934517"/>
              <a:gd name="connsiteX127" fmla="*/ 1888271 w 2195892"/>
              <a:gd name="connsiteY127" fmla="*/ 219340 h 1934517"/>
              <a:gd name="connsiteX128" fmla="*/ 1882968 w 2195892"/>
              <a:gd name="connsiteY128" fmla="*/ 225838 h 1934517"/>
              <a:gd name="connsiteX129" fmla="*/ 1882968 w 2195892"/>
              <a:gd name="connsiteY129" fmla="*/ 219340 h 1934517"/>
              <a:gd name="connsiteX130" fmla="*/ 628540 w 2195892"/>
              <a:gd name="connsiteY130" fmla="*/ 193359 h 1934517"/>
              <a:gd name="connsiteX131" fmla="*/ 631193 w 2195892"/>
              <a:gd name="connsiteY131" fmla="*/ 206351 h 1934517"/>
              <a:gd name="connsiteX132" fmla="*/ 625888 w 2195892"/>
              <a:gd name="connsiteY132" fmla="*/ 202022 h 1934517"/>
              <a:gd name="connsiteX133" fmla="*/ 628540 w 2195892"/>
              <a:gd name="connsiteY133" fmla="*/ 193359 h 1934517"/>
              <a:gd name="connsiteX134" fmla="*/ 2089828 w 2195892"/>
              <a:gd name="connsiteY134" fmla="*/ 180363 h 1934517"/>
              <a:gd name="connsiteX135" fmla="*/ 2095134 w 2195892"/>
              <a:gd name="connsiteY135" fmla="*/ 180363 h 1934517"/>
              <a:gd name="connsiteX136" fmla="*/ 2095134 w 2195892"/>
              <a:gd name="connsiteY136" fmla="*/ 186861 h 1934517"/>
              <a:gd name="connsiteX137" fmla="*/ 2089828 w 2195892"/>
              <a:gd name="connsiteY137" fmla="*/ 186861 h 1934517"/>
              <a:gd name="connsiteX138" fmla="*/ 2089828 w 2195892"/>
              <a:gd name="connsiteY138" fmla="*/ 180363 h 1934517"/>
              <a:gd name="connsiteX139" fmla="*/ 2105742 w 2195892"/>
              <a:gd name="connsiteY139" fmla="*/ 173869 h 1934517"/>
              <a:gd name="connsiteX140" fmla="*/ 2105742 w 2195892"/>
              <a:gd name="connsiteY140" fmla="*/ 186861 h 1934517"/>
              <a:gd name="connsiteX141" fmla="*/ 2100436 w 2195892"/>
              <a:gd name="connsiteY141" fmla="*/ 186861 h 1934517"/>
              <a:gd name="connsiteX142" fmla="*/ 2105742 w 2195892"/>
              <a:gd name="connsiteY142" fmla="*/ 173869 h 1934517"/>
              <a:gd name="connsiteX143" fmla="*/ 2068615 w 2195892"/>
              <a:gd name="connsiteY143" fmla="*/ 167370 h 1934517"/>
              <a:gd name="connsiteX144" fmla="*/ 2073917 w 2195892"/>
              <a:gd name="connsiteY144" fmla="*/ 180363 h 1934517"/>
              <a:gd name="connsiteX145" fmla="*/ 2063309 w 2195892"/>
              <a:gd name="connsiteY145" fmla="*/ 180363 h 1934517"/>
              <a:gd name="connsiteX146" fmla="*/ 2068615 w 2195892"/>
              <a:gd name="connsiteY146" fmla="*/ 167370 h 1934517"/>
              <a:gd name="connsiteX147" fmla="*/ 885788 w 2195892"/>
              <a:gd name="connsiteY147" fmla="*/ 160876 h 1934517"/>
              <a:gd name="connsiteX148" fmla="*/ 891094 w 2195892"/>
              <a:gd name="connsiteY148" fmla="*/ 167374 h 1934517"/>
              <a:gd name="connsiteX149" fmla="*/ 885788 w 2195892"/>
              <a:gd name="connsiteY149" fmla="*/ 167374 h 1934517"/>
              <a:gd name="connsiteX150" fmla="*/ 885788 w 2195892"/>
              <a:gd name="connsiteY150" fmla="*/ 160876 h 1934517"/>
              <a:gd name="connsiteX151" fmla="*/ 245758 w 2195892"/>
              <a:gd name="connsiteY151" fmla="*/ 160876 h 1934517"/>
              <a:gd name="connsiteX152" fmla="*/ 250475 w 2195892"/>
              <a:gd name="connsiteY152" fmla="*/ 160876 h 1934517"/>
              <a:gd name="connsiteX153" fmla="*/ 245758 w 2195892"/>
              <a:gd name="connsiteY153" fmla="*/ 189750 h 1934517"/>
              <a:gd name="connsiteX154" fmla="*/ 259904 w 2195892"/>
              <a:gd name="connsiteY154" fmla="*/ 230167 h 1934517"/>
              <a:gd name="connsiteX155" fmla="*/ 250475 w 2195892"/>
              <a:gd name="connsiteY155" fmla="*/ 264815 h 1934517"/>
              <a:gd name="connsiteX156" fmla="*/ 245758 w 2195892"/>
              <a:gd name="connsiteY156" fmla="*/ 241719 h 1934517"/>
              <a:gd name="connsiteX157" fmla="*/ 236329 w 2195892"/>
              <a:gd name="connsiteY157" fmla="*/ 241719 h 1934517"/>
              <a:gd name="connsiteX158" fmla="*/ 236329 w 2195892"/>
              <a:gd name="connsiteY158" fmla="*/ 247493 h 1934517"/>
              <a:gd name="connsiteX159" fmla="*/ 217471 w 2195892"/>
              <a:gd name="connsiteY159" fmla="*/ 241719 h 1934517"/>
              <a:gd name="connsiteX160" fmla="*/ 217471 w 2195892"/>
              <a:gd name="connsiteY160" fmla="*/ 218619 h 1934517"/>
              <a:gd name="connsiteX161" fmla="*/ 222186 w 2195892"/>
              <a:gd name="connsiteY161" fmla="*/ 218619 h 1934517"/>
              <a:gd name="connsiteX162" fmla="*/ 217471 w 2195892"/>
              <a:gd name="connsiteY162" fmla="*/ 207072 h 1934517"/>
              <a:gd name="connsiteX163" fmla="*/ 245758 w 2195892"/>
              <a:gd name="connsiteY163" fmla="*/ 160876 h 1934517"/>
              <a:gd name="connsiteX164" fmla="*/ 709960 w 2195892"/>
              <a:gd name="connsiteY164" fmla="*/ 152552 h 1934517"/>
              <a:gd name="connsiteX165" fmla="*/ 726668 w 2195892"/>
              <a:gd name="connsiteY165" fmla="*/ 154378 h 1934517"/>
              <a:gd name="connsiteX166" fmla="*/ 718181 w 2195892"/>
              <a:gd name="connsiteY166" fmla="*/ 186861 h 1934517"/>
              <a:gd name="connsiteX167" fmla="*/ 705451 w 2195892"/>
              <a:gd name="connsiteY167" fmla="*/ 160876 h 1934517"/>
              <a:gd name="connsiteX168" fmla="*/ 709960 w 2195892"/>
              <a:gd name="connsiteY168" fmla="*/ 152552 h 1934517"/>
              <a:gd name="connsiteX169" fmla="*/ 583723 w 2195892"/>
              <a:gd name="connsiteY169" fmla="*/ 142661 h 1934517"/>
              <a:gd name="connsiteX170" fmla="*/ 587330 w 2195892"/>
              <a:gd name="connsiteY170" fmla="*/ 146714 h 1934517"/>
              <a:gd name="connsiteX171" fmla="*/ 592045 w 2195892"/>
              <a:gd name="connsiteY171" fmla="*/ 175522 h 1934517"/>
              <a:gd name="connsiteX172" fmla="*/ 582619 w 2195892"/>
              <a:gd name="connsiteY172" fmla="*/ 175522 h 1934517"/>
              <a:gd name="connsiteX173" fmla="*/ 568483 w 2195892"/>
              <a:gd name="connsiteY173" fmla="*/ 146714 h 1934517"/>
              <a:gd name="connsiteX174" fmla="*/ 583723 w 2195892"/>
              <a:gd name="connsiteY174" fmla="*/ 142661 h 1934517"/>
              <a:gd name="connsiteX175" fmla="*/ 2142869 w 2195892"/>
              <a:gd name="connsiteY175" fmla="*/ 141390 h 1934517"/>
              <a:gd name="connsiteX176" fmla="*/ 2142869 w 2195892"/>
              <a:gd name="connsiteY176" fmla="*/ 167374 h 1934517"/>
              <a:gd name="connsiteX177" fmla="*/ 2132261 w 2195892"/>
              <a:gd name="connsiteY177" fmla="*/ 167374 h 1934517"/>
              <a:gd name="connsiteX178" fmla="*/ 2142869 w 2195892"/>
              <a:gd name="connsiteY178" fmla="*/ 141390 h 1934517"/>
              <a:gd name="connsiteX179" fmla="*/ 769101 w 2195892"/>
              <a:gd name="connsiteY179" fmla="*/ 141390 h 1934517"/>
              <a:gd name="connsiteX180" fmla="*/ 774407 w 2195892"/>
              <a:gd name="connsiteY180" fmla="*/ 154382 h 1934517"/>
              <a:gd name="connsiteX181" fmla="*/ 769101 w 2195892"/>
              <a:gd name="connsiteY181" fmla="*/ 154382 h 1934517"/>
              <a:gd name="connsiteX182" fmla="*/ 769101 w 2195892"/>
              <a:gd name="connsiteY182" fmla="*/ 141390 h 1934517"/>
              <a:gd name="connsiteX183" fmla="*/ 546327 w 2195892"/>
              <a:gd name="connsiteY183" fmla="*/ 141390 h 1934517"/>
              <a:gd name="connsiteX184" fmla="*/ 551630 w 2195892"/>
              <a:gd name="connsiteY184" fmla="*/ 141390 h 1934517"/>
              <a:gd name="connsiteX185" fmla="*/ 556936 w 2195892"/>
              <a:gd name="connsiteY185" fmla="*/ 147888 h 1934517"/>
              <a:gd name="connsiteX186" fmla="*/ 546327 w 2195892"/>
              <a:gd name="connsiteY186" fmla="*/ 141390 h 1934517"/>
              <a:gd name="connsiteX187" fmla="*/ 901702 w 2195892"/>
              <a:gd name="connsiteY187" fmla="*/ 141386 h 1934517"/>
              <a:gd name="connsiteX188" fmla="*/ 912311 w 2195892"/>
              <a:gd name="connsiteY188" fmla="*/ 141386 h 1934517"/>
              <a:gd name="connsiteX189" fmla="*/ 912311 w 2195892"/>
              <a:gd name="connsiteY189" fmla="*/ 147884 h 1934517"/>
              <a:gd name="connsiteX190" fmla="*/ 901702 w 2195892"/>
              <a:gd name="connsiteY190" fmla="*/ 141386 h 1934517"/>
              <a:gd name="connsiteX191" fmla="*/ 666553 w 2195892"/>
              <a:gd name="connsiteY191" fmla="*/ 141386 h 1934517"/>
              <a:gd name="connsiteX192" fmla="*/ 673626 w 2195892"/>
              <a:gd name="connsiteY192" fmla="*/ 154378 h 1934517"/>
              <a:gd name="connsiteX193" fmla="*/ 666553 w 2195892"/>
              <a:gd name="connsiteY193" fmla="*/ 147884 h 1934517"/>
              <a:gd name="connsiteX194" fmla="*/ 666553 w 2195892"/>
              <a:gd name="connsiteY194" fmla="*/ 141386 h 1934517"/>
              <a:gd name="connsiteX195" fmla="*/ 673626 w 2195892"/>
              <a:gd name="connsiteY195" fmla="*/ 121899 h 1934517"/>
              <a:gd name="connsiteX196" fmla="*/ 684235 w 2195892"/>
              <a:gd name="connsiteY196" fmla="*/ 121899 h 1934517"/>
              <a:gd name="connsiteX197" fmla="*/ 673626 w 2195892"/>
              <a:gd name="connsiteY197" fmla="*/ 141390 h 1934517"/>
              <a:gd name="connsiteX198" fmla="*/ 851315 w 2195892"/>
              <a:gd name="connsiteY198" fmla="*/ 116367 h 1934517"/>
              <a:gd name="connsiteX199" fmla="*/ 875183 w 2195892"/>
              <a:gd name="connsiteY199" fmla="*/ 125959 h 1934517"/>
              <a:gd name="connsiteX200" fmla="*/ 885792 w 2195892"/>
              <a:gd name="connsiteY200" fmla="*/ 137330 h 1934517"/>
              <a:gd name="connsiteX201" fmla="*/ 853967 w 2195892"/>
              <a:gd name="connsiteY201" fmla="*/ 143014 h 1934517"/>
              <a:gd name="connsiteX202" fmla="*/ 843359 w 2195892"/>
              <a:gd name="connsiteY202" fmla="*/ 120275 h 1934517"/>
              <a:gd name="connsiteX203" fmla="*/ 851315 w 2195892"/>
              <a:gd name="connsiteY203" fmla="*/ 116367 h 1934517"/>
              <a:gd name="connsiteX204" fmla="*/ 2153481 w 2195892"/>
              <a:gd name="connsiteY204" fmla="*/ 115405 h 1934517"/>
              <a:gd name="connsiteX205" fmla="*/ 2158783 w 2195892"/>
              <a:gd name="connsiteY205" fmla="*/ 115405 h 1934517"/>
              <a:gd name="connsiteX206" fmla="*/ 2153481 w 2195892"/>
              <a:gd name="connsiteY206" fmla="*/ 128397 h 1934517"/>
              <a:gd name="connsiteX207" fmla="*/ 2153481 w 2195892"/>
              <a:gd name="connsiteY207" fmla="*/ 115405 h 1934517"/>
              <a:gd name="connsiteX208" fmla="*/ 459690 w 2195892"/>
              <a:gd name="connsiteY208" fmla="*/ 115405 h 1934517"/>
              <a:gd name="connsiteX209" fmla="*/ 466764 w 2195892"/>
              <a:gd name="connsiteY209" fmla="*/ 115405 h 1934517"/>
              <a:gd name="connsiteX210" fmla="*/ 456155 w 2195892"/>
              <a:gd name="connsiteY210" fmla="*/ 121903 h 1934517"/>
              <a:gd name="connsiteX211" fmla="*/ 459690 w 2195892"/>
              <a:gd name="connsiteY211" fmla="*/ 115405 h 1934517"/>
              <a:gd name="connsiteX212" fmla="*/ 505161 w 2195892"/>
              <a:gd name="connsiteY212" fmla="*/ 108494 h 1934517"/>
              <a:gd name="connsiteX213" fmla="*/ 506631 w 2195892"/>
              <a:gd name="connsiteY213" fmla="*/ 112860 h 1934517"/>
              <a:gd name="connsiteX214" fmla="*/ 504599 w 2195892"/>
              <a:gd name="connsiteY214" fmla="*/ 115340 h 1934517"/>
              <a:gd name="connsiteX215" fmla="*/ 912498 w 2195892"/>
              <a:gd name="connsiteY215" fmla="*/ 106378 h 1934517"/>
              <a:gd name="connsiteX216" fmla="*/ 926634 w 2195892"/>
              <a:gd name="connsiteY216" fmla="*/ 117901 h 1934517"/>
              <a:gd name="connsiteX217" fmla="*/ 921923 w 2195892"/>
              <a:gd name="connsiteY217" fmla="*/ 129425 h 1934517"/>
              <a:gd name="connsiteX218" fmla="*/ 907783 w 2195892"/>
              <a:gd name="connsiteY218" fmla="*/ 135186 h 1934517"/>
              <a:gd name="connsiteX219" fmla="*/ 912498 w 2195892"/>
              <a:gd name="connsiteY219" fmla="*/ 106378 h 1934517"/>
              <a:gd name="connsiteX220" fmla="*/ 949438 w 2195892"/>
              <a:gd name="connsiteY220" fmla="*/ 102413 h 1934517"/>
              <a:gd name="connsiteX221" fmla="*/ 954744 w 2195892"/>
              <a:gd name="connsiteY221" fmla="*/ 108911 h 1934517"/>
              <a:gd name="connsiteX222" fmla="*/ 949438 w 2195892"/>
              <a:gd name="connsiteY222" fmla="*/ 115405 h 1934517"/>
              <a:gd name="connsiteX223" fmla="*/ 949438 w 2195892"/>
              <a:gd name="connsiteY223" fmla="*/ 102413 h 1934517"/>
              <a:gd name="connsiteX224" fmla="*/ 339465 w 2195892"/>
              <a:gd name="connsiteY224" fmla="*/ 102413 h 1934517"/>
              <a:gd name="connsiteX225" fmla="*/ 344770 w 2195892"/>
              <a:gd name="connsiteY225" fmla="*/ 102413 h 1934517"/>
              <a:gd name="connsiteX226" fmla="*/ 344770 w 2195892"/>
              <a:gd name="connsiteY226" fmla="*/ 115405 h 1934517"/>
              <a:gd name="connsiteX227" fmla="*/ 339465 w 2195892"/>
              <a:gd name="connsiteY227" fmla="*/ 102413 h 1934517"/>
              <a:gd name="connsiteX228" fmla="*/ 697492 w 2195892"/>
              <a:gd name="connsiteY228" fmla="*/ 102409 h 1934517"/>
              <a:gd name="connsiteX229" fmla="*/ 710754 w 2195892"/>
              <a:gd name="connsiteY229" fmla="*/ 121899 h 1934517"/>
              <a:gd name="connsiteX230" fmla="*/ 693072 w 2195892"/>
              <a:gd name="connsiteY230" fmla="*/ 134892 h 1934517"/>
              <a:gd name="connsiteX231" fmla="*/ 688652 w 2195892"/>
              <a:gd name="connsiteY231" fmla="*/ 115401 h 1934517"/>
              <a:gd name="connsiteX232" fmla="*/ 697492 w 2195892"/>
              <a:gd name="connsiteY232" fmla="*/ 102409 h 1934517"/>
              <a:gd name="connsiteX233" fmla="*/ 2079219 w 2195892"/>
              <a:gd name="connsiteY233" fmla="*/ 89420 h 1934517"/>
              <a:gd name="connsiteX234" fmla="*/ 2084525 w 2195892"/>
              <a:gd name="connsiteY234" fmla="*/ 115405 h 1934517"/>
              <a:gd name="connsiteX235" fmla="*/ 2068611 w 2195892"/>
              <a:gd name="connsiteY235" fmla="*/ 110208 h 1934517"/>
              <a:gd name="connsiteX236" fmla="*/ 2079219 w 2195892"/>
              <a:gd name="connsiteY236" fmla="*/ 89420 h 1934517"/>
              <a:gd name="connsiteX237" fmla="*/ 543674 w 2195892"/>
              <a:gd name="connsiteY237" fmla="*/ 89420 h 1934517"/>
              <a:gd name="connsiteX238" fmla="*/ 543674 w 2195892"/>
              <a:gd name="connsiteY238" fmla="*/ 102413 h 1934517"/>
              <a:gd name="connsiteX239" fmla="*/ 557995 w 2195892"/>
              <a:gd name="connsiteY239" fmla="*/ 102413 h 1934517"/>
              <a:gd name="connsiteX240" fmla="*/ 548449 w 2195892"/>
              <a:gd name="connsiteY240" fmla="*/ 121903 h 1934517"/>
              <a:gd name="connsiteX241" fmla="*/ 534125 w 2195892"/>
              <a:gd name="connsiteY241" fmla="*/ 102413 h 1934517"/>
              <a:gd name="connsiteX242" fmla="*/ 519805 w 2195892"/>
              <a:gd name="connsiteY242" fmla="*/ 102413 h 1934517"/>
              <a:gd name="connsiteX243" fmla="*/ 543674 w 2195892"/>
              <a:gd name="connsiteY243" fmla="*/ 89420 h 1934517"/>
              <a:gd name="connsiteX244" fmla="*/ 297031 w 2195892"/>
              <a:gd name="connsiteY244" fmla="*/ 89416 h 1934517"/>
              <a:gd name="connsiteX245" fmla="*/ 307640 w 2195892"/>
              <a:gd name="connsiteY245" fmla="*/ 116485 h 1934517"/>
              <a:gd name="connsiteX246" fmla="*/ 291729 w 2195892"/>
              <a:gd name="connsiteY246" fmla="*/ 121899 h 1934517"/>
              <a:gd name="connsiteX247" fmla="*/ 297031 w 2195892"/>
              <a:gd name="connsiteY247" fmla="*/ 89416 h 1934517"/>
              <a:gd name="connsiteX248" fmla="*/ 847003 w 2195892"/>
              <a:gd name="connsiteY248" fmla="*/ 84953 h 1934517"/>
              <a:gd name="connsiteX249" fmla="*/ 848661 w 2195892"/>
              <a:gd name="connsiteY249" fmla="*/ 86171 h 1934517"/>
              <a:gd name="connsiteX250" fmla="*/ 848661 w 2195892"/>
              <a:gd name="connsiteY250" fmla="*/ 89420 h 1934517"/>
              <a:gd name="connsiteX251" fmla="*/ 843355 w 2195892"/>
              <a:gd name="connsiteY251" fmla="*/ 86171 h 1934517"/>
              <a:gd name="connsiteX252" fmla="*/ 847003 w 2195892"/>
              <a:gd name="connsiteY252" fmla="*/ 84953 h 1934517"/>
              <a:gd name="connsiteX253" fmla="*/ 507219 w 2195892"/>
              <a:gd name="connsiteY253" fmla="*/ 83327 h 1934517"/>
              <a:gd name="connsiteX254" fmla="*/ 505161 w 2195892"/>
              <a:gd name="connsiteY254" fmla="*/ 108494 h 1934517"/>
              <a:gd name="connsiteX255" fmla="*/ 502508 w 2195892"/>
              <a:gd name="connsiteY255" fmla="*/ 100616 h 1934517"/>
              <a:gd name="connsiteX256" fmla="*/ 507219 w 2195892"/>
              <a:gd name="connsiteY256" fmla="*/ 83327 h 1934517"/>
              <a:gd name="connsiteX257" fmla="*/ 1939899 w 2195892"/>
              <a:gd name="connsiteY257" fmla="*/ 82922 h 1934517"/>
              <a:gd name="connsiteX258" fmla="*/ 1959702 w 2195892"/>
              <a:gd name="connsiteY258" fmla="*/ 123045 h 1934517"/>
              <a:gd name="connsiteX259" fmla="*/ 1979502 w 2195892"/>
              <a:gd name="connsiteY259" fmla="*/ 105850 h 1934517"/>
              <a:gd name="connsiteX260" fmla="*/ 1984453 w 2195892"/>
              <a:gd name="connsiteY260" fmla="*/ 145973 h 1934517"/>
              <a:gd name="connsiteX261" fmla="*/ 1979502 w 2195892"/>
              <a:gd name="connsiteY261" fmla="*/ 180367 h 1934517"/>
              <a:gd name="connsiteX262" fmla="*/ 1964650 w 2195892"/>
              <a:gd name="connsiteY262" fmla="*/ 145973 h 1934517"/>
              <a:gd name="connsiteX263" fmla="*/ 1944850 w 2195892"/>
              <a:gd name="connsiteY263" fmla="*/ 100117 h 1934517"/>
              <a:gd name="connsiteX264" fmla="*/ 1920096 w 2195892"/>
              <a:gd name="connsiteY264" fmla="*/ 94388 h 1934517"/>
              <a:gd name="connsiteX265" fmla="*/ 1939899 w 2195892"/>
              <a:gd name="connsiteY265" fmla="*/ 82922 h 1934517"/>
              <a:gd name="connsiteX266" fmla="*/ 816836 w 2195892"/>
              <a:gd name="connsiteY266" fmla="*/ 82922 h 1934517"/>
              <a:gd name="connsiteX267" fmla="*/ 827445 w 2195892"/>
              <a:gd name="connsiteY267" fmla="*/ 82922 h 1934517"/>
              <a:gd name="connsiteX268" fmla="*/ 827445 w 2195892"/>
              <a:gd name="connsiteY268" fmla="*/ 86171 h 1934517"/>
              <a:gd name="connsiteX269" fmla="*/ 822142 w 2195892"/>
              <a:gd name="connsiteY269" fmla="*/ 89420 h 1934517"/>
              <a:gd name="connsiteX270" fmla="*/ 816836 w 2195892"/>
              <a:gd name="connsiteY270" fmla="*/ 82922 h 1934517"/>
              <a:gd name="connsiteX271" fmla="*/ 519805 w 2195892"/>
              <a:gd name="connsiteY271" fmla="*/ 82922 h 1934517"/>
              <a:gd name="connsiteX272" fmla="*/ 525111 w 2195892"/>
              <a:gd name="connsiteY272" fmla="*/ 82922 h 1934517"/>
              <a:gd name="connsiteX273" fmla="*/ 525111 w 2195892"/>
              <a:gd name="connsiteY273" fmla="*/ 89420 h 1934517"/>
              <a:gd name="connsiteX274" fmla="*/ 519805 w 2195892"/>
              <a:gd name="connsiteY274" fmla="*/ 89420 h 1934517"/>
              <a:gd name="connsiteX275" fmla="*/ 381898 w 2195892"/>
              <a:gd name="connsiteY275" fmla="*/ 76428 h 1934517"/>
              <a:gd name="connsiteX276" fmla="*/ 397812 w 2195892"/>
              <a:gd name="connsiteY276" fmla="*/ 89420 h 1934517"/>
              <a:gd name="connsiteX277" fmla="*/ 381898 w 2195892"/>
              <a:gd name="connsiteY277" fmla="*/ 80758 h 1934517"/>
              <a:gd name="connsiteX278" fmla="*/ 381898 w 2195892"/>
              <a:gd name="connsiteY278" fmla="*/ 76428 h 1934517"/>
              <a:gd name="connsiteX279" fmla="*/ 1872360 w 2195892"/>
              <a:gd name="connsiteY279" fmla="*/ 69930 h 1934517"/>
              <a:gd name="connsiteX280" fmla="*/ 1893577 w 2195892"/>
              <a:gd name="connsiteY280" fmla="*/ 84547 h 1934517"/>
              <a:gd name="connsiteX281" fmla="*/ 1872360 w 2195892"/>
              <a:gd name="connsiteY281" fmla="*/ 74804 h 1934517"/>
              <a:gd name="connsiteX282" fmla="*/ 1872360 w 2195892"/>
              <a:gd name="connsiteY282" fmla="*/ 69930 h 1934517"/>
              <a:gd name="connsiteX283" fmla="*/ 652407 w 2195892"/>
              <a:gd name="connsiteY283" fmla="*/ 56938 h 1934517"/>
              <a:gd name="connsiteX284" fmla="*/ 663018 w 2195892"/>
              <a:gd name="connsiteY284" fmla="*/ 56938 h 1934517"/>
              <a:gd name="connsiteX285" fmla="*/ 652407 w 2195892"/>
              <a:gd name="connsiteY285" fmla="*/ 69930 h 1934517"/>
              <a:gd name="connsiteX286" fmla="*/ 652407 w 2195892"/>
              <a:gd name="connsiteY286" fmla="*/ 56938 h 1934517"/>
              <a:gd name="connsiteX287" fmla="*/ 1835233 w 2195892"/>
              <a:gd name="connsiteY287" fmla="*/ 50443 h 1934517"/>
              <a:gd name="connsiteX288" fmla="*/ 1835233 w 2195892"/>
              <a:gd name="connsiteY288" fmla="*/ 56942 h 1934517"/>
              <a:gd name="connsiteX289" fmla="*/ 1829927 w 2195892"/>
              <a:gd name="connsiteY289" fmla="*/ 56942 h 1934517"/>
              <a:gd name="connsiteX290" fmla="*/ 1835233 w 2195892"/>
              <a:gd name="connsiteY290" fmla="*/ 50443 h 1934517"/>
              <a:gd name="connsiteX291" fmla="*/ 556936 w 2195892"/>
              <a:gd name="connsiteY291" fmla="*/ 50439 h 1934517"/>
              <a:gd name="connsiteX292" fmla="*/ 556936 w 2195892"/>
              <a:gd name="connsiteY292" fmla="*/ 69930 h 1934517"/>
              <a:gd name="connsiteX293" fmla="*/ 546327 w 2195892"/>
              <a:gd name="connsiteY293" fmla="*/ 63432 h 1934517"/>
              <a:gd name="connsiteX294" fmla="*/ 556936 w 2195892"/>
              <a:gd name="connsiteY294" fmla="*/ 50439 h 1934517"/>
              <a:gd name="connsiteX295" fmla="*/ 277489 w 2195892"/>
              <a:gd name="connsiteY295" fmla="*/ 50439 h 1934517"/>
              <a:gd name="connsiteX296" fmla="*/ 277489 w 2195892"/>
              <a:gd name="connsiteY296" fmla="*/ 96938 h 1934517"/>
              <a:gd name="connsiteX297" fmla="*/ 286981 w 2195892"/>
              <a:gd name="connsiteY297" fmla="*/ 114378 h 1934517"/>
              <a:gd name="connsiteX298" fmla="*/ 277489 w 2195892"/>
              <a:gd name="connsiteY298" fmla="*/ 126004 h 1934517"/>
              <a:gd name="connsiteX299" fmla="*/ 268000 w 2195892"/>
              <a:gd name="connsiteY299" fmla="*/ 120189 h 1934517"/>
              <a:gd name="connsiteX300" fmla="*/ 258508 w 2195892"/>
              <a:gd name="connsiteY300" fmla="*/ 102752 h 1934517"/>
              <a:gd name="connsiteX301" fmla="*/ 244271 w 2195892"/>
              <a:gd name="connsiteY301" fmla="*/ 149251 h 1934517"/>
              <a:gd name="connsiteX302" fmla="*/ 234779 w 2195892"/>
              <a:gd name="connsiteY302" fmla="*/ 137625 h 1934517"/>
              <a:gd name="connsiteX303" fmla="*/ 225286 w 2195892"/>
              <a:gd name="connsiteY303" fmla="*/ 160876 h 1934517"/>
              <a:gd name="connsiteX304" fmla="*/ 215794 w 2195892"/>
              <a:gd name="connsiteY304" fmla="*/ 149251 h 1934517"/>
              <a:gd name="connsiteX305" fmla="*/ 215794 w 2195892"/>
              <a:gd name="connsiteY305" fmla="*/ 137625 h 1934517"/>
              <a:gd name="connsiteX306" fmla="*/ 201557 w 2195892"/>
              <a:gd name="connsiteY306" fmla="*/ 149251 h 1934517"/>
              <a:gd name="connsiteX307" fmla="*/ 215794 w 2195892"/>
              <a:gd name="connsiteY307" fmla="*/ 108563 h 1934517"/>
              <a:gd name="connsiteX308" fmla="*/ 211049 w 2195892"/>
              <a:gd name="connsiteY308" fmla="*/ 108563 h 1934517"/>
              <a:gd name="connsiteX309" fmla="*/ 215794 w 2195892"/>
              <a:gd name="connsiteY309" fmla="*/ 91127 h 1934517"/>
              <a:gd name="connsiteX310" fmla="*/ 220538 w 2195892"/>
              <a:gd name="connsiteY310" fmla="*/ 96938 h 1934517"/>
              <a:gd name="connsiteX311" fmla="*/ 220538 w 2195892"/>
              <a:gd name="connsiteY311" fmla="*/ 126004 h 1934517"/>
              <a:gd name="connsiteX312" fmla="*/ 239523 w 2195892"/>
              <a:gd name="connsiteY312" fmla="*/ 131814 h 1934517"/>
              <a:gd name="connsiteX313" fmla="*/ 244271 w 2195892"/>
              <a:gd name="connsiteY313" fmla="*/ 102752 h 1934517"/>
              <a:gd name="connsiteX314" fmla="*/ 249015 w 2195892"/>
              <a:gd name="connsiteY314" fmla="*/ 91127 h 1934517"/>
              <a:gd name="connsiteX315" fmla="*/ 258508 w 2195892"/>
              <a:gd name="connsiteY315" fmla="*/ 96938 h 1934517"/>
              <a:gd name="connsiteX316" fmla="*/ 268000 w 2195892"/>
              <a:gd name="connsiteY316" fmla="*/ 79501 h 1934517"/>
              <a:gd name="connsiteX317" fmla="*/ 277489 w 2195892"/>
              <a:gd name="connsiteY317" fmla="*/ 50439 h 1934517"/>
              <a:gd name="connsiteX318" fmla="*/ 352723 w 2195892"/>
              <a:gd name="connsiteY318" fmla="*/ 48901 h 1934517"/>
              <a:gd name="connsiteX319" fmla="*/ 365984 w 2195892"/>
              <a:gd name="connsiteY319" fmla="*/ 53042 h 1934517"/>
              <a:gd name="connsiteX320" fmla="*/ 360681 w 2195892"/>
              <a:gd name="connsiteY320" fmla="*/ 89420 h 1934517"/>
              <a:gd name="connsiteX321" fmla="*/ 344767 w 2195892"/>
              <a:gd name="connsiteY321" fmla="*/ 73830 h 1934517"/>
              <a:gd name="connsiteX322" fmla="*/ 344767 w 2195892"/>
              <a:gd name="connsiteY322" fmla="*/ 68633 h 1934517"/>
              <a:gd name="connsiteX323" fmla="*/ 328856 w 2195892"/>
              <a:gd name="connsiteY323" fmla="*/ 68633 h 1934517"/>
              <a:gd name="connsiteX324" fmla="*/ 352723 w 2195892"/>
              <a:gd name="connsiteY324" fmla="*/ 48901 h 1934517"/>
              <a:gd name="connsiteX325" fmla="*/ 588757 w 2195892"/>
              <a:gd name="connsiteY325" fmla="*/ 37451 h 1934517"/>
              <a:gd name="connsiteX326" fmla="*/ 594063 w 2195892"/>
              <a:gd name="connsiteY326" fmla="*/ 46114 h 1934517"/>
              <a:gd name="connsiteX327" fmla="*/ 588757 w 2195892"/>
              <a:gd name="connsiteY327" fmla="*/ 41781 h 1934517"/>
              <a:gd name="connsiteX328" fmla="*/ 588757 w 2195892"/>
              <a:gd name="connsiteY328" fmla="*/ 37451 h 1934517"/>
              <a:gd name="connsiteX329" fmla="*/ 917613 w 2195892"/>
              <a:gd name="connsiteY329" fmla="*/ 37447 h 1934517"/>
              <a:gd name="connsiteX330" fmla="*/ 922919 w 2195892"/>
              <a:gd name="connsiteY330" fmla="*/ 37447 h 1934517"/>
              <a:gd name="connsiteX331" fmla="*/ 917613 w 2195892"/>
              <a:gd name="connsiteY331" fmla="*/ 43945 h 1934517"/>
              <a:gd name="connsiteX332" fmla="*/ 917613 w 2195892"/>
              <a:gd name="connsiteY332" fmla="*/ 37447 h 1934517"/>
              <a:gd name="connsiteX333" fmla="*/ 551630 w 2195892"/>
              <a:gd name="connsiteY333" fmla="*/ 37447 h 1934517"/>
              <a:gd name="connsiteX334" fmla="*/ 556936 w 2195892"/>
              <a:gd name="connsiteY334" fmla="*/ 37447 h 1934517"/>
              <a:gd name="connsiteX335" fmla="*/ 556936 w 2195892"/>
              <a:gd name="connsiteY335" fmla="*/ 43945 h 1934517"/>
              <a:gd name="connsiteX336" fmla="*/ 551630 w 2195892"/>
              <a:gd name="connsiteY336" fmla="*/ 43945 h 1934517"/>
              <a:gd name="connsiteX337" fmla="*/ 670973 w 2195892"/>
              <a:gd name="connsiteY337" fmla="*/ 30953 h 1934517"/>
              <a:gd name="connsiteX338" fmla="*/ 670973 w 2195892"/>
              <a:gd name="connsiteY338" fmla="*/ 37451 h 1934517"/>
              <a:gd name="connsiteX339" fmla="*/ 668321 w 2195892"/>
              <a:gd name="connsiteY339" fmla="*/ 34202 h 1934517"/>
              <a:gd name="connsiteX340" fmla="*/ 251946 w 2195892"/>
              <a:gd name="connsiteY340" fmla="*/ 30953 h 1934517"/>
              <a:gd name="connsiteX341" fmla="*/ 251946 w 2195892"/>
              <a:gd name="connsiteY341" fmla="*/ 89420 h 1934517"/>
              <a:gd name="connsiteX342" fmla="*/ 242664 w 2195892"/>
              <a:gd name="connsiteY342" fmla="*/ 36800 h 1934517"/>
              <a:gd name="connsiteX343" fmla="*/ 251946 w 2195892"/>
              <a:gd name="connsiteY343" fmla="*/ 30953 h 1934517"/>
              <a:gd name="connsiteX344" fmla="*/ 739040 w 2195892"/>
              <a:gd name="connsiteY344" fmla="*/ 24459 h 1934517"/>
              <a:gd name="connsiteX345" fmla="*/ 748472 w 2195892"/>
              <a:gd name="connsiteY345" fmla="*/ 24459 h 1934517"/>
              <a:gd name="connsiteX346" fmla="*/ 748472 w 2195892"/>
              <a:gd name="connsiteY346" fmla="*/ 53987 h 1934517"/>
              <a:gd name="connsiteX347" fmla="*/ 729611 w 2195892"/>
              <a:gd name="connsiteY347" fmla="*/ 71706 h 1934517"/>
              <a:gd name="connsiteX348" fmla="*/ 729611 w 2195892"/>
              <a:gd name="connsiteY348" fmla="*/ 89420 h 1934517"/>
              <a:gd name="connsiteX349" fmla="*/ 715468 w 2195892"/>
              <a:gd name="connsiteY349" fmla="*/ 89420 h 1934517"/>
              <a:gd name="connsiteX350" fmla="*/ 724897 w 2195892"/>
              <a:gd name="connsiteY350" fmla="*/ 53987 h 1934517"/>
              <a:gd name="connsiteX351" fmla="*/ 739040 w 2195892"/>
              <a:gd name="connsiteY351" fmla="*/ 53987 h 1934517"/>
              <a:gd name="connsiteX352" fmla="*/ 739040 w 2195892"/>
              <a:gd name="connsiteY352" fmla="*/ 24459 h 1934517"/>
              <a:gd name="connsiteX353" fmla="*/ 1798102 w 2195892"/>
              <a:gd name="connsiteY353" fmla="*/ 17961 h 1934517"/>
              <a:gd name="connsiteX354" fmla="*/ 1798102 w 2195892"/>
              <a:gd name="connsiteY354" fmla="*/ 24459 h 1934517"/>
              <a:gd name="connsiteX355" fmla="*/ 1792796 w 2195892"/>
              <a:gd name="connsiteY355" fmla="*/ 24459 h 1934517"/>
              <a:gd name="connsiteX356" fmla="*/ 1076740 w 2195892"/>
              <a:gd name="connsiteY356" fmla="*/ 17961 h 1934517"/>
              <a:gd name="connsiteX357" fmla="*/ 1089470 w 2195892"/>
              <a:gd name="connsiteY357" fmla="*/ 30953 h 1934517"/>
              <a:gd name="connsiteX358" fmla="*/ 1076740 w 2195892"/>
              <a:gd name="connsiteY358" fmla="*/ 17961 h 1934517"/>
              <a:gd name="connsiteX359" fmla="*/ 551630 w 2195892"/>
              <a:gd name="connsiteY359" fmla="*/ 17961 h 1934517"/>
              <a:gd name="connsiteX360" fmla="*/ 551630 w 2195892"/>
              <a:gd name="connsiteY360" fmla="*/ 24459 h 1934517"/>
              <a:gd name="connsiteX361" fmla="*/ 546324 w 2195892"/>
              <a:gd name="connsiteY361" fmla="*/ 24459 h 1934517"/>
              <a:gd name="connsiteX362" fmla="*/ 551630 w 2195892"/>
              <a:gd name="connsiteY362" fmla="*/ 17961 h 1934517"/>
              <a:gd name="connsiteX363" fmla="*/ 753850 w 2195892"/>
              <a:gd name="connsiteY363" fmla="*/ 16340 h 1934517"/>
              <a:gd name="connsiteX364" fmla="*/ 758492 w 2195892"/>
              <a:gd name="connsiteY364" fmla="*/ 17965 h 1934517"/>
              <a:gd name="connsiteX365" fmla="*/ 758492 w 2195892"/>
              <a:gd name="connsiteY365" fmla="*/ 24459 h 1934517"/>
              <a:gd name="connsiteX366" fmla="*/ 753187 w 2195892"/>
              <a:gd name="connsiteY366" fmla="*/ 24459 h 1934517"/>
              <a:gd name="connsiteX367" fmla="*/ 753850 w 2195892"/>
              <a:gd name="connsiteY367" fmla="*/ 16340 h 1934517"/>
              <a:gd name="connsiteX368" fmla="*/ 848661 w 2195892"/>
              <a:gd name="connsiteY368" fmla="*/ 11466 h 1934517"/>
              <a:gd name="connsiteX369" fmla="*/ 864575 w 2195892"/>
              <a:gd name="connsiteY369" fmla="*/ 24459 h 1934517"/>
              <a:gd name="connsiteX370" fmla="*/ 864575 w 2195892"/>
              <a:gd name="connsiteY370" fmla="*/ 37451 h 1934517"/>
              <a:gd name="connsiteX371" fmla="*/ 848661 w 2195892"/>
              <a:gd name="connsiteY371" fmla="*/ 17961 h 1934517"/>
              <a:gd name="connsiteX372" fmla="*/ 848661 w 2195892"/>
              <a:gd name="connsiteY372" fmla="*/ 11466 h 1934517"/>
              <a:gd name="connsiteX373" fmla="*/ 832750 w 2195892"/>
              <a:gd name="connsiteY373" fmla="*/ 11466 h 1934517"/>
              <a:gd name="connsiteX374" fmla="*/ 832750 w 2195892"/>
              <a:gd name="connsiteY374" fmla="*/ 24459 h 1934517"/>
              <a:gd name="connsiteX375" fmla="*/ 827445 w 2195892"/>
              <a:gd name="connsiteY375" fmla="*/ 17965 h 1934517"/>
              <a:gd name="connsiteX376" fmla="*/ 832750 w 2195892"/>
              <a:gd name="connsiteY376" fmla="*/ 11466 h 1934517"/>
              <a:gd name="connsiteX377" fmla="*/ 943189 w 2195892"/>
              <a:gd name="connsiteY377" fmla="*/ 0 h 1934517"/>
              <a:gd name="connsiteX378" fmla="*/ 1023931 w 2195892"/>
              <a:gd name="connsiteY378" fmla="*/ 0 h 1934517"/>
              <a:gd name="connsiteX379" fmla="*/ 1035022 w 2195892"/>
              <a:gd name="connsiteY379" fmla="*/ 8422 h 1934517"/>
              <a:gd name="connsiteX380" fmla="*/ 1040912 w 2195892"/>
              <a:gd name="connsiteY380" fmla="*/ 498 h 1934517"/>
              <a:gd name="connsiteX381" fmla="*/ 1040750 w 2195892"/>
              <a:gd name="connsiteY381" fmla="*/ 0 h 1934517"/>
              <a:gd name="connsiteX382" fmla="*/ 1096554 w 2195892"/>
              <a:gd name="connsiteY382" fmla="*/ 0 h 1934517"/>
              <a:gd name="connsiteX383" fmla="*/ 1084504 w 2195892"/>
              <a:gd name="connsiteY383" fmla="*/ 8421 h 1934517"/>
              <a:gd name="connsiteX384" fmla="*/ 1068010 w 2195892"/>
              <a:gd name="connsiteY384" fmla="*/ 2660 h 1934517"/>
              <a:gd name="connsiteX385" fmla="*/ 1072721 w 2195892"/>
              <a:gd name="connsiteY385" fmla="*/ 54519 h 1934517"/>
              <a:gd name="connsiteX386" fmla="*/ 1082146 w 2195892"/>
              <a:gd name="connsiteY386" fmla="*/ 83327 h 1934517"/>
              <a:gd name="connsiteX387" fmla="*/ 1105708 w 2195892"/>
              <a:gd name="connsiteY387" fmla="*/ 77566 h 1934517"/>
              <a:gd name="connsiteX388" fmla="*/ 1100997 w 2195892"/>
              <a:gd name="connsiteY388" fmla="*/ 94851 h 1934517"/>
              <a:gd name="connsiteX389" fmla="*/ 1100997 w 2195892"/>
              <a:gd name="connsiteY389" fmla="*/ 140948 h 1934517"/>
              <a:gd name="connsiteX390" fmla="*/ 1119848 w 2195892"/>
              <a:gd name="connsiteY390" fmla="*/ 123663 h 1934517"/>
              <a:gd name="connsiteX391" fmla="*/ 1110423 w 2195892"/>
              <a:gd name="connsiteY391" fmla="*/ 60281 h 1934517"/>
              <a:gd name="connsiteX392" fmla="*/ 1100997 w 2195892"/>
              <a:gd name="connsiteY392" fmla="*/ 54519 h 1934517"/>
              <a:gd name="connsiteX393" fmla="*/ 1096286 w 2195892"/>
              <a:gd name="connsiteY393" fmla="*/ 60281 h 1934517"/>
              <a:gd name="connsiteX394" fmla="*/ 1099231 w 2195892"/>
              <a:gd name="connsiteY394" fmla="*/ 28588 h 1934517"/>
              <a:gd name="connsiteX395" fmla="*/ 1105074 w 2195892"/>
              <a:gd name="connsiteY395" fmla="*/ 0 h 1934517"/>
              <a:gd name="connsiteX396" fmla="*/ 1141706 w 2195892"/>
              <a:gd name="connsiteY396" fmla="*/ 0 h 1934517"/>
              <a:gd name="connsiteX397" fmla="*/ 1142010 w 2195892"/>
              <a:gd name="connsiteY397" fmla="*/ 7881 h 1934517"/>
              <a:gd name="connsiteX398" fmla="*/ 1148121 w 2195892"/>
              <a:gd name="connsiteY398" fmla="*/ 14184 h 1934517"/>
              <a:gd name="connsiteX399" fmla="*/ 1157547 w 2195892"/>
              <a:gd name="connsiteY399" fmla="*/ 42992 h 1934517"/>
              <a:gd name="connsiteX400" fmla="*/ 1171683 w 2195892"/>
              <a:gd name="connsiteY400" fmla="*/ 42992 h 1934517"/>
              <a:gd name="connsiteX401" fmla="*/ 1190534 w 2195892"/>
              <a:gd name="connsiteY401" fmla="*/ 8422 h 1934517"/>
              <a:gd name="connsiteX402" fmla="*/ 1181698 w 2195892"/>
              <a:gd name="connsiteY402" fmla="*/ 1938 h 1934517"/>
              <a:gd name="connsiteX403" fmla="*/ 1180748 w 2195892"/>
              <a:gd name="connsiteY403" fmla="*/ 0 h 1934517"/>
              <a:gd name="connsiteX404" fmla="*/ 1247027 w 2195892"/>
              <a:gd name="connsiteY404" fmla="*/ 0 h 1934517"/>
              <a:gd name="connsiteX405" fmla="*/ 1246791 w 2195892"/>
              <a:gd name="connsiteY405" fmla="*/ 12742 h 1934517"/>
              <a:gd name="connsiteX406" fmla="*/ 1270649 w 2195892"/>
              <a:gd name="connsiteY406" fmla="*/ 25707 h 1934517"/>
              <a:gd name="connsiteX407" fmla="*/ 1303637 w 2195892"/>
              <a:gd name="connsiteY407" fmla="*/ 19945 h 1934517"/>
              <a:gd name="connsiteX408" fmla="*/ 1306213 w 2195892"/>
              <a:gd name="connsiteY408" fmla="*/ 10312 h 1934517"/>
              <a:gd name="connsiteX409" fmla="*/ 1303312 w 2195892"/>
              <a:gd name="connsiteY409" fmla="*/ 0 h 1934517"/>
              <a:gd name="connsiteX410" fmla="*/ 1326420 w 2195892"/>
              <a:gd name="connsiteY410" fmla="*/ 0 h 1934517"/>
              <a:gd name="connsiteX411" fmla="*/ 1327199 w 2195892"/>
              <a:gd name="connsiteY411" fmla="*/ 2660 h 1934517"/>
              <a:gd name="connsiteX412" fmla="*/ 1364898 w 2195892"/>
              <a:gd name="connsiteY412" fmla="*/ 8422 h 1934517"/>
              <a:gd name="connsiteX413" fmla="*/ 1364766 w 2195892"/>
              <a:gd name="connsiteY413" fmla="*/ 0 h 1934517"/>
              <a:gd name="connsiteX414" fmla="*/ 1380970 w 2195892"/>
              <a:gd name="connsiteY414" fmla="*/ 0 h 1934517"/>
              <a:gd name="connsiteX415" fmla="*/ 1381393 w 2195892"/>
              <a:gd name="connsiteY415" fmla="*/ 1938 h 1934517"/>
              <a:gd name="connsiteX416" fmla="*/ 1383748 w 2195892"/>
              <a:gd name="connsiteY416" fmla="*/ 8422 h 1934517"/>
              <a:gd name="connsiteX417" fmla="*/ 1401457 w 2195892"/>
              <a:gd name="connsiteY417" fmla="*/ 0 h 1934517"/>
              <a:gd name="connsiteX418" fmla="*/ 1486740 w 2195892"/>
              <a:gd name="connsiteY418" fmla="*/ 0 h 1934517"/>
              <a:gd name="connsiteX419" fmla="*/ 1487422 w 2195892"/>
              <a:gd name="connsiteY419" fmla="*/ 14184 h 1934517"/>
              <a:gd name="connsiteX420" fmla="*/ 1487422 w 2195892"/>
              <a:gd name="connsiteY420" fmla="*/ 25707 h 1934517"/>
              <a:gd name="connsiteX421" fmla="*/ 1503329 w 2195892"/>
              <a:gd name="connsiteY421" fmla="*/ 4819 h 1934517"/>
              <a:gd name="connsiteX422" fmla="*/ 1502991 w 2195892"/>
              <a:gd name="connsiteY422" fmla="*/ 0 h 1934517"/>
              <a:gd name="connsiteX423" fmla="*/ 1566569 w 2195892"/>
              <a:gd name="connsiteY423" fmla="*/ 0 h 1934517"/>
              <a:gd name="connsiteX424" fmla="*/ 1566358 w 2195892"/>
              <a:gd name="connsiteY424" fmla="*/ 1938 h 1934517"/>
              <a:gd name="connsiteX425" fmla="*/ 1572248 w 2195892"/>
              <a:gd name="connsiteY425" fmla="*/ 8422 h 1934517"/>
              <a:gd name="connsiteX426" fmla="*/ 1581086 w 2195892"/>
              <a:gd name="connsiteY426" fmla="*/ 4099 h 1934517"/>
              <a:gd name="connsiteX427" fmla="*/ 1582762 w 2195892"/>
              <a:gd name="connsiteY427" fmla="*/ 0 h 1934517"/>
              <a:gd name="connsiteX428" fmla="*/ 1589499 w 2195892"/>
              <a:gd name="connsiteY428" fmla="*/ 0 h 1934517"/>
              <a:gd name="connsiteX429" fmla="*/ 1595810 w 2195892"/>
              <a:gd name="connsiteY429" fmla="*/ 8422 h 1934517"/>
              <a:gd name="connsiteX430" fmla="*/ 1642938 w 2195892"/>
              <a:gd name="connsiteY430" fmla="*/ 8422 h 1934517"/>
              <a:gd name="connsiteX431" fmla="*/ 1647649 w 2195892"/>
              <a:gd name="connsiteY431" fmla="*/ 37230 h 1934517"/>
              <a:gd name="connsiteX432" fmla="*/ 1657074 w 2195892"/>
              <a:gd name="connsiteY432" fmla="*/ 37230 h 1934517"/>
              <a:gd name="connsiteX433" fmla="*/ 1647649 w 2195892"/>
              <a:gd name="connsiteY433" fmla="*/ 14184 h 1934517"/>
              <a:gd name="connsiteX434" fmla="*/ 1650226 w 2195892"/>
              <a:gd name="connsiteY434" fmla="*/ 4819 h 1934517"/>
              <a:gd name="connsiteX435" fmla="*/ 1647200 w 2195892"/>
              <a:gd name="connsiteY435" fmla="*/ 0 h 1934517"/>
              <a:gd name="connsiteX436" fmla="*/ 1667816 w 2195892"/>
              <a:gd name="connsiteY436" fmla="*/ 0 h 1934517"/>
              <a:gd name="connsiteX437" fmla="*/ 1672979 w 2195892"/>
              <a:gd name="connsiteY437" fmla="*/ 2659 h 1934517"/>
              <a:gd name="connsiteX438" fmla="*/ 1680636 w 2195892"/>
              <a:gd name="connsiteY438" fmla="*/ 8422 h 1934517"/>
              <a:gd name="connsiteX439" fmla="*/ 1687522 w 2195892"/>
              <a:gd name="connsiteY439" fmla="*/ 0 h 1934517"/>
              <a:gd name="connsiteX440" fmla="*/ 1693261 w 2195892"/>
              <a:gd name="connsiteY440" fmla="*/ 0 h 1934517"/>
              <a:gd name="connsiteX441" fmla="*/ 1699708 w 2195892"/>
              <a:gd name="connsiteY441" fmla="*/ 6260 h 1934517"/>
              <a:gd name="connsiteX442" fmla="*/ 1713624 w 2195892"/>
              <a:gd name="connsiteY442" fmla="*/ 25707 h 1934517"/>
              <a:gd name="connsiteX443" fmla="*/ 1732475 w 2195892"/>
              <a:gd name="connsiteY443" fmla="*/ 48758 h 1934517"/>
              <a:gd name="connsiteX444" fmla="*/ 1765462 w 2195892"/>
              <a:gd name="connsiteY444" fmla="*/ 48758 h 1934517"/>
              <a:gd name="connsiteX445" fmla="*/ 1793739 w 2195892"/>
              <a:gd name="connsiteY445" fmla="*/ 66042 h 1934517"/>
              <a:gd name="connsiteX446" fmla="*/ 1803161 w 2195892"/>
              <a:gd name="connsiteY446" fmla="*/ 71804 h 1934517"/>
              <a:gd name="connsiteX447" fmla="*/ 1807875 w 2195892"/>
              <a:gd name="connsiteY447" fmla="*/ 66042 h 1934517"/>
              <a:gd name="connsiteX448" fmla="*/ 1803161 w 2195892"/>
              <a:gd name="connsiteY448" fmla="*/ 54519 h 1934517"/>
              <a:gd name="connsiteX449" fmla="*/ 1826726 w 2195892"/>
              <a:gd name="connsiteY449" fmla="*/ 60281 h 1934517"/>
              <a:gd name="connsiteX450" fmla="*/ 1807875 w 2195892"/>
              <a:gd name="connsiteY450" fmla="*/ 83327 h 1934517"/>
              <a:gd name="connsiteX451" fmla="*/ 1803161 w 2195892"/>
              <a:gd name="connsiteY451" fmla="*/ 94851 h 1934517"/>
              <a:gd name="connsiteX452" fmla="*/ 1798450 w 2195892"/>
              <a:gd name="connsiteY452" fmla="*/ 83327 h 1934517"/>
              <a:gd name="connsiteX453" fmla="*/ 1784313 w 2195892"/>
              <a:gd name="connsiteY453" fmla="*/ 71804 h 1934517"/>
              <a:gd name="connsiteX454" fmla="*/ 1789024 w 2195892"/>
              <a:gd name="connsiteY454" fmla="*/ 106378 h 1934517"/>
              <a:gd name="connsiteX455" fmla="*/ 1812586 w 2195892"/>
              <a:gd name="connsiteY455" fmla="*/ 112140 h 1934517"/>
              <a:gd name="connsiteX456" fmla="*/ 1798450 w 2195892"/>
              <a:gd name="connsiteY456" fmla="*/ 135186 h 1934517"/>
              <a:gd name="connsiteX457" fmla="*/ 1822012 w 2195892"/>
              <a:gd name="connsiteY457" fmla="*/ 146714 h 1934517"/>
              <a:gd name="connsiteX458" fmla="*/ 1840863 w 2195892"/>
              <a:gd name="connsiteY458" fmla="*/ 163998 h 1934517"/>
              <a:gd name="connsiteX459" fmla="*/ 1864425 w 2195892"/>
              <a:gd name="connsiteY459" fmla="*/ 146714 h 1934517"/>
              <a:gd name="connsiteX460" fmla="*/ 1878561 w 2195892"/>
              <a:gd name="connsiteY460" fmla="*/ 158237 h 1934517"/>
              <a:gd name="connsiteX461" fmla="*/ 1878561 w 2195892"/>
              <a:gd name="connsiteY461" fmla="*/ 163998 h 1934517"/>
              <a:gd name="connsiteX462" fmla="*/ 1864425 w 2195892"/>
              <a:gd name="connsiteY462" fmla="*/ 158237 h 1934517"/>
              <a:gd name="connsiteX463" fmla="*/ 1869139 w 2195892"/>
              <a:gd name="connsiteY463" fmla="*/ 210096 h 1934517"/>
              <a:gd name="connsiteX464" fmla="*/ 1883276 w 2195892"/>
              <a:gd name="connsiteY464" fmla="*/ 244670 h 1934517"/>
              <a:gd name="connsiteX465" fmla="*/ 1887987 w 2195892"/>
              <a:gd name="connsiteY465" fmla="*/ 261954 h 1934517"/>
              <a:gd name="connsiteX466" fmla="*/ 1911549 w 2195892"/>
              <a:gd name="connsiteY466" fmla="*/ 244670 h 1934517"/>
              <a:gd name="connsiteX467" fmla="*/ 1892701 w 2195892"/>
              <a:gd name="connsiteY467" fmla="*/ 221619 h 1934517"/>
              <a:gd name="connsiteX468" fmla="*/ 1939825 w 2195892"/>
              <a:gd name="connsiteY468" fmla="*/ 198572 h 1934517"/>
              <a:gd name="connsiteX469" fmla="*/ 1949251 w 2195892"/>
              <a:gd name="connsiteY469" fmla="*/ 192811 h 1934517"/>
              <a:gd name="connsiteX470" fmla="*/ 1963387 w 2195892"/>
              <a:gd name="connsiteY470" fmla="*/ 210096 h 1934517"/>
              <a:gd name="connsiteX471" fmla="*/ 1963055 w 2195892"/>
              <a:gd name="connsiteY471" fmla="*/ 221467 h 1934517"/>
              <a:gd name="connsiteX472" fmla="*/ 1949251 w 2195892"/>
              <a:gd name="connsiteY472" fmla="*/ 215137 h 1934517"/>
              <a:gd name="connsiteX473" fmla="*/ 1935114 w 2195892"/>
              <a:gd name="connsiteY473" fmla="*/ 221619 h 1934517"/>
              <a:gd name="connsiteX474" fmla="*/ 1916263 w 2195892"/>
              <a:gd name="connsiteY474" fmla="*/ 244670 h 1934517"/>
              <a:gd name="connsiteX475" fmla="*/ 1939825 w 2195892"/>
              <a:gd name="connsiteY475" fmla="*/ 267716 h 1934517"/>
              <a:gd name="connsiteX476" fmla="*/ 1949251 w 2195892"/>
              <a:gd name="connsiteY476" fmla="*/ 267716 h 1934517"/>
              <a:gd name="connsiteX477" fmla="*/ 1949251 w 2195892"/>
              <a:gd name="connsiteY477" fmla="*/ 285001 h 1934517"/>
              <a:gd name="connsiteX478" fmla="*/ 1986949 w 2195892"/>
              <a:gd name="connsiteY478" fmla="*/ 267716 h 1934517"/>
              <a:gd name="connsiteX479" fmla="*/ 2001089 w 2195892"/>
              <a:gd name="connsiteY479" fmla="*/ 250431 h 1934517"/>
              <a:gd name="connsiteX480" fmla="*/ 2001089 w 2195892"/>
              <a:gd name="connsiteY480" fmla="*/ 221619 h 1934517"/>
              <a:gd name="connsiteX481" fmla="*/ 2019937 w 2195892"/>
              <a:gd name="connsiteY481" fmla="*/ 221619 h 1934517"/>
              <a:gd name="connsiteX482" fmla="*/ 2019937 w 2195892"/>
              <a:gd name="connsiteY482" fmla="*/ 256193 h 1934517"/>
              <a:gd name="connsiteX483" fmla="*/ 2019937 w 2195892"/>
              <a:gd name="connsiteY483" fmla="*/ 267716 h 1934517"/>
              <a:gd name="connsiteX484" fmla="*/ 2005800 w 2195892"/>
              <a:gd name="connsiteY484" fmla="*/ 296528 h 1934517"/>
              <a:gd name="connsiteX485" fmla="*/ 2010515 w 2195892"/>
              <a:gd name="connsiteY485" fmla="*/ 302290 h 1934517"/>
              <a:gd name="connsiteX486" fmla="*/ 2015226 w 2195892"/>
              <a:gd name="connsiteY486" fmla="*/ 290767 h 1934517"/>
              <a:gd name="connsiteX487" fmla="*/ 2038788 w 2195892"/>
              <a:gd name="connsiteY487" fmla="*/ 302290 h 1934517"/>
              <a:gd name="connsiteX488" fmla="*/ 2034077 w 2195892"/>
              <a:gd name="connsiteY488" fmla="*/ 285001 h 1934517"/>
              <a:gd name="connsiteX489" fmla="*/ 2024651 w 2195892"/>
              <a:gd name="connsiteY489" fmla="*/ 285001 h 1934517"/>
              <a:gd name="connsiteX490" fmla="*/ 2038788 w 2195892"/>
              <a:gd name="connsiteY490" fmla="*/ 267716 h 1934517"/>
              <a:gd name="connsiteX491" fmla="*/ 2057639 w 2195892"/>
              <a:gd name="connsiteY491" fmla="*/ 267716 h 1934517"/>
              <a:gd name="connsiteX492" fmla="*/ 2067064 w 2195892"/>
              <a:gd name="connsiteY492" fmla="*/ 250431 h 1934517"/>
              <a:gd name="connsiteX493" fmla="*/ 2052924 w 2195892"/>
              <a:gd name="connsiteY493" fmla="*/ 233142 h 1934517"/>
              <a:gd name="connsiteX494" fmla="*/ 2048213 w 2195892"/>
              <a:gd name="connsiteY494" fmla="*/ 221619 h 1934517"/>
              <a:gd name="connsiteX495" fmla="*/ 2067064 w 2195892"/>
              <a:gd name="connsiteY495" fmla="*/ 215857 h 1934517"/>
              <a:gd name="connsiteX496" fmla="*/ 2081201 w 2195892"/>
              <a:gd name="connsiteY496" fmla="*/ 238908 h 1934517"/>
              <a:gd name="connsiteX497" fmla="*/ 2095337 w 2195892"/>
              <a:gd name="connsiteY497" fmla="*/ 267716 h 1934517"/>
              <a:gd name="connsiteX498" fmla="*/ 2114188 w 2195892"/>
              <a:gd name="connsiteY498" fmla="*/ 256193 h 1934517"/>
              <a:gd name="connsiteX499" fmla="*/ 2137750 w 2195892"/>
              <a:gd name="connsiteY499" fmla="*/ 267716 h 1934517"/>
              <a:gd name="connsiteX500" fmla="*/ 2114188 w 2195892"/>
              <a:gd name="connsiteY500" fmla="*/ 302290 h 1934517"/>
              <a:gd name="connsiteX501" fmla="*/ 2100052 w 2195892"/>
              <a:gd name="connsiteY501" fmla="*/ 313813 h 1934517"/>
              <a:gd name="connsiteX502" fmla="*/ 2100052 w 2195892"/>
              <a:gd name="connsiteY502" fmla="*/ 302290 h 1934517"/>
              <a:gd name="connsiteX503" fmla="*/ 2085912 w 2195892"/>
              <a:gd name="connsiteY503" fmla="*/ 313813 h 1934517"/>
              <a:gd name="connsiteX504" fmla="*/ 2062350 w 2195892"/>
              <a:gd name="connsiteY504" fmla="*/ 279239 h 1934517"/>
              <a:gd name="connsiteX505" fmla="*/ 2062350 w 2195892"/>
              <a:gd name="connsiteY505" fmla="*/ 313813 h 1934517"/>
              <a:gd name="connsiteX506" fmla="*/ 2090626 w 2195892"/>
              <a:gd name="connsiteY506" fmla="*/ 336864 h 1934517"/>
              <a:gd name="connsiteX507" fmla="*/ 2100052 w 2195892"/>
              <a:gd name="connsiteY507" fmla="*/ 319575 h 1934517"/>
              <a:gd name="connsiteX508" fmla="*/ 2109477 w 2195892"/>
              <a:gd name="connsiteY508" fmla="*/ 348387 h 1934517"/>
              <a:gd name="connsiteX509" fmla="*/ 2104763 w 2195892"/>
              <a:gd name="connsiteY509" fmla="*/ 359910 h 1934517"/>
              <a:gd name="connsiteX510" fmla="*/ 2128325 w 2195892"/>
              <a:gd name="connsiteY510" fmla="*/ 394484 h 1934517"/>
              <a:gd name="connsiteX511" fmla="*/ 2128325 w 2195892"/>
              <a:gd name="connsiteY511" fmla="*/ 400246 h 1934517"/>
              <a:gd name="connsiteX512" fmla="*/ 2147176 w 2195892"/>
              <a:gd name="connsiteY512" fmla="*/ 371434 h 1934517"/>
              <a:gd name="connsiteX513" fmla="*/ 2151887 w 2195892"/>
              <a:gd name="connsiteY513" fmla="*/ 359910 h 1934517"/>
              <a:gd name="connsiteX514" fmla="*/ 2128325 w 2195892"/>
              <a:gd name="connsiteY514" fmla="*/ 359910 h 1934517"/>
              <a:gd name="connsiteX515" fmla="*/ 2128325 w 2195892"/>
              <a:gd name="connsiteY515" fmla="*/ 371434 h 1934517"/>
              <a:gd name="connsiteX516" fmla="*/ 2118899 w 2195892"/>
              <a:gd name="connsiteY516" fmla="*/ 336864 h 1934517"/>
              <a:gd name="connsiteX517" fmla="*/ 2137750 w 2195892"/>
              <a:gd name="connsiteY517" fmla="*/ 308052 h 1934517"/>
              <a:gd name="connsiteX518" fmla="*/ 2142465 w 2195892"/>
              <a:gd name="connsiteY518" fmla="*/ 290767 h 1934517"/>
              <a:gd name="connsiteX519" fmla="*/ 2151887 w 2195892"/>
              <a:gd name="connsiteY519" fmla="*/ 296528 h 1934517"/>
              <a:gd name="connsiteX520" fmla="*/ 2151887 w 2195892"/>
              <a:gd name="connsiteY520" fmla="*/ 290767 h 1934517"/>
              <a:gd name="connsiteX521" fmla="*/ 2156601 w 2195892"/>
              <a:gd name="connsiteY521" fmla="*/ 296528 h 1934517"/>
              <a:gd name="connsiteX522" fmla="*/ 2166027 w 2195892"/>
              <a:gd name="connsiteY522" fmla="*/ 279239 h 1934517"/>
              <a:gd name="connsiteX523" fmla="*/ 2180163 w 2195892"/>
              <a:gd name="connsiteY523" fmla="*/ 290767 h 1934517"/>
              <a:gd name="connsiteX524" fmla="*/ 2156601 w 2195892"/>
              <a:gd name="connsiteY524" fmla="*/ 308052 h 1934517"/>
              <a:gd name="connsiteX525" fmla="*/ 2194300 w 2195892"/>
              <a:gd name="connsiteY525" fmla="*/ 388723 h 1934517"/>
              <a:gd name="connsiteX526" fmla="*/ 2194300 w 2195892"/>
              <a:gd name="connsiteY526" fmla="*/ 423293 h 1934517"/>
              <a:gd name="connsiteX527" fmla="*/ 2195892 w 2195892"/>
              <a:gd name="connsiteY527" fmla="*/ 421995 h 1934517"/>
              <a:gd name="connsiteX528" fmla="*/ 2195892 w 2195892"/>
              <a:gd name="connsiteY528" fmla="*/ 1909739 h 1934517"/>
              <a:gd name="connsiteX529" fmla="*/ 2170739 w 2195892"/>
              <a:gd name="connsiteY529" fmla="*/ 1891198 h 1934517"/>
              <a:gd name="connsiteX530" fmla="*/ 2104763 w 2195892"/>
              <a:gd name="connsiteY530" fmla="*/ 1852301 h 1934517"/>
              <a:gd name="connsiteX531" fmla="*/ 2019937 w 2195892"/>
              <a:gd name="connsiteY531" fmla="*/ 1869590 h 1934517"/>
              <a:gd name="connsiteX532" fmla="*/ 1930400 w 2195892"/>
              <a:gd name="connsiteY532" fmla="*/ 1869590 h 1934517"/>
              <a:gd name="connsiteX533" fmla="*/ 1906838 w 2195892"/>
              <a:gd name="connsiteY533" fmla="*/ 1875352 h 1934517"/>
              <a:gd name="connsiteX534" fmla="*/ 1836152 w 2195892"/>
              <a:gd name="connsiteY534" fmla="*/ 1881114 h 1934517"/>
              <a:gd name="connsiteX535" fmla="*/ 1765462 w 2195892"/>
              <a:gd name="connsiteY535" fmla="*/ 1892637 h 1934517"/>
              <a:gd name="connsiteX536" fmla="*/ 1713624 w 2195892"/>
              <a:gd name="connsiteY536" fmla="*/ 1904164 h 1934517"/>
              <a:gd name="connsiteX537" fmla="*/ 1647649 w 2195892"/>
              <a:gd name="connsiteY537" fmla="*/ 1915688 h 1934517"/>
              <a:gd name="connsiteX538" fmla="*/ 1548686 w 2195892"/>
              <a:gd name="connsiteY538" fmla="*/ 1927211 h 1934517"/>
              <a:gd name="connsiteX539" fmla="*/ 1529248 w 2195892"/>
              <a:gd name="connsiteY539" fmla="*/ 1930092 h 1934517"/>
              <a:gd name="connsiteX540" fmla="*/ 1520447 w 2195892"/>
              <a:gd name="connsiteY540" fmla="*/ 1934517 h 1934517"/>
              <a:gd name="connsiteX541" fmla="*/ 1514584 w 2195892"/>
              <a:gd name="connsiteY541" fmla="*/ 1934517 h 1934517"/>
              <a:gd name="connsiteX542" fmla="*/ 1506273 w 2195892"/>
              <a:gd name="connsiteY542" fmla="*/ 1932972 h 1934517"/>
              <a:gd name="connsiteX543" fmla="*/ 1492121 w 2195892"/>
              <a:gd name="connsiteY543" fmla="*/ 1934517 h 1934517"/>
              <a:gd name="connsiteX544" fmla="*/ 1424938 w 2195892"/>
              <a:gd name="connsiteY544" fmla="*/ 1934517 h 1934517"/>
              <a:gd name="connsiteX545" fmla="*/ 1421227 w 2195892"/>
              <a:gd name="connsiteY545" fmla="*/ 1933783 h 1934517"/>
              <a:gd name="connsiteX546" fmla="*/ 1419123 w 2195892"/>
              <a:gd name="connsiteY546" fmla="*/ 1934517 h 1934517"/>
              <a:gd name="connsiteX547" fmla="*/ 1366012 w 2195892"/>
              <a:gd name="connsiteY547" fmla="*/ 1934517 h 1934517"/>
              <a:gd name="connsiteX548" fmla="*/ 1364898 w 2195892"/>
              <a:gd name="connsiteY548" fmla="*/ 1932972 h 1934517"/>
              <a:gd name="connsiteX549" fmla="*/ 1359741 w 2195892"/>
              <a:gd name="connsiteY549" fmla="*/ 1934517 h 1934517"/>
              <a:gd name="connsiteX550" fmla="*/ 779670 w 2195892"/>
              <a:gd name="connsiteY550" fmla="*/ 1934517 h 1934517"/>
              <a:gd name="connsiteX551" fmla="*/ 779367 w 2195892"/>
              <a:gd name="connsiteY551" fmla="*/ 1934413 h 1934517"/>
              <a:gd name="connsiteX552" fmla="*/ 778688 w 2195892"/>
              <a:gd name="connsiteY552" fmla="*/ 1934517 h 1934517"/>
              <a:gd name="connsiteX553" fmla="*/ 720152 w 2195892"/>
              <a:gd name="connsiteY553" fmla="*/ 1934517 h 1934517"/>
              <a:gd name="connsiteX554" fmla="*/ 719280 w 2195892"/>
              <a:gd name="connsiteY554" fmla="*/ 1932972 h 1934517"/>
              <a:gd name="connsiteX555" fmla="*/ 705144 w 2195892"/>
              <a:gd name="connsiteY555" fmla="*/ 1921449 h 1934517"/>
              <a:gd name="connsiteX556" fmla="*/ 698674 w 2195892"/>
              <a:gd name="connsiteY556" fmla="*/ 1934517 h 1934517"/>
              <a:gd name="connsiteX557" fmla="*/ 642355 w 2195892"/>
              <a:gd name="connsiteY557" fmla="*/ 1934517 h 1934517"/>
              <a:gd name="connsiteX558" fmla="*/ 634458 w 2195892"/>
              <a:gd name="connsiteY558" fmla="*/ 1932972 h 1934517"/>
              <a:gd name="connsiteX559" fmla="*/ 632799 w 2195892"/>
              <a:gd name="connsiteY559" fmla="*/ 1934517 h 1934517"/>
              <a:gd name="connsiteX560" fmla="*/ 609704 w 2195892"/>
              <a:gd name="connsiteY560" fmla="*/ 1934517 h 1934517"/>
              <a:gd name="connsiteX561" fmla="*/ 609127 w 2195892"/>
              <a:gd name="connsiteY561" fmla="*/ 1933693 h 1934517"/>
              <a:gd name="connsiteX562" fmla="*/ 592045 w 2195892"/>
              <a:gd name="connsiteY562" fmla="*/ 1915688 h 1934517"/>
              <a:gd name="connsiteX563" fmla="*/ 568483 w 2195892"/>
              <a:gd name="connsiteY563" fmla="*/ 1932972 h 1934517"/>
              <a:gd name="connsiteX564" fmla="*/ 530781 w 2195892"/>
              <a:gd name="connsiteY564" fmla="*/ 1921449 h 1934517"/>
              <a:gd name="connsiteX565" fmla="*/ 511930 w 2195892"/>
              <a:gd name="connsiteY565" fmla="*/ 1921449 h 1934517"/>
              <a:gd name="connsiteX566" fmla="*/ 511930 w 2195892"/>
              <a:gd name="connsiteY566" fmla="*/ 1892637 h 1934517"/>
              <a:gd name="connsiteX567" fmla="*/ 493082 w 2195892"/>
              <a:gd name="connsiteY567" fmla="*/ 1904164 h 1934517"/>
              <a:gd name="connsiteX568" fmla="*/ 436533 w 2195892"/>
              <a:gd name="connsiteY568" fmla="*/ 1863829 h 1934517"/>
              <a:gd name="connsiteX569" fmla="*/ 441244 w 2195892"/>
              <a:gd name="connsiteY569" fmla="*/ 1898399 h 1934517"/>
              <a:gd name="connsiteX570" fmla="*/ 451846 w 2195892"/>
              <a:gd name="connsiteY570" fmla="*/ 1919288 h 1934517"/>
              <a:gd name="connsiteX571" fmla="*/ 453981 w 2195892"/>
              <a:gd name="connsiteY571" fmla="*/ 1934517 h 1934517"/>
              <a:gd name="connsiteX572" fmla="*/ 437679 w 2195892"/>
              <a:gd name="connsiteY572" fmla="*/ 1934517 h 1934517"/>
              <a:gd name="connsiteX573" fmla="*/ 435648 w 2195892"/>
              <a:gd name="connsiteY573" fmla="*/ 1928831 h 1934517"/>
              <a:gd name="connsiteX574" fmla="*/ 422393 w 2195892"/>
              <a:gd name="connsiteY574" fmla="*/ 1875352 h 1934517"/>
              <a:gd name="connsiteX575" fmla="*/ 417682 w 2195892"/>
              <a:gd name="connsiteY575" fmla="*/ 1863829 h 1934517"/>
              <a:gd name="connsiteX576" fmla="*/ 398831 w 2195892"/>
              <a:gd name="connsiteY576" fmla="*/ 1881114 h 1934517"/>
              <a:gd name="connsiteX577" fmla="*/ 351707 w 2195892"/>
              <a:gd name="connsiteY577" fmla="*/ 1852301 h 1934517"/>
              <a:gd name="connsiteX578" fmla="*/ 337567 w 2195892"/>
              <a:gd name="connsiteY578" fmla="*/ 1863829 h 1934517"/>
              <a:gd name="connsiteX579" fmla="*/ 328145 w 2195892"/>
              <a:gd name="connsiteY579" fmla="*/ 1840778 h 1934517"/>
              <a:gd name="connsiteX580" fmla="*/ 290443 w 2195892"/>
              <a:gd name="connsiteY580" fmla="*/ 1846540 h 1934517"/>
              <a:gd name="connsiteX581" fmla="*/ 243319 w 2195892"/>
              <a:gd name="connsiteY581" fmla="*/ 1708248 h 1934517"/>
              <a:gd name="connsiteX582" fmla="*/ 182055 w 2195892"/>
              <a:gd name="connsiteY582" fmla="*/ 1581484 h 1934517"/>
              <a:gd name="connsiteX583" fmla="*/ 182055 w 2195892"/>
              <a:gd name="connsiteY583" fmla="*/ 1541148 h 1934517"/>
              <a:gd name="connsiteX584" fmla="*/ 139642 w 2195892"/>
              <a:gd name="connsiteY584" fmla="*/ 1460477 h 1934517"/>
              <a:gd name="connsiteX585" fmla="*/ 134931 w 2195892"/>
              <a:gd name="connsiteY585" fmla="*/ 1437431 h 1934517"/>
              <a:gd name="connsiteX586" fmla="*/ 106654 w 2195892"/>
              <a:gd name="connsiteY586" fmla="*/ 1299139 h 1934517"/>
              <a:gd name="connsiteX587" fmla="*/ 78381 w 2195892"/>
              <a:gd name="connsiteY587" fmla="*/ 1253042 h 1934517"/>
              <a:gd name="connsiteX588" fmla="*/ 111369 w 2195892"/>
              <a:gd name="connsiteY588" fmla="*/ 1258804 h 1934517"/>
              <a:gd name="connsiteX589" fmla="*/ 139642 w 2195892"/>
              <a:gd name="connsiteY589" fmla="*/ 1218468 h 1934517"/>
              <a:gd name="connsiteX590" fmla="*/ 125505 w 2195892"/>
              <a:gd name="connsiteY590" fmla="*/ 1189660 h 1934517"/>
              <a:gd name="connsiteX591" fmla="*/ 130216 w 2195892"/>
              <a:gd name="connsiteY591" fmla="*/ 1166609 h 1934517"/>
              <a:gd name="connsiteX592" fmla="*/ 125505 w 2195892"/>
              <a:gd name="connsiteY592" fmla="*/ 1166609 h 1934517"/>
              <a:gd name="connsiteX593" fmla="*/ 130216 w 2195892"/>
              <a:gd name="connsiteY593" fmla="*/ 1155086 h 1934517"/>
              <a:gd name="connsiteX594" fmla="*/ 149067 w 2195892"/>
              <a:gd name="connsiteY594" fmla="*/ 1178133 h 1934517"/>
              <a:gd name="connsiteX595" fmla="*/ 158493 w 2195892"/>
              <a:gd name="connsiteY595" fmla="*/ 1172371 h 1934517"/>
              <a:gd name="connsiteX596" fmla="*/ 172629 w 2195892"/>
              <a:gd name="connsiteY596" fmla="*/ 1201183 h 1934517"/>
              <a:gd name="connsiteX597" fmla="*/ 200906 w 2195892"/>
              <a:gd name="connsiteY597" fmla="*/ 1149324 h 1934517"/>
              <a:gd name="connsiteX598" fmla="*/ 191480 w 2195892"/>
              <a:gd name="connsiteY598" fmla="*/ 1126274 h 1934517"/>
              <a:gd name="connsiteX599" fmla="*/ 182055 w 2195892"/>
              <a:gd name="connsiteY599" fmla="*/ 1137797 h 1934517"/>
              <a:gd name="connsiteX600" fmla="*/ 186769 w 2195892"/>
              <a:gd name="connsiteY600" fmla="*/ 1126274 h 1934517"/>
              <a:gd name="connsiteX601" fmla="*/ 172629 w 2195892"/>
              <a:gd name="connsiteY601" fmla="*/ 1103227 h 1934517"/>
              <a:gd name="connsiteX602" fmla="*/ 191480 w 2195892"/>
              <a:gd name="connsiteY602" fmla="*/ 1085938 h 1934517"/>
              <a:gd name="connsiteX603" fmla="*/ 186769 w 2195892"/>
              <a:gd name="connsiteY603" fmla="*/ 1028318 h 1934517"/>
              <a:gd name="connsiteX604" fmla="*/ 167918 w 2195892"/>
              <a:gd name="connsiteY604" fmla="*/ 1011033 h 1934517"/>
              <a:gd name="connsiteX605" fmla="*/ 139642 w 2195892"/>
              <a:gd name="connsiteY605" fmla="*/ 1022556 h 1934517"/>
              <a:gd name="connsiteX606" fmla="*/ 172629 w 2195892"/>
              <a:gd name="connsiteY606" fmla="*/ 970697 h 1934517"/>
              <a:gd name="connsiteX607" fmla="*/ 182055 w 2195892"/>
              <a:gd name="connsiteY607" fmla="*/ 953412 h 1934517"/>
              <a:gd name="connsiteX608" fmla="*/ 191480 w 2195892"/>
              <a:gd name="connsiteY608" fmla="*/ 999509 h 1934517"/>
              <a:gd name="connsiteX609" fmla="*/ 200906 w 2195892"/>
              <a:gd name="connsiteY609" fmla="*/ 976459 h 1934517"/>
              <a:gd name="connsiteX610" fmla="*/ 196191 w 2195892"/>
              <a:gd name="connsiteY610" fmla="*/ 970697 h 1934517"/>
              <a:gd name="connsiteX611" fmla="*/ 186769 w 2195892"/>
              <a:gd name="connsiteY611" fmla="*/ 941885 h 1934517"/>
              <a:gd name="connsiteX612" fmla="*/ 182055 w 2195892"/>
              <a:gd name="connsiteY612" fmla="*/ 953412 h 1934517"/>
              <a:gd name="connsiteX613" fmla="*/ 167918 w 2195892"/>
              <a:gd name="connsiteY613" fmla="*/ 947647 h 1934517"/>
              <a:gd name="connsiteX614" fmla="*/ 158493 w 2195892"/>
              <a:gd name="connsiteY614" fmla="*/ 918838 h 1934517"/>
              <a:gd name="connsiteX615" fmla="*/ 158493 w 2195892"/>
              <a:gd name="connsiteY615" fmla="*/ 913077 h 1934517"/>
              <a:gd name="connsiteX616" fmla="*/ 177344 w 2195892"/>
              <a:gd name="connsiteY616" fmla="*/ 884264 h 1934517"/>
              <a:gd name="connsiteX617" fmla="*/ 167918 w 2195892"/>
              <a:gd name="connsiteY617" fmla="*/ 878503 h 1934517"/>
              <a:gd name="connsiteX618" fmla="*/ 172629 w 2195892"/>
              <a:gd name="connsiteY618" fmla="*/ 843929 h 1934517"/>
              <a:gd name="connsiteX619" fmla="*/ 177344 w 2195892"/>
              <a:gd name="connsiteY619" fmla="*/ 803593 h 1934517"/>
              <a:gd name="connsiteX620" fmla="*/ 191480 w 2195892"/>
              <a:gd name="connsiteY620" fmla="*/ 797832 h 1934517"/>
              <a:gd name="connsiteX621" fmla="*/ 200906 w 2195892"/>
              <a:gd name="connsiteY621" fmla="*/ 774785 h 1934517"/>
              <a:gd name="connsiteX622" fmla="*/ 205617 w 2195892"/>
              <a:gd name="connsiteY622" fmla="*/ 751735 h 1934517"/>
              <a:gd name="connsiteX623" fmla="*/ 200906 w 2195892"/>
              <a:gd name="connsiteY623" fmla="*/ 740211 h 1934517"/>
              <a:gd name="connsiteX624" fmla="*/ 196191 w 2195892"/>
              <a:gd name="connsiteY624" fmla="*/ 740211 h 1934517"/>
              <a:gd name="connsiteX625" fmla="*/ 182055 w 2195892"/>
              <a:gd name="connsiteY625" fmla="*/ 734450 h 1934517"/>
              <a:gd name="connsiteX626" fmla="*/ 172629 w 2195892"/>
              <a:gd name="connsiteY626" fmla="*/ 676829 h 1934517"/>
              <a:gd name="connsiteX627" fmla="*/ 196191 w 2195892"/>
              <a:gd name="connsiteY627" fmla="*/ 682591 h 1934517"/>
              <a:gd name="connsiteX628" fmla="*/ 200906 w 2195892"/>
              <a:gd name="connsiteY628" fmla="*/ 653779 h 1934517"/>
              <a:gd name="connsiteX629" fmla="*/ 177344 w 2195892"/>
              <a:gd name="connsiteY629" fmla="*/ 636494 h 1934517"/>
              <a:gd name="connsiteX630" fmla="*/ 172629 w 2195892"/>
              <a:gd name="connsiteY630" fmla="*/ 630732 h 1934517"/>
              <a:gd name="connsiteX631" fmla="*/ 186769 w 2195892"/>
              <a:gd name="connsiteY631" fmla="*/ 613443 h 1934517"/>
              <a:gd name="connsiteX632" fmla="*/ 186769 w 2195892"/>
              <a:gd name="connsiteY632" fmla="*/ 607681 h 1934517"/>
              <a:gd name="connsiteX633" fmla="*/ 167918 w 2195892"/>
              <a:gd name="connsiteY633" fmla="*/ 601920 h 1934517"/>
              <a:gd name="connsiteX634" fmla="*/ 182055 w 2195892"/>
              <a:gd name="connsiteY634" fmla="*/ 544299 h 1934517"/>
              <a:gd name="connsiteX635" fmla="*/ 163204 w 2195892"/>
              <a:gd name="connsiteY635" fmla="*/ 527014 h 1934517"/>
              <a:gd name="connsiteX636" fmla="*/ 158493 w 2195892"/>
              <a:gd name="connsiteY636" fmla="*/ 480917 h 1934517"/>
              <a:gd name="connsiteX637" fmla="*/ 158493 w 2195892"/>
              <a:gd name="connsiteY637" fmla="*/ 463628 h 1934517"/>
              <a:gd name="connsiteX638" fmla="*/ 167918 w 2195892"/>
              <a:gd name="connsiteY638" fmla="*/ 463628 h 1934517"/>
              <a:gd name="connsiteX639" fmla="*/ 172629 w 2195892"/>
              <a:gd name="connsiteY639" fmla="*/ 469390 h 1934517"/>
              <a:gd name="connsiteX640" fmla="*/ 182055 w 2195892"/>
              <a:gd name="connsiteY640" fmla="*/ 406008 h 1934517"/>
              <a:gd name="connsiteX641" fmla="*/ 158493 w 2195892"/>
              <a:gd name="connsiteY641" fmla="*/ 382961 h 1934517"/>
              <a:gd name="connsiteX642" fmla="*/ 149067 w 2195892"/>
              <a:gd name="connsiteY642" fmla="*/ 394484 h 1934517"/>
              <a:gd name="connsiteX643" fmla="*/ 149067 w 2195892"/>
              <a:gd name="connsiteY643" fmla="*/ 354149 h 1934517"/>
              <a:gd name="connsiteX644" fmla="*/ 177344 w 2195892"/>
              <a:gd name="connsiteY644" fmla="*/ 382961 h 1934517"/>
              <a:gd name="connsiteX645" fmla="*/ 186769 w 2195892"/>
              <a:gd name="connsiteY645" fmla="*/ 377195 h 1934517"/>
              <a:gd name="connsiteX646" fmla="*/ 191480 w 2195892"/>
              <a:gd name="connsiteY646" fmla="*/ 394484 h 1934517"/>
              <a:gd name="connsiteX647" fmla="*/ 215042 w 2195892"/>
              <a:gd name="connsiteY647" fmla="*/ 400246 h 1934517"/>
              <a:gd name="connsiteX648" fmla="*/ 205617 w 2195892"/>
              <a:gd name="connsiteY648" fmla="*/ 434820 h 1934517"/>
              <a:gd name="connsiteX649" fmla="*/ 229179 w 2195892"/>
              <a:gd name="connsiteY649" fmla="*/ 440582 h 1934517"/>
              <a:gd name="connsiteX650" fmla="*/ 233893 w 2195892"/>
              <a:gd name="connsiteY650" fmla="*/ 457866 h 1934517"/>
              <a:gd name="connsiteX651" fmla="*/ 257455 w 2195892"/>
              <a:gd name="connsiteY651" fmla="*/ 457866 h 1934517"/>
              <a:gd name="connsiteX652" fmla="*/ 262170 w 2195892"/>
              <a:gd name="connsiteY652" fmla="*/ 452105 h 1934517"/>
              <a:gd name="connsiteX653" fmla="*/ 271592 w 2195892"/>
              <a:gd name="connsiteY653" fmla="*/ 457866 h 1934517"/>
              <a:gd name="connsiteX654" fmla="*/ 252744 w 2195892"/>
              <a:gd name="connsiteY654" fmla="*/ 429058 h 1934517"/>
              <a:gd name="connsiteX655" fmla="*/ 233893 w 2195892"/>
              <a:gd name="connsiteY655" fmla="*/ 388723 h 1934517"/>
              <a:gd name="connsiteX656" fmla="*/ 229179 w 2195892"/>
              <a:gd name="connsiteY656" fmla="*/ 406008 h 1934517"/>
              <a:gd name="connsiteX657" fmla="*/ 243319 w 2195892"/>
              <a:gd name="connsiteY657" fmla="*/ 342626 h 1934517"/>
              <a:gd name="connsiteX658" fmla="*/ 266881 w 2195892"/>
              <a:gd name="connsiteY658" fmla="*/ 359910 h 1934517"/>
              <a:gd name="connsiteX659" fmla="*/ 281017 w 2195892"/>
              <a:gd name="connsiteY659" fmla="*/ 348387 h 1934517"/>
              <a:gd name="connsiteX660" fmla="*/ 276306 w 2195892"/>
              <a:gd name="connsiteY660" fmla="*/ 336864 h 1934517"/>
              <a:gd name="connsiteX661" fmla="*/ 271592 w 2195892"/>
              <a:gd name="connsiteY661" fmla="*/ 342626 h 1934517"/>
              <a:gd name="connsiteX662" fmla="*/ 276306 w 2195892"/>
              <a:gd name="connsiteY662" fmla="*/ 319575 h 1934517"/>
              <a:gd name="connsiteX663" fmla="*/ 243319 w 2195892"/>
              <a:gd name="connsiteY663" fmla="*/ 296528 h 1934517"/>
              <a:gd name="connsiteX664" fmla="*/ 271592 w 2195892"/>
              <a:gd name="connsiteY664" fmla="*/ 256193 h 1934517"/>
              <a:gd name="connsiteX665" fmla="*/ 266881 w 2195892"/>
              <a:gd name="connsiteY665" fmla="*/ 250431 h 1934517"/>
              <a:gd name="connsiteX666" fmla="*/ 285732 w 2195892"/>
              <a:gd name="connsiteY666" fmla="*/ 244670 h 1934517"/>
              <a:gd name="connsiteX667" fmla="*/ 290443 w 2195892"/>
              <a:gd name="connsiteY667" fmla="*/ 256193 h 1934517"/>
              <a:gd name="connsiteX668" fmla="*/ 309294 w 2195892"/>
              <a:gd name="connsiteY668" fmla="*/ 238908 h 1934517"/>
              <a:gd name="connsiteX669" fmla="*/ 309294 w 2195892"/>
              <a:gd name="connsiteY669" fmla="*/ 221619 h 1934517"/>
              <a:gd name="connsiteX670" fmla="*/ 323430 w 2195892"/>
              <a:gd name="connsiteY670" fmla="*/ 210096 h 1934517"/>
              <a:gd name="connsiteX671" fmla="*/ 309294 w 2195892"/>
              <a:gd name="connsiteY671" fmla="*/ 192811 h 1934517"/>
              <a:gd name="connsiteX672" fmla="*/ 304579 w 2195892"/>
              <a:gd name="connsiteY672" fmla="*/ 204334 h 1934517"/>
              <a:gd name="connsiteX673" fmla="*/ 276306 w 2195892"/>
              <a:gd name="connsiteY673" fmla="*/ 187045 h 1934517"/>
              <a:gd name="connsiteX674" fmla="*/ 257455 w 2195892"/>
              <a:gd name="connsiteY674" fmla="*/ 175522 h 1934517"/>
              <a:gd name="connsiteX675" fmla="*/ 281017 w 2195892"/>
              <a:gd name="connsiteY675" fmla="*/ 169760 h 1934517"/>
              <a:gd name="connsiteX676" fmla="*/ 285732 w 2195892"/>
              <a:gd name="connsiteY676" fmla="*/ 175522 h 1934517"/>
              <a:gd name="connsiteX677" fmla="*/ 290443 w 2195892"/>
              <a:gd name="connsiteY677" fmla="*/ 163998 h 1934517"/>
              <a:gd name="connsiteX678" fmla="*/ 299868 w 2195892"/>
              <a:gd name="connsiteY678" fmla="*/ 163998 h 1934517"/>
              <a:gd name="connsiteX679" fmla="*/ 304579 w 2195892"/>
              <a:gd name="connsiteY679" fmla="*/ 163998 h 1934517"/>
              <a:gd name="connsiteX680" fmla="*/ 304579 w 2195892"/>
              <a:gd name="connsiteY680" fmla="*/ 146714 h 1934517"/>
              <a:gd name="connsiteX681" fmla="*/ 342281 w 2195892"/>
              <a:gd name="connsiteY681" fmla="*/ 146714 h 1934517"/>
              <a:gd name="connsiteX682" fmla="*/ 337567 w 2195892"/>
              <a:gd name="connsiteY682" fmla="*/ 135186 h 1934517"/>
              <a:gd name="connsiteX683" fmla="*/ 351707 w 2195892"/>
              <a:gd name="connsiteY683" fmla="*/ 146714 h 1934517"/>
              <a:gd name="connsiteX684" fmla="*/ 356418 w 2195892"/>
              <a:gd name="connsiteY684" fmla="*/ 100616 h 1934517"/>
              <a:gd name="connsiteX685" fmla="*/ 375269 w 2195892"/>
              <a:gd name="connsiteY685" fmla="*/ 100616 h 1934517"/>
              <a:gd name="connsiteX686" fmla="*/ 379980 w 2195892"/>
              <a:gd name="connsiteY686" fmla="*/ 117901 h 1934517"/>
              <a:gd name="connsiteX687" fmla="*/ 384694 w 2195892"/>
              <a:gd name="connsiteY687" fmla="*/ 117901 h 1934517"/>
              <a:gd name="connsiteX688" fmla="*/ 384694 w 2195892"/>
              <a:gd name="connsiteY688" fmla="*/ 135186 h 1934517"/>
              <a:gd name="connsiteX689" fmla="*/ 403545 w 2195892"/>
              <a:gd name="connsiteY689" fmla="*/ 129425 h 1934517"/>
              <a:gd name="connsiteX690" fmla="*/ 398831 w 2195892"/>
              <a:gd name="connsiteY690" fmla="*/ 146714 h 1934517"/>
              <a:gd name="connsiteX691" fmla="*/ 394120 w 2195892"/>
              <a:gd name="connsiteY691" fmla="*/ 152475 h 1934517"/>
              <a:gd name="connsiteX692" fmla="*/ 398831 w 2195892"/>
              <a:gd name="connsiteY692" fmla="*/ 158237 h 1934517"/>
              <a:gd name="connsiteX693" fmla="*/ 431818 w 2195892"/>
              <a:gd name="connsiteY693" fmla="*/ 112140 h 1934517"/>
              <a:gd name="connsiteX694" fmla="*/ 450669 w 2195892"/>
              <a:gd name="connsiteY694" fmla="*/ 123663 h 1934517"/>
              <a:gd name="connsiteX695" fmla="*/ 450669 w 2195892"/>
              <a:gd name="connsiteY695" fmla="*/ 135186 h 1934517"/>
              <a:gd name="connsiteX696" fmla="*/ 464806 w 2195892"/>
              <a:gd name="connsiteY696" fmla="*/ 140948 h 1934517"/>
              <a:gd name="connsiteX697" fmla="*/ 436533 w 2195892"/>
              <a:gd name="connsiteY697" fmla="*/ 146714 h 1934517"/>
              <a:gd name="connsiteX698" fmla="*/ 422393 w 2195892"/>
              <a:gd name="connsiteY698" fmla="*/ 146714 h 1934517"/>
              <a:gd name="connsiteX699" fmla="*/ 427107 w 2195892"/>
              <a:gd name="connsiteY699" fmla="*/ 163998 h 1934517"/>
              <a:gd name="connsiteX700" fmla="*/ 431818 w 2195892"/>
              <a:gd name="connsiteY700" fmla="*/ 187045 h 1934517"/>
              <a:gd name="connsiteX701" fmla="*/ 474231 w 2195892"/>
              <a:gd name="connsiteY701" fmla="*/ 192811 h 1934517"/>
              <a:gd name="connsiteX702" fmla="*/ 488368 w 2195892"/>
              <a:gd name="connsiteY702" fmla="*/ 181283 h 1934517"/>
              <a:gd name="connsiteX703" fmla="*/ 478942 w 2195892"/>
              <a:gd name="connsiteY703" fmla="*/ 140948 h 1934517"/>
              <a:gd name="connsiteX704" fmla="*/ 493082 w 2195892"/>
              <a:gd name="connsiteY704" fmla="*/ 129425 h 1934517"/>
              <a:gd name="connsiteX705" fmla="*/ 504599 w 2195892"/>
              <a:gd name="connsiteY705" fmla="*/ 115340 h 1934517"/>
              <a:gd name="connsiteX706" fmla="*/ 502508 w 2195892"/>
              <a:gd name="connsiteY706" fmla="*/ 140948 h 1934517"/>
              <a:gd name="connsiteX707" fmla="*/ 493082 w 2195892"/>
              <a:gd name="connsiteY707" fmla="*/ 146714 h 1934517"/>
              <a:gd name="connsiteX708" fmla="*/ 502508 w 2195892"/>
              <a:gd name="connsiteY708" fmla="*/ 181283 h 1934517"/>
              <a:gd name="connsiteX709" fmla="*/ 502508 w 2195892"/>
              <a:gd name="connsiteY709" fmla="*/ 187045 h 1934517"/>
              <a:gd name="connsiteX710" fmla="*/ 514573 w 2195892"/>
              <a:gd name="connsiteY710" fmla="*/ 167374 h 1934517"/>
              <a:gd name="connsiteX711" fmla="*/ 514499 w 2195892"/>
              <a:gd name="connsiteY711" fmla="*/ 167374 h 1934517"/>
              <a:gd name="connsiteX712" fmla="*/ 514796 w 2195892"/>
              <a:gd name="connsiteY712" fmla="*/ 167010 h 1934517"/>
              <a:gd name="connsiteX713" fmla="*/ 516644 w 2195892"/>
              <a:gd name="connsiteY713" fmla="*/ 163998 h 1934517"/>
              <a:gd name="connsiteX714" fmla="*/ 511930 w 2195892"/>
              <a:gd name="connsiteY714" fmla="*/ 158237 h 1934517"/>
              <a:gd name="connsiteX715" fmla="*/ 540206 w 2195892"/>
              <a:gd name="connsiteY715" fmla="*/ 158237 h 1934517"/>
              <a:gd name="connsiteX716" fmla="*/ 530781 w 2195892"/>
              <a:gd name="connsiteY716" fmla="*/ 187045 h 1934517"/>
              <a:gd name="connsiteX717" fmla="*/ 582619 w 2195892"/>
              <a:gd name="connsiteY717" fmla="*/ 181283 h 1934517"/>
              <a:gd name="connsiteX718" fmla="*/ 596756 w 2195892"/>
              <a:gd name="connsiteY718" fmla="*/ 181283 h 1934517"/>
              <a:gd name="connsiteX719" fmla="*/ 592045 w 2195892"/>
              <a:gd name="connsiteY719" fmla="*/ 175522 h 1934517"/>
              <a:gd name="connsiteX720" fmla="*/ 606181 w 2195892"/>
              <a:gd name="connsiteY720" fmla="*/ 169760 h 1934517"/>
              <a:gd name="connsiteX721" fmla="*/ 606181 w 2195892"/>
              <a:gd name="connsiteY721" fmla="*/ 210096 h 1934517"/>
              <a:gd name="connsiteX722" fmla="*/ 582619 w 2195892"/>
              <a:gd name="connsiteY722" fmla="*/ 221619 h 1934517"/>
              <a:gd name="connsiteX723" fmla="*/ 643883 w 2195892"/>
              <a:gd name="connsiteY723" fmla="*/ 227381 h 1934517"/>
              <a:gd name="connsiteX724" fmla="*/ 658020 w 2195892"/>
              <a:gd name="connsiteY724" fmla="*/ 221619 h 1934517"/>
              <a:gd name="connsiteX725" fmla="*/ 672156 w 2195892"/>
              <a:gd name="connsiteY725" fmla="*/ 238908 h 1934517"/>
              <a:gd name="connsiteX726" fmla="*/ 691007 w 2195892"/>
              <a:gd name="connsiteY726" fmla="*/ 215857 h 1934517"/>
              <a:gd name="connsiteX727" fmla="*/ 719280 w 2195892"/>
              <a:gd name="connsiteY727" fmla="*/ 204334 h 1934517"/>
              <a:gd name="connsiteX728" fmla="*/ 747557 w 2195892"/>
              <a:gd name="connsiteY728" fmla="*/ 152475 h 1934517"/>
              <a:gd name="connsiteX729" fmla="*/ 761693 w 2195892"/>
              <a:gd name="connsiteY729" fmla="*/ 158237 h 1934517"/>
              <a:gd name="connsiteX730" fmla="*/ 766408 w 2195892"/>
              <a:gd name="connsiteY730" fmla="*/ 187045 h 1934517"/>
              <a:gd name="connsiteX731" fmla="*/ 789970 w 2195892"/>
              <a:gd name="connsiteY731" fmla="*/ 187045 h 1934517"/>
              <a:gd name="connsiteX732" fmla="*/ 813535 w 2195892"/>
              <a:gd name="connsiteY732" fmla="*/ 187045 h 1934517"/>
              <a:gd name="connsiteX733" fmla="*/ 804110 w 2195892"/>
              <a:gd name="connsiteY733" fmla="*/ 210096 h 1934517"/>
              <a:gd name="connsiteX734" fmla="*/ 780548 w 2195892"/>
              <a:gd name="connsiteY734" fmla="*/ 192811 h 1934517"/>
              <a:gd name="connsiteX735" fmla="*/ 789970 w 2195892"/>
              <a:gd name="connsiteY735" fmla="*/ 238908 h 1934517"/>
              <a:gd name="connsiteX736" fmla="*/ 780548 w 2195892"/>
              <a:gd name="connsiteY736" fmla="*/ 238908 h 1934517"/>
              <a:gd name="connsiteX737" fmla="*/ 785259 w 2195892"/>
              <a:gd name="connsiteY737" fmla="*/ 256193 h 1934517"/>
              <a:gd name="connsiteX738" fmla="*/ 804110 w 2195892"/>
              <a:gd name="connsiteY738" fmla="*/ 256193 h 1934517"/>
              <a:gd name="connsiteX739" fmla="*/ 813535 w 2195892"/>
              <a:gd name="connsiteY739" fmla="*/ 273478 h 1934517"/>
              <a:gd name="connsiteX740" fmla="*/ 846523 w 2195892"/>
              <a:gd name="connsiteY740" fmla="*/ 267716 h 1934517"/>
              <a:gd name="connsiteX741" fmla="*/ 841808 w 2195892"/>
              <a:gd name="connsiteY741" fmla="*/ 233142 h 1934517"/>
              <a:gd name="connsiteX742" fmla="*/ 808821 w 2195892"/>
              <a:gd name="connsiteY742" fmla="*/ 233142 h 1934517"/>
              <a:gd name="connsiteX743" fmla="*/ 818246 w 2195892"/>
              <a:gd name="connsiteY743" fmla="*/ 250431 h 1934517"/>
              <a:gd name="connsiteX744" fmla="*/ 794684 w 2195892"/>
              <a:gd name="connsiteY744" fmla="*/ 238908 h 1934517"/>
              <a:gd name="connsiteX745" fmla="*/ 808821 w 2195892"/>
              <a:gd name="connsiteY745" fmla="*/ 221619 h 1934517"/>
              <a:gd name="connsiteX746" fmla="*/ 837097 w 2195892"/>
              <a:gd name="connsiteY746" fmla="*/ 210096 h 1934517"/>
              <a:gd name="connsiteX747" fmla="*/ 827672 w 2195892"/>
              <a:gd name="connsiteY747" fmla="*/ 181283 h 1934517"/>
              <a:gd name="connsiteX748" fmla="*/ 789970 w 2195892"/>
              <a:gd name="connsiteY748" fmla="*/ 146714 h 1934517"/>
              <a:gd name="connsiteX749" fmla="*/ 789970 w 2195892"/>
              <a:gd name="connsiteY749" fmla="*/ 117901 h 1934517"/>
              <a:gd name="connsiteX750" fmla="*/ 799395 w 2195892"/>
              <a:gd name="connsiteY750" fmla="*/ 117901 h 1934517"/>
              <a:gd name="connsiteX751" fmla="*/ 813535 w 2195892"/>
              <a:gd name="connsiteY751" fmla="*/ 129425 h 1934517"/>
              <a:gd name="connsiteX752" fmla="*/ 818246 w 2195892"/>
              <a:gd name="connsiteY752" fmla="*/ 112140 h 1934517"/>
              <a:gd name="connsiteX753" fmla="*/ 846523 w 2195892"/>
              <a:gd name="connsiteY753" fmla="*/ 163998 h 1934517"/>
              <a:gd name="connsiteX754" fmla="*/ 893647 w 2195892"/>
              <a:gd name="connsiteY754" fmla="*/ 181283 h 1934517"/>
              <a:gd name="connsiteX755" fmla="*/ 865370 w 2195892"/>
              <a:gd name="connsiteY755" fmla="*/ 238908 h 1934517"/>
              <a:gd name="connsiteX756" fmla="*/ 865370 w 2195892"/>
              <a:gd name="connsiteY756" fmla="*/ 279239 h 1934517"/>
              <a:gd name="connsiteX757" fmla="*/ 893647 w 2195892"/>
              <a:gd name="connsiteY757" fmla="*/ 267716 h 1934517"/>
              <a:gd name="connsiteX758" fmla="*/ 898358 w 2195892"/>
              <a:gd name="connsiteY758" fmla="*/ 233142 h 1934517"/>
              <a:gd name="connsiteX759" fmla="*/ 893647 w 2195892"/>
              <a:gd name="connsiteY759" fmla="*/ 221619 h 1934517"/>
              <a:gd name="connsiteX760" fmla="*/ 917209 w 2195892"/>
              <a:gd name="connsiteY760" fmla="*/ 210096 h 1934517"/>
              <a:gd name="connsiteX761" fmla="*/ 912498 w 2195892"/>
              <a:gd name="connsiteY761" fmla="*/ 175522 h 1934517"/>
              <a:gd name="connsiteX762" fmla="*/ 921923 w 2195892"/>
              <a:gd name="connsiteY762" fmla="*/ 146714 h 1934517"/>
              <a:gd name="connsiteX763" fmla="*/ 936060 w 2195892"/>
              <a:gd name="connsiteY763" fmla="*/ 135186 h 1934517"/>
              <a:gd name="connsiteX764" fmla="*/ 921923 w 2195892"/>
              <a:gd name="connsiteY764" fmla="*/ 140948 h 1934517"/>
              <a:gd name="connsiteX765" fmla="*/ 921923 w 2195892"/>
              <a:gd name="connsiteY765" fmla="*/ 129425 h 1934517"/>
              <a:gd name="connsiteX766" fmla="*/ 936060 w 2195892"/>
              <a:gd name="connsiteY766" fmla="*/ 129425 h 1934517"/>
              <a:gd name="connsiteX767" fmla="*/ 954911 w 2195892"/>
              <a:gd name="connsiteY767" fmla="*/ 117901 h 1934517"/>
              <a:gd name="connsiteX768" fmla="*/ 969047 w 2195892"/>
              <a:gd name="connsiteY768" fmla="*/ 140948 h 1934517"/>
              <a:gd name="connsiteX769" fmla="*/ 969047 w 2195892"/>
              <a:gd name="connsiteY769" fmla="*/ 100616 h 1934517"/>
              <a:gd name="connsiteX770" fmla="*/ 954911 w 2195892"/>
              <a:gd name="connsiteY770" fmla="*/ 77566 h 1934517"/>
              <a:gd name="connsiteX771" fmla="*/ 931345 w 2195892"/>
              <a:gd name="connsiteY771" fmla="*/ 37230 h 1934517"/>
              <a:gd name="connsiteX772" fmla="*/ 945485 w 2195892"/>
              <a:gd name="connsiteY772" fmla="*/ 8422 h 1934517"/>
              <a:gd name="connsiteX773" fmla="*/ 920167 w 2195892"/>
              <a:gd name="connsiteY773" fmla="*/ 0 h 1934517"/>
              <a:gd name="connsiteX774" fmla="*/ 924480 w 2195892"/>
              <a:gd name="connsiteY774" fmla="*/ 0 h 1934517"/>
              <a:gd name="connsiteX775" fmla="*/ 924247 w 2195892"/>
              <a:gd name="connsiteY775" fmla="*/ 907 h 1934517"/>
              <a:gd name="connsiteX776" fmla="*/ 928225 w 2195892"/>
              <a:gd name="connsiteY776" fmla="*/ 11462 h 1934517"/>
              <a:gd name="connsiteX777" fmla="*/ 917616 w 2195892"/>
              <a:gd name="connsiteY777" fmla="*/ 17961 h 1934517"/>
              <a:gd name="connsiteX778" fmla="*/ 859535 w 2195892"/>
              <a:gd name="connsiteY778" fmla="*/ 0 h 1934517"/>
              <a:gd name="connsiteX779" fmla="*/ 897093 w 2195892"/>
              <a:gd name="connsiteY779" fmla="*/ 0 h 1934517"/>
              <a:gd name="connsiteX780" fmla="*/ 894192 w 2195892"/>
              <a:gd name="connsiteY780" fmla="*/ 9411 h 1934517"/>
              <a:gd name="connsiteX781" fmla="*/ 898388 w 2195892"/>
              <a:gd name="connsiteY781" fmla="*/ 41654 h 1934517"/>
              <a:gd name="connsiteX782" fmla="*/ 898388 w 2195892"/>
              <a:gd name="connsiteY782" fmla="*/ 53116 h 1934517"/>
              <a:gd name="connsiteX783" fmla="*/ 913306 w 2195892"/>
              <a:gd name="connsiteY783" fmla="*/ 58849 h 1934517"/>
              <a:gd name="connsiteX784" fmla="*/ 928225 w 2195892"/>
              <a:gd name="connsiteY784" fmla="*/ 58849 h 1934517"/>
              <a:gd name="connsiteX785" fmla="*/ 918281 w 2195892"/>
              <a:gd name="connsiteY785" fmla="*/ 64582 h 1934517"/>
              <a:gd name="connsiteX786" fmla="*/ 913306 w 2195892"/>
              <a:gd name="connsiteY786" fmla="*/ 64582 h 1934517"/>
              <a:gd name="connsiteX787" fmla="*/ 898388 w 2195892"/>
              <a:gd name="connsiteY787" fmla="*/ 98971 h 1934517"/>
              <a:gd name="connsiteX788" fmla="*/ 893416 w 2195892"/>
              <a:gd name="connsiteY788" fmla="*/ 121899 h 1934517"/>
              <a:gd name="connsiteX789" fmla="*/ 883470 w 2195892"/>
              <a:gd name="connsiteY789" fmla="*/ 121899 h 1934517"/>
              <a:gd name="connsiteX790" fmla="*/ 883470 w 2195892"/>
              <a:gd name="connsiteY790" fmla="*/ 98971 h 1934517"/>
              <a:gd name="connsiteX791" fmla="*/ 863579 w 2195892"/>
              <a:gd name="connsiteY791" fmla="*/ 110437 h 1934517"/>
              <a:gd name="connsiteX792" fmla="*/ 873526 w 2195892"/>
              <a:gd name="connsiteY792" fmla="*/ 24459 h 1934517"/>
              <a:gd name="connsiteX793" fmla="*/ 861094 w 2195892"/>
              <a:gd name="connsiteY793" fmla="*/ 2246 h 1934517"/>
              <a:gd name="connsiteX794" fmla="*/ 801107 w 2195892"/>
              <a:gd name="connsiteY794" fmla="*/ 0 h 1934517"/>
              <a:gd name="connsiteX795" fmla="*/ 817746 w 2195892"/>
              <a:gd name="connsiteY795" fmla="*/ 0 h 1934517"/>
              <a:gd name="connsiteX796" fmla="*/ 822142 w 2195892"/>
              <a:gd name="connsiteY796" fmla="*/ 14355 h 1934517"/>
              <a:gd name="connsiteX797" fmla="*/ 811530 w 2195892"/>
              <a:gd name="connsiteY797" fmla="*/ 43225 h 1934517"/>
              <a:gd name="connsiteX798" fmla="*/ 822142 w 2195892"/>
              <a:gd name="connsiteY798" fmla="*/ 43225 h 1934517"/>
              <a:gd name="connsiteX799" fmla="*/ 827445 w 2195892"/>
              <a:gd name="connsiteY799" fmla="*/ 31677 h 1934517"/>
              <a:gd name="connsiteX800" fmla="*/ 832750 w 2195892"/>
              <a:gd name="connsiteY800" fmla="*/ 60551 h 1934517"/>
              <a:gd name="connsiteX801" fmla="*/ 806228 w 2195892"/>
              <a:gd name="connsiteY801" fmla="*/ 77873 h 1934517"/>
              <a:gd name="connsiteX802" fmla="*/ 803575 w 2195892"/>
              <a:gd name="connsiteY802" fmla="*/ 39616 h 1934517"/>
              <a:gd name="connsiteX803" fmla="*/ 633409 w 2195892"/>
              <a:gd name="connsiteY803" fmla="*/ 0 h 1934517"/>
              <a:gd name="connsiteX804" fmla="*/ 642599 w 2195892"/>
              <a:gd name="connsiteY804" fmla="*/ 0 h 1934517"/>
              <a:gd name="connsiteX805" fmla="*/ 641798 w 2195892"/>
              <a:gd name="connsiteY805" fmla="*/ 6822 h 1934517"/>
              <a:gd name="connsiteX806" fmla="*/ 652410 w 2195892"/>
              <a:gd name="connsiteY806" fmla="*/ 30953 h 1934517"/>
              <a:gd name="connsiteX807" fmla="*/ 639810 w 2195892"/>
              <a:gd name="connsiteY807" fmla="*/ 15119 h 1934517"/>
              <a:gd name="connsiteX808" fmla="*/ 465079 w 2195892"/>
              <a:gd name="connsiteY808" fmla="*/ 0 h 1934517"/>
              <a:gd name="connsiteX809" fmla="*/ 476998 w 2195892"/>
              <a:gd name="connsiteY809" fmla="*/ 0 h 1934517"/>
              <a:gd name="connsiteX810" fmla="*/ 472939 w 2195892"/>
              <a:gd name="connsiteY810" fmla="*/ 13293 h 1934517"/>
              <a:gd name="connsiteX811" fmla="*/ 456155 w 2195892"/>
              <a:gd name="connsiteY811" fmla="*/ 46544 h 1934517"/>
              <a:gd name="connsiteX812" fmla="*/ 465549 w 2195892"/>
              <a:gd name="connsiteY812" fmla="*/ 23321 h 1934517"/>
              <a:gd name="connsiteX813" fmla="*/ 255168 w 2195892"/>
              <a:gd name="connsiteY813" fmla="*/ 0 h 1934517"/>
              <a:gd name="connsiteX814" fmla="*/ 267033 w 2195892"/>
              <a:gd name="connsiteY814" fmla="*/ 0 h 1934517"/>
              <a:gd name="connsiteX815" fmla="*/ 270512 w 2195892"/>
              <a:gd name="connsiteY815" fmla="*/ 4972 h 1934517"/>
              <a:gd name="connsiteX816" fmla="*/ 265207 w 2195892"/>
              <a:gd name="connsiteY816" fmla="*/ 24459 h 1934517"/>
              <a:gd name="connsiteX817" fmla="*/ 255926 w 2195892"/>
              <a:gd name="connsiteY817" fmla="*/ 10656 h 193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</a:cxnLst>
            <a:rect l="l" t="t" r="r" b="b"/>
            <a:pathLst>
              <a:path w="2195892" h="1934517">
                <a:moveTo>
                  <a:pt x="498588" y="1921339"/>
                </a:moveTo>
                <a:cubicBezTo>
                  <a:pt x="503894" y="1921339"/>
                  <a:pt x="503894" y="1921339"/>
                  <a:pt x="503894" y="1921339"/>
                </a:cubicBezTo>
                <a:cubicBezTo>
                  <a:pt x="503894" y="1927837"/>
                  <a:pt x="503894" y="1927837"/>
                  <a:pt x="503894" y="1927837"/>
                </a:cubicBezTo>
                <a:cubicBezTo>
                  <a:pt x="498588" y="1934331"/>
                  <a:pt x="498588" y="1927837"/>
                  <a:pt x="498588" y="1927837"/>
                </a:cubicBezTo>
                <a:cubicBezTo>
                  <a:pt x="498588" y="1927837"/>
                  <a:pt x="498588" y="1921339"/>
                  <a:pt x="498588" y="1921339"/>
                </a:cubicBezTo>
                <a:close/>
                <a:moveTo>
                  <a:pt x="472066" y="1895354"/>
                </a:moveTo>
                <a:cubicBezTo>
                  <a:pt x="466764" y="1910945"/>
                  <a:pt x="493286" y="1916142"/>
                  <a:pt x="477372" y="1921339"/>
                </a:cubicBezTo>
                <a:cubicBezTo>
                  <a:pt x="472066" y="1921339"/>
                  <a:pt x="456155" y="1921339"/>
                  <a:pt x="456155" y="1910945"/>
                </a:cubicBezTo>
                <a:cubicBezTo>
                  <a:pt x="466764" y="1910945"/>
                  <a:pt x="456155" y="1895354"/>
                  <a:pt x="472066" y="1895354"/>
                </a:cubicBezTo>
                <a:close/>
                <a:moveTo>
                  <a:pt x="354413" y="1888856"/>
                </a:moveTo>
                <a:cubicBezTo>
                  <a:pt x="364056" y="1904447"/>
                  <a:pt x="383344" y="1894053"/>
                  <a:pt x="392990" y="1904447"/>
                </a:cubicBezTo>
                <a:cubicBezTo>
                  <a:pt x="397812" y="1920037"/>
                  <a:pt x="383344" y="1920037"/>
                  <a:pt x="383344" y="1930431"/>
                </a:cubicBezTo>
                <a:cubicBezTo>
                  <a:pt x="378523" y="1925234"/>
                  <a:pt x="376112" y="1927833"/>
                  <a:pt x="373098" y="1931081"/>
                </a:cubicBezTo>
                <a:lnTo>
                  <a:pt x="368982" y="1934517"/>
                </a:lnTo>
                <a:lnTo>
                  <a:pt x="358746" y="1934517"/>
                </a:lnTo>
                <a:lnTo>
                  <a:pt x="353810" y="1923285"/>
                </a:lnTo>
                <a:cubicBezTo>
                  <a:pt x="352002" y="1918738"/>
                  <a:pt x="349592" y="1914840"/>
                  <a:pt x="344770" y="1914840"/>
                </a:cubicBezTo>
                <a:cubicBezTo>
                  <a:pt x="344770" y="1904447"/>
                  <a:pt x="344770" y="1894053"/>
                  <a:pt x="354413" y="1888856"/>
                </a:cubicBezTo>
                <a:close/>
                <a:moveTo>
                  <a:pt x="60999" y="1210658"/>
                </a:moveTo>
                <a:cubicBezTo>
                  <a:pt x="62590" y="1209359"/>
                  <a:pt x="64712" y="1209359"/>
                  <a:pt x="66834" y="1211958"/>
                </a:cubicBezTo>
                <a:cubicBezTo>
                  <a:pt x="66834" y="1217155"/>
                  <a:pt x="79564" y="1227548"/>
                  <a:pt x="66834" y="1227548"/>
                </a:cubicBezTo>
                <a:cubicBezTo>
                  <a:pt x="58347" y="1232745"/>
                  <a:pt x="62591" y="1222351"/>
                  <a:pt x="58347" y="1217155"/>
                </a:cubicBezTo>
                <a:cubicBezTo>
                  <a:pt x="58347" y="1214556"/>
                  <a:pt x="59408" y="1211958"/>
                  <a:pt x="60999" y="1210658"/>
                </a:cubicBezTo>
                <a:close/>
                <a:moveTo>
                  <a:pt x="72490" y="1154787"/>
                </a:moveTo>
                <a:cubicBezTo>
                  <a:pt x="76025" y="1154787"/>
                  <a:pt x="76025" y="1154787"/>
                  <a:pt x="79564" y="1159661"/>
                </a:cubicBezTo>
                <a:cubicBezTo>
                  <a:pt x="79564" y="1164535"/>
                  <a:pt x="72490" y="1174278"/>
                  <a:pt x="68956" y="1164535"/>
                </a:cubicBezTo>
                <a:cubicBezTo>
                  <a:pt x="68956" y="1159661"/>
                  <a:pt x="72490" y="1159661"/>
                  <a:pt x="72490" y="1154787"/>
                </a:cubicBezTo>
                <a:close/>
                <a:moveTo>
                  <a:pt x="153822" y="1148293"/>
                </a:moveTo>
                <a:cubicBezTo>
                  <a:pt x="164430" y="1148293"/>
                  <a:pt x="164430" y="1148293"/>
                  <a:pt x="164430" y="1148293"/>
                </a:cubicBezTo>
                <a:cubicBezTo>
                  <a:pt x="164430" y="1161285"/>
                  <a:pt x="159124" y="1154791"/>
                  <a:pt x="153822" y="1154791"/>
                </a:cubicBezTo>
                <a:close/>
                <a:moveTo>
                  <a:pt x="111389" y="1148293"/>
                </a:moveTo>
                <a:cubicBezTo>
                  <a:pt x="106083" y="1159121"/>
                  <a:pt x="111389" y="1169948"/>
                  <a:pt x="111389" y="1180776"/>
                </a:cubicBezTo>
                <a:cubicBezTo>
                  <a:pt x="100777" y="1180776"/>
                  <a:pt x="95474" y="1164535"/>
                  <a:pt x="100777" y="1153707"/>
                </a:cubicBezTo>
                <a:cubicBezTo>
                  <a:pt x="106083" y="1153707"/>
                  <a:pt x="106083" y="1148293"/>
                  <a:pt x="111389" y="1148293"/>
                </a:cubicBezTo>
                <a:close/>
                <a:moveTo>
                  <a:pt x="58565" y="1137365"/>
                </a:moveTo>
                <a:cubicBezTo>
                  <a:pt x="61874" y="1136858"/>
                  <a:pt x="65261" y="1138550"/>
                  <a:pt x="68956" y="1143964"/>
                </a:cubicBezTo>
                <a:cubicBezTo>
                  <a:pt x="39403" y="1133136"/>
                  <a:pt x="68956" y="1187270"/>
                  <a:pt x="34478" y="1165615"/>
                </a:cubicBezTo>
                <a:cubicBezTo>
                  <a:pt x="24625" y="1171029"/>
                  <a:pt x="4925" y="1171029"/>
                  <a:pt x="0" y="1154791"/>
                </a:cubicBezTo>
                <a:cubicBezTo>
                  <a:pt x="4925" y="1133136"/>
                  <a:pt x="14775" y="1160201"/>
                  <a:pt x="24625" y="1160201"/>
                </a:cubicBezTo>
                <a:cubicBezTo>
                  <a:pt x="39402" y="1160201"/>
                  <a:pt x="48637" y="1138886"/>
                  <a:pt x="58565" y="1137365"/>
                </a:cubicBezTo>
                <a:close/>
                <a:moveTo>
                  <a:pt x="95474" y="1128807"/>
                </a:moveTo>
                <a:cubicBezTo>
                  <a:pt x="95474" y="1135305"/>
                  <a:pt x="90169" y="1141799"/>
                  <a:pt x="84866" y="1141799"/>
                </a:cubicBezTo>
                <a:cubicBezTo>
                  <a:pt x="84866" y="1141799"/>
                  <a:pt x="84866" y="1135305"/>
                  <a:pt x="84866" y="1135305"/>
                </a:cubicBezTo>
                <a:cubicBezTo>
                  <a:pt x="84866" y="1128807"/>
                  <a:pt x="90169" y="1128807"/>
                  <a:pt x="95474" y="1128807"/>
                </a:cubicBezTo>
                <a:close/>
                <a:moveTo>
                  <a:pt x="63650" y="1122308"/>
                </a:moveTo>
                <a:lnTo>
                  <a:pt x="74258" y="1122308"/>
                </a:lnTo>
                <a:lnTo>
                  <a:pt x="74258" y="1128807"/>
                </a:lnTo>
                <a:close/>
                <a:moveTo>
                  <a:pt x="106083" y="1114190"/>
                </a:moveTo>
                <a:cubicBezTo>
                  <a:pt x="110062" y="1119063"/>
                  <a:pt x="121997" y="1109316"/>
                  <a:pt x="121997" y="1119063"/>
                </a:cubicBezTo>
                <a:cubicBezTo>
                  <a:pt x="121997" y="1123933"/>
                  <a:pt x="121997" y="1123933"/>
                  <a:pt x="121997" y="1123933"/>
                </a:cubicBezTo>
                <a:cubicBezTo>
                  <a:pt x="118017" y="1123933"/>
                  <a:pt x="114038" y="1123933"/>
                  <a:pt x="110062" y="1128807"/>
                </a:cubicBezTo>
                <a:cubicBezTo>
                  <a:pt x="106083" y="1123933"/>
                  <a:pt x="110062" y="1119063"/>
                  <a:pt x="106083" y="1114190"/>
                </a:cubicBezTo>
                <a:close/>
                <a:moveTo>
                  <a:pt x="57082" y="1090944"/>
                </a:moveTo>
                <a:cubicBezTo>
                  <a:pt x="61745" y="1089422"/>
                  <a:pt x="66966" y="1097948"/>
                  <a:pt x="60997" y="1102822"/>
                </a:cubicBezTo>
                <a:lnTo>
                  <a:pt x="53041" y="1096324"/>
                </a:lnTo>
                <a:cubicBezTo>
                  <a:pt x="54036" y="1093076"/>
                  <a:pt x="55528" y="1091452"/>
                  <a:pt x="57082" y="1090944"/>
                </a:cubicBezTo>
                <a:close/>
                <a:moveTo>
                  <a:pt x="29466" y="1070339"/>
                </a:moveTo>
                <a:cubicBezTo>
                  <a:pt x="34180" y="1076023"/>
                  <a:pt x="43613" y="1070339"/>
                  <a:pt x="48327" y="1081707"/>
                </a:cubicBezTo>
                <a:cubicBezTo>
                  <a:pt x="43613" y="1093079"/>
                  <a:pt x="53041" y="1104447"/>
                  <a:pt x="38895" y="1115814"/>
                </a:cubicBezTo>
                <a:cubicBezTo>
                  <a:pt x="38895" y="1110130"/>
                  <a:pt x="38895" y="1110130"/>
                  <a:pt x="34180" y="1110130"/>
                </a:cubicBezTo>
                <a:cubicBezTo>
                  <a:pt x="29466" y="1115814"/>
                  <a:pt x="20037" y="1115814"/>
                  <a:pt x="10608" y="1110130"/>
                </a:cubicBezTo>
                <a:cubicBezTo>
                  <a:pt x="10608" y="1104447"/>
                  <a:pt x="15323" y="1093079"/>
                  <a:pt x="20037" y="1087391"/>
                </a:cubicBezTo>
                <a:cubicBezTo>
                  <a:pt x="24752" y="1081707"/>
                  <a:pt x="29466" y="1093079"/>
                  <a:pt x="34180" y="1087391"/>
                </a:cubicBezTo>
                <a:cubicBezTo>
                  <a:pt x="34180" y="1081707"/>
                  <a:pt x="29466" y="1076023"/>
                  <a:pt x="29466" y="1070339"/>
                </a:cubicBezTo>
                <a:close/>
                <a:moveTo>
                  <a:pt x="100777" y="1018370"/>
                </a:moveTo>
                <a:cubicBezTo>
                  <a:pt x="111389" y="1022699"/>
                  <a:pt x="111389" y="1027033"/>
                  <a:pt x="106083" y="1031362"/>
                </a:cubicBezTo>
                <a:cubicBezTo>
                  <a:pt x="100777" y="1031362"/>
                  <a:pt x="100777" y="1022699"/>
                  <a:pt x="95474" y="1022699"/>
                </a:cubicBezTo>
                <a:cubicBezTo>
                  <a:pt x="100777" y="1018370"/>
                  <a:pt x="100777" y="1018370"/>
                  <a:pt x="100777" y="1018370"/>
                </a:cubicBezTo>
                <a:close/>
                <a:moveTo>
                  <a:pt x="114332" y="1011876"/>
                </a:moveTo>
                <a:cubicBezTo>
                  <a:pt x="123761" y="1017290"/>
                  <a:pt x="119047" y="1038945"/>
                  <a:pt x="133193" y="1044359"/>
                </a:cubicBezTo>
                <a:cubicBezTo>
                  <a:pt x="128479" y="1049768"/>
                  <a:pt x="137908" y="1076837"/>
                  <a:pt x="119047" y="1071424"/>
                </a:cubicBezTo>
                <a:cubicBezTo>
                  <a:pt x="109618" y="1076837"/>
                  <a:pt x="104903" y="1066010"/>
                  <a:pt x="100189" y="1060596"/>
                </a:cubicBezTo>
                <a:cubicBezTo>
                  <a:pt x="95474" y="1038945"/>
                  <a:pt x="128479" y="1038945"/>
                  <a:pt x="114332" y="1011876"/>
                </a:cubicBezTo>
                <a:close/>
                <a:moveTo>
                  <a:pt x="148516" y="914431"/>
                </a:moveTo>
                <a:cubicBezTo>
                  <a:pt x="148516" y="927424"/>
                  <a:pt x="148516" y="927424"/>
                  <a:pt x="148516" y="927424"/>
                </a:cubicBezTo>
                <a:cubicBezTo>
                  <a:pt x="148516" y="927424"/>
                  <a:pt x="143210" y="927424"/>
                  <a:pt x="143210" y="920929"/>
                </a:cubicBezTo>
                <a:cubicBezTo>
                  <a:pt x="143210" y="920929"/>
                  <a:pt x="143210" y="914431"/>
                  <a:pt x="148516" y="914431"/>
                </a:cubicBezTo>
                <a:close/>
                <a:moveTo>
                  <a:pt x="127299" y="914431"/>
                </a:moveTo>
                <a:cubicBezTo>
                  <a:pt x="132605" y="914431"/>
                  <a:pt x="132605" y="914431"/>
                  <a:pt x="132605" y="914431"/>
                </a:cubicBezTo>
                <a:cubicBezTo>
                  <a:pt x="127299" y="918761"/>
                  <a:pt x="127299" y="927424"/>
                  <a:pt x="116691" y="923094"/>
                </a:cubicBezTo>
                <a:cubicBezTo>
                  <a:pt x="116691" y="918761"/>
                  <a:pt x="121993" y="918761"/>
                  <a:pt x="127299" y="914431"/>
                </a:cubicBezTo>
                <a:close/>
                <a:moveTo>
                  <a:pt x="132602" y="862462"/>
                </a:moveTo>
                <a:cubicBezTo>
                  <a:pt x="137908" y="868960"/>
                  <a:pt x="148516" y="862462"/>
                  <a:pt x="148516" y="868960"/>
                </a:cubicBezTo>
                <a:cubicBezTo>
                  <a:pt x="137908" y="881952"/>
                  <a:pt x="137908" y="881952"/>
                  <a:pt x="137908" y="881952"/>
                </a:cubicBezTo>
                <a:cubicBezTo>
                  <a:pt x="127296" y="881952"/>
                  <a:pt x="127296" y="881952"/>
                  <a:pt x="127296" y="875454"/>
                </a:cubicBezTo>
                <a:cubicBezTo>
                  <a:pt x="121993" y="868960"/>
                  <a:pt x="127296" y="862462"/>
                  <a:pt x="132602" y="862462"/>
                </a:cubicBezTo>
                <a:close/>
                <a:moveTo>
                  <a:pt x="198904" y="323278"/>
                </a:moveTo>
                <a:cubicBezTo>
                  <a:pt x="198904" y="323278"/>
                  <a:pt x="202884" y="329776"/>
                  <a:pt x="206863" y="329776"/>
                </a:cubicBezTo>
                <a:cubicBezTo>
                  <a:pt x="202884" y="336271"/>
                  <a:pt x="198904" y="342769"/>
                  <a:pt x="190949" y="336271"/>
                </a:cubicBezTo>
                <a:cubicBezTo>
                  <a:pt x="190949" y="329776"/>
                  <a:pt x="194928" y="329776"/>
                  <a:pt x="198904" y="323278"/>
                </a:cubicBezTo>
                <a:close/>
                <a:moveTo>
                  <a:pt x="169732" y="316784"/>
                </a:moveTo>
                <a:cubicBezTo>
                  <a:pt x="175035" y="316784"/>
                  <a:pt x="180341" y="323282"/>
                  <a:pt x="175035" y="329776"/>
                </a:cubicBezTo>
                <a:cubicBezTo>
                  <a:pt x="169732" y="329776"/>
                  <a:pt x="169732" y="329776"/>
                  <a:pt x="169732" y="329776"/>
                </a:cubicBezTo>
                <a:close/>
                <a:moveTo>
                  <a:pt x="194484" y="297298"/>
                </a:moveTo>
                <a:cubicBezTo>
                  <a:pt x="198019" y="297298"/>
                  <a:pt x="198019" y="301627"/>
                  <a:pt x="201557" y="305961"/>
                </a:cubicBezTo>
                <a:cubicBezTo>
                  <a:pt x="198019" y="310290"/>
                  <a:pt x="198019" y="310290"/>
                  <a:pt x="198019" y="310290"/>
                </a:cubicBezTo>
                <a:cubicBezTo>
                  <a:pt x="194484" y="305961"/>
                  <a:pt x="190949" y="301627"/>
                  <a:pt x="194484" y="297298"/>
                </a:cubicBezTo>
                <a:close/>
                <a:moveTo>
                  <a:pt x="2158783" y="264815"/>
                </a:moveTo>
                <a:cubicBezTo>
                  <a:pt x="2164089" y="264815"/>
                  <a:pt x="2164089" y="264815"/>
                  <a:pt x="2164089" y="264815"/>
                </a:cubicBezTo>
                <a:cubicBezTo>
                  <a:pt x="2169391" y="277807"/>
                  <a:pt x="2169391" y="277807"/>
                  <a:pt x="2169391" y="277807"/>
                </a:cubicBezTo>
                <a:lnTo>
                  <a:pt x="2153477" y="271313"/>
                </a:lnTo>
                <a:cubicBezTo>
                  <a:pt x="2153477" y="271313"/>
                  <a:pt x="2158783" y="264815"/>
                  <a:pt x="2158783" y="264815"/>
                </a:cubicBezTo>
                <a:close/>
                <a:moveTo>
                  <a:pt x="238684" y="264815"/>
                </a:moveTo>
                <a:lnTo>
                  <a:pt x="243990" y="264815"/>
                </a:lnTo>
                <a:lnTo>
                  <a:pt x="243990" y="284305"/>
                </a:lnTo>
                <a:lnTo>
                  <a:pt x="238684" y="284305"/>
                </a:lnTo>
                <a:close/>
                <a:moveTo>
                  <a:pt x="1963028" y="222419"/>
                </a:moveTo>
                <a:lnTo>
                  <a:pt x="1962799" y="230262"/>
                </a:lnTo>
                <a:cubicBezTo>
                  <a:pt x="1964566" y="236024"/>
                  <a:pt x="1968100" y="241787"/>
                  <a:pt x="1972813" y="250431"/>
                </a:cubicBezTo>
                <a:cubicBezTo>
                  <a:pt x="1968102" y="250431"/>
                  <a:pt x="1958676" y="256193"/>
                  <a:pt x="1953962" y="250431"/>
                </a:cubicBezTo>
                <a:cubicBezTo>
                  <a:pt x="1956319" y="247551"/>
                  <a:pt x="1956319" y="241788"/>
                  <a:pt x="1956908" y="236025"/>
                </a:cubicBezTo>
                <a:close/>
                <a:moveTo>
                  <a:pt x="1963055" y="221467"/>
                </a:moveTo>
                <a:lnTo>
                  <a:pt x="1963387" y="221619"/>
                </a:lnTo>
                <a:lnTo>
                  <a:pt x="1963028" y="222419"/>
                </a:lnTo>
                <a:close/>
                <a:moveTo>
                  <a:pt x="2195892" y="219433"/>
                </a:moveTo>
                <a:lnTo>
                  <a:pt x="2195892" y="241012"/>
                </a:lnTo>
                <a:lnTo>
                  <a:pt x="2190605" y="245328"/>
                </a:lnTo>
                <a:close/>
                <a:moveTo>
                  <a:pt x="2164086" y="219344"/>
                </a:moveTo>
                <a:cubicBezTo>
                  <a:pt x="2164086" y="219344"/>
                  <a:pt x="2169391" y="219344"/>
                  <a:pt x="2169391" y="225842"/>
                </a:cubicBezTo>
                <a:cubicBezTo>
                  <a:pt x="2172041" y="229087"/>
                  <a:pt x="2169391" y="233961"/>
                  <a:pt x="2166074" y="236395"/>
                </a:cubicBezTo>
                <a:cubicBezTo>
                  <a:pt x="2162759" y="238834"/>
                  <a:pt x="2158780" y="238834"/>
                  <a:pt x="2158780" y="232336"/>
                </a:cubicBezTo>
                <a:cubicBezTo>
                  <a:pt x="2158780" y="225842"/>
                  <a:pt x="2158780" y="219344"/>
                  <a:pt x="2164086" y="219344"/>
                </a:cubicBezTo>
                <a:close/>
                <a:moveTo>
                  <a:pt x="2142872" y="219344"/>
                </a:moveTo>
                <a:cubicBezTo>
                  <a:pt x="2148175" y="219344"/>
                  <a:pt x="2148175" y="219344"/>
                  <a:pt x="2148175" y="219344"/>
                </a:cubicBezTo>
                <a:cubicBezTo>
                  <a:pt x="2148175" y="225842"/>
                  <a:pt x="2142872" y="232336"/>
                  <a:pt x="2137567" y="232336"/>
                </a:cubicBezTo>
                <a:cubicBezTo>
                  <a:pt x="2137567" y="225842"/>
                  <a:pt x="2142872" y="225842"/>
                  <a:pt x="2142872" y="219344"/>
                </a:cubicBezTo>
                <a:close/>
                <a:moveTo>
                  <a:pt x="1882968" y="219340"/>
                </a:moveTo>
                <a:cubicBezTo>
                  <a:pt x="1888271" y="219340"/>
                  <a:pt x="1888271" y="219340"/>
                  <a:pt x="1888271" y="219340"/>
                </a:cubicBezTo>
                <a:cubicBezTo>
                  <a:pt x="1882968" y="225838"/>
                  <a:pt x="1882968" y="225838"/>
                  <a:pt x="1882968" y="225838"/>
                </a:cubicBezTo>
                <a:cubicBezTo>
                  <a:pt x="1877662" y="225838"/>
                  <a:pt x="1882968" y="219340"/>
                  <a:pt x="1882968" y="219340"/>
                </a:cubicBezTo>
                <a:close/>
                <a:moveTo>
                  <a:pt x="628540" y="193359"/>
                </a:moveTo>
                <a:cubicBezTo>
                  <a:pt x="631193" y="206351"/>
                  <a:pt x="631193" y="206351"/>
                  <a:pt x="631193" y="206351"/>
                </a:cubicBezTo>
                <a:cubicBezTo>
                  <a:pt x="631193" y="202022"/>
                  <a:pt x="625888" y="206351"/>
                  <a:pt x="625888" y="202022"/>
                </a:cubicBezTo>
                <a:cubicBezTo>
                  <a:pt x="628540" y="193359"/>
                  <a:pt x="628540" y="193359"/>
                  <a:pt x="628540" y="193359"/>
                </a:cubicBezTo>
                <a:close/>
                <a:moveTo>
                  <a:pt x="2089828" y="180363"/>
                </a:moveTo>
                <a:cubicBezTo>
                  <a:pt x="2095134" y="180363"/>
                  <a:pt x="2095134" y="180363"/>
                  <a:pt x="2095134" y="180363"/>
                </a:cubicBezTo>
                <a:cubicBezTo>
                  <a:pt x="2095134" y="186861"/>
                  <a:pt x="2095134" y="186861"/>
                  <a:pt x="2095134" y="186861"/>
                </a:cubicBezTo>
                <a:cubicBezTo>
                  <a:pt x="2092481" y="186861"/>
                  <a:pt x="2089828" y="186861"/>
                  <a:pt x="2089828" y="186861"/>
                </a:cubicBezTo>
                <a:cubicBezTo>
                  <a:pt x="2089828" y="180363"/>
                  <a:pt x="2089828" y="180363"/>
                  <a:pt x="2089828" y="180363"/>
                </a:cubicBezTo>
                <a:close/>
                <a:moveTo>
                  <a:pt x="2105742" y="173869"/>
                </a:moveTo>
                <a:cubicBezTo>
                  <a:pt x="2111048" y="180367"/>
                  <a:pt x="2116350" y="186861"/>
                  <a:pt x="2105742" y="186861"/>
                </a:cubicBezTo>
                <a:cubicBezTo>
                  <a:pt x="2105742" y="186861"/>
                  <a:pt x="2100436" y="186861"/>
                  <a:pt x="2100436" y="186861"/>
                </a:cubicBezTo>
                <a:cubicBezTo>
                  <a:pt x="2100436" y="180367"/>
                  <a:pt x="2105742" y="180367"/>
                  <a:pt x="2105742" y="173869"/>
                </a:cubicBezTo>
                <a:close/>
                <a:moveTo>
                  <a:pt x="2068615" y="167370"/>
                </a:moveTo>
                <a:cubicBezTo>
                  <a:pt x="2073917" y="180363"/>
                  <a:pt x="2073917" y="180363"/>
                  <a:pt x="2073917" y="180363"/>
                </a:cubicBezTo>
                <a:cubicBezTo>
                  <a:pt x="2073917" y="186861"/>
                  <a:pt x="2063309" y="186861"/>
                  <a:pt x="2063309" y="180363"/>
                </a:cubicBezTo>
                <a:cubicBezTo>
                  <a:pt x="2063309" y="173869"/>
                  <a:pt x="2063309" y="173869"/>
                  <a:pt x="2068615" y="167370"/>
                </a:cubicBezTo>
                <a:close/>
                <a:moveTo>
                  <a:pt x="885788" y="160876"/>
                </a:moveTo>
                <a:cubicBezTo>
                  <a:pt x="891094" y="167374"/>
                  <a:pt x="891094" y="167374"/>
                  <a:pt x="891094" y="167374"/>
                </a:cubicBezTo>
                <a:cubicBezTo>
                  <a:pt x="888441" y="167374"/>
                  <a:pt x="888441" y="167374"/>
                  <a:pt x="885788" y="167374"/>
                </a:cubicBezTo>
                <a:cubicBezTo>
                  <a:pt x="885788" y="160876"/>
                  <a:pt x="885788" y="160876"/>
                  <a:pt x="885788" y="160876"/>
                </a:cubicBezTo>
                <a:close/>
                <a:moveTo>
                  <a:pt x="245758" y="160876"/>
                </a:moveTo>
                <a:cubicBezTo>
                  <a:pt x="250475" y="160876"/>
                  <a:pt x="250475" y="160876"/>
                  <a:pt x="250475" y="160876"/>
                </a:cubicBezTo>
                <a:cubicBezTo>
                  <a:pt x="250475" y="166650"/>
                  <a:pt x="236329" y="178198"/>
                  <a:pt x="245758" y="189750"/>
                </a:cubicBezTo>
                <a:cubicBezTo>
                  <a:pt x="259904" y="201298"/>
                  <a:pt x="245758" y="218619"/>
                  <a:pt x="259904" y="230167"/>
                </a:cubicBezTo>
                <a:cubicBezTo>
                  <a:pt x="259904" y="241719"/>
                  <a:pt x="259904" y="253267"/>
                  <a:pt x="250475" y="264815"/>
                </a:cubicBezTo>
                <a:cubicBezTo>
                  <a:pt x="245758" y="253267"/>
                  <a:pt x="250475" y="247493"/>
                  <a:pt x="245758" y="241719"/>
                </a:cubicBezTo>
                <a:cubicBezTo>
                  <a:pt x="241043" y="241719"/>
                  <a:pt x="236329" y="241719"/>
                  <a:pt x="236329" y="241719"/>
                </a:cubicBezTo>
                <a:cubicBezTo>
                  <a:pt x="236329" y="247493"/>
                  <a:pt x="236329" y="247493"/>
                  <a:pt x="236329" y="247493"/>
                </a:cubicBezTo>
                <a:cubicBezTo>
                  <a:pt x="217471" y="241719"/>
                  <a:pt x="217471" y="241719"/>
                  <a:pt x="217471" y="241719"/>
                </a:cubicBezTo>
                <a:cubicBezTo>
                  <a:pt x="217471" y="218619"/>
                  <a:pt x="217471" y="218619"/>
                  <a:pt x="217471" y="218619"/>
                </a:cubicBezTo>
                <a:cubicBezTo>
                  <a:pt x="222186" y="218619"/>
                  <a:pt x="222186" y="218619"/>
                  <a:pt x="222186" y="218619"/>
                </a:cubicBezTo>
                <a:cubicBezTo>
                  <a:pt x="226900" y="212845"/>
                  <a:pt x="217471" y="207072"/>
                  <a:pt x="217471" y="207072"/>
                </a:cubicBezTo>
                <a:cubicBezTo>
                  <a:pt x="245758" y="207072"/>
                  <a:pt x="226900" y="166650"/>
                  <a:pt x="245758" y="160876"/>
                </a:cubicBezTo>
                <a:close/>
                <a:moveTo>
                  <a:pt x="709960" y="152552"/>
                </a:moveTo>
                <a:cubicBezTo>
                  <a:pt x="715529" y="149507"/>
                  <a:pt x="723485" y="159252"/>
                  <a:pt x="726668" y="154378"/>
                </a:cubicBezTo>
                <a:cubicBezTo>
                  <a:pt x="726668" y="160876"/>
                  <a:pt x="718181" y="173869"/>
                  <a:pt x="718181" y="186861"/>
                </a:cubicBezTo>
                <a:cubicBezTo>
                  <a:pt x="709694" y="186861"/>
                  <a:pt x="709694" y="167370"/>
                  <a:pt x="705451" y="160876"/>
                </a:cubicBezTo>
                <a:cubicBezTo>
                  <a:pt x="706512" y="156004"/>
                  <a:pt x="708103" y="153567"/>
                  <a:pt x="709960" y="152552"/>
                </a:cubicBezTo>
                <a:close/>
                <a:moveTo>
                  <a:pt x="583723" y="142661"/>
                </a:moveTo>
                <a:cubicBezTo>
                  <a:pt x="584975" y="142751"/>
                  <a:pt x="586153" y="143832"/>
                  <a:pt x="587330" y="146714"/>
                </a:cubicBezTo>
                <a:cubicBezTo>
                  <a:pt x="587330" y="158237"/>
                  <a:pt x="582619" y="169760"/>
                  <a:pt x="592045" y="175522"/>
                </a:cubicBezTo>
                <a:cubicBezTo>
                  <a:pt x="587330" y="175522"/>
                  <a:pt x="587330" y="175522"/>
                  <a:pt x="582619" y="175522"/>
                </a:cubicBezTo>
                <a:cubicBezTo>
                  <a:pt x="587330" y="163998"/>
                  <a:pt x="568483" y="158237"/>
                  <a:pt x="568483" y="146714"/>
                </a:cubicBezTo>
                <a:cubicBezTo>
                  <a:pt x="575552" y="151035"/>
                  <a:pt x="579969" y="142390"/>
                  <a:pt x="583723" y="142661"/>
                </a:cubicBezTo>
                <a:close/>
                <a:moveTo>
                  <a:pt x="2142869" y="141390"/>
                </a:moveTo>
                <a:cubicBezTo>
                  <a:pt x="2142869" y="167374"/>
                  <a:pt x="2142869" y="167374"/>
                  <a:pt x="2142869" y="167374"/>
                </a:cubicBezTo>
                <a:cubicBezTo>
                  <a:pt x="2137567" y="167374"/>
                  <a:pt x="2132261" y="167374"/>
                  <a:pt x="2132261" y="167374"/>
                </a:cubicBezTo>
                <a:cubicBezTo>
                  <a:pt x="2132261" y="160880"/>
                  <a:pt x="2137567" y="147888"/>
                  <a:pt x="2142869" y="141390"/>
                </a:cubicBezTo>
                <a:close/>
                <a:moveTo>
                  <a:pt x="769101" y="141390"/>
                </a:moveTo>
                <a:cubicBezTo>
                  <a:pt x="774407" y="141390"/>
                  <a:pt x="779709" y="154382"/>
                  <a:pt x="774407" y="154382"/>
                </a:cubicBezTo>
                <a:cubicBezTo>
                  <a:pt x="774407" y="154382"/>
                  <a:pt x="769101" y="154382"/>
                  <a:pt x="769101" y="154382"/>
                </a:cubicBezTo>
                <a:cubicBezTo>
                  <a:pt x="769101" y="141390"/>
                  <a:pt x="769101" y="141390"/>
                  <a:pt x="769101" y="141390"/>
                </a:cubicBezTo>
                <a:close/>
                <a:moveTo>
                  <a:pt x="546327" y="141390"/>
                </a:moveTo>
                <a:cubicBezTo>
                  <a:pt x="546327" y="141390"/>
                  <a:pt x="551630" y="141390"/>
                  <a:pt x="551630" y="141390"/>
                </a:cubicBezTo>
                <a:cubicBezTo>
                  <a:pt x="556936" y="147888"/>
                  <a:pt x="556936" y="147888"/>
                  <a:pt x="556936" y="147888"/>
                </a:cubicBezTo>
                <a:cubicBezTo>
                  <a:pt x="551630" y="147888"/>
                  <a:pt x="546327" y="154382"/>
                  <a:pt x="546327" y="141390"/>
                </a:cubicBezTo>
                <a:close/>
                <a:moveTo>
                  <a:pt x="901702" y="141386"/>
                </a:moveTo>
                <a:cubicBezTo>
                  <a:pt x="901702" y="141386"/>
                  <a:pt x="907008" y="141386"/>
                  <a:pt x="912311" y="141386"/>
                </a:cubicBezTo>
                <a:cubicBezTo>
                  <a:pt x="912311" y="147884"/>
                  <a:pt x="912311" y="147884"/>
                  <a:pt x="912311" y="147884"/>
                </a:cubicBezTo>
                <a:cubicBezTo>
                  <a:pt x="907008" y="147884"/>
                  <a:pt x="901702" y="147884"/>
                  <a:pt x="901702" y="141386"/>
                </a:cubicBezTo>
                <a:close/>
                <a:moveTo>
                  <a:pt x="666553" y="141386"/>
                </a:moveTo>
                <a:cubicBezTo>
                  <a:pt x="670088" y="141386"/>
                  <a:pt x="673626" y="154378"/>
                  <a:pt x="673626" y="154378"/>
                </a:cubicBezTo>
                <a:cubicBezTo>
                  <a:pt x="670088" y="154378"/>
                  <a:pt x="663018" y="160876"/>
                  <a:pt x="666553" y="147884"/>
                </a:cubicBezTo>
                <a:cubicBezTo>
                  <a:pt x="666553" y="147884"/>
                  <a:pt x="663018" y="141386"/>
                  <a:pt x="666553" y="141386"/>
                </a:cubicBezTo>
                <a:close/>
                <a:moveTo>
                  <a:pt x="673626" y="121899"/>
                </a:moveTo>
                <a:cubicBezTo>
                  <a:pt x="684235" y="121899"/>
                  <a:pt x="684235" y="121899"/>
                  <a:pt x="684235" y="121899"/>
                </a:cubicBezTo>
                <a:cubicBezTo>
                  <a:pt x="678929" y="128397"/>
                  <a:pt x="678929" y="141390"/>
                  <a:pt x="673626" y="141390"/>
                </a:cubicBezTo>
                <a:close/>
                <a:moveTo>
                  <a:pt x="851315" y="116367"/>
                </a:moveTo>
                <a:cubicBezTo>
                  <a:pt x="859271" y="116367"/>
                  <a:pt x="867227" y="125959"/>
                  <a:pt x="875183" y="125959"/>
                </a:cubicBezTo>
                <a:cubicBezTo>
                  <a:pt x="885792" y="137330"/>
                  <a:pt x="885792" y="137330"/>
                  <a:pt x="885792" y="137330"/>
                </a:cubicBezTo>
                <a:cubicBezTo>
                  <a:pt x="880489" y="154382"/>
                  <a:pt x="864575" y="125959"/>
                  <a:pt x="853967" y="143014"/>
                </a:cubicBezTo>
                <a:cubicBezTo>
                  <a:pt x="859273" y="131647"/>
                  <a:pt x="843359" y="125959"/>
                  <a:pt x="843359" y="120275"/>
                </a:cubicBezTo>
                <a:cubicBezTo>
                  <a:pt x="846011" y="117433"/>
                  <a:pt x="848663" y="116367"/>
                  <a:pt x="851315" y="116367"/>
                </a:cubicBezTo>
                <a:close/>
                <a:moveTo>
                  <a:pt x="2153481" y="115405"/>
                </a:moveTo>
                <a:cubicBezTo>
                  <a:pt x="2153481" y="115405"/>
                  <a:pt x="2158783" y="115405"/>
                  <a:pt x="2158783" y="115405"/>
                </a:cubicBezTo>
                <a:cubicBezTo>
                  <a:pt x="2153481" y="128397"/>
                  <a:pt x="2153481" y="128397"/>
                  <a:pt x="2153481" y="128397"/>
                </a:cubicBezTo>
                <a:cubicBezTo>
                  <a:pt x="2148175" y="128397"/>
                  <a:pt x="2153481" y="121903"/>
                  <a:pt x="2153481" y="115405"/>
                </a:cubicBezTo>
                <a:close/>
                <a:moveTo>
                  <a:pt x="459690" y="115405"/>
                </a:moveTo>
                <a:cubicBezTo>
                  <a:pt x="463225" y="115405"/>
                  <a:pt x="463225" y="115405"/>
                  <a:pt x="466764" y="115405"/>
                </a:cubicBezTo>
                <a:cubicBezTo>
                  <a:pt x="466764" y="128397"/>
                  <a:pt x="459690" y="128397"/>
                  <a:pt x="456155" y="121903"/>
                </a:cubicBezTo>
                <a:cubicBezTo>
                  <a:pt x="456155" y="121903"/>
                  <a:pt x="459690" y="115405"/>
                  <a:pt x="459690" y="115405"/>
                </a:cubicBezTo>
                <a:close/>
                <a:moveTo>
                  <a:pt x="505161" y="108494"/>
                </a:moveTo>
                <a:lnTo>
                  <a:pt x="506631" y="112860"/>
                </a:lnTo>
                <a:lnTo>
                  <a:pt x="504599" y="115340"/>
                </a:lnTo>
                <a:close/>
                <a:moveTo>
                  <a:pt x="912498" y="106378"/>
                </a:moveTo>
                <a:cubicBezTo>
                  <a:pt x="917209" y="100616"/>
                  <a:pt x="926634" y="112140"/>
                  <a:pt x="926634" y="117901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07783" y="135186"/>
                  <a:pt x="907783" y="135186"/>
                  <a:pt x="907783" y="135186"/>
                </a:cubicBezTo>
                <a:cubicBezTo>
                  <a:pt x="903072" y="129425"/>
                  <a:pt x="907783" y="117901"/>
                  <a:pt x="912498" y="106378"/>
                </a:cubicBezTo>
                <a:close/>
                <a:moveTo>
                  <a:pt x="949438" y="102413"/>
                </a:moveTo>
                <a:cubicBezTo>
                  <a:pt x="954744" y="108911"/>
                  <a:pt x="954744" y="108911"/>
                  <a:pt x="954744" y="108911"/>
                </a:cubicBezTo>
                <a:cubicBezTo>
                  <a:pt x="949438" y="115405"/>
                  <a:pt x="949438" y="115405"/>
                  <a:pt x="949438" y="115405"/>
                </a:cubicBezTo>
                <a:cubicBezTo>
                  <a:pt x="949438" y="108911"/>
                  <a:pt x="949438" y="108911"/>
                  <a:pt x="949438" y="102413"/>
                </a:cubicBezTo>
                <a:close/>
                <a:moveTo>
                  <a:pt x="339465" y="102413"/>
                </a:moveTo>
                <a:cubicBezTo>
                  <a:pt x="344770" y="102413"/>
                  <a:pt x="344770" y="102413"/>
                  <a:pt x="344770" y="102413"/>
                </a:cubicBezTo>
                <a:cubicBezTo>
                  <a:pt x="344770" y="115405"/>
                  <a:pt x="344770" y="115405"/>
                  <a:pt x="344770" y="115405"/>
                </a:cubicBezTo>
                <a:cubicBezTo>
                  <a:pt x="339465" y="115405"/>
                  <a:pt x="334162" y="108911"/>
                  <a:pt x="339465" y="102413"/>
                </a:cubicBezTo>
                <a:close/>
                <a:moveTo>
                  <a:pt x="697492" y="102409"/>
                </a:moveTo>
                <a:cubicBezTo>
                  <a:pt x="697492" y="115401"/>
                  <a:pt x="710754" y="108907"/>
                  <a:pt x="710754" y="121899"/>
                </a:cubicBezTo>
                <a:cubicBezTo>
                  <a:pt x="706333" y="121899"/>
                  <a:pt x="688652" y="121899"/>
                  <a:pt x="693072" y="134892"/>
                </a:cubicBezTo>
                <a:cubicBezTo>
                  <a:pt x="684231" y="128393"/>
                  <a:pt x="688652" y="121899"/>
                  <a:pt x="688652" y="115401"/>
                </a:cubicBezTo>
                <a:cubicBezTo>
                  <a:pt x="693072" y="115401"/>
                  <a:pt x="697492" y="108907"/>
                  <a:pt x="697492" y="102409"/>
                </a:cubicBezTo>
                <a:close/>
                <a:moveTo>
                  <a:pt x="2079219" y="89420"/>
                </a:moveTo>
                <a:cubicBezTo>
                  <a:pt x="2089828" y="94617"/>
                  <a:pt x="2068611" y="110208"/>
                  <a:pt x="2084525" y="115405"/>
                </a:cubicBezTo>
                <a:cubicBezTo>
                  <a:pt x="2079219" y="115405"/>
                  <a:pt x="2073917" y="115405"/>
                  <a:pt x="2068611" y="110208"/>
                </a:cubicBezTo>
                <a:cubicBezTo>
                  <a:pt x="2073917" y="105011"/>
                  <a:pt x="2068611" y="94617"/>
                  <a:pt x="2079219" y="89420"/>
                </a:cubicBezTo>
                <a:close/>
                <a:moveTo>
                  <a:pt x="543674" y="89420"/>
                </a:moveTo>
                <a:cubicBezTo>
                  <a:pt x="548449" y="95919"/>
                  <a:pt x="534125" y="95919"/>
                  <a:pt x="543674" y="102413"/>
                </a:cubicBezTo>
                <a:cubicBezTo>
                  <a:pt x="548449" y="102413"/>
                  <a:pt x="553220" y="95919"/>
                  <a:pt x="557995" y="102413"/>
                </a:cubicBezTo>
                <a:cubicBezTo>
                  <a:pt x="543674" y="108911"/>
                  <a:pt x="567544" y="128397"/>
                  <a:pt x="548449" y="121903"/>
                </a:cubicBezTo>
                <a:cubicBezTo>
                  <a:pt x="557995" y="108911"/>
                  <a:pt x="538900" y="115405"/>
                  <a:pt x="534125" y="102413"/>
                </a:cubicBezTo>
                <a:cubicBezTo>
                  <a:pt x="519805" y="102413"/>
                  <a:pt x="519805" y="102413"/>
                  <a:pt x="519805" y="102413"/>
                </a:cubicBezTo>
                <a:cubicBezTo>
                  <a:pt x="524579" y="95919"/>
                  <a:pt x="534125" y="95919"/>
                  <a:pt x="543674" y="89420"/>
                </a:cubicBezTo>
                <a:close/>
                <a:moveTo>
                  <a:pt x="297031" y="89416"/>
                </a:moveTo>
                <a:cubicBezTo>
                  <a:pt x="302337" y="94830"/>
                  <a:pt x="312946" y="100244"/>
                  <a:pt x="307640" y="116485"/>
                </a:cubicBezTo>
                <a:cubicBezTo>
                  <a:pt x="302337" y="116485"/>
                  <a:pt x="297031" y="121899"/>
                  <a:pt x="291729" y="121899"/>
                </a:cubicBezTo>
                <a:cubicBezTo>
                  <a:pt x="297031" y="111072"/>
                  <a:pt x="281121" y="94830"/>
                  <a:pt x="297031" y="89416"/>
                </a:cubicBezTo>
                <a:close/>
                <a:moveTo>
                  <a:pt x="847003" y="84953"/>
                </a:moveTo>
                <a:cubicBezTo>
                  <a:pt x="847998" y="84547"/>
                  <a:pt x="848661" y="84547"/>
                  <a:pt x="848661" y="86171"/>
                </a:cubicBezTo>
                <a:cubicBezTo>
                  <a:pt x="848661" y="89420"/>
                  <a:pt x="848661" y="89420"/>
                  <a:pt x="848661" y="89420"/>
                </a:cubicBezTo>
                <a:cubicBezTo>
                  <a:pt x="846008" y="89420"/>
                  <a:pt x="846008" y="89420"/>
                  <a:pt x="843355" y="86171"/>
                </a:cubicBezTo>
                <a:cubicBezTo>
                  <a:pt x="844682" y="86171"/>
                  <a:pt x="846008" y="85359"/>
                  <a:pt x="847003" y="84953"/>
                </a:cubicBezTo>
                <a:close/>
                <a:moveTo>
                  <a:pt x="507219" y="83327"/>
                </a:moveTo>
                <a:lnTo>
                  <a:pt x="505161" y="108494"/>
                </a:lnTo>
                <a:lnTo>
                  <a:pt x="502508" y="100616"/>
                </a:lnTo>
                <a:cubicBezTo>
                  <a:pt x="502508" y="94851"/>
                  <a:pt x="502508" y="89089"/>
                  <a:pt x="507219" y="83327"/>
                </a:cubicBezTo>
                <a:close/>
                <a:moveTo>
                  <a:pt x="1939899" y="82922"/>
                </a:moveTo>
                <a:cubicBezTo>
                  <a:pt x="1939899" y="100117"/>
                  <a:pt x="1959702" y="105850"/>
                  <a:pt x="1959702" y="123045"/>
                </a:cubicBezTo>
                <a:cubicBezTo>
                  <a:pt x="1969602" y="117316"/>
                  <a:pt x="1959702" y="94388"/>
                  <a:pt x="1979502" y="105850"/>
                </a:cubicBezTo>
                <a:cubicBezTo>
                  <a:pt x="1994353" y="117316"/>
                  <a:pt x="1979502" y="134511"/>
                  <a:pt x="1984453" y="145973"/>
                </a:cubicBezTo>
                <a:cubicBezTo>
                  <a:pt x="1979502" y="180367"/>
                  <a:pt x="1979502" y="180367"/>
                  <a:pt x="1979502" y="180367"/>
                </a:cubicBezTo>
                <a:cubicBezTo>
                  <a:pt x="1974554" y="168905"/>
                  <a:pt x="1969602" y="157439"/>
                  <a:pt x="1964650" y="145973"/>
                </a:cubicBezTo>
                <a:cubicBezTo>
                  <a:pt x="1949799" y="134511"/>
                  <a:pt x="1959702" y="117316"/>
                  <a:pt x="1944850" y="100117"/>
                </a:cubicBezTo>
                <a:cubicBezTo>
                  <a:pt x="1934947" y="117316"/>
                  <a:pt x="1929999" y="94388"/>
                  <a:pt x="1920096" y="94388"/>
                </a:cubicBezTo>
                <a:cubicBezTo>
                  <a:pt x="1929999" y="105850"/>
                  <a:pt x="1934947" y="82922"/>
                  <a:pt x="1939899" y="82922"/>
                </a:cubicBezTo>
                <a:close/>
                <a:moveTo>
                  <a:pt x="816836" y="82922"/>
                </a:moveTo>
                <a:cubicBezTo>
                  <a:pt x="816836" y="82922"/>
                  <a:pt x="822142" y="82922"/>
                  <a:pt x="827445" y="82922"/>
                </a:cubicBezTo>
                <a:cubicBezTo>
                  <a:pt x="827445" y="86171"/>
                  <a:pt x="827445" y="86171"/>
                  <a:pt x="827445" y="86171"/>
                </a:cubicBezTo>
                <a:cubicBezTo>
                  <a:pt x="822142" y="89420"/>
                  <a:pt x="822142" y="89420"/>
                  <a:pt x="822142" y="89420"/>
                </a:cubicBezTo>
                <a:cubicBezTo>
                  <a:pt x="816836" y="89420"/>
                  <a:pt x="811530" y="86171"/>
                  <a:pt x="816836" y="82922"/>
                </a:cubicBezTo>
                <a:close/>
                <a:moveTo>
                  <a:pt x="519805" y="82922"/>
                </a:moveTo>
                <a:lnTo>
                  <a:pt x="525111" y="82922"/>
                </a:lnTo>
                <a:lnTo>
                  <a:pt x="525111" y="89420"/>
                </a:lnTo>
                <a:lnTo>
                  <a:pt x="519805" y="89420"/>
                </a:lnTo>
                <a:close/>
                <a:moveTo>
                  <a:pt x="381898" y="76428"/>
                </a:moveTo>
                <a:cubicBezTo>
                  <a:pt x="392506" y="76428"/>
                  <a:pt x="392506" y="85091"/>
                  <a:pt x="397812" y="89420"/>
                </a:cubicBezTo>
                <a:cubicBezTo>
                  <a:pt x="387203" y="89420"/>
                  <a:pt x="376595" y="85091"/>
                  <a:pt x="381898" y="80758"/>
                </a:cubicBezTo>
                <a:cubicBezTo>
                  <a:pt x="381898" y="76428"/>
                  <a:pt x="381898" y="76428"/>
                  <a:pt x="381898" y="76428"/>
                </a:cubicBezTo>
                <a:close/>
                <a:moveTo>
                  <a:pt x="1872360" y="69930"/>
                </a:moveTo>
                <a:cubicBezTo>
                  <a:pt x="1882968" y="74804"/>
                  <a:pt x="1893577" y="74804"/>
                  <a:pt x="1893577" y="84547"/>
                </a:cubicBezTo>
                <a:cubicBezTo>
                  <a:pt x="1888274" y="89420"/>
                  <a:pt x="1877666" y="79677"/>
                  <a:pt x="1872360" y="74804"/>
                </a:cubicBezTo>
                <a:cubicBezTo>
                  <a:pt x="1872360" y="69930"/>
                  <a:pt x="1872360" y="69930"/>
                  <a:pt x="1872360" y="69930"/>
                </a:cubicBezTo>
                <a:close/>
                <a:moveTo>
                  <a:pt x="652407" y="56938"/>
                </a:moveTo>
                <a:cubicBezTo>
                  <a:pt x="663018" y="56938"/>
                  <a:pt x="663018" y="56938"/>
                  <a:pt x="663018" y="56938"/>
                </a:cubicBezTo>
                <a:cubicBezTo>
                  <a:pt x="652407" y="69930"/>
                  <a:pt x="652407" y="69930"/>
                  <a:pt x="652407" y="69930"/>
                </a:cubicBezTo>
                <a:cubicBezTo>
                  <a:pt x="647104" y="63436"/>
                  <a:pt x="652407" y="63436"/>
                  <a:pt x="652407" y="56938"/>
                </a:cubicBezTo>
                <a:close/>
                <a:moveTo>
                  <a:pt x="1835233" y="50443"/>
                </a:moveTo>
                <a:cubicBezTo>
                  <a:pt x="1835233" y="50443"/>
                  <a:pt x="1840535" y="56942"/>
                  <a:pt x="1835233" y="56942"/>
                </a:cubicBezTo>
                <a:cubicBezTo>
                  <a:pt x="1835233" y="56942"/>
                  <a:pt x="1835233" y="63436"/>
                  <a:pt x="1829927" y="56942"/>
                </a:cubicBezTo>
                <a:cubicBezTo>
                  <a:pt x="1829927" y="56942"/>
                  <a:pt x="1829927" y="50443"/>
                  <a:pt x="1835233" y="50443"/>
                </a:cubicBezTo>
                <a:close/>
                <a:moveTo>
                  <a:pt x="556936" y="50439"/>
                </a:moveTo>
                <a:cubicBezTo>
                  <a:pt x="556936" y="69930"/>
                  <a:pt x="556936" y="69930"/>
                  <a:pt x="556936" y="69930"/>
                </a:cubicBezTo>
                <a:cubicBezTo>
                  <a:pt x="551630" y="69930"/>
                  <a:pt x="551630" y="63432"/>
                  <a:pt x="546327" y="63432"/>
                </a:cubicBezTo>
                <a:cubicBezTo>
                  <a:pt x="546327" y="56938"/>
                  <a:pt x="551630" y="56938"/>
                  <a:pt x="556936" y="50439"/>
                </a:cubicBezTo>
                <a:close/>
                <a:moveTo>
                  <a:pt x="277489" y="50439"/>
                </a:moveTo>
                <a:cubicBezTo>
                  <a:pt x="277489" y="96938"/>
                  <a:pt x="277489" y="96938"/>
                  <a:pt x="277489" y="96938"/>
                </a:cubicBezTo>
                <a:cubicBezTo>
                  <a:pt x="286981" y="96938"/>
                  <a:pt x="291729" y="102752"/>
                  <a:pt x="286981" y="114378"/>
                </a:cubicBezTo>
                <a:cubicBezTo>
                  <a:pt x="277489" y="126004"/>
                  <a:pt x="277489" y="126004"/>
                  <a:pt x="277489" y="126004"/>
                </a:cubicBezTo>
                <a:cubicBezTo>
                  <a:pt x="272744" y="126004"/>
                  <a:pt x="272744" y="120189"/>
                  <a:pt x="268000" y="120189"/>
                </a:cubicBezTo>
                <a:cubicBezTo>
                  <a:pt x="258508" y="120189"/>
                  <a:pt x="268000" y="96938"/>
                  <a:pt x="258508" y="102752"/>
                </a:cubicBezTo>
                <a:cubicBezTo>
                  <a:pt x="258508" y="120189"/>
                  <a:pt x="258508" y="143440"/>
                  <a:pt x="244271" y="149251"/>
                </a:cubicBezTo>
                <a:cubicBezTo>
                  <a:pt x="234779" y="137625"/>
                  <a:pt x="234779" y="137625"/>
                  <a:pt x="234779" y="137625"/>
                </a:cubicBezTo>
                <a:cubicBezTo>
                  <a:pt x="230031" y="143440"/>
                  <a:pt x="230031" y="155065"/>
                  <a:pt x="225286" y="160876"/>
                </a:cubicBezTo>
                <a:cubicBezTo>
                  <a:pt x="220538" y="155065"/>
                  <a:pt x="215794" y="155065"/>
                  <a:pt x="215794" y="149251"/>
                </a:cubicBezTo>
                <a:cubicBezTo>
                  <a:pt x="215794" y="143440"/>
                  <a:pt x="215794" y="143440"/>
                  <a:pt x="215794" y="137625"/>
                </a:cubicBezTo>
                <a:cubicBezTo>
                  <a:pt x="201557" y="137625"/>
                  <a:pt x="215794" y="149251"/>
                  <a:pt x="201557" y="149251"/>
                </a:cubicBezTo>
                <a:cubicBezTo>
                  <a:pt x="201557" y="131814"/>
                  <a:pt x="201557" y="114378"/>
                  <a:pt x="215794" y="108563"/>
                </a:cubicBezTo>
                <a:cubicBezTo>
                  <a:pt x="215794" y="102752"/>
                  <a:pt x="211049" y="102752"/>
                  <a:pt x="211049" y="108563"/>
                </a:cubicBezTo>
                <a:cubicBezTo>
                  <a:pt x="206302" y="102752"/>
                  <a:pt x="211049" y="96938"/>
                  <a:pt x="215794" y="91127"/>
                </a:cubicBezTo>
                <a:cubicBezTo>
                  <a:pt x="220538" y="91127"/>
                  <a:pt x="220538" y="96938"/>
                  <a:pt x="220538" y="96938"/>
                </a:cubicBezTo>
                <a:cubicBezTo>
                  <a:pt x="220538" y="108563"/>
                  <a:pt x="215794" y="114378"/>
                  <a:pt x="220538" y="126004"/>
                </a:cubicBezTo>
                <a:cubicBezTo>
                  <a:pt x="225286" y="137625"/>
                  <a:pt x="230031" y="131814"/>
                  <a:pt x="239523" y="131814"/>
                </a:cubicBezTo>
                <a:cubicBezTo>
                  <a:pt x="249015" y="120189"/>
                  <a:pt x="230031" y="108563"/>
                  <a:pt x="244271" y="102752"/>
                </a:cubicBezTo>
                <a:cubicBezTo>
                  <a:pt x="249015" y="96938"/>
                  <a:pt x="239523" y="96938"/>
                  <a:pt x="249015" y="91127"/>
                </a:cubicBezTo>
                <a:cubicBezTo>
                  <a:pt x="258508" y="96938"/>
                  <a:pt x="258508" y="96938"/>
                  <a:pt x="258508" y="96938"/>
                </a:cubicBezTo>
                <a:cubicBezTo>
                  <a:pt x="268000" y="91127"/>
                  <a:pt x="253760" y="79501"/>
                  <a:pt x="268000" y="79501"/>
                </a:cubicBezTo>
                <a:cubicBezTo>
                  <a:pt x="268000" y="67876"/>
                  <a:pt x="268000" y="56250"/>
                  <a:pt x="277489" y="50439"/>
                </a:cubicBezTo>
                <a:close/>
                <a:moveTo>
                  <a:pt x="352723" y="48901"/>
                </a:moveTo>
                <a:cubicBezTo>
                  <a:pt x="356370" y="48170"/>
                  <a:pt x="360679" y="49145"/>
                  <a:pt x="365984" y="53042"/>
                </a:cubicBezTo>
                <a:cubicBezTo>
                  <a:pt x="371289" y="63436"/>
                  <a:pt x="365984" y="79027"/>
                  <a:pt x="360681" y="89420"/>
                </a:cubicBezTo>
                <a:cubicBezTo>
                  <a:pt x="355375" y="84223"/>
                  <a:pt x="355375" y="63436"/>
                  <a:pt x="344767" y="73830"/>
                </a:cubicBezTo>
                <a:cubicBezTo>
                  <a:pt x="344767" y="68633"/>
                  <a:pt x="344767" y="68633"/>
                  <a:pt x="344767" y="68633"/>
                </a:cubicBezTo>
                <a:cubicBezTo>
                  <a:pt x="334159" y="63436"/>
                  <a:pt x="334159" y="79027"/>
                  <a:pt x="328856" y="68633"/>
                </a:cubicBezTo>
                <a:cubicBezTo>
                  <a:pt x="336812" y="68633"/>
                  <a:pt x="341784" y="51093"/>
                  <a:pt x="352723" y="48901"/>
                </a:cubicBezTo>
                <a:close/>
                <a:moveTo>
                  <a:pt x="588757" y="37451"/>
                </a:moveTo>
                <a:cubicBezTo>
                  <a:pt x="594063" y="37451"/>
                  <a:pt x="594063" y="41781"/>
                  <a:pt x="594063" y="46114"/>
                </a:cubicBezTo>
                <a:cubicBezTo>
                  <a:pt x="588757" y="50443"/>
                  <a:pt x="588757" y="41781"/>
                  <a:pt x="588757" y="41781"/>
                </a:cubicBezTo>
                <a:cubicBezTo>
                  <a:pt x="588757" y="37451"/>
                  <a:pt x="588757" y="37451"/>
                  <a:pt x="588757" y="37451"/>
                </a:cubicBezTo>
                <a:close/>
                <a:moveTo>
                  <a:pt x="917613" y="37447"/>
                </a:moveTo>
                <a:cubicBezTo>
                  <a:pt x="922919" y="37447"/>
                  <a:pt x="922919" y="37447"/>
                  <a:pt x="922919" y="37447"/>
                </a:cubicBezTo>
                <a:cubicBezTo>
                  <a:pt x="917613" y="43945"/>
                  <a:pt x="917613" y="43945"/>
                  <a:pt x="917613" y="43945"/>
                </a:cubicBezTo>
                <a:cubicBezTo>
                  <a:pt x="917613" y="43945"/>
                  <a:pt x="917613" y="37447"/>
                  <a:pt x="917613" y="37447"/>
                </a:cubicBezTo>
                <a:close/>
                <a:moveTo>
                  <a:pt x="551630" y="37447"/>
                </a:moveTo>
                <a:lnTo>
                  <a:pt x="556936" y="37447"/>
                </a:lnTo>
                <a:lnTo>
                  <a:pt x="556936" y="43945"/>
                </a:lnTo>
                <a:lnTo>
                  <a:pt x="551630" y="43945"/>
                </a:lnTo>
                <a:close/>
                <a:moveTo>
                  <a:pt x="670973" y="30953"/>
                </a:moveTo>
                <a:cubicBezTo>
                  <a:pt x="673626" y="30953"/>
                  <a:pt x="670973" y="37451"/>
                  <a:pt x="670973" y="37451"/>
                </a:cubicBezTo>
                <a:cubicBezTo>
                  <a:pt x="668321" y="34202"/>
                  <a:pt x="668321" y="34202"/>
                  <a:pt x="668321" y="34202"/>
                </a:cubicBezTo>
                <a:close/>
                <a:moveTo>
                  <a:pt x="251946" y="30953"/>
                </a:moveTo>
                <a:cubicBezTo>
                  <a:pt x="242664" y="54339"/>
                  <a:pt x="270512" y="71882"/>
                  <a:pt x="251946" y="89420"/>
                </a:cubicBezTo>
                <a:cubicBezTo>
                  <a:pt x="233382" y="77725"/>
                  <a:pt x="251946" y="54339"/>
                  <a:pt x="242664" y="36800"/>
                </a:cubicBezTo>
                <a:cubicBezTo>
                  <a:pt x="251946" y="30953"/>
                  <a:pt x="251946" y="30953"/>
                  <a:pt x="251946" y="30953"/>
                </a:cubicBezTo>
                <a:close/>
                <a:moveTo>
                  <a:pt x="739040" y="24459"/>
                </a:moveTo>
                <a:cubicBezTo>
                  <a:pt x="748472" y="24459"/>
                  <a:pt x="748472" y="24459"/>
                  <a:pt x="748472" y="24459"/>
                </a:cubicBezTo>
                <a:cubicBezTo>
                  <a:pt x="753187" y="36269"/>
                  <a:pt x="748472" y="42177"/>
                  <a:pt x="748472" y="53987"/>
                </a:cubicBezTo>
                <a:cubicBezTo>
                  <a:pt x="743758" y="65797"/>
                  <a:pt x="729611" y="53987"/>
                  <a:pt x="729611" y="71706"/>
                </a:cubicBezTo>
                <a:cubicBezTo>
                  <a:pt x="729611" y="89420"/>
                  <a:pt x="729611" y="89420"/>
                  <a:pt x="729611" y="89420"/>
                </a:cubicBezTo>
                <a:lnTo>
                  <a:pt x="715468" y="89420"/>
                </a:lnTo>
                <a:cubicBezTo>
                  <a:pt x="710754" y="77611"/>
                  <a:pt x="734326" y="65797"/>
                  <a:pt x="724897" y="53987"/>
                </a:cubicBezTo>
                <a:cubicBezTo>
                  <a:pt x="724897" y="42177"/>
                  <a:pt x="734326" y="53987"/>
                  <a:pt x="739040" y="53987"/>
                </a:cubicBezTo>
                <a:cubicBezTo>
                  <a:pt x="739040" y="24459"/>
                  <a:pt x="739040" y="24459"/>
                  <a:pt x="739040" y="24459"/>
                </a:cubicBezTo>
                <a:close/>
                <a:moveTo>
                  <a:pt x="1798102" y="17961"/>
                </a:moveTo>
                <a:cubicBezTo>
                  <a:pt x="1803405" y="17961"/>
                  <a:pt x="1803405" y="24459"/>
                  <a:pt x="1798102" y="24459"/>
                </a:cubicBezTo>
                <a:cubicBezTo>
                  <a:pt x="1792796" y="24459"/>
                  <a:pt x="1792796" y="24459"/>
                  <a:pt x="1792796" y="24459"/>
                </a:cubicBezTo>
                <a:close/>
                <a:moveTo>
                  <a:pt x="1076740" y="17961"/>
                </a:moveTo>
                <a:cubicBezTo>
                  <a:pt x="1076740" y="17961"/>
                  <a:pt x="1097957" y="17961"/>
                  <a:pt x="1089470" y="30953"/>
                </a:cubicBezTo>
                <a:cubicBezTo>
                  <a:pt x="1085227" y="24459"/>
                  <a:pt x="1076740" y="24459"/>
                  <a:pt x="1076740" y="17961"/>
                </a:cubicBezTo>
                <a:close/>
                <a:moveTo>
                  <a:pt x="551630" y="17961"/>
                </a:moveTo>
                <a:cubicBezTo>
                  <a:pt x="551630" y="24459"/>
                  <a:pt x="551630" y="24459"/>
                  <a:pt x="551630" y="24459"/>
                </a:cubicBezTo>
                <a:lnTo>
                  <a:pt x="546324" y="24459"/>
                </a:lnTo>
                <a:cubicBezTo>
                  <a:pt x="546324" y="17961"/>
                  <a:pt x="546324" y="17961"/>
                  <a:pt x="551630" y="17961"/>
                </a:cubicBezTo>
                <a:close/>
                <a:moveTo>
                  <a:pt x="753850" y="16340"/>
                </a:moveTo>
                <a:cubicBezTo>
                  <a:pt x="754513" y="14716"/>
                  <a:pt x="755840" y="14716"/>
                  <a:pt x="758492" y="17965"/>
                </a:cubicBezTo>
                <a:cubicBezTo>
                  <a:pt x="758492" y="24459"/>
                  <a:pt x="758492" y="24459"/>
                  <a:pt x="758492" y="24459"/>
                </a:cubicBezTo>
                <a:lnTo>
                  <a:pt x="753187" y="24459"/>
                </a:lnTo>
                <a:cubicBezTo>
                  <a:pt x="753187" y="21212"/>
                  <a:pt x="753187" y="17964"/>
                  <a:pt x="753850" y="16340"/>
                </a:cubicBezTo>
                <a:close/>
                <a:moveTo>
                  <a:pt x="848661" y="11466"/>
                </a:moveTo>
                <a:cubicBezTo>
                  <a:pt x="859273" y="4968"/>
                  <a:pt x="859273" y="17961"/>
                  <a:pt x="864575" y="24459"/>
                </a:cubicBezTo>
                <a:cubicBezTo>
                  <a:pt x="864575" y="37451"/>
                  <a:pt x="864575" y="37451"/>
                  <a:pt x="864575" y="37451"/>
                </a:cubicBezTo>
                <a:cubicBezTo>
                  <a:pt x="853967" y="37451"/>
                  <a:pt x="859273" y="11466"/>
                  <a:pt x="848661" y="17961"/>
                </a:cubicBezTo>
                <a:cubicBezTo>
                  <a:pt x="848661" y="11466"/>
                  <a:pt x="848661" y="11466"/>
                  <a:pt x="848661" y="11466"/>
                </a:cubicBezTo>
                <a:close/>
                <a:moveTo>
                  <a:pt x="832750" y="11466"/>
                </a:moveTo>
                <a:cubicBezTo>
                  <a:pt x="832750" y="24459"/>
                  <a:pt x="832750" y="24459"/>
                  <a:pt x="832750" y="24459"/>
                </a:cubicBezTo>
                <a:cubicBezTo>
                  <a:pt x="827445" y="24459"/>
                  <a:pt x="827445" y="17965"/>
                  <a:pt x="827445" y="17965"/>
                </a:cubicBezTo>
                <a:cubicBezTo>
                  <a:pt x="827445" y="11466"/>
                  <a:pt x="832750" y="11466"/>
                  <a:pt x="832750" y="11466"/>
                </a:cubicBezTo>
                <a:close/>
                <a:moveTo>
                  <a:pt x="943189" y="0"/>
                </a:moveTo>
                <a:lnTo>
                  <a:pt x="1023931" y="0"/>
                </a:lnTo>
                <a:lnTo>
                  <a:pt x="1035022" y="8422"/>
                </a:lnTo>
                <a:cubicBezTo>
                  <a:pt x="1039735" y="5541"/>
                  <a:pt x="1040913" y="2659"/>
                  <a:pt x="1040912" y="498"/>
                </a:cubicBezTo>
                <a:lnTo>
                  <a:pt x="1040750" y="0"/>
                </a:lnTo>
                <a:lnTo>
                  <a:pt x="1096554" y="0"/>
                </a:lnTo>
                <a:lnTo>
                  <a:pt x="1084504" y="8421"/>
                </a:lnTo>
                <a:cubicBezTo>
                  <a:pt x="1079791" y="11303"/>
                  <a:pt x="1075078" y="11303"/>
                  <a:pt x="1068010" y="2660"/>
                </a:cubicBezTo>
                <a:cubicBezTo>
                  <a:pt x="1053873" y="19945"/>
                  <a:pt x="1086861" y="37230"/>
                  <a:pt x="1072721" y="54519"/>
                </a:cubicBezTo>
                <a:cubicBezTo>
                  <a:pt x="1082146" y="66042"/>
                  <a:pt x="1072721" y="77566"/>
                  <a:pt x="1082146" y="83327"/>
                </a:cubicBezTo>
                <a:cubicBezTo>
                  <a:pt x="1086861" y="71804"/>
                  <a:pt x="1100997" y="77566"/>
                  <a:pt x="1105708" y="77566"/>
                </a:cubicBezTo>
                <a:cubicBezTo>
                  <a:pt x="1096286" y="77566"/>
                  <a:pt x="1100997" y="89089"/>
                  <a:pt x="1100997" y="94851"/>
                </a:cubicBezTo>
                <a:cubicBezTo>
                  <a:pt x="1110423" y="112140"/>
                  <a:pt x="1082146" y="123663"/>
                  <a:pt x="1100997" y="140948"/>
                </a:cubicBezTo>
                <a:cubicBezTo>
                  <a:pt x="1110423" y="140948"/>
                  <a:pt x="1119848" y="129425"/>
                  <a:pt x="1119848" y="123663"/>
                </a:cubicBezTo>
                <a:cubicBezTo>
                  <a:pt x="1110423" y="100616"/>
                  <a:pt x="1129274" y="77566"/>
                  <a:pt x="1110423" y="60281"/>
                </a:cubicBezTo>
                <a:cubicBezTo>
                  <a:pt x="1110423" y="54519"/>
                  <a:pt x="1105708" y="54519"/>
                  <a:pt x="1100997" y="54519"/>
                </a:cubicBezTo>
                <a:cubicBezTo>
                  <a:pt x="1096286" y="60281"/>
                  <a:pt x="1096286" y="60281"/>
                  <a:pt x="1096286" y="60281"/>
                </a:cubicBezTo>
                <a:cubicBezTo>
                  <a:pt x="1096286" y="48756"/>
                  <a:pt x="1097464" y="38672"/>
                  <a:pt x="1099231" y="28588"/>
                </a:cubicBezTo>
                <a:lnTo>
                  <a:pt x="1105074" y="0"/>
                </a:lnTo>
                <a:lnTo>
                  <a:pt x="1141706" y="0"/>
                </a:lnTo>
                <a:lnTo>
                  <a:pt x="1142010" y="7881"/>
                </a:lnTo>
                <a:cubicBezTo>
                  <a:pt x="1142820" y="10583"/>
                  <a:pt x="1144587" y="12743"/>
                  <a:pt x="1148121" y="14184"/>
                </a:cubicBezTo>
                <a:cubicBezTo>
                  <a:pt x="1148121" y="25707"/>
                  <a:pt x="1166972" y="25707"/>
                  <a:pt x="1157547" y="42992"/>
                </a:cubicBezTo>
                <a:cubicBezTo>
                  <a:pt x="1162261" y="42992"/>
                  <a:pt x="1166972" y="42992"/>
                  <a:pt x="1171683" y="42992"/>
                </a:cubicBezTo>
                <a:cubicBezTo>
                  <a:pt x="1166972" y="19945"/>
                  <a:pt x="1204674" y="37230"/>
                  <a:pt x="1190534" y="8422"/>
                </a:cubicBezTo>
                <a:cubicBezTo>
                  <a:pt x="1185822" y="8422"/>
                  <a:pt x="1183465" y="5540"/>
                  <a:pt x="1181698" y="1938"/>
                </a:cubicBezTo>
                <a:lnTo>
                  <a:pt x="1180748" y="0"/>
                </a:lnTo>
                <a:lnTo>
                  <a:pt x="1247027" y="0"/>
                </a:lnTo>
                <a:lnTo>
                  <a:pt x="1246791" y="12742"/>
                </a:lnTo>
                <a:cubicBezTo>
                  <a:pt x="1252094" y="20305"/>
                  <a:pt x="1270649" y="8422"/>
                  <a:pt x="1270649" y="25707"/>
                </a:cubicBezTo>
                <a:cubicBezTo>
                  <a:pt x="1280072" y="19945"/>
                  <a:pt x="1298922" y="2660"/>
                  <a:pt x="1303637" y="19945"/>
                </a:cubicBezTo>
                <a:cubicBezTo>
                  <a:pt x="1305992" y="17065"/>
                  <a:pt x="1306581" y="13823"/>
                  <a:pt x="1306213" y="10312"/>
                </a:cubicBezTo>
                <a:lnTo>
                  <a:pt x="1303312" y="0"/>
                </a:lnTo>
                <a:lnTo>
                  <a:pt x="1326420" y="0"/>
                </a:lnTo>
                <a:lnTo>
                  <a:pt x="1327199" y="2660"/>
                </a:lnTo>
                <a:cubicBezTo>
                  <a:pt x="1336624" y="14184"/>
                  <a:pt x="1350761" y="2660"/>
                  <a:pt x="1364898" y="8422"/>
                </a:cubicBezTo>
                <a:lnTo>
                  <a:pt x="1364766" y="0"/>
                </a:lnTo>
                <a:lnTo>
                  <a:pt x="1380970" y="0"/>
                </a:lnTo>
                <a:lnTo>
                  <a:pt x="1381393" y="1938"/>
                </a:lnTo>
                <a:cubicBezTo>
                  <a:pt x="1381393" y="5540"/>
                  <a:pt x="1381393" y="8422"/>
                  <a:pt x="1383748" y="8422"/>
                </a:cubicBezTo>
                <a:lnTo>
                  <a:pt x="1401457" y="0"/>
                </a:lnTo>
                <a:lnTo>
                  <a:pt x="1486740" y="0"/>
                </a:lnTo>
                <a:lnTo>
                  <a:pt x="1487422" y="14184"/>
                </a:lnTo>
                <a:cubicBezTo>
                  <a:pt x="1487422" y="19945"/>
                  <a:pt x="1487422" y="19945"/>
                  <a:pt x="1487422" y="25707"/>
                </a:cubicBezTo>
                <a:cubicBezTo>
                  <a:pt x="1499205" y="19945"/>
                  <a:pt x="1502740" y="12742"/>
                  <a:pt x="1503329" y="4819"/>
                </a:cubicBezTo>
                <a:lnTo>
                  <a:pt x="1502991" y="0"/>
                </a:lnTo>
                <a:lnTo>
                  <a:pt x="1566569" y="0"/>
                </a:lnTo>
                <a:lnTo>
                  <a:pt x="1566358" y="1938"/>
                </a:lnTo>
                <a:cubicBezTo>
                  <a:pt x="1567536" y="5540"/>
                  <a:pt x="1569893" y="8422"/>
                  <a:pt x="1572248" y="8422"/>
                </a:cubicBezTo>
                <a:cubicBezTo>
                  <a:pt x="1579318" y="11303"/>
                  <a:pt x="1580497" y="8421"/>
                  <a:pt x="1581086" y="4099"/>
                </a:cubicBezTo>
                <a:lnTo>
                  <a:pt x="1582762" y="0"/>
                </a:lnTo>
                <a:lnTo>
                  <a:pt x="1589499" y="0"/>
                </a:lnTo>
                <a:lnTo>
                  <a:pt x="1595810" y="8422"/>
                </a:lnTo>
                <a:cubicBezTo>
                  <a:pt x="1614661" y="14184"/>
                  <a:pt x="1628798" y="-3106"/>
                  <a:pt x="1642938" y="8422"/>
                </a:cubicBezTo>
                <a:cubicBezTo>
                  <a:pt x="1642938" y="19945"/>
                  <a:pt x="1642938" y="31469"/>
                  <a:pt x="1647649" y="37230"/>
                </a:cubicBezTo>
                <a:cubicBezTo>
                  <a:pt x="1652363" y="37230"/>
                  <a:pt x="1652363" y="37230"/>
                  <a:pt x="1657074" y="37230"/>
                </a:cubicBezTo>
                <a:cubicBezTo>
                  <a:pt x="1652363" y="25707"/>
                  <a:pt x="1647649" y="19945"/>
                  <a:pt x="1647649" y="14184"/>
                </a:cubicBezTo>
                <a:cubicBezTo>
                  <a:pt x="1650005" y="9862"/>
                  <a:pt x="1650594" y="6980"/>
                  <a:pt x="1650226" y="4819"/>
                </a:cubicBezTo>
                <a:lnTo>
                  <a:pt x="1647200" y="0"/>
                </a:lnTo>
                <a:lnTo>
                  <a:pt x="1667816" y="0"/>
                </a:lnTo>
                <a:lnTo>
                  <a:pt x="1672979" y="2659"/>
                </a:lnTo>
                <a:cubicBezTo>
                  <a:pt x="1675924" y="5540"/>
                  <a:pt x="1678281" y="8422"/>
                  <a:pt x="1680636" y="8422"/>
                </a:cubicBezTo>
                <a:lnTo>
                  <a:pt x="1687522" y="0"/>
                </a:lnTo>
                <a:lnTo>
                  <a:pt x="1693261" y="0"/>
                </a:lnTo>
                <a:lnTo>
                  <a:pt x="1699708" y="6260"/>
                </a:lnTo>
                <a:cubicBezTo>
                  <a:pt x="1705672" y="19225"/>
                  <a:pt x="1703021" y="38671"/>
                  <a:pt x="1713624" y="25707"/>
                </a:cubicBezTo>
                <a:cubicBezTo>
                  <a:pt x="1723049" y="31469"/>
                  <a:pt x="1727764" y="37230"/>
                  <a:pt x="1732475" y="48758"/>
                </a:cubicBezTo>
                <a:cubicBezTo>
                  <a:pt x="1732475" y="31469"/>
                  <a:pt x="1751326" y="48758"/>
                  <a:pt x="1765462" y="48758"/>
                </a:cubicBezTo>
                <a:cubicBezTo>
                  <a:pt x="1770173" y="60281"/>
                  <a:pt x="1779599" y="77566"/>
                  <a:pt x="1793739" y="66042"/>
                </a:cubicBezTo>
                <a:cubicBezTo>
                  <a:pt x="1798450" y="71804"/>
                  <a:pt x="1798450" y="71804"/>
                  <a:pt x="1803161" y="71804"/>
                </a:cubicBezTo>
                <a:cubicBezTo>
                  <a:pt x="1807875" y="66042"/>
                  <a:pt x="1807875" y="66042"/>
                  <a:pt x="1807875" y="66042"/>
                </a:cubicBezTo>
                <a:cubicBezTo>
                  <a:pt x="1803161" y="66042"/>
                  <a:pt x="1803161" y="60281"/>
                  <a:pt x="1803161" y="54519"/>
                </a:cubicBezTo>
                <a:cubicBezTo>
                  <a:pt x="1812586" y="60281"/>
                  <a:pt x="1817301" y="42992"/>
                  <a:pt x="1826726" y="60281"/>
                </a:cubicBezTo>
                <a:cubicBezTo>
                  <a:pt x="1822012" y="71804"/>
                  <a:pt x="1831437" y="94851"/>
                  <a:pt x="1807875" y="83327"/>
                </a:cubicBezTo>
                <a:cubicBezTo>
                  <a:pt x="1807875" y="89089"/>
                  <a:pt x="1807875" y="94851"/>
                  <a:pt x="1803161" y="94851"/>
                </a:cubicBezTo>
                <a:cubicBezTo>
                  <a:pt x="1793739" y="94851"/>
                  <a:pt x="1803161" y="89089"/>
                  <a:pt x="1798450" y="83327"/>
                </a:cubicBezTo>
                <a:cubicBezTo>
                  <a:pt x="1784313" y="71804"/>
                  <a:pt x="1784313" y="71804"/>
                  <a:pt x="1784313" y="71804"/>
                </a:cubicBezTo>
                <a:cubicBezTo>
                  <a:pt x="1765462" y="94851"/>
                  <a:pt x="1803161" y="89089"/>
                  <a:pt x="1789024" y="106378"/>
                </a:cubicBezTo>
                <a:cubicBezTo>
                  <a:pt x="1793739" y="123663"/>
                  <a:pt x="1803161" y="100616"/>
                  <a:pt x="1812586" y="112140"/>
                </a:cubicBezTo>
                <a:cubicBezTo>
                  <a:pt x="1812586" y="123663"/>
                  <a:pt x="1798450" y="123663"/>
                  <a:pt x="1798450" y="135186"/>
                </a:cubicBezTo>
                <a:cubicBezTo>
                  <a:pt x="1807875" y="146714"/>
                  <a:pt x="1831437" y="117901"/>
                  <a:pt x="1822012" y="146714"/>
                </a:cubicBezTo>
                <a:cubicBezTo>
                  <a:pt x="1822012" y="158237"/>
                  <a:pt x="1840863" y="152475"/>
                  <a:pt x="1840863" y="163998"/>
                </a:cubicBezTo>
                <a:cubicBezTo>
                  <a:pt x="1845574" y="152475"/>
                  <a:pt x="1864425" y="163998"/>
                  <a:pt x="1864425" y="146714"/>
                </a:cubicBezTo>
                <a:cubicBezTo>
                  <a:pt x="1869139" y="146714"/>
                  <a:pt x="1878561" y="152475"/>
                  <a:pt x="1878561" y="158237"/>
                </a:cubicBezTo>
                <a:cubicBezTo>
                  <a:pt x="1878561" y="163998"/>
                  <a:pt x="1878561" y="163998"/>
                  <a:pt x="1878561" y="163998"/>
                </a:cubicBezTo>
                <a:cubicBezTo>
                  <a:pt x="1864425" y="158237"/>
                  <a:pt x="1864425" y="158237"/>
                  <a:pt x="1864425" y="158237"/>
                </a:cubicBezTo>
                <a:cubicBezTo>
                  <a:pt x="1859714" y="175522"/>
                  <a:pt x="1883276" y="187045"/>
                  <a:pt x="1869139" y="210096"/>
                </a:cubicBezTo>
                <a:cubicBezTo>
                  <a:pt x="1869139" y="221619"/>
                  <a:pt x="1869139" y="238908"/>
                  <a:pt x="1883276" y="244670"/>
                </a:cubicBezTo>
                <a:cubicBezTo>
                  <a:pt x="1883276" y="250431"/>
                  <a:pt x="1883276" y="256193"/>
                  <a:pt x="1887987" y="261954"/>
                </a:cubicBezTo>
                <a:cubicBezTo>
                  <a:pt x="1902127" y="256193"/>
                  <a:pt x="1897412" y="250431"/>
                  <a:pt x="1911549" y="244670"/>
                </a:cubicBezTo>
                <a:cubicBezTo>
                  <a:pt x="1911549" y="233142"/>
                  <a:pt x="1902127" y="227381"/>
                  <a:pt x="1892701" y="221619"/>
                </a:cubicBezTo>
                <a:cubicBezTo>
                  <a:pt x="1902127" y="210096"/>
                  <a:pt x="1925689" y="198572"/>
                  <a:pt x="1939825" y="198572"/>
                </a:cubicBezTo>
                <a:cubicBezTo>
                  <a:pt x="1949251" y="192811"/>
                  <a:pt x="1949251" y="192811"/>
                  <a:pt x="1949251" y="192811"/>
                </a:cubicBezTo>
                <a:cubicBezTo>
                  <a:pt x="1953962" y="192811"/>
                  <a:pt x="1968102" y="204334"/>
                  <a:pt x="1963387" y="210096"/>
                </a:cubicBezTo>
                <a:lnTo>
                  <a:pt x="1963055" y="221467"/>
                </a:lnTo>
                <a:lnTo>
                  <a:pt x="1949251" y="215137"/>
                </a:lnTo>
                <a:cubicBezTo>
                  <a:pt x="1943360" y="215857"/>
                  <a:pt x="1937470" y="218738"/>
                  <a:pt x="1935114" y="221619"/>
                </a:cubicBezTo>
                <a:cubicBezTo>
                  <a:pt x="1920974" y="221619"/>
                  <a:pt x="1925689" y="233142"/>
                  <a:pt x="1916263" y="244670"/>
                </a:cubicBezTo>
                <a:cubicBezTo>
                  <a:pt x="1916263" y="261954"/>
                  <a:pt x="1939825" y="250431"/>
                  <a:pt x="1939825" y="267716"/>
                </a:cubicBezTo>
                <a:cubicBezTo>
                  <a:pt x="1949251" y="267716"/>
                  <a:pt x="1949251" y="267716"/>
                  <a:pt x="1949251" y="267716"/>
                </a:cubicBezTo>
                <a:cubicBezTo>
                  <a:pt x="1949251" y="273478"/>
                  <a:pt x="1949251" y="279239"/>
                  <a:pt x="1949251" y="285001"/>
                </a:cubicBezTo>
                <a:cubicBezTo>
                  <a:pt x="1963387" y="279239"/>
                  <a:pt x="1972813" y="261954"/>
                  <a:pt x="1986949" y="267716"/>
                </a:cubicBezTo>
                <a:cubicBezTo>
                  <a:pt x="1991664" y="256193"/>
                  <a:pt x="1991664" y="244670"/>
                  <a:pt x="2001089" y="250431"/>
                </a:cubicBezTo>
                <a:cubicBezTo>
                  <a:pt x="1986949" y="244670"/>
                  <a:pt x="2001089" y="233142"/>
                  <a:pt x="2001089" y="221619"/>
                </a:cubicBezTo>
                <a:cubicBezTo>
                  <a:pt x="2019937" y="221619"/>
                  <a:pt x="2019937" y="221619"/>
                  <a:pt x="2019937" y="221619"/>
                </a:cubicBezTo>
                <a:cubicBezTo>
                  <a:pt x="2010515" y="238908"/>
                  <a:pt x="2043502" y="250431"/>
                  <a:pt x="2019937" y="256193"/>
                </a:cubicBezTo>
                <a:cubicBezTo>
                  <a:pt x="2019937" y="261954"/>
                  <a:pt x="2024651" y="267716"/>
                  <a:pt x="2019937" y="267716"/>
                </a:cubicBezTo>
                <a:cubicBezTo>
                  <a:pt x="1996375" y="261954"/>
                  <a:pt x="2010515" y="285001"/>
                  <a:pt x="2005800" y="296528"/>
                </a:cubicBezTo>
                <a:cubicBezTo>
                  <a:pt x="2010515" y="302290"/>
                  <a:pt x="2010515" y="302290"/>
                  <a:pt x="2010515" y="302290"/>
                </a:cubicBezTo>
                <a:cubicBezTo>
                  <a:pt x="2015226" y="290767"/>
                  <a:pt x="2015226" y="290767"/>
                  <a:pt x="2015226" y="290767"/>
                </a:cubicBezTo>
                <a:cubicBezTo>
                  <a:pt x="2019937" y="302290"/>
                  <a:pt x="2029362" y="290767"/>
                  <a:pt x="2038788" y="302290"/>
                </a:cubicBezTo>
                <a:cubicBezTo>
                  <a:pt x="2038788" y="296528"/>
                  <a:pt x="2038788" y="290767"/>
                  <a:pt x="2034077" y="285001"/>
                </a:cubicBezTo>
                <a:cubicBezTo>
                  <a:pt x="2024651" y="285001"/>
                  <a:pt x="2024651" y="285001"/>
                  <a:pt x="2024651" y="285001"/>
                </a:cubicBezTo>
                <a:cubicBezTo>
                  <a:pt x="2015226" y="273478"/>
                  <a:pt x="2034077" y="273478"/>
                  <a:pt x="2038788" y="267716"/>
                </a:cubicBezTo>
                <a:cubicBezTo>
                  <a:pt x="2043502" y="279239"/>
                  <a:pt x="2052924" y="261954"/>
                  <a:pt x="2057639" y="267716"/>
                </a:cubicBezTo>
                <a:cubicBezTo>
                  <a:pt x="2067064" y="250431"/>
                  <a:pt x="2067064" y="250431"/>
                  <a:pt x="2067064" y="250431"/>
                </a:cubicBezTo>
                <a:cubicBezTo>
                  <a:pt x="2062350" y="244670"/>
                  <a:pt x="2052924" y="238908"/>
                  <a:pt x="2052924" y="233142"/>
                </a:cubicBezTo>
                <a:cubicBezTo>
                  <a:pt x="2048213" y="221619"/>
                  <a:pt x="2048213" y="221619"/>
                  <a:pt x="2048213" y="221619"/>
                </a:cubicBezTo>
                <a:cubicBezTo>
                  <a:pt x="2067064" y="215857"/>
                  <a:pt x="2067064" y="215857"/>
                  <a:pt x="2067064" y="215857"/>
                </a:cubicBezTo>
                <a:cubicBezTo>
                  <a:pt x="2067064" y="227381"/>
                  <a:pt x="2071775" y="233142"/>
                  <a:pt x="2081201" y="238908"/>
                </a:cubicBezTo>
                <a:cubicBezTo>
                  <a:pt x="2085912" y="250431"/>
                  <a:pt x="2085912" y="267716"/>
                  <a:pt x="2095337" y="267716"/>
                </a:cubicBezTo>
                <a:cubicBezTo>
                  <a:pt x="2104763" y="261954"/>
                  <a:pt x="2100052" y="250431"/>
                  <a:pt x="2114188" y="256193"/>
                </a:cubicBezTo>
                <a:cubicBezTo>
                  <a:pt x="2123614" y="256193"/>
                  <a:pt x="2133039" y="256193"/>
                  <a:pt x="2137750" y="267716"/>
                </a:cubicBezTo>
                <a:cubicBezTo>
                  <a:pt x="2133039" y="290767"/>
                  <a:pt x="2104763" y="267716"/>
                  <a:pt x="2114188" y="302290"/>
                </a:cubicBezTo>
                <a:cubicBezTo>
                  <a:pt x="2109477" y="296528"/>
                  <a:pt x="2104763" y="308052"/>
                  <a:pt x="2100052" y="313813"/>
                </a:cubicBezTo>
                <a:cubicBezTo>
                  <a:pt x="2104763" y="308052"/>
                  <a:pt x="2100052" y="308052"/>
                  <a:pt x="2100052" y="302290"/>
                </a:cubicBezTo>
                <a:cubicBezTo>
                  <a:pt x="2085912" y="313813"/>
                  <a:pt x="2085912" y="313813"/>
                  <a:pt x="2085912" y="313813"/>
                </a:cubicBezTo>
                <a:cubicBezTo>
                  <a:pt x="2076490" y="302290"/>
                  <a:pt x="2081201" y="279239"/>
                  <a:pt x="2062350" y="279239"/>
                </a:cubicBezTo>
                <a:cubicBezTo>
                  <a:pt x="2048213" y="290767"/>
                  <a:pt x="2062350" y="302290"/>
                  <a:pt x="2062350" y="313813"/>
                </a:cubicBezTo>
                <a:cubicBezTo>
                  <a:pt x="2076490" y="313813"/>
                  <a:pt x="2081201" y="331098"/>
                  <a:pt x="2090626" y="336864"/>
                </a:cubicBezTo>
                <a:cubicBezTo>
                  <a:pt x="2100052" y="319575"/>
                  <a:pt x="2100052" y="319575"/>
                  <a:pt x="2100052" y="319575"/>
                </a:cubicBezTo>
                <a:cubicBezTo>
                  <a:pt x="2109477" y="331098"/>
                  <a:pt x="2095337" y="342626"/>
                  <a:pt x="2109477" y="348387"/>
                </a:cubicBezTo>
                <a:cubicBezTo>
                  <a:pt x="2114188" y="354149"/>
                  <a:pt x="2109477" y="359910"/>
                  <a:pt x="2104763" y="359910"/>
                </a:cubicBezTo>
                <a:cubicBezTo>
                  <a:pt x="2109477" y="371434"/>
                  <a:pt x="2118899" y="382961"/>
                  <a:pt x="2128325" y="394484"/>
                </a:cubicBezTo>
                <a:cubicBezTo>
                  <a:pt x="2123614" y="400246"/>
                  <a:pt x="2128325" y="400246"/>
                  <a:pt x="2128325" y="400246"/>
                </a:cubicBezTo>
                <a:cubicBezTo>
                  <a:pt x="2147176" y="394484"/>
                  <a:pt x="2123614" y="365672"/>
                  <a:pt x="2147176" y="371434"/>
                </a:cubicBezTo>
                <a:cubicBezTo>
                  <a:pt x="2151887" y="365672"/>
                  <a:pt x="2151887" y="359910"/>
                  <a:pt x="2151887" y="359910"/>
                </a:cubicBezTo>
                <a:cubicBezTo>
                  <a:pt x="2147176" y="348387"/>
                  <a:pt x="2137750" y="359910"/>
                  <a:pt x="2128325" y="359910"/>
                </a:cubicBezTo>
                <a:cubicBezTo>
                  <a:pt x="2128325" y="371434"/>
                  <a:pt x="2128325" y="371434"/>
                  <a:pt x="2128325" y="371434"/>
                </a:cubicBezTo>
                <a:cubicBezTo>
                  <a:pt x="2109477" y="371434"/>
                  <a:pt x="2123614" y="348387"/>
                  <a:pt x="2118899" y="336864"/>
                </a:cubicBezTo>
                <a:cubicBezTo>
                  <a:pt x="2128325" y="331098"/>
                  <a:pt x="2118899" y="308052"/>
                  <a:pt x="2137750" y="308052"/>
                </a:cubicBezTo>
                <a:cubicBezTo>
                  <a:pt x="2142465" y="302290"/>
                  <a:pt x="2142465" y="296528"/>
                  <a:pt x="2142465" y="290767"/>
                </a:cubicBezTo>
                <a:cubicBezTo>
                  <a:pt x="2147176" y="290767"/>
                  <a:pt x="2147176" y="302290"/>
                  <a:pt x="2151887" y="296528"/>
                </a:cubicBezTo>
                <a:cubicBezTo>
                  <a:pt x="2151887" y="290767"/>
                  <a:pt x="2151887" y="290767"/>
                  <a:pt x="2151887" y="290767"/>
                </a:cubicBezTo>
                <a:cubicBezTo>
                  <a:pt x="2156601" y="296528"/>
                  <a:pt x="2156601" y="296528"/>
                  <a:pt x="2156601" y="296528"/>
                </a:cubicBezTo>
                <a:cubicBezTo>
                  <a:pt x="2166027" y="279239"/>
                  <a:pt x="2166027" y="279239"/>
                  <a:pt x="2166027" y="279239"/>
                </a:cubicBezTo>
                <a:cubicBezTo>
                  <a:pt x="2170738" y="285001"/>
                  <a:pt x="2175452" y="279239"/>
                  <a:pt x="2180163" y="290767"/>
                </a:cubicBezTo>
                <a:cubicBezTo>
                  <a:pt x="2175452" y="296528"/>
                  <a:pt x="2161312" y="296528"/>
                  <a:pt x="2156601" y="308052"/>
                </a:cubicBezTo>
                <a:cubicBezTo>
                  <a:pt x="2189589" y="331098"/>
                  <a:pt x="2142465" y="382961"/>
                  <a:pt x="2194300" y="388723"/>
                </a:cubicBezTo>
                <a:cubicBezTo>
                  <a:pt x="2199014" y="400246"/>
                  <a:pt x="2184878" y="411769"/>
                  <a:pt x="2194300" y="423293"/>
                </a:cubicBezTo>
                <a:lnTo>
                  <a:pt x="2195892" y="421995"/>
                </a:lnTo>
                <a:lnTo>
                  <a:pt x="2195892" y="1909739"/>
                </a:lnTo>
                <a:lnTo>
                  <a:pt x="2170739" y="1891198"/>
                </a:lnTo>
                <a:cubicBezTo>
                  <a:pt x="2150711" y="1873912"/>
                  <a:pt x="2130682" y="1855184"/>
                  <a:pt x="2104763" y="1852301"/>
                </a:cubicBezTo>
                <a:cubicBezTo>
                  <a:pt x="2071775" y="1846540"/>
                  <a:pt x="2052924" y="1886875"/>
                  <a:pt x="2019937" y="1869590"/>
                </a:cubicBezTo>
                <a:cubicBezTo>
                  <a:pt x="1991664" y="1863829"/>
                  <a:pt x="1958676" y="1863829"/>
                  <a:pt x="1930400" y="1869590"/>
                </a:cubicBezTo>
                <a:cubicBezTo>
                  <a:pt x="1920974" y="1858067"/>
                  <a:pt x="1916263" y="1875352"/>
                  <a:pt x="1906838" y="1875352"/>
                </a:cubicBezTo>
                <a:cubicBezTo>
                  <a:pt x="1883276" y="1875352"/>
                  <a:pt x="1859714" y="1886875"/>
                  <a:pt x="1836152" y="1881114"/>
                </a:cubicBezTo>
                <a:cubicBezTo>
                  <a:pt x="1822012" y="1892637"/>
                  <a:pt x="1793739" y="1904164"/>
                  <a:pt x="1765462" y="1892637"/>
                </a:cubicBezTo>
                <a:cubicBezTo>
                  <a:pt x="1751326" y="1904164"/>
                  <a:pt x="1732475" y="1904164"/>
                  <a:pt x="1713624" y="1904164"/>
                </a:cubicBezTo>
                <a:cubicBezTo>
                  <a:pt x="1685351" y="1921449"/>
                  <a:pt x="1661785" y="1881114"/>
                  <a:pt x="1647649" y="1915688"/>
                </a:cubicBezTo>
                <a:cubicBezTo>
                  <a:pt x="1609950" y="1927211"/>
                  <a:pt x="1581674" y="1904164"/>
                  <a:pt x="1548686" y="1927211"/>
                </a:cubicBezTo>
                <a:cubicBezTo>
                  <a:pt x="1541618" y="1921449"/>
                  <a:pt x="1535727" y="1925771"/>
                  <a:pt x="1529248" y="1930092"/>
                </a:cubicBezTo>
                <a:lnTo>
                  <a:pt x="1520447" y="1934517"/>
                </a:lnTo>
                <a:lnTo>
                  <a:pt x="1514584" y="1934517"/>
                </a:lnTo>
                <a:lnTo>
                  <a:pt x="1506273" y="1932972"/>
                </a:lnTo>
                <a:lnTo>
                  <a:pt x="1492121" y="1934517"/>
                </a:lnTo>
                <a:lnTo>
                  <a:pt x="1424938" y="1934517"/>
                </a:lnTo>
                <a:lnTo>
                  <a:pt x="1421227" y="1933783"/>
                </a:lnTo>
                <a:lnTo>
                  <a:pt x="1419123" y="1934517"/>
                </a:lnTo>
                <a:lnTo>
                  <a:pt x="1366012" y="1934517"/>
                </a:lnTo>
                <a:lnTo>
                  <a:pt x="1364898" y="1932972"/>
                </a:lnTo>
                <a:lnTo>
                  <a:pt x="1359741" y="1934517"/>
                </a:lnTo>
                <a:lnTo>
                  <a:pt x="779670" y="1934517"/>
                </a:lnTo>
                <a:lnTo>
                  <a:pt x="779367" y="1934413"/>
                </a:lnTo>
                <a:lnTo>
                  <a:pt x="778688" y="1934517"/>
                </a:lnTo>
                <a:lnTo>
                  <a:pt x="720152" y="1934517"/>
                </a:lnTo>
                <a:lnTo>
                  <a:pt x="719280" y="1932972"/>
                </a:lnTo>
                <a:cubicBezTo>
                  <a:pt x="714569" y="1927211"/>
                  <a:pt x="709858" y="1921449"/>
                  <a:pt x="705144" y="1921449"/>
                </a:cubicBezTo>
                <a:lnTo>
                  <a:pt x="698674" y="1934517"/>
                </a:lnTo>
                <a:lnTo>
                  <a:pt x="642355" y="1934517"/>
                </a:lnTo>
                <a:lnTo>
                  <a:pt x="634458" y="1932972"/>
                </a:lnTo>
                <a:lnTo>
                  <a:pt x="632799" y="1934517"/>
                </a:lnTo>
                <a:lnTo>
                  <a:pt x="609704" y="1934517"/>
                </a:lnTo>
                <a:lnTo>
                  <a:pt x="609127" y="1933693"/>
                </a:lnTo>
                <a:cubicBezTo>
                  <a:pt x="603826" y="1928651"/>
                  <a:pt x="596757" y="1924330"/>
                  <a:pt x="592045" y="1915688"/>
                </a:cubicBezTo>
                <a:cubicBezTo>
                  <a:pt x="582619" y="1921449"/>
                  <a:pt x="568483" y="1915688"/>
                  <a:pt x="568483" y="1932972"/>
                </a:cubicBezTo>
                <a:cubicBezTo>
                  <a:pt x="554343" y="1915688"/>
                  <a:pt x="535495" y="1950261"/>
                  <a:pt x="530781" y="1921449"/>
                </a:cubicBezTo>
                <a:cubicBezTo>
                  <a:pt x="526070" y="1921449"/>
                  <a:pt x="511930" y="1932972"/>
                  <a:pt x="511930" y="1921449"/>
                </a:cubicBezTo>
                <a:cubicBezTo>
                  <a:pt x="511930" y="1909926"/>
                  <a:pt x="516644" y="1898399"/>
                  <a:pt x="511930" y="1892637"/>
                </a:cubicBezTo>
                <a:cubicBezTo>
                  <a:pt x="507219" y="1898399"/>
                  <a:pt x="502508" y="1904164"/>
                  <a:pt x="493082" y="1904164"/>
                </a:cubicBezTo>
                <a:cubicBezTo>
                  <a:pt x="478942" y="1886875"/>
                  <a:pt x="460095" y="1852301"/>
                  <a:pt x="436533" y="1863829"/>
                </a:cubicBezTo>
                <a:cubicBezTo>
                  <a:pt x="427107" y="1881114"/>
                  <a:pt x="450669" y="1886875"/>
                  <a:pt x="441244" y="1898399"/>
                </a:cubicBezTo>
                <a:cubicBezTo>
                  <a:pt x="448312" y="1904162"/>
                  <a:pt x="450668" y="1911365"/>
                  <a:pt x="451846" y="1919288"/>
                </a:cubicBezTo>
                <a:lnTo>
                  <a:pt x="453981" y="1934517"/>
                </a:lnTo>
                <a:lnTo>
                  <a:pt x="437679" y="1934517"/>
                </a:lnTo>
                <a:lnTo>
                  <a:pt x="435648" y="1928831"/>
                </a:lnTo>
                <a:cubicBezTo>
                  <a:pt x="433880" y="1911004"/>
                  <a:pt x="440064" y="1888316"/>
                  <a:pt x="422393" y="1875352"/>
                </a:cubicBezTo>
                <a:cubicBezTo>
                  <a:pt x="422393" y="1869590"/>
                  <a:pt x="422393" y="1869590"/>
                  <a:pt x="417682" y="1863829"/>
                </a:cubicBezTo>
                <a:cubicBezTo>
                  <a:pt x="408256" y="1869590"/>
                  <a:pt x="394120" y="1869590"/>
                  <a:pt x="398831" y="1881114"/>
                </a:cubicBezTo>
                <a:cubicBezTo>
                  <a:pt x="389405" y="1869590"/>
                  <a:pt x="370554" y="1846540"/>
                  <a:pt x="351707" y="1852301"/>
                </a:cubicBezTo>
                <a:cubicBezTo>
                  <a:pt x="346992" y="1858067"/>
                  <a:pt x="346992" y="1863829"/>
                  <a:pt x="337567" y="1863829"/>
                </a:cubicBezTo>
                <a:cubicBezTo>
                  <a:pt x="328145" y="1840778"/>
                  <a:pt x="328145" y="1840778"/>
                  <a:pt x="328145" y="1840778"/>
                </a:cubicBezTo>
                <a:cubicBezTo>
                  <a:pt x="318719" y="1846540"/>
                  <a:pt x="304579" y="1846540"/>
                  <a:pt x="290443" y="1846540"/>
                </a:cubicBezTo>
                <a:cubicBezTo>
                  <a:pt x="243319" y="1817732"/>
                  <a:pt x="238604" y="1760111"/>
                  <a:pt x="243319" y="1708248"/>
                </a:cubicBezTo>
                <a:cubicBezTo>
                  <a:pt x="233893" y="1662151"/>
                  <a:pt x="219757" y="1616058"/>
                  <a:pt x="182055" y="1581484"/>
                </a:cubicBezTo>
                <a:cubicBezTo>
                  <a:pt x="191480" y="1564195"/>
                  <a:pt x="163204" y="1546910"/>
                  <a:pt x="182055" y="1541148"/>
                </a:cubicBezTo>
                <a:cubicBezTo>
                  <a:pt x="186769" y="1506574"/>
                  <a:pt x="130216" y="1500813"/>
                  <a:pt x="139642" y="1460477"/>
                </a:cubicBezTo>
                <a:cubicBezTo>
                  <a:pt x="130216" y="1454716"/>
                  <a:pt x="134931" y="1443192"/>
                  <a:pt x="134931" y="1437431"/>
                </a:cubicBezTo>
                <a:cubicBezTo>
                  <a:pt x="106654" y="1397095"/>
                  <a:pt x="101943" y="1345236"/>
                  <a:pt x="106654" y="1299139"/>
                </a:cubicBezTo>
                <a:cubicBezTo>
                  <a:pt x="111369" y="1270327"/>
                  <a:pt x="68956" y="1281850"/>
                  <a:pt x="78381" y="1253042"/>
                </a:cubicBezTo>
                <a:cubicBezTo>
                  <a:pt x="87806" y="1264565"/>
                  <a:pt x="97229" y="1258804"/>
                  <a:pt x="111369" y="1258804"/>
                </a:cubicBezTo>
                <a:cubicBezTo>
                  <a:pt x="111369" y="1241519"/>
                  <a:pt x="139642" y="1241519"/>
                  <a:pt x="139642" y="1218468"/>
                </a:cubicBezTo>
                <a:cubicBezTo>
                  <a:pt x="130216" y="1206945"/>
                  <a:pt x="134931" y="1195422"/>
                  <a:pt x="125505" y="1189660"/>
                </a:cubicBezTo>
                <a:cubicBezTo>
                  <a:pt x="120794" y="1178133"/>
                  <a:pt x="139642" y="1178133"/>
                  <a:pt x="130216" y="1166609"/>
                </a:cubicBezTo>
                <a:cubicBezTo>
                  <a:pt x="125505" y="1166609"/>
                  <a:pt x="125505" y="1166609"/>
                  <a:pt x="125505" y="1166609"/>
                </a:cubicBezTo>
                <a:cubicBezTo>
                  <a:pt x="130216" y="1155086"/>
                  <a:pt x="130216" y="1155086"/>
                  <a:pt x="130216" y="1155086"/>
                </a:cubicBezTo>
                <a:cubicBezTo>
                  <a:pt x="130216" y="1160848"/>
                  <a:pt x="149067" y="1160848"/>
                  <a:pt x="149067" y="1178133"/>
                </a:cubicBezTo>
                <a:cubicBezTo>
                  <a:pt x="158493" y="1172371"/>
                  <a:pt x="158493" y="1172371"/>
                  <a:pt x="158493" y="1172371"/>
                </a:cubicBezTo>
                <a:cubicBezTo>
                  <a:pt x="172629" y="1201183"/>
                  <a:pt x="172629" y="1201183"/>
                  <a:pt x="172629" y="1201183"/>
                </a:cubicBezTo>
                <a:cubicBezTo>
                  <a:pt x="200906" y="1195422"/>
                  <a:pt x="182055" y="1160848"/>
                  <a:pt x="200906" y="1149324"/>
                </a:cubicBezTo>
                <a:cubicBezTo>
                  <a:pt x="200906" y="1137797"/>
                  <a:pt x="196191" y="1137797"/>
                  <a:pt x="191480" y="1126274"/>
                </a:cubicBezTo>
                <a:cubicBezTo>
                  <a:pt x="186769" y="1132035"/>
                  <a:pt x="186769" y="1137797"/>
                  <a:pt x="182055" y="1137797"/>
                </a:cubicBezTo>
                <a:cubicBezTo>
                  <a:pt x="186769" y="1126274"/>
                  <a:pt x="186769" y="1126274"/>
                  <a:pt x="186769" y="1126274"/>
                </a:cubicBezTo>
                <a:cubicBezTo>
                  <a:pt x="177344" y="1120512"/>
                  <a:pt x="167918" y="1114750"/>
                  <a:pt x="172629" y="1103227"/>
                </a:cubicBezTo>
                <a:cubicBezTo>
                  <a:pt x="182055" y="1097466"/>
                  <a:pt x="186769" y="1097466"/>
                  <a:pt x="191480" y="1085938"/>
                </a:cubicBezTo>
                <a:cubicBezTo>
                  <a:pt x="210331" y="1068653"/>
                  <a:pt x="172629" y="1051368"/>
                  <a:pt x="186769" y="1028318"/>
                </a:cubicBezTo>
                <a:cubicBezTo>
                  <a:pt x="182055" y="1022556"/>
                  <a:pt x="158493" y="1028318"/>
                  <a:pt x="167918" y="1011033"/>
                </a:cubicBezTo>
                <a:cubicBezTo>
                  <a:pt x="158493" y="1005271"/>
                  <a:pt x="149067" y="1028318"/>
                  <a:pt x="139642" y="1022556"/>
                </a:cubicBezTo>
                <a:cubicBezTo>
                  <a:pt x="144356" y="999509"/>
                  <a:pt x="167918" y="993744"/>
                  <a:pt x="172629" y="970697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86769" y="970697"/>
                  <a:pt x="177344" y="987982"/>
                  <a:pt x="191480" y="999509"/>
                </a:cubicBezTo>
                <a:cubicBezTo>
                  <a:pt x="205617" y="999509"/>
                  <a:pt x="200906" y="987982"/>
                  <a:pt x="200906" y="976459"/>
                </a:cubicBezTo>
                <a:cubicBezTo>
                  <a:pt x="196191" y="976459"/>
                  <a:pt x="196191" y="976459"/>
                  <a:pt x="196191" y="970697"/>
                </a:cubicBezTo>
                <a:cubicBezTo>
                  <a:pt x="196191" y="959174"/>
                  <a:pt x="196191" y="947647"/>
                  <a:pt x="186769" y="941885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67918" y="947647"/>
                  <a:pt x="167918" y="947647"/>
                  <a:pt x="167918" y="947647"/>
                </a:cubicBezTo>
                <a:cubicBezTo>
                  <a:pt x="163204" y="936123"/>
                  <a:pt x="182055" y="918838"/>
                  <a:pt x="158493" y="918838"/>
                </a:cubicBezTo>
                <a:cubicBezTo>
                  <a:pt x="158493" y="918838"/>
                  <a:pt x="163204" y="913077"/>
                  <a:pt x="158493" y="913077"/>
                </a:cubicBezTo>
                <a:cubicBezTo>
                  <a:pt x="177344" y="918838"/>
                  <a:pt x="172629" y="895788"/>
                  <a:pt x="177344" y="884264"/>
                </a:cubicBezTo>
                <a:cubicBezTo>
                  <a:pt x="172629" y="884264"/>
                  <a:pt x="167918" y="878503"/>
                  <a:pt x="167918" y="878503"/>
                </a:cubicBezTo>
                <a:cubicBezTo>
                  <a:pt x="172629" y="866980"/>
                  <a:pt x="167918" y="855456"/>
                  <a:pt x="172629" y="843929"/>
                </a:cubicBezTo>
                <a:cubicBezTo>
                  <a:pt x="191480" y="838167"/>
                  <a:pt x="172629" y="820882"/>
                  <a:pt x="177344" y="803593"/>
                </a:cubicBezTo>
                <a:cubicBezTo>
                  <a:pt x="182055" y="809359"/>
                  <a:pt x="191480" y="803593"/>
                  <a:pt x="191480" y="797832"/>
                </a:cubicBezTo>
                <a:cubicBezTo>
                  <a:pt x="191480" y="786308"/>
                  <a:pt x="191480" y="780547"/>
                  <a:pt x="200906" y="774785"/>
                </a:cubicBezTo>
                <a:cubicBezTo>
                  <a:pt x="205617" y="769024"/>
                  <a:pt x="205617" y="757496"/>
                  <a:pt x="205617" y="751735"/>
                </a:cubicBezTo>
                <a:cubicBezTo>
                  <a:pt x="200906" y="740211"/>
                  <a:pt x="200906" y="740211"/>
                  <a:pt x="200906" y="740211"/>
                </a:cubicBezTo>
                <a:cubicBezTo>
                  <a:pt x="196191" y="740211"/>
                  <a:pt x="196191" y="740211"/>
                  <a:pt x="196191" y="740211"/>
                </a:cubicBezTo>
                <a:cubicBezTo>
                  <a:pt x="196191" y="734450"/>
                  <a:pt x="186769" y="734450"/>
                  <a:pt x="182055" y="734450"/>
                </a:cubicBezTo>
                <a:cubicBezTo>
                  <a:pt x="167918" y="717165"/>
                  <a:pt x="177344" y="694114"/>
                  <a:pt x="172629" y="676829"/>
                </a:cubicBezTo>
                <a:cubicBezTo>
                  <a:pt x="182055" y="676829"/>
                  <a:pt x="186769" y="699876"/>
                  <a:pt x="196191" y="682591"/>
                </a:cubicBezTo>
                <a:cubicBezTo>
                  <a:pt x="200906" y="676829"/>
                  <a:pt x="196191" y="659540"/>
                  <a:pt x="200906" y="653779"/>
                </a:cubicBezTo>
                <a:cubicBezTo>
                  <a:pt x="200906" y="642255"/>
                  <a:pt x="186769" y="636494"/>
                  <a:pt x="177344" y="636494"/>
                </a:cubicBezTo>
                <a:cubicBezTo>
                  <a:pt x="172629" y="636494"/>
                  <a:pt x="172629" y="630732"/>
                  <a:pt x="172629" y="630732"/>
                </a:cubicBezTo>
                <a:cubicBezTo>
                  <a:pt x="182055" y="636494"/>
                  <a:pt x="186769" y="624970"/>
                  <a:pt x="186769" y="613443"/>
                </a:cubicBezTo>
                <a:cubicBezTo>
                  <a:pt x="186769" y="607681"/>
                  <a:pt x="186769" y="607681"/>
                  <a:pt x="186769" y="607681"/>
                </a:cubicBezTo>
                <a:cubicBezTo>
                  <a:pt x="182055" y="613443"/>
                  <a:pt x="172629" y="607681"/>
                  <a:pt x="167918" y="601920"/>
                </a:cubicBezTo>
                <a:cubicBezTo>
                  <a:pt x="172629" y="584635"/>
                  <a:pt x="177344" y="567346"/>
                  <a:pt x="182055" y="544299"/>
                </a:cubicBezTo>
                <a:cubicBezTo>
                  <a:pt x="172629" y="544299"/>
                  <a:pt x="177344" y="521249"/>
                  <a:pt x="163204" y="527014"/>
                </a:cubicBezTo>
                <a:cubicBezTo>
                  <a:pt x="163204" y="509725"/>
                  <a:pt x="182055" y="492440"/>
                  <a:pt x="158493" y="480917"/>
                </a:cubicBezTo>
                <a:cubicBezTo>
                  <a:pt x="158493" y="463628"/>
                  <a:pt x="158493" y="463628"/>
                  <a:pt x="158493" y="463628"/>
                </a:cubicBezTo>
                <a:cubicBezTo>
                  <a:pt x="167918" y="463628"/>
                  <a:pt x="167918" y="463628"/>
                  <a:pt x="167918" y="463628"/>
                </a:cubicBezTo>
                <a:cubicBezTo>
                  <a:pt x="167918" y="469390"/>
                  <a:pt x="172629" y="469390"/>
                  <a:pt x="172629" y="469390"/>
                </a:cubicBezTo>
                <a:cubicBezTo>
                  <a:pt x="191480" y="452105"/>
                  <a:pt x="172629" y="434820"/>
                  <a:pt x="182055" y="406008"/>
                </a:cubicBezTo>
                <a:cubicBezTo>
                  <a:pt x="182055" y="394484"/>
                  <a:pt x="163204" y="394484"/>
                  <a:pt x="158493" y="382961"/>
                </a:cubicBezTo>
                <a:cubicBezTo>
                  <a:pt x="153782" y="388723"/>
                  <a:pt x="153782" y="400246"/>
                  <a:pt x="149067" y="394484"/>
                </a:cubicBezTo>
                <a:cubicBezTo>
                  <a:pt x="139642" y="377195"/>
                  <a:pt x="153782" y="365672"/>
                  <a:pt x="149067" y="354149"/>
                </a:cubicBezTo>
                <a:cubicBezTo>
                  <a:pt x="144356" y="382961"/>
                  <a:pt x="172629" y="354149"/>
                  <a:pt x="177344" y="382961"/>
                </a:cubicBezTo>
                <a:cubicBezTo>
                  <a:pt x="186769" y="377195"/>
                  <a:pt x="186769" y="377195"/>
                  <a:pt x="186769" y="377195"/>
                </a:cubicBezTo>
                <a:cubicBezTo>
                  <a:pt x="186769" y="382961"/>
                  <a:pt x="186769" y="394484"/>
                  <a:pt x="191480" y="394484"/>
                </a:cubicBezTo>
                <a:cubicBezTo>
                  <a:pt x="200906" y="388723"/>
                  <a:pt x="210331" y="394484"/>
                  <a:pt x="215042" y="400246"/>
                </a:cubicBezTo>
                <a:cubicBezTo>
                  <a:pt x="210331" y="406008"/>
                  <a:pt x="200906" y="417531"/>
                  <a:pt x="205617" y="434820"/>
                </a:cubicBezTo>
                <a:cubicBezTo>
                  <a:pt x="210331" y="434820"/>
                  <a:pt x="219757" y="446343"/>
                  <a:pt x="229179" y="440582"/>
                </a:cubicBezTo>
                <a:cubicBezTo>
                  <a:pt x="229179" y="446343"/>
                  <a:pt x="219757" y="457866"/>
                  <a:pt x="233893" y="457866"/>
                </a:cubicBezTo>
                <a:cubicBezTo>
                  <a:pt x="243319" y="457866"/>
                  <a:pt x="252744" y="446343"/>
                  <a:pt x="257455" y="457866"/>
                </a:cubicBezTo>
                <a:cubicBezTo>
                  <a:pt x="262170" y="452105"/>
                  <a:pt x="262170" y="452105"/>
                  <a:pt x="262170" y="452105"/>
                </a:cubicBezTo>
                <a:cubicBezTo>
                  <a:pt x="271592" y="457866"/>
                  <a:pt x="271592" y="457866"/>
                  <a:pt x="271592" y="457866"/>
                </a:cubicBezTo>
                <a:cubicBezTo>
                  <a:pt x="271592" y="446343"/>
                  <a:pt x="257455" y="440582"/>
                  <a:pt x="252744" y="429058"/>
                </a:cubicBezTo>
                <a:cubicBezTo>
                  <a:pt x="238604" y="417531"/>
                  <a:pt x="252744" y="400246"/>
                  <a:pt x="233893" y="388723"/>
                </a:cubicBezTo>
                <a:cubicBezTo>
                  <a:pt x="233893" y="394484"/>
                  <a:pt x="233893" y="406008"/>
                  <a:pt x="229179" y="406008"/>
                </a:cubicBezTo>
                <a:cubicBezTo>
                  <a:pt x="229179" y="388723"/>
                  <a:pt x="224468" y="354149"/>
                  <a:pt x="243319" y="342626"/>
                </a:cubicBezTo>
                <a:cubicBezTo>
                  <a:pt x="262170" y="325337"/>
                  <a:pt x="257455" y="354149"/>
                  <a:pt x="266881" y="359910"/>
                </a:cubicBezTo>
                <a:cubicBezTo>
                  <a:pt x="271592" y="354149"/>
                  <a:pt x="281017" y="354149"/>
                  <a:pt x="281017" y="348387"/>
                </a:cubicBezTo>
                <a:cubicBezTo>
                  <a:pt x="281017" y="342626"/>
                  <a:pt x="281017" y="336864"/>
                  <a:pt x="276306" y="336864"/>
                </a:cubicBezTo>
                <a:cubicBezTo>
                  <a:pt x="271592" y="342626"/>
                  <a:pt x="271592" y="342626"/>
                  <a:pt x="271592" y="342626"/>
                </a:cubicBezTo>
                <a:cubicBezTo>
                  <a:pt x="266881" y="336864"/>
                  <a:pt x="281017" y="336864"/>
                  <a:pt x="276306" y="319575"/>
                </a:cubicBezTo>
                <a:cubicBezTo>
                  <a:pt x="271592" y="285001"/>
                  <a:pt x="238604" y="336864"/>
                  <a:pt x="243319" y="296528"/>
                </a:cubicBezTo>
                <a:cubicBezTo>
                  <a:pt x="271592" y="302290"/>
                  <a:pt x="262170" y="273478"/>
                  <a:pt x="271592" y="256193"/>
                </a:cubicBezTo>
                <a:cubicBezTo>
                  <a:pt x="266881" y="256193"/>
                  <a:pt x="266881" y="250431"/>
                  <a:pt x="266881" y="250431"/>
                </a:cubicBezTo>
                <a:cubicBezTo>
                  <a:pt x="271592" y="244670"/>
                  <a:pt x="281017" y="244670"/>
                  <a:pt x="285732" y="244670"/>
                </a:cubicBezTo>
                <a:cubicBezTo>
                  <a:pt x="285732" y="250431"/>
                  <a:pt x="285732" y="256193"/>
                  <a:pt x="290443" y="256193"/>
                </a:cubicBezTo>
                <a:cubicBezTo>
                  <a:pt x="295157" y="250431"/>
                  <a:pt x="304579" y="250431"/>
                  <a:pt x="309294" y="238908"/>
                </a:cubicBezTo>
                <a:cubicBezTo>
                  <a:pt x="304579" y="233142"/>
                  <a:pt x="304579" y="221619"/>
                  <a:pt x="309294" y="221619"/>
                </a:cubicBezTo>
                <a:cubicBezTo>
                  <a:pt x="314005" y="210096"/>
                  <a:pt x="323430" y="221619"/>
                  <a:pt x="323430" y="210096"/>
                </a:cubicBezTo>
                <a:cubicBezTo>
                  <a:pt x="309294" y="192811"/>
                  <a:pt x="309294" y="192811"/>
                  <a:pt x="309294" y="192811"/>
                </a:cubicBezTo>
                <a:cubicBezTo>
                  <a:pt x="309294" y="198572"/>
                  <a:pt x="309294" y="204334"/>
                  <a:pt x="304579" y="204334"/>
                </a:cubicBezTo>
                <a:cubicBezTo>
                  <a:pt x="290443" y="204334"/>
                  <a:pt x="290443" y="175522"/>
                  <a:pt x="276306" y="187045"/>
                </a:cubicBezTo>
                <a:cubicBezTo>
                  <a:pt x="266881" y="181283"/>
                  <a:pt x="266881" y="175522"/>
                  <a:pt x="257455" y="175522"/>
                </a:cubicBezTo>
                <a:cubicBezTo>
                  <a:pt x="266881" y="175522"/>
                  <a:pt x="271592" y="163998"/>
                  <a:pt x="281017" y="169760"/>
                </a:cubicBezTo>
                <a:cubicBezTo>
                  <a:pt x="281017" y="169760"/>
                  <a:pt x="281017" y="175522"/>
                  <a:pt x="285732" y="175522"/>
                </a:cubicBezTo>
                <a:cubicBezTo>
                  <a:pt x="285732" y="169760"/>
                  <a:pt x="299868" y="169760"/>
                  <a:pt x="290443" y="163998"/>
                </a:cubicBezTo>
                <a:cubicBezTo>
                  <a:pt x="290443" y="163998"/>
                  <a:pt x="295157" y="169760"/>
                  <a:pt x="299868" y="163998"/>
                </a:cubicBezTo>
                <a:cubicBezTo>
                  <a:pt x="304579" y="169760"/>
                  <a:pt x="304579" y="163998"/>
                  <a:pt x="304579" y="163998"/>
                </a:cubicBezTo>
                <a:cubicBezTo>
                  <a:pt x="304579" y="158237"/>
                  <a:pt x="304579" y="158237"/>
                  <a:pt x="304579" y="146714"/>
                </a:cubicBezTo>
                <a:cubicBezTo>
                  <a:pt x="318719" y="140948"/>
                  <a:pt x="337567" y="169760"/>
                  <a:pt x="342281" y="146714"/>
                </a:cubicBezTo>
                <a:cubicBezTo>
                  <a:pt x="337567" y="135186"/>
                  <a:pt x="337567" y="135186"/>
                  <a:pt x="337567" y="135186"/>
                </a:cubicBezTo>
                <a:cubicBezTo>
                  <a:pt x="337567" y="140948"/>
                  <a:pt x="346992" y="140948"/>
                  <a:pt x="351707" y="146714"/>
                </a:cubicBezTo>
                <a:cubicBezTo>
                  <a:pt x="351707" y="129425"/>
                  <a:pt x="361132" y="117901"/>
                  <a:pt x="356418" y="100616"/>
                </a:cubicBezTo>
                <a:cubicBezTo>
                  <a:pt x="356418" y="94851"/>
                  <a:pt x="365843" y="100616"/>
                  <a:pt x="375269" y="100616"/>
                </a:cubicBezTo>
                <a:cubicBezTo>
                  <a:pt x="379980" y="117901"/>
                  <a:pt x="379980" y="117901"/>
                  <a:pt x="379980" y="117901"/>
                </a:cubicBezTo>
                <a:cubicBezTo>
                  <a:pt x="379980" y="112140"/>
                  <a:pt x="384694" y="117901"/>
                  <a:pt x="384694" y="117901"/>
                </a:cubicBezTo>
                <a:cubicBezTo>
                  <a:pt x="384694" y="117901"/>
                  <a:pt x="384694" y="129425"/>
                  <a:pt x="384694" y="135186"/>
                </a:cubicBezTo>
                <a:cubicBezTo>
                  <a:pt x="394120" y="129425"/>
                  <a:pt x="398831" y="123663"/>
                  <a:pt x="403545" y="129425"/>
                </a:cubicBezTo>
                <a:cubicBezTo>
                  <a:pt x="398831" y="135186"/>
                  <a:pt x="394120" y="140948"/>
                  <a:pt x="398831" y="146714"/>
                </a:cubicBezTo>
                <a:cubicBezTo>
                  <a:pt x="394120" y="146714"/>
                  <a:pt x="394120" y="152475"/>
                  <a:pt x="394120" y="152475"/>
                </a:cubicBezTo>
                <a:cubicBezTo>
                  <a:pt x="394120" y="158237"/>
                  <a:pt x="398831" y="158237"/>
                  <a:pt x="398831" y="158237"/>
                </a:cubicBezTo>
                <a:cubicBezTo>
                  <a:pt x="412967" y="146714"/>
                  <a:pt x="408256" y="117901"/>
                  <a:pt x="431818" y="112140"/>
                </a:cubicBezTo>
                <a:cubicBezTo>
                  <a:pt x="436533" y="117901"/>
                  <a:pt x="445955" y="112140"/>
                  <a:pt x="450669" y="123663"/>
                </a:cubicBezTo>
                <a:cubicBezTo>
                  <a:pt x="450669" y="123663"/>
                  <a:pt x="450669" y="129425"/>
                  <a:pt x="450669" y="135186"/>
                </a:cubicBezTo>
                <a:cubicBezTo>
                  <a:pt x="464806" y="140948"/>
                  <a:pt x="464806" y="140948"/>
                  <a:pt x="464806" y="140948"/>
                </a:cubicBezTo>
                <a:cubicBezTo>
                  <a:pt x="455380" y="146714"/>
                  <a:pt x="450669" y="140948"/>
                  <a:pt x="436533" y="146714"/>
                </a:cubicBezTo>
                <a:cubicBezTo>
                  <a:pt x="422393" y="146714"/>
                  <a:pt x="422393" y="146714"/>
                  <a:pt x="422393" y="146714"/>
                </a:cubicBezTo>
                <a:cubicBezTo>
                  <a:pt x="427107" y="163998"/>
                  <a:pt x="427107" y="163998"/>
                  <a:pt x="427107" y="163998"/>
                </a:cubicBezTo>
                <a:cubicBezTo>
                  <a:pt x="412967" y="169760"/>
                  <a:pt x="436533" y="181283"/>
                  <a:pt x="431818" y="187045"/>
                </a:cubicBezTo>
                <a:cubicBezTo>
                  <a:pt x="445955" y="187045"/>
                  <a:pt x="460095" y="175522"/>
                  <a:pt x="474231" y="192811"/>
                </a:cubicBezTo>
                <a:cubicBezTo>
                  <a:pt x="478942" y="187045"/>
                  <a:pt x="488368" y="187045"/>
                  <a:pt x="488368" y="181283"/>
                </a:cubicBezTo>
                <a:cubicBezTo>
                  <a:pt x="483657" y="169760"/>
                  <a:pt x="478942" y="158237"/>
                  <a:pt x="478942" y="140948"/>
                </a:cubicBezTo>
                <a:cubicBezTo>
                  <a:pt x="483657" y="146714"/>
                  <a:pt x="493082" y="140948"/>
                  <a:pt x="493082" y="129425"/>
                </a:cubicBezTo>
                <a:lnTo>
                  <a:pt x="504599" y="115340"/>
                </a:lnTo>
                <a:lnTo>
                  <a:pt x="502508" y="140948"/>
                </a:lnTo>
                <a:cubicBezTo>
                  <a:pt x="497793" y="140948"/>
                  <a:pt x="497793" y="140948"/>
                  <a:pt x="493082" y="146714"/>
                </a:cubicBezTo>
                <a:cubicBezTo>
                  <a:pt x="497793" y="158237"/>
                  <a:pt x="488368" y="175522"/>
                  <a:pt x="502508" y="181283"/>
                </a:cubicBezTo>
                <a:cubicBezTo>
                  <a:pt x="497793" y="181283"/>
                  <a:pt x="502508" y="187045"/>
                  <a:pt x="502508" y="187045"/>
                </a:cubicBezTo>
                <a:lnTo>
                  <a:pt x="514573" y="167374"/>
                </a:lnTo>
                <a:lnTo>
                  <a:pt x="514499" y="167374"/>
                </a:lnTo>
                <a:lnTo>
                  <a:pt x="514796" y="167010"/>
                </a:lnTo>
                <a:lnTo>
                  <a:pt x="516644" y="163998"/>
                </a:lnTo>
                <a:cubicBezTo>
                  <a:pt x="516644" y="163998"/>
                  <a:pt x="511930" y="163998"/>
                  <a:pt x="511930" y="158237"/>
                </a:cubicBezTo>
                <a:cubicBezTo>
                  <a:pt x="526070" y="152475"/>
                  <a:pt x="530781" y="158237"/>
                  <a:pt x="540206" y="158237"/>
                </a:cubicBezTo>
                <a:cubicBezTo>
                  <a:pt x="540206" y="169760"/>
                  <a:pt x="530781" y="175522"/>
                  <a:pt x="530781" y="187045"/>
                </a:cubicBezTo>
                <a:cubicBezTo>
                  <a:pt x="544917" y="187045"/>
                  <a:pt x="568483" y="187045"/>
                  <a:pt x="582619" y="181283"/>
                </a:cubicBezTo>
                <a:cubicBezTo>
                  <a:pt x="592045" y="175522"/>
                  <a:pt x="592045" y="192811"/>
                  <a:pt x="596756" y="181283"/>
                </a:cubicBezTo>
                <a:cubicBezTo>
                  <a:pt x="592045" y="175522"/>
                  <a:pt x="592045" y="175522"/>
                  <a:pt x="592045" y="175522"/>
                </a:cubicBezTo>
                <a:cubicBezTo>
                  <a:pt x="606181" y="169760"/>
                  <a:pt x="606181" y="169760"/>
                  <a:pt x="606181" y="169760"/>
                </a:cubicBezTo>
                <a:cubicBezTo>
                  <a:pt x="610896" y="181283"/>
                  <a:pt x="615607" y="198572"/>
                  <a:pt x="606181" y="210096"/>
                </a:cubicBezTo>
                <a:cubicBezTo>
                  <a:pt x="601470" y="221619"/>
                  <a:pt x="587330" y="210096"/>
                  <a:pt x="582619" y="221619"/>
                </a:cubicBezTo>
                <a:cubicBezTo>
                  <a:pt x="601470" y="227381"/>
                  <a:pt x="629743" y="244670"/>
                  <a:pt x="643883" y="227381"/>
                </a:cubicBezTo>
                <a:cubicBezTo>
                  <a:pt x="658020" y="221619"/>
                  <a:pt x="658020" y="221619"/>
                  <a:pt x="658020" y="221619"/>
                </a:cubicBezTo>
                <a:cubicBezTo>
                  <a:pt x="658020" y="233142"/>
                  <a:pt x="662731" y="244670"/>
                  <a:pt x="672156" y="238908"/>
                </a:cubicBezTo>
                <a:cubicBezTo>
                  <a:pt x="686293" y="238908"/>
                  <a:pt x="686293" y="221619"/>
                  <a:pt x="691007" y="215857"/>
                </a:cubicBezTo>
                <a:cubicBezTo>
                  <a:pt x="705144" y="221619"/>
                  <a:pt x="705144" y="204334"/>
                  <a:pt x="719280" y="204334"/>
                </a:cubicBezTo>
                <a:cubicBezTo>
                  <a:pt x="728706" y="187045"/>
                  <a:pt x="738131" y="169760"/>
                  <a:pt x="747557" y="152475"/>
                </a:cubicBezTo>
                <a:cubicBezTo>
                  <a:pt x="747557" y="146714"/>
                  <a:pt x="756982" y="152475"/>
                  <a:pt x="761693" y="158237"/>
                </a:cubicBezTo>
                <a:cubicBezTo>
                  <a:pt x="747557" y="169760"/>
                  <a:pt x="761693" y="175522"/>
                  <a:pt x="766408" y="187045"/>
                </a:cubicBezTo>
                <a:cubicBezTo>
                  <a:pt x="771119" y="187045"/>
                  <a:pt x="785259" y="192811"/>
                  <a:pt x="789970" y="187045"/>
                </a:cubicBezTo>
                <a:cubicBezTo>
                  <a:pt x="794684" y="187045"/>
                  <a:pt x="808821" y="198572"/>
                  <a:pt x="813535" y="187045"/>
                </a:cubicBezTo>
                <a:cubicBezTo>
                  <a:pt x="813535" y="192811"/>
                  <a:pt x="794684" y="198572"/>
                  <a:pt x="804110" y="210096"/>
                </a:cubicBezTo>
                <a:cubicBezTo>
                  <a:pt x="789970" y="210096"/>
                  <a:pt x="799395" y="187045"/>
                  <a:pt x="780548" y="192811"/>
                </a:cubicBezTo>
                <a:cubicBezTo>
                  <a:pt x="775833" y="210096"/>
                  <a:pt x="785259" y="221619"/>
                  <a:pt x="789970" y="238908"/>
                </a:cubicBezTo>
                <a:cubicBezTo>
                  <a:pt x="780548" y="238908"/>
                  <a:pt x="780548" y="238908"/>
                  <a:pt x="780548" y="238908"/>
                </a:cubicBezTo>
                <a:cubicBezTo>
                  <a:pt x="785259" y="244670"/>
                  <a:pt x="789970" y="250431"/>
                  <a:pt x="785259" y="256193"/>
                </a:cubicBezTo>
                <a:cubicBezTo>
                  <a:pt x="789970" y="267716"/>
                  <a:pt x="799395" y="256193"/>
                  <a:pt x="804110" y="256193"/>
                </a:cubicBezTo>
                <a:cubicBezTo>
                  <a:pt x="804110" y="261954"/>
                  <a:pt x="804110" y="279239"/>
                  <a:pt x="813535" y="273478"/>
                </a:cubicBezTo>
                <a:cubicBezTo>
                  <a:pt x="827672" y="273478"/>
                  <a:pt x="841808" y="285001"/>
                  <a:pt x="846523" y="267716"/>
                </a:cubicBezTo>
                <a:cubicBezTo>
                  <a:pt x="827672" y="256193"/>
                  <a:pt x="846523" y="244670"/>
                  <a:pt x="841808" y="233142"/>
                </a:cubicBezTo>
                <a:cubicBezTo>
                  <a:pt x="832383" y="238908"/>
                  <a:pt x="818246" y="227381"/>
                  <a:pt x="808821" y="233142"/>
                </a:cubicBezTo>
                <a:cubicBezTo>
                  <a:pt x="813535" y="238908"/>
                  <a:pt x="818246" y="238908"/>
                  <a:pt x="818246" y="250431"/>
                </a:cubicBezTo>
                <a:cubicBezTo>
                  <a:pt x="808821" y="256193"/>
                  <a:pt x="804110" y="238908"/>
                  <a:pt x="794684" y="238908"/>
                </a:cubicBezTo>
                <a:cubicBezTo>
                  <a:pt x="799395" y="233142"/>
                  <a:pt x="794684" y="215857"/>
                  <a:pt x="808821" y="221619"/>
                </a:cubicBezTo>
                <a:cubicBezTo>
                  <a:pt x="813535" y="215857"/>
                  <a:pt x="827672" y="221619"/>
                  <a:pt x="837097" y="210096"/>
                </a:cubicBezTo>
                <a:cubicBezTo>
                  <a:pt x="827672" y="210096"/>
                  <a:pt x="818246" y="192811"/>
                  <a:pt x="827672" y="181283"/>
                </a:cubicBezTo>
                <a:cubicBezTo>
                  <a:pt x="804110" y="187045"/>
                  <a:pt x="818246" y="140948"/>
                  <a:pt x="789970" y="146714"/>
                </a:cubicBezTo>
                <a:cubicBezTo>
                  <a:pt x="789970" y="117901"/>
                  <a:pt x="789970" y="117901"/>
                  <a:pt x="789970" y="117901"/>
                </a:cubicBezTo>
                <a:cubicBezTo>
                  <a:pt x="794684" y="123663"/>
                  <a:pt x="799395" y="117901"/>
                  <a:pt x="799395" y="117901"/>
                </a:cubicBezTo>
                <a:cubicBezTo>
                  <a:pt x="808821" y="117901"/>
                  <a:pt x="804110" y="129425"/>
                  <a:pt x="813535" y="129425"/>
                </a:cubicBezTo>
                <a:cubicBezTo>
                  <a:pt x="818246" y="112140"/>
                  <a:pt x="818246" y="112140"/>
                  <a:pt x="818246" y="112140"/>
                </a:cubicBezTo>
                <a:cubicBezTo>
                  <a:pt x="808821" y="135186"/>
                  <a:pt x="841808" y="140948"/>
                  <a:pt x="846523" y="163998"/>
                </a:cubicBezTo>
                <a:cubicBezTo>
                  <a:pt x="865370" y="163998"/>
                  <a:pt x="874796" y="187045"/>
                  <a:pt x="893647" y="181283"/>
                </a:cubicBezTo>
                <a:cubicBezTo>
                  <a:pt x="888936" y="198572"/>
                  <a:pt x="870085" y="215857"/>
                  <a:pt x="865370" y="238908"/>
                </a:cubicBezTo>
                <a:cubicBezTo>
                  <a:pt x="870085" y="250431"/>
                  <a:pt x="846523" y="267716"/>
                  <a:pt x="865370" y="279239"/>
                </a:cubicBezTo>
                <a:cubicBezTo>
                  <a:pt x="879510" y="279239"/>
                  <a:pt x="884221" y="279239"/>
                  <a:pt x="893647" y="267716"/>
                </a:cubicBezTo>
                <a:cubicBezTo>
                  <a:pt x="893647" y="256193"/>
                  <a:pt x="888936" y="238908"/>
                  <a:pt x="898358" y="233142"/>
                </a:cubicBezTo>
                <a:cubicBezTo>
                  <a:pt x="893647" y="227381"/>
                  <a:pt x="898358" y="227381"/>
                  <a:pt x="893647" y="221619"/>
                </a:cubicBezTo>
                <a:cubicBezTo>
                  <a:pt x="917209" y="210096"/>
                  <a:pt x="917209" y="210096"/>
                  <a:pt x="917209" y="210096"/>
                </a:cubicBezTo>
                <a:cubicBezTo>
                  <a:pt x="907783" y="204334"/>
                  <a:pt x="907783" y="181283"/>
                  <a:pt x="912498" y="175522"/>
                </a:cubicBezTo>
                <a:cubicBezTo>
                  <a:pt x="921923" y="163998"/>
                  <a:pt x="926634" y="158237"/>
                  <a:pt x="921923" y="146714"/>
                </a:cubicBezTo>
                <a:cubicBezTo>
                  <a:pt x="931345" y="152475"/>
                  <a:pt x="936060" y="140948"/>
                  <a:pt x="936060" y="135186"/>
                </a:cubicBezTo>
                <a:cubicBezTo>
                  <a:pt x="931345" y="135186"/>
                  <a:pt x="931345" y="146714"/>
                  <a:pt x="921923" y="140948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26634" y="135186"/>
                  <a:pt x="931345" y="123663"/>
                  <a:pt x="936060" y="129425"/>
                </a:cubicBezTo>
                <a:cubicBezTo>
                  <a:pt x="926634" y="117901"/>
                  <a:pt x="950196" y="117901"/>
                  <a:pt x="954911" y="117901"/>
                </a:cubicBezTo>
                <a:cubicBezTo>
                  <a:pt x="959622" y="129425"/>
                  <a:pt x="964333" y="135186"/>
                  <a:pt x="969047" y="140948"/>
                </a:cubicBezTo>
                <a:cubicBezTo>
                  <a:pt x="983184" y="123663"/>
                  <a:pt x="964333" y="112140"/>
                  <a:pt x="969047" y="100616"/>
                </a:cubicBezTo>
                <a:cubicBezTo>
                  <a:pt x="969047" y="89089"/>
                  <a:pt x="954911" y="94851"/>
                  <a:pt x="954911" y="77566"/>
                </a:cubicBezTo>
                <a:cubicBezTo>
                  <a:pt x="931345" y="83327"/>
                  <a:pt x="931345" y="54519"/>
                  <a:pt x="931345" y="37230"/>
                </a:cubicBezTo>
                <a:cubicBezTo>
                  <a:pt x="940771" y="31469"/>
                  <a:pt x="940771" y="19945"/>
                  <a:pt x="945485" y="8422"/>
                </a:cubicBezTo>
                <a:close/>
                <a:moveTo>
                  <a:pt x="920167" y="0"/>
                </a:moveTo>
                <a:lnTo>
                  <a:pt x="924480" y="0"/>
                </a:lnTo>
                <a:lnTo>
                  <a:pt x="924247" y="907"/>
                </a:lnTo>
                <a:cubicBezTo>
                  <a:pt x="922921" y="4967"/>
                  <a:pt x="922921" y="8215"/>
                  <a:pt x="928225" y="11462"/>
                </a:cubicBezTo>
                <a:cubicBezTo>
                  <a:pt x="921155" y="11462"/>
                  <a:pt x="921155" y="17961"/>
                  <a:pt x="917616" y="17961"/>
                </a:cubicBezTo>
                <a:close/>
                <a:moveTo>
                  <a:pt x="859535" y="0"/>
                </a:moveTo>
                <a:lnTo>
                  <a:pt x="897093" y="0"/>
                </a:lnTo>
                <a:lnTo>
                  <a:pt x="894192" y="9411"/>
                </a:lnTo>
                <a:cubicBezTo>
                  <a:pt x="887199" y="23382"/>
                  <a:pt x="876010" y="37354"/>
                  <a:pt x="898388" y="41654"/>
                </a:cubicBezTo>
                <a:cubicBezTo>
                  <a:pt x="898388" y="53116"/>
                  <a:pt x="898388" y="53116"/>
                  <a:pt x="898388" y="53116"/>
                </a:cubicBezTo>
                <a:cubicBezTo>
                  <a:pt x="908335" y="47387"/>
                  <a:pt x="903363" y="58849"/>
                  <a:pt x="913306" y="58849"/>
                </a:cubicBezTo>
                <a:cubicBezTo>
                  <a:pt x="918281" y="53116"/>
                  <a:pt x="923253" y="58849"/>
                  <a:pt x="928225" y="58849"/>
                </a:cubicBezTo>
                <a:cubicBezTo>
                  <a:pt x="928225" y="64582"/>
                  <a:pt x="923253" y="64582"/>
                  <a:pt x="918281" y="64582"/>
                </a:cubicBezTo>
                <a:cubicBezTo>
                  <a:pt x="918281" y="64582"/>
                  <a:pt x="913306" y="64582"/>
                  <a:pt x="913306" y="64582"/>
                </a:cubicBezTo>
                <a:cubicBezTo>
                  <a:pt x="908335" y="76043"/>
                  <a:pt x="918281" y="98971"/>
                  <a:pt x="898388" y="98971"/>
                </a:cubicBezTo>
                <a:cubicBezTo>
                  <a:pt x="898388" y="104704"/>
                  <a:pt x="903363" y="121899"/>
                  <a:pt x="893416" y="121899"/>
                </a:cubicBezTo>
                <a:cubicBezTo>
                  <a:pt x="883470" y="121899"/>
                  <a:pt x="883470" y="121899"/>
                  <a:pt x="883470" y="121899"/>
                </a:cubicBezTo>
                <a:lnTo>
                  <a:pt x="883470" y="98971"/>
                </a:lnTo>
                <a:cubicBezTo>
                  <a:pt x="863579" y="110437"/>
                  <a:pt x="863579" y="110437"/>
                  <a:pt x="863579" y="110437"/>
                </a:cubicBezTo>
                <a:cubicBezTo>
                  <a:pt x="868551" y="81776"/>
                  <a:pt x="873526" y="53116"/>
                  <a:pt x="873526" y="24459"/>
                </a:cubicBezTo>
                <a:cubicBezTo>
                  <a:pt x="866067" y="18726"/>
                  <a:pt x="863580" y="10127"/>
                  <a:pt x="861094" y="2246"/>
                </a:cubicBezTo>
                <a:close/>
                <a:moveTo>
                  <a:pt x="801107" y="0"/>
                </a:moveTo>
                <a:lnTo>
                  <a:pt x="817746" y="0"/>
                </a:lnTo>
                <a:lnTo>
                  <a:pt x="822142" y="14355"/>
                </a:lnTo>
                <a:cubicBezTo>
                  <a:pt x="816836" y="20129"/>
                  <a:pt x="806228" y="31677"/>
                  <a:pt x="811530" y="43225"/>
                </a:cubicBezTo>
                <a:cubicBezTo>
                  <a:pt x="811530" y="43225"/>
                  <a:pt x="816836" y="43225"/>
                  <a:pt x="822142" y="43225"/>
                </a:cubicBezTo>
                <a:cubicBezTo>
                  <a:pt x="827445" y="31677"/>
                  <a:pt x="827445" y="31677"/>
                  <a:pt x="827445" y="31677"/>
                </a:cubicBezTo>
                <a:cubicBezTo>
                  <a:pt x="832750" y="37451"/>
                  <a:pt x="838053" y="54773"/>
                  <a:pt x="832750" y="60551"/>
                </a:cubicBezTo>
                <a:cubicBezTo>
                  <a:pt x="806228" y="48999"/>
                  <a:pt x="827445" y="89420"/>
                  <a:pt x="806228" y="77873"/>
                </a:cubicBezTo>
                <a:cubicBezTo>
                  <a:pt x="803575" y="66323"/>
                  <a:pt x="803575" y="53330"/>
                  <a:pt x="803575" y="39616"/>
                </a:cubicBezTo>
                <a:close/>
                <a:moveTo>
                  <a:pt x="633409" y="0"/>
                </a:moveTo>
                <a:lnTo>
                  <a:pt x="642599" y="0"/>
                </a:lnTo>
                <a:lnTo>
                  <a:pt x="641798" y="6822"/>
                </a:lnTo>
                <a:cubicBezTo>
                  <a:pt x="647104" y="12858"/>
                  <a:pt x="657712" y="18889"/>
                  <a:pt x="652410" y="30953"/>
                </a:cubicBezTo>
                <a:cubicBezTo>
                  <a:pt x="649757" y="24921"/>
                  <a:pt x="644452" y="20397"/>
                  <a:pt x="639810" y="15119"/>
                </a:cubicBezTo>
                <a:close/>
                <a:moveTo>
                  <a:pt x="465079" y="0"/>
                </a:moveTo>
                <a:lnTo>
                  <a:pt x="476998" y="0"/>
                </a:lnTo>
                <a:lnTo>
                  <a:pt x="472939" y="13293"/>
                </a:lnTo>
                <a:cubicBezTo>
                  <a:pt x="471074" y="33877"/>
                  <a:pt x="476047" y="59213"/>
                  <a:pt x="456155" y="46544"/>
                </a:cubicBezTo>
                <a:cubicBezTo>
                  <a:pt x="464996" y="40915"/>
                  <a:pt x="466101" y="32470"/>
                  <a:pt x="465549" y="23321"/>
                </a:cubicBezTo>
                <a:close/>
                <a:moveTo>
                  <a:pt x="255168" y="0"/>
                </a:moveTo>
                <a:lnTo>
                  <a:pt x="267033" y="0"/>
                </a:lnTo>
                <a:lnTo>
                  <a:pt x="270512" y="4972"/>
                </a:lnTo>
                <a:cubicBezTo>
                  <a:pt x="270512" y="11466"/>
                  <a:pt x="265207" y="17965"/>
                  <a:pt x="265207" y="24459"/>
                </a:cubicBezTo>
                <a:cubicBezTo>
                  <a:pt x="262555" y="21212"/>
                  <a:pt x="258578" y="16340"/>
                  <a:pt x="255926" y="10656"/>
                </a:cubicBezTo>
                <a:close/>
              </a:path>
            </a:pathLst>
          </a:custGeom>
        </p:spPr>
      </p:pic>
      <p:grpSp>
        <p:nvGrpSpPr>
          <p:cNvPr id="21506" name="组合 5"/>
          <p:cNvGrpSpPr/>
          <p:nvPr/>
        </p:nvGrpSpPr>
        <p:grpSpPr bwMode="auto">
          <a:xfrm>
            <a:off x="-233363" y="284560"/>
            <a:ext cx="1725216" cy="514350"/>
            <a:chOff x="-490" y="597"/>
            <a:chExt cx="3622" cy="1080"/>
          </a:xfrm>
        </p:grpSpPr>
        <p:sp>
          <p:nvSpPr>
            <p:cNvPr id="37" name="Freeform 1158"/>
            <p:cNvSpPr>
              <a:spLocks noEditPoints="1"/>
            </p:cNvSpPr>
            <p:nvPr/>
          </p:nvSpPr>
          <p:spPr bwMode="auto">
            <a:xfrm>
              <a:off x="-490" y="597"/>
              <a:ext cx="3622" cy="1080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21508" name="文本框 4"/>
            <p:cNvSpPr txBox="1">
              <a:spLocks noChangeArrowheads="1"/>
            </p:cNvSpPr>
            <p:nvPr/>
          </p:nvSpPr>
          <p:spPr bwMode="auto">
            <a:xfrm>
              <a:off x="479" y="677"/>
              <a:ext cx="2037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导入</a:t>
              </a:r>
            </a:p>
          </p:txBody>
        </p:sp>
      </p:grpSp>
      <p:pic>
        <p:nvPicPr>
          <p:cNvPr id="21509" name="图片 4" descr="张家界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2563" y="1116807"/>
            <a:ext cx="2409825" cy="3188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文本框 6"/>
          <p:cNvSpPr txBox="1">
            <a:spLocks noChangeArrowheads="1"/>
          </p:cNvSpPr>
          <p:nvPr/>
        </p:nvSpPr>
        <p:spPr bwMode="auto">
          <a:xfrm>
            <a:off x="4493419" y="1116807"/>
            <a:ext cx="4210050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Haze of thousand peak</a:t>
            </a:r>
          </a:p>
          <a:p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千峰逐雾</a:t>
            </a:r>
          </a:p>
        </p:txBody>
      </p:sp>
      <p:sp>
        <p:nvSpPr>
          <p:cNvPr id="21511" name="文本框 2"/>
          <p:cNvSpPr txBox="1">
            <a:spLocks noChangeArrowheads="1"/>
          </p:cNvSpPr>
          <p:nvPr/>
        </p:nvSpPr>
        <p:spPr bwMode="auto">
          <a:xfrm>
            <a:off x="4045744" y="1924050"/>
            <a:ext cx="51054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/>
              <a:t> the words to describe the photo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●</a:t>
            </a:r>
            <a:r>
              <a:rPr lang="en-US" altLang="zh-CN" b="1" dirty="0"/>
              <a:t>a magic land of mountain;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●</a:t>
            </a:r>
            <a:r>
              <a:rPr lang="en-US" altLang="zh-CN" b="1" dirty="0"/>
              <a:t>famous for the strange shape of its tall rocks;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●</a:t>
            </a:r>
            <a:r>
              <a:rPr lang="en-US" altLang="zh-CN" b="1" dirty="0"/>
              <a:t>look like humans / animals.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2257425" y="139304"/>
            <a:ext cx="4435079" cy="977503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r>
              <a:rPr lang="en-US" altLang="zh-CN" sz="3300" b="1" dirty="0">
                <a:solidFill>
                  <a:srgbClr val="FF0000"/>
                </a:solidFill>
              </a:rPr>
              <a:t>Describe the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194308" y="3719592"/>
            <a:ext cx="1646929" cy="1450886"/>
          </a:xfrm>
          <a:custGeom>
            <a:avLst/>
            <a:gdLst>
              <a:gd name="connsiteX0" fmla="*/ 498588 w 2195892"/>
              <a:gd name="connsiteY0" fmla="*/ 1921339 h 1934517"/>
              <a:gd name="connsiteX1" fmla="*/ 503894 w 2195892"/>
              <a:gd name="connsiteY1" fmla="*/ 1921339 h 1934517"/>
              <a:gd name="connsiteX2" fmla="*/ 503894 w 2195892"/>
              <a:gd name="connsiteY2" fmla="*/ 1927837 h 1934517"/>
              <a:gd name="connsiteX3" fmla="*/ 498588 w 2195892"/>
              <a:gd name="connsiteY3" fmla="*/ 1927837 h 1934517"/>
              <a:gd name="connsiteX4" fmla="*/ 498588 w 2195892"/>
              <a:gd name="connsiteY4" fmla="*/ 1921339 h 1934517"/>
              <a:gd name="connsiteX5" fmla="*/ 472066 w 2195892"/>
              <a:gd name="connsiteY5" fmla="*/ 1895354 h 1934517"/>
              <a:gd name="connsiteX6" fmla="*/ 477372 w 2195892"/>
              <a:gd name="connsiteY6" fmla="*/ 1921339 h 1934517"/>
              <a:gd name="connsiteX7" fmla="*/ 456155 w 2195892"/>
              <a:gd name="connsiteY7" fmla="*/ 1910945 h 1934517"/>
              <a:gd name="connsiteX8" fmla="*/ 472066 w 2195892"/>
              <a:gd name="connsiteY8" fmla="*/ 1895354 h 1934517"/>
              <a:gd name="connsiteX9" fmla="*/ 354413 w 2195892"/>
              <a:gd name="connsiteY9" fmla="*/ 1888856 h 1934517"/>
              <a:gd name="connsiteX10" fmla="*/ 392990 w 2195892"/>
              <a:gd name="connsiteY10" fmla="*/ 1904447 h 1934517"/>
              <a:gd name="connsiteX11" fmla="*/ 383344 w 2195892"/>
              <a:gd name="connsiteY11" fmla="*/ 1930431 h 1934517"/>
              <a:gd name="connsiteX12" fmla="*/ 373098 w 2195892"/>
              <a:gd name="connsiteY12" fmla="*/ 1931081 h 1934517"/>
              <a:gd name="connsiteX13" fmla="*/ 368982 w 2195892"/>
              <a:gd name="connsiteY13" fmla="*/ 1934517 h 1934517"/>
              <a:gd name="connsiteX14" fmla="*/ 358746 w 2195892"/>
              <a:gd name="connsiteY14" fmla="*/ 1934517 h 1934517"/>
              <a:gd name="connsiteX15" fmla="*/ 353810 w 2195892"/>
              <a:gd name="connsiteY15" fmla="*/ 1923285 h 1934517"/>
              <a:gd name="connsiteX16" fmla="*/ 344770 w 2195892"/>
              <a:gd name="connsiteY16" fmla="*/ 1914840 h 1934517"/>
              <a:gd name="connsiteX17" fmla="*/ 354413 w 2195892"/>
              <a:gd name="connsiteY17" fmla="*/ 1888856 h 1934517"/>
              <a:gd name="connsiteX18" fmla="*/ 60999 w 2195892"/>
              <a:gd name="connsiteY18" fmla="*/ 1210658 h 1934517"/>
              <a:gd name="connsiteX19" fmla="*/ 66834 w 2195892"/>
              <a:gd name="connsiteY19" fmla="*/ 1211958 h 1934517"/>
              <a:gd name="connsiteX20" fmla="*/ 66834 w 2195892"/>
              <a:gd name="connsiteY20" fmla="*/ 1227548 h 1934517"/>
              <a:gd name="connsiteX21" fmla="*/ 58347 w 2195892"/>
              <a:gd name="connsiteY21" fmla="*/ 1217155 h 1934517"/>
              <a:gd name="connsiteX22" fmla="*/ 60999 w 2195892"/>
              <a:gd name="connsiteY22" fmla="*/ 1210658 h 1934517"/>
              <a:gd name="connsiteX23" fmla="*/ 72490 w 2195892"/>
              <a:gd name="connsiteY23" fmla="*/ 1154787 h 1934517"/>
              <a:gd name="connsiteX24" fmla="*/ 79564 w 2195892"/>
              <a:gd name="connsiteY24" fmla="*/ 1159661 h 1934517"/>
              <a:gd name="connsiteX25" fmla="*/ 68956 w 2195892"/>
              <a:gd name="connsiteY25" fmla="*/ 1164535 h 1934517"/>
              <a:gd name="connsiteX26" fmla="*/ 72490 w 2195892"/>
              <a:gd name="connsiteY26" fmla="*/ 1154787 h 1934517"/>
              <a:gd name="connsiteX27" fmla="*/ 153822 w 2195892"/>
              <a:gd name="connsiteY27" fmla="*/ 1148293 h 1934517"/>
              <a:gd name="connsiteX28" fmla="*/ 164430 w 2195892"/>
              <a:gd name="connsiteY28" fmla="*/ 1148293 h 1934517"/>
              <a:gd name="connsiteX29" fmla="*/ 153822 w 2195892"/>
              <a:gd name="connsiteY29" fmla="*/ 1154791 h 1934517"/>
              <a:gd name="connsiteX30" fmla="*/ 111389 w 2195892"/>
              <a:gd name="connsiteY30" fmla="*/ 1148293 h 1934517"/>
              <a:gd name="connsiteX31" fmla="*/ 111389 w 2195892"/>
              <a:gd name="connsiteY31" fmla="*/ 1180776 h 1934517"/>
              <a:gd name="connsiteX32" fmla="*/ 100777 w 2195892"/>
              <a:gd name="connsiteY32" fmla="*/ 1153707 h 1934517"/>
              <a:gd name="connsiteX33" fmla="*/ 111389 w 2195892"/>
              <a:gd name="connsiteY33" fmla="*/ 1148293 h 1934517"/>
              <a:gd name="connsiteX34" fmla="*/ 58565 w 2195892"/>
              <a:gd name="connsiteY34" fmla="*/ 1137365 h 1934517"/>
              <a:gd name="connsiteX35" fmla="*/ 68956 w 2195892"/>
              <a:gd name="connsiteY35" fmla="*/ 1143964 h 1934517"/>
              <a:gd name="connsiteX36" fmla="*/ 34478 w 2195892"/>
              <a:gd name="connsiteY36" fmla="*/ 1165615 h 1934517"/>
              <a:gd name="connsiteX37" fmla="*/ 0 w 2195892"/>
              <a:gd name="connsiteY37" fmla="*/ 1154791 h 1934517"/>
              <a:gd name="connsiteX38" fmla="*/ 24625 w 2195892"/>
              <a:gd name="connsiteY38" fmla="*/ 1160201 h 1934517"/>
              <a:gd name="connsiteX39" fmla="*/ 58565 w 2195892"/>
              <a:gd name="connsiteY39" fmla="*/ 1137365 h 1934517"/>
              <a:gd name="connsiteX40" fmla="*/ 95474 w 2195892"/>
              <a:gd name="connsiteY40" fmla="*/ 1128807 h 1934517"/>
              <a:gd name="connsiteX41" fmla="*/ 84866 w 2195892"/>
              <a:gd name="connsiteY41" fmla="*/ 1141799 h 1934517"/>
              <a:gd name="connsiteX42" fmla="*/ 84866 w 2195892"/>
              <a:gd name="connsiteY42" fmla="*/ 1135305 h 1934517"/>
              <a:gd name="connsiteX43" fmla="*/ 95474 w 2195892"/>
              <a:gd name="connsiteY43" fmla="*/ 1128807 h 1934517"/>
              <a:gd name="connsiteX44" fmla="*/ 63650 w 2195892"/>
              <a:gd name="connsiteY44" fmla="*/ 1122308 h 1934517"/>
              <a:gd name="connsiteX45" fmla="*/ 74258 w 2195892"/>
              <a:gd name="connsiteY45" fmla="*/ 1122308 h 1934517"/>
              <a:gd name="connsiteX46" fmla="*/ 74258 w 2195892"/>
              <a:gd name="connsiteY46" fmla="*/ 1128807 h 1934517"/>
              <a:gd name="connsiteX47" fmla="*/ 106083 w 2195892"/>
              <a:gd name="connsiteY47" fmla="*/ 1114190 h 1934517"/>
              <a:gd name="connsiteX48" fmla="*/ 121997 w 2195892"/>
              <a:gd name="connsiteY48" fmla="*/ 1119063 h 1934517"/>
              <a:gd name="connsiteX49" fmla="*/ 121997 w 2195892"/>
              <a:gd name="connsiteY49" fmla="*/ 1123933 h 1934517"/>
              <a:gd name="connsiteX50" fmla="*/ 110062 w 2195892"/>
              <a:gd name="connsiteY50" fmla="*/ 1128807 h 1934517"/>
              <a:gd name="connsiteX51" fmla="*/ 106083 w 2195892"/>
              <a:gd name="connsiteY51" fmla="*/ 1114190 h 1934517"/>
              <a:gd name="connsiteX52" fmla="*/ 57082 w 2195892"/>
              <a:gd name="connsiteY52" fmla="*/ 1090944 h 1934517"/>
              <a:gd name="connsiteX53" fmla="*/ 60997 w 2195892"/>
              <a:gd name="connsiteY53" fmla="*/ 1102822 h 1934517"/>
              <a:gd name="connsiteX54" fmla="*/ 53041 w 2195892"/>
              <a:gd name="connsiteY54" fmla="*/ 1096324 h 1934517"/>
              <a:gd name="connsiteX55" fmla="*/ 57082 w 2195892"/>
              <a:gd name="connsiteY55" fmla="*/ 1090944 h 1934517"/>
              <a:gd name="connsiteX56" fmla="*/ 29466 w 2195892"/>
              <a:gd name="connsiteY56" fmla="*/ 1070339 h 1934517"/>
              <a:gd name="connsiteX57" fmla="*/ 48327 w 2195892"/>
              <a:gd name="connsiteY57" fmla="*/ 1081707 h 1934517"/>
              <a:gd name="connsiteX58" fmla="*/ 38895 w 2195892"/>
              <a:gd name="connsiteY58" fmla="*/ 1115814 h 1934517"/>
              <a:gd name="connsiteX59" fmla="*/ 34180 w 2195892"/>
              <a:gd name="connsiteY59" fmla="*/ 1110130 h 1934517"/>
              <a:gd name="connsiteX60" fmla="*/ 10608 w 2195892"/>
              <a:gd name="connsiteY60" fmla="*/ 1110130 h 1934517"/>
              <a:gd name="connsiteX61" fmla="*/ 20037 w 2195892"/>
              <a:gd name="connsiteY61" fmla="*/ 1087391 h 1934517"/>
              <a:gd name="connsiteX62" fmla="*/ 34180 w 2195892"/>
              <a:gd name="connsiteY62" fmla="*/ 1087391 h 1934517"/>
              <a:gd name="connsiteX63" fmla="*/ 29466 w 2195892"/>
              <a:gd name="connsiteY63" fmla="*/ 1070339 h 1934517"/>
              <a:gd name="connsiteX64" fmla="*/ 100777 w 2195892"/>
              <a:gd name="connsiteY64" fmla="*/ 1018370 h 1934517"/>
              <a:gd name="connsiteX65" fmla="*/ 106083 w 2195892"/>
              <a:gd name="connsiteY65" fmla="*/ 1031362 h 1934517"/>
              <a:gd name="connsiteX66" fmla="*/ 95474 w 2195892"/>
              <a:gd name="connsiteY66" fmla="*/ 1022699 h 1934517"/>
              <a:gd name="connsiteX67" fmla="*/ 100777 w 2195892"/>
              <a:gd name="connsiteY67" fmla="*/ 1018370 h 1934517"/>
              <a:gd name="connsiteX68" fmla="*/ 114332 w 2195892"/>
              <a:gd name="connsiteY68" fmla="*/ 1011876 h 1934517"/>
              <a:gd name="connsiteX69" fmla="*/ 133193 w 2195892"/>
              <a:gd name="connsiteY69" fmla="*/ 1044359 h 1934517"/>
              <a:gd name="connsiteX70" fmla="*/ 119047 w 2195892"/>
              <a:gd name="connsiteY70" fmla="*/ 1071424 h 1934517"/>
              <a:gd name="connsiteX71" fmla="*/ 100189 w 2195892"/>
              <a:gd name="connsiteY71" fmla="*/ 1060596 h 1934517"/>
              <a:gd name="connsiteX72" fmla="*/ 114332 w 2195892"/>
              <a:gd name="connsiteY72" fmla="*/ 1011876 h 1934517"/>
              <a:gd name="connsiteX73" fmla="*/ 148516 w 2195892"/>
              <a:gd name="connsiteY73" fmla="*/ 914431 h 1934517"/>
              <a:gd name="connsiteX74" fmla="*/ 148516 w 2195892"/>
              <a:gd name="connsiteY74" fmla="*/ 927424 h 1934517"/>
              <a:gd name="connsiteX75" fmla="*/ 143210 w 2195892"/>
              <a:gd name="connsiteY75" fmla="*/ 920929 h 1934517"/>
              <a:gd name="connsiteX76" fmla="*/ 148516 w 2195892"/>
              <a:gd name="connsiteY76" fmla="*/ 914431 h 1934517"/>
              <a:gd name="connsiteX77" fmla="*/ 127299 w 2195892"/>
              <a:gd name="connsiteY77" fmla="*/ 914431 h 1934517"/>
              <a:gd name="connsiteX78" fmla="*/ 132605 w 2195892"/>
              <a:gd name="connsiteY78" fmla="*/ 914431 h 1934517"/>
              <a:gd name="connsiteX79" fmla="*/ 116691 w 2195892"/>
              <a:gd name="connsiteY79" fmla="*/ 923094 h 1934517"/>
              <a:gd name="connsiteX80" fmla="*/ 127299 w 2195892"/>
              <a:gd name="connsiteY80" fmla="*/ 914431 h 1934517"/>
              <a:gd name="connsiteX81" fmla="*/ 132602 w 2195892"/>
              <a:gd name="connsiteY81" fmla="*/ 862462 h 1934517"/>
              <a:gd name="connsiteX82" fmla="*/ 148516 w 2195892"/>
              <a:gd name="connsiteY82" fmla="*/ 868960 h 1934517"/>
              <a:gd name="connsiteX83" fmla="*/ 137908 w 2195892"/>
              <a:gd name="connsiteY83" fmla="*/ 881952 h 1934517"/>
              <a:gd name="connsiteX84" fmla="*/ 127296 w 2195892"/>
              <a:gd name="connsiteY84" fmla="*/ 875454 h 1934517"/>
              <a:gd name="connsiteX85" fmla="*/ 132602 w 2195892"/>
              <a:gd name="connsiteY85" fmla="*/ 862462 h 1934517"/>
              <a:gd name="connsiteX86" fmla="*/ 198904 w 2195892"/>
              <a:gd name="connsiteY86" fmla="*/ 323278 h 1934517"/>
              <a:gd name="connsiteX87" fmla="*/ 206863 w 2195892"/>
              <a:gd name="connsiteY87" fmla="*/ 329776 h 1934517"/>
              <a:gd name="connsiteX88" fmla="*/ 190949 w 2195892"/>
              <a:gd name="connsiteY88" fmla="*/ 336271 h 1934517"/>
              <a:gd name="connsiteX89" fmla="*/ 198904 w 2195892"/>
              <a:gd name="connsiteY89" fmla="*/ 323278 h 1934517"/>
              <a:gd name="connsiteX90" fmla="*/ 169732 w 2195892"/>
              <a:gd name="connsiteY90" fmla="*/ 316784 h 1934517"/>
              <a:gd name="connsiteX91" fmla="*/ 175035 w 2195892"/>
              <a:gd name="connsiteY91" fmla="*/ 329776 h 1934517"/>
              <a:gd name="connsiteX92" fmla="*/ 169732 w 2195892"/>
              <a:gd name="connsiteY92" fmla="*/ 329776 h 1934517"/>
              <a:gd name="connsiteX93" fmla="*/ 194484 w 2195892"/>
              <a:gd name="connsiteY93" fmla="*/ 297298 h 1934517"/>
              <a:gd name="connsiteX94" fmla="*/ 201557 w 2195892"/>
              <a:gd name="connsiteY94" fmla="*/ 305961 h 1934517"/>
              <a:gd name="connsiteX95" fmla="*/ 198019 w 2195892"/>
              <a:gd name="connsiteY95" fmla="*/ 310290 h 1934517"/>
              <a:gd name="connsiteX96" fmla="*/ 194484 w 2195892"/>
              <a:gd name="connsiteY96" fmla="*/ 297298 h 1934517"/>
              <a:gd name="connsiteX97" fmla="*/ 2158783 w 2195892"/>
              <a:gd name="connsiteY97" fmla="*/ 264815 h 1934517"/>
              <a:gd name="connsiteX98" fmla="*/ 2164089 w 2195892"/>
              <a:gd name="connsiteY98" fmla="*/ 264815 h 1934517"/>
              <a:gd name="connsiteX99" fmla="*/ 2169391 w 2195892"/>
              <a:gd name="connsiteY99" fmla="*/ 277807 h 1934517"/>
              <a:gd name="connsiteX100" fmla="*/ 2153477 w 2195892"/>
              <a:gd name="connsiteY100" fmla="*/ 271313 h 1934517"/>
              <a:gd name="connsiteX101" fmla="*/ 2158783 w 2195892"/>
              <a:gd name="connsiteY101" fmla="*/ 264815 h 1934517"/>
              <a:gd name="connsiteX102" fmla="*/ 238684 w 2195892"/>
              <a:gd name="connsiteY102" fmla="*/ 264815 h 1934517"/>
              <a:gd name="connsiteX103" fmla="*/ 243990 w 2195892"/>
              <a:gd name="connsiteY103" fmla="*/ 264815 h 1934517"/>
              <a:gd name="connsiteX104" fmla="*/ 243990 w 2195892"/>
              <a:gd name="connsiteY104" fmla="*/ 284305 h 1934517"/>
              <a:gd name="connsiteX105" fmla="*/ 238684 w 2195892"/>
              <a:gd name="connsiteY105" fmla="*/ 284305 h 1934517"/>
              <a:gd name="connsiteX106" fmla="*/ 1963028 w 2195892"/>
              <a:gd name="connsiteY106" fmla="*/ 222419 h 1934517"/>
              <a:gd name="connsiteX107" fmla="*/ 1962799 w 2195892"/>
              <a:gd name="connsiteY107" fmla="*/ 230262 h 1934517"/>
              <a:gd name="connsiteX108" fmla="*/ 1972813 w 2195892"/>
              <a:gd name="connsiteY108" fmla="*/ 250431 h 1934517"/>
              <a:gd name="connsiteX109" fmla="*/ 1953962 w 2195892"/>
              <a:gd name="connsiteY109" fmla="*/ 250431 h 1934517"/>
              <a:gd name="connsiteX110" fmla="*/ 1956908 w 2195892"/>
              <a:gd name="connsiteY110" fmla="*/ 236025 h 1934517"/>
              <a:gd name="connsiteX111" fmla="*/ 1963055 w 2195892"/>
              <a:gd name="connsiteY111" fmla="*/ 221467 h 1934517"/>
              <a:gd name="connsiteX112" fmla="*/ 1963387 w 2195892"/>
              <a:gd name="connsiteY112" fmla="*/ 221619 h 1934517"/>
              <a:gd name="connsiteX113" fmla="*/ 1963028 w 2195892"/>
              <a:gd name="connsiteY113" fmla="*/ 222419 h 1934517"/>
              <a:gd name="connsiteX114" fmla="*/ 2195892 w 2195892"/>
              <a:gd name="connsiteY114" fmla="*/ 219433 h 1934517"/>
              <a:gd name="connsiteX115" fmla="*/ 2195892 w 2195892"/>
              <a:gd name="connsiteY115" fmla="*/ 241012 h 1934517"/>
              <a:gd name="connsiteX116" fmla="*/ 2190605 w 2195892"/>
              <a:gd name="connsiteY116" fmla="*/ 245328 h 1934517"/>
              <a:gd name="connsiteX117" fmla="*/ 2164086 w 2195892"/>
              <a:gd name="connsiteY117" fmla="*/ 219344 h 1934517"/>
              <a:gd name="connsiteX118" fmla="*/ 2169391 w 2195892"/>
              <a:gd name="connsiteY118" fmla="*/ 225842 h 1934517"/>
              <a:gd name="connsiteX119" fmla="*/ 2166074 w 2195892"/>
              <a:gd name="connsiteY119" fmla="*/ 236395 h 1934517"/>
              <a:gd name="connsiteX120" fmla="*/ 2158780 w 2195892"/>
              <a:gd name="connsiteY120" fmla="*/ 232336 h 1934517"/>
              <a:gd name="connsiteX121" fmla="*/ 2164086 w 2195892"/>
              <a:gd name="connsiteY121" fmla="*/ 219344 h 1934517"/>
              <a:gd name="connsiteX122" fmla="*/ 2142872 w 2195892"/>
              <a:gd name="connsiteY122" fmla="*/ 219344 h 1934517"/>
              <a:gd name="connsiteX123" fmla="*/ 2148175 w 2195892"/>
              <a:gd name="connsiteY123" fmla="*/ 219344 h 1934517"/>
              <a:gd name="connsiteX124" fmla="*/ 2137567 w 2195892"/>
              <a:gd name="connsiteY124" fmla="*/ 232336 h 1934517"/>
              <a:gd name="connsiteX125" fmla="*/ 2142872 w 2195892"/>
              <a:gd name="connsiteY125" fmla="*/ 219344 h 1934517"/>
              <a:gd name="connsiteX126" fmla="*/ 1882968 w 2195892"/>
              <a:gd name="connsiteY126" fmla="*/ 219340 h 1934517"/>
              <a:gd name="connsiteX127" fmla="*/ 1888271 w 2195892"/>
              <a:gd name="connsiteY127" fmla="*/ 219340 h 1934517"/>
              <a:gd name="connsiteX128" fmla="*/ 1882968 w 2195892"/>
              <a:gd name="connsiteY128" fmla="*/ 225838 h 1934517"/>
              <a:gd name="connsiteX129" fmla="*/ 1882968 w 2195892"/>
              <a:gd name="connsiteY129" fmla="*/ 219340 h 1934517"/>
              <a:gd name="connsiteX130" fmla="*/ 628540 w 2195892"/>
              <a:gd name="connsiteY130" fmla="*/ 193359 h 1934517"/>
              <a:gd name="connsiteX131" fmla="*/ 631193 w 2195892"/>
              <a:gd name="connsiteY131" fmla="*/ 206351 h 1934517"/>
              <a:gd name="connsiteX132" fmla="*/ 625888 w 2195892"/>
              <a:gd name="connsiteY132" fmla="*/ 202022 h 1934517"/>
              <a:gd name="connsiteX133" fmla="*/ 628540 w 2195892"/>
              <a:gd name="connsiteY133" fmla="*/ 193359 h 1934517"/>
              <a:gd name="connsiteX134" fmla="*/ 2089828 w 2195892"/>
              <a:gd name="connsiteY134" fmla="*/ 180363 h 1934517"/>
              <a:gd name="connsiteX135" fmla="*/ 2095134 w 2195892"/>
              <a:gd name="connsiteY135" fmla="*/ 180363 h 1934517"/>
              <a:gd name="connsiteX136" fmla="*/ 2095134 w 2195892"/>
              <a:gd name="connsiteY136" fmla="*/ 186861 h 1934517"/>
              <a:gd name="connsiteX137" fmla="*/ 2089828 w 2195892"/>
              <a:gd name="connsiteY137" fmla="*/ 186861 h 1934517"/>
              <a:gd name="connsiteX138" fmla="*/ 2089828 w 2195892"/>
              <a:gd name="connsiteY138" fmla="*/ 180363 h 1934517"/>
              <a:gd name="connsiteX139" fmla="*/ 2105742 w 2195892"/>
              <a:gd name="connsiteY139" fmla="*/ 173869 h 1934517"/>
              <a:gd name="connsiteX140" fmla="*/ 2105742 w 2195892"/>
              <a:gd name="connsiteY140" fmla="*/ 186861 h 1934517"/>
              <a:gd name="connsiteX141" fmla="*/ 2100436 w 2195892"/>
              <a:gd name="connsiteY141" fmla="*/ 186861 h 1934517"/>
              <a:gd name="connsiteX142" fmla="*/ 2105742 w 2195892"/>
              <a:gd name="connsiteY142" fmla="*/ 173869 h 1934517"/>
              <a:gd name="connsiteX143" fmla="*/ 2068615 w 2195892"/>
              <a:gd name="connsiteY143" fmla="*/ 167370 h 1934517"/>
              <a:gd name="connsiteX144" fmla="*/ 2073917 w 2195892"/>
              <a:gd name="connsiteY144" fmla="*/ 180363 h 1934517"/>
              <a:gd name="connsiteX145" fmla="*/ 2063309 w 2195892"/>
              <a:gd name="connsiteY145" fmla="*/ 180363 h 1934517"/>
              <a:gd name="connsiteX146" fmla="*/ 2068615 w 2195892"/>
              <a:gd name="connsiteY146" fmla="*/ 167370 h 1934517"/>
              <a:gd name="connsiteX147" fmla="*/ 885788 w 2195892"/>
              <a:gd name="connsiteY147" fmla="*/ 160876 h 1934517"/>
              <a:gd name="connsiteX148" fmla="*/ 891094 w 2195892"/>
              <a:gd name="connsiteY148" fmla="*/ 167374 h 1934517"/>
              <a:gd name="connsiteX149" fmla="*/ 885788 w 2195892"/>
              <a:gd name="connsiteY149" fmla="*/ 167374 h 1934517"/>
              <a:gd name="connsiteX150" fmla="*/ 885788 w 2195892"/>
              <a:gd name="connsiteY150" fmla="*/ 160876 h 1934517"/>
              <a:gd name="connsiteX151" fmla="*/ 245758 w 2195892"/>
              <a:gd name="connsiteY151" fmla="*/ 160876 h 1934517"/>
              <a:gd name="connsiteX152" fmla="*/ 250475 w 2195892"/>
              <a:gd name="connsiteY152" fmla="*/ 160876 h 1934517"/>
              <a:gd name="connsiteX153" fmla="*/ 245758 w 2195892"/>
              <a:gd name="connsiteY153" fmla="*/ 189750 h 1934517"/>
              <a:gd name="connsiteX154" fmla="*/ 259904 w 2195892"/>
              <a:gd name="connsiteY154" fmla="*/ 230167 h 1934517"/>
              <a:gd name="connsiteX155" fmla="*/ 250475 w 2195892"/>
              <a:gd name="connsiteY155" fmla="*/ 264815 h 1934517"/>
              <a:gd name="connsiteX156" fmla="*/ 245758 w 2195892"/>
              <a:gd name="connsiteY156" fmla="*/ 241719 h 1934517"/>
              <a:gd name="connsiteX157" fmla="*/ 236329 w 2195892"/>
              <a:gd name="connsiteY157" fmla="*/ 241719 h 1934517"/>
              <a:gd name="connsiteX158" fmla="*/ 236329 w 2195892"/>
              <a:gd name="connsiteY158" fmla="*/ 247493 h 1934517"/>
              <a:gd name="connsiteX159" fmla="*/ 217471 w 2195892"/>
              <a:gd name="connsiteY159" fmla="*/ 241719 h 1934517"/>
              <a:gd name="connsiteX160" fmla="*/ 217471 w 2195892"/>
              <a:gd name="connsiteY160" fmla="*/ 218619 h 1934517"/>
              <a:gd name="connsiteX161" fmla="*/ 222186 w 2195892"/>
              <a:gd name="connsiteY161" fmla="*/ 218619 h 1934517"/>
              <a:gd name="connsiteX162" fmla="*/ 217471 w 2195892"/>
              <a:gd name="connsiteY162" fmla="*/ 207072 h 1934517"/>
              <a:gd name="connsiteX163" fmla="*/ 245758 w 2195892"/>
              <a:gd name="connsiteY163" fmla="*/ 160876 h 1934517"/>
              <a:gd name="connsiteX164" fmla="*/ 709960 w 2195892"/>
              <a:gd name="connsiteY164" fmla="*/ 152552 h 1934517"/>
              <a:gd name="connsiteX165" fmla="*/ 726668 w 2195892"/>
              <a:gd name="connsiteY165" fmla="*/ 154378 h 1934517"/>
              <a:gd name="connsiteX166" fmla="*/ 718181 w 2195892"/>
              <a:gd name="connsiteY166" fmla="*/ 186861 h 1934517"/>
              <a:gd name="connsiteX167" fmla="*/ 705451 w 2195892"/>
              <a:gd name="connsiteY167" fmla="*/ 160876 h 1934517"/>
              <a:gd name="connsiteX168" fmla="*/ 709960 w 2195892"/>
              <a:gd name="connsiteY168" fmla="*/ 152552 h 1934517"/>
              <a:gd name="connsiteX169" fmla="*/ 583723 w 2195892"/>
              <a:gd name="connsiteY169" fmla="*/ 142661 h 1934517"/>
              <a:gd name="connsiteX170" fmla="*/ 587330 w 2195892"/>
              <a:gd name="connsiteY170" fmla="*/ 146714 h 1934517"/>
              <a:gd name="connsiteX171" fmla="*/ 592045 w 2195892"/>
              <a:gd name="connsiteY171" fmla="*/ 175522 h 1934517"/>
              <a:gd name="connsiteX172" fmla="*/ 582619 w 2195892"/>
              <a:gd name="connsiteY172" fmla="*/ 175522 h 1934517"/>
              <a:gd name="connsiteX173" fmla="*/ 568483 w 2195892"/>
              <a:gd name="connsiteY173" fmla="*/ 146714 h 1934517"/>
              <a:gd name="connsiteX174" fmla="*/ 583723 w 2195892"/>
              <a:gd name="connsiteY174" fmla="*/ 142661 h 1934517"/>
              <a:gd name="connsiteX175" fmla="*/ 2142869 w 2195892"/>
              <a:gd name="connsiteY175" fmla="*/ 141390 h 1934517"/>
              <a:gd name="connsiteX176" fmla="*/ 2142869 w 2195892"/>
              <a:gd name="connsiteY176" fmla="*/ 167374 h 1934517"/>
              <a:gd name="connsiteX177" fmla="*/ 2132261 w 2195892"/>
              <a:gd name="connsiteY177" fmla="*/ 167374 h 1934517"/>
              <a:gd name="connsiteX178" fmla="*/ 2142869 w 2195892"/>
              <a:gd name="connsiteY178" fmla="*/ 141390 h 1934517"/>
              <a:gd name="connsiteX179" fmla="*/ 769101 w 2195892"/>
              <a:gd name="connsiteY179" fmla="*/ 141390 h 1934517"/>
              <a:gd name="connsiteX180" fmla="*/ 774407 w 2195892"/>
              <a:gd name="connsiteY180" fmla="*/ 154382 h 1934517"/>
              <a:gd name="connsiteX181" fmla="*/ 769101 w 2195892"/>
              <a:gd name="connsiteY181" fmla="*/ 154382 h 1934517"/>
              <a:gd name="connsiteX182" fmla="*/ 769101 w 2195892"/>
              <a:gd name="connsiteY182" fmla="*/ 141390 h 1934517"/>
              <a:gd name="connsiteX183" fmla="*/ 546327 w 2195892"/>
              <a:gd name="connsiteY183" fmla="*/ 141390 h 1934517"/>
              <a:gd name="connsiteX184" fmla="*/ 551630 w 2195892"/>
              <a:gd name="connsiteY184" fmla="*/ 141390 h 1934517"/>
              <a:gd name="connsiteX185" fmla="*/ 556936 w 2195892"/>
              <a:gd name="connsiteY185" fmla="*/ 147888 h 1934517"/>
              <a:gd name="connsiteX186" fmla="*/ 546327 w 2195892"/>
              <a:gd name="connsiteY186" fmla="*/ 141390 h 1934517"/>
              <a:gd name="connsiteX187" fmla="*/ 901702 w 2195892"/>
              <a:gd name="connsiteY187" fmla="*/ 141386 h 1934517"/>
              <a:gd name="connsiteX188" fmla="*/ 912311 w 2195892"/>
              <a:gd name="connsiteY188" fmla="*/ 141386 h 1934517"/>
              <a:gd name="connsiteX189" fmla="*/ 912311 w 2195892"/>
              <a:gd name="connsiteY189" fmla="*/ 147884 h 1934517"/>
              <a:gd name="connsiteX190" fmla="*/ 901702 w 2195892"/>
              <a:gd name="connsiteY190" fmla="*/ 141386 h 1934517"/>
              <a:gd name="connsiteX191" fmla="*/ 666553 w 2195892"/>
              <a:gd name="connsiteY191" fmla="*/ 141386 h 1934517"/>
              <a:gd name="connsiteX192" fmla="*/ 673626 w 2195892"/>
              <a:gd name="connsiteY192" fmla="*/ 154378 h 1934517"/>
              <a:gd name="connsiteX193" fmla="*/ 666553 w 2195892"/>
              <a:gd name="connsiteY193" fmla="*/ 147884 h 1934517"/>
              <a:gd name="connsiteX194" fmla="*/ 666553 w 2195892"/>
              <a:gd name="connsiteY194" fmla="*/ 141386 h 1934517"/>
              <a:gd name="connsiteX195" fmla="*/ 673626 w 2195892"/>
              <a:gd name="connsiteY195" fmla="*/ 121899 h 1934517"/>
              <a:gd name="connsiteX196" fmla="*/ 684235 w 2195892"/>
              <a:gd name="connsiteY196" fmla="*/ 121899 h 1934517"/>
              <a:gd name="connsiteX197" fmla="*/ 673626 w 2195892"/>
              <a:gd name="connsiteY197" fmla="*/ 141390 h 1934517"/>
              <a:gd name="connsiteX198" fmla="*/ 851315 w 2195892"/>
              <a:gd name="connsiteY198" fmla="*/ 116367 h 1934517"/>
              <a:gd name="connsiteX199" fmla="*/ 875183 w 2195892"/>
              <a:gd name="connsiteY199" fmla="*/ 125959 h 1934517"/>
              <a:gd name="connsiteX200" fmla="*/ 885792 w 2195892"/>
              <a:gd name="connsiteY200" fmla="*/ 137330 h 1934517"/>
              <a:gd name="connsiteX201" fmla="*/ 853967 w 2195892"/>
              <a:gd name="connsiteY201" fmla="*/ 143014 h 1934517"/>
              <a:gd name="connsiteX202" fmla="*/ 843359 w 2195892"/>
              <a:gd name="connsiteY202" fmla="*/ 120275 h 1934517"/>
              <a:gd name="connsiteX203" fmla="*/ 851315 w 2195892"/>
              <a:gd name="connsiteY203" fmla="*/ 116367 h 1934517"/>
              <a:gd name="connsiteX204" fmla="*/ 2153481 w 2195892"/>
              <a:gd name="connsiteY204" fmla="*/ 115405 h 1934517"/>
              <a:gd name="connsiteX205" fmla="*/ 2158783 w 2195892"/>
              <a:gd name="connsiteY205" fmla="*/ 115405 h 1934517"/>
              <a:gd name="connsiteX206" fmla="*/ 2153481 w 2195892"/>
              <a:gd name="connsiteY206" fmla="*/ 128397 h 1934517"/>
              <a:gd name="connsiteX207" fmla="*/ 2153481 w 2195892"/>
              <a:gd name="connsiteY207" fmla="*/ 115405 h 1934517"/>
              <a:gd name="connsiteX208" fmla="*/ 459690 w 2195892"/>
              <a:gd name="connsiteY208" fmla="*/ 115405 h 1934517"/>
              <a:gd name="connsiteX209" fmla="*/ 466764 w 2195892"/>
              <a:gd name="connsiteY209" fmla="*/ 115405 h 1934517"/>
              <a:gd name="connsiteX210" fmla="*/ 456155 w 2195892"/>
              <a:gd name="connsiteY210" fmla="*/ 121903 h 1934517"/>
              <a:gd name="connsiteX211" fmla="*/ 459690 w 2195892"/>
              <a:gd name="connsiteY211" fmla="*/ 115405 h 1934517"/>
              <a:gd name="connsiteX212" fmla="*/ 505161 w 2195892"/>
              <a:gd name="connsiteY212" fmla="*/ 108494 h 1934517"/>
              <a:gd name="connsiteX213" fmla="*/ 506631 w 2195892"/>
              <a:gd name="connsiteY213" fmla="*/ 112860 h 1934517"/>
              <a:gd name="connsiteX214" fmla="*/ 504599 w 2195892"/>
              <a:gd name="connsiteY214" fmla="*/ 115340 h 1934517"/>
              <a:gd name="connsiteX215" fmla="*/ 912498 w 2195892"/>
              <a:gd name="connsiteY215" fmla="*/ 106378 h 1934517"/>
              <a:gd name="connsiteX216" fmla="*/ 926634 w 2195892"/>
              <a:gd name="connsiteY216" fmla="*/ 117901 h 1934517"/>
              <a:gd name="connsiteX217" fmla="*/ 921923 w 2195892"/>
              <a:gd name="connsiteY217" fmla="*/ 129425 h 1934517"/>
              <a:gd name="connsiteX218" fmla="*/ 907783 w 2195892"/>
              <a:gd name="connsiteY218" fmla="*/ 135186 h 1934517"/>
              <a:gd name="connsiteX219" fmla="*/ 912498 w 2195892"/>
              <a:gd name="connsiteY219" fmla="*/ 106378 h 1934517"/>
              <a:gd name="connsiteX220" fmla="*/ 949438 w 2195892"/>
              <a:gd name="connsiteY220" fmla="*/ 102413 h 1934517"/>
              <a:gd name="connsiteX221" fmla="*/ 954744 w 2195892"/>
              <a:gd name="connsiteY221" fmla="*/ 108911 h 1934517"/>
              <a:gd name="connsiteX222" fmla="*/ 949438 w 2195892"/>
              <a:gd name="connsiteY222" fmla="*/ 115405 h 1934517"/>
              <a:gd name="connsiteX223" fmla="*/ 949438 w 2195892"/>
              <a:gd name="connsiteY223" fmla="*/ 102413 h 1934517"/>
              <a:gd name="connsiteX224" fmla="*/ 339465 w 2195892"/>
              <a:gd name="connsiteY224" fmla="*/ 102413 h 1934517"/>
              <a:gd name="connsiteX225" fmla="*/ 344770 w 2195892"/>
              <a:gd name="connsiteY225" fmla="*/ 102413 h 1934517"/>
              <a:gd name="connsiteX226" fmla="*/ 344770 w 2195892"/>
              <a:gd name="connsiteY226" fmla="*/ 115405 h 1934517"/>
              <a:gd name="connsiteX227" fmla="*/ 339465 w 2195892"/>
              <a:gd name="connsiteY227" fmla="*/ 102413 h 1934517"/>
              <a:gd name="connsiteX228" fmla="*/ 697492 w 2195892"/>
              <a:gd name="connsiteY228" fmla="*/ 102409 h 1934517"/>
              <a:gd name="connsiteX229" fmla="*/ 710754 w 2195892"/>
              <a:gd name="connsiteY229" fmla="*/ 121899 h 1934517"/>
              <a:gd name="connsiteX230" fmla="*/ 693072 w 2195892"/>
              <a:gd name="connsiteY230" fmla="*/ 134892 h 1934517"/>
              <a:gd name="connsiteX231" fmla="*/ 688652 w 2195892"/>
              <a:gd name="connsiteY231" fmla="*/ 115401 h 1934517"/>
              <a:gd name="connsiteX232" fmla="*/ 697492 w 2195892"/>
              <a:gd name="connsiteY232" fmla="*/ 102409 h 1934517"/>
              <a:gd name="connsiteX233" fmla="*/ 2079219 w 2195892"/>
              <a:gd name="connsiteY233" fmla="*/ 89420 h 1934517"/>
              <a:gd name="connsiteX234" fmla="*/ 2084525 w 2195892"/>
              <a:gd name="connsiteY234" fmla="*/ 115405 h 1934517"/>
              <a:gd name="connsiteX235" fmla="*/ 2068611 w 2195892"/>
              <a:gd name="connsiteY235" fmla="*/ 110208 h 1934517"/>
              <a:gd name="connsiteX236" fmla="*/ 2079219 w 2195892"/>
              <a:gd name="connsiteY236" fmla="*/ 89420 h 1934517"/>
              <a:gd name="connsiteX237" fmla="*/ 543674 w 2195892"/>
              <a:gd name="connsiteY237" fmla="*/ 89420 h 1934517"/>
              <a:gd name="connsiteX238" fmla="*/ 543674 w 2195892"/>
              <a:gd name="connsiteY238" fmla="*/ 102413 h 1934517"/>
              <a:gd name="connsiteX239" fmla="*/ 557995 w 2195892"/>
              <a:gd name="connsiteY239" fmla="*/ 102413 h 1934517"/>
              <a:gd name="connsiteX240" fmla="*/ 548449 w 2195892"/>
              <a:gd name="connsiteY240" fmla="*/ 121903 h 1934517"/>
              <a:gd name="connsiteX241" fmla="*/ 534125 w 2195892"/>
              <a:gd name="connsiteY241" fmla="*/ 102413 h 1934517"/>
              <a:gd name="connsiteX242" fmla="*/ 519805 w 2195892"/>
              <a:gd name="connsiteY242" fmla="*/ 102413 h 1934517"/>
              <a:gd name="connsiteX243" fmla="*/ 543674 w 2195892"/>
              <a:gd name="connsiteY243" fmla="*/ 89420 h 1934517"/>
              <a:gd name="connsiteX244" fmla="*/ 297031 w 2195892"/>
              <a:gd name="connsiteY244" fmla="*/ 89416 h 1934517"/>
              <a:gd name="connsiteX245" fmla="*/ 307640 w 2195892"/>
              <a:gd name="connsiteY245" fmla="*/ 116485 h 1934517"/>
              <a:gd name="connsiteX246" fmla="*/ 291729 w 2195892"/>
              <a:gd name="connsiteY246" fmla="*/ 121899 h 1934517"/>
              <a:gd name="connsiteX247" fmla="*/ 297031 w 2195892"/>
              <a:gd name="connsiteY247" fmla="*/ 89416 h 1934517"/>
              <a:gd name="connsiteX248" fmla="*/ 847003 w 2195892"/>
              <a:gd name="connsiteY248" fmla="*/ 84953 h 1934517"/>
              <a:gd name="connsiteX249" fmla="*/ 848661 w 2195892"/>
              <a:gd name="connsiteY249" fmla="*/ 86171 h 1934517"/>
              <a:gd name="connsiteX250" fmla="*/ 848661 w 2195892"/>
              <a:gd name="connsiteY250" fmla="*/ 89420 h 1934517"/>
              <a:gd name="connsiteX251" fmla="*/ 843355 w 2195892"/>
              <a:gd name="connsiteY251" fmla="*/ 86171 h 1934517"/>
              <a:gd name="connsiteX252" fmla="*/ 847003 w 2195892"/>
              <a:gd name="connsiteY252" fmla="*/ 84953 h 1934517"/>
              <a:gd name="connsiteX253" fmla="*/ 507219 w 2195892"/>
              <a:gd name="connsiteY253" fmla="*/ 83327 h 1934517"/>
              <a:gd name="connsiteX254" fmla="*/ 505161 w 2195892"/>
              <a:gd name="connsiteY254" fmla="*/ 108494 h 1934517"/>
              <a:gd name="connsiteX255" fmla="*/ 502508 w 2195892"/>
              <a:gd name="connsiteY255" fmla="*/ 100616 h 1934517"/>
              <a:gd name="connsiteX256" fmla="*/ 507219 w 2195892"/>
              <a:gd name="connsiteY256" fmla="*/ 83327 h 1934517"/>
              <a:gd name="connsiteX257" fmla="*/ 1939899 w 2195892"/>
              <a:gd name="connsiteY257" fmla="*/ 82922 h 1934517"/>
              <a:gd name="connsiteX258" fmla="*/ 1959702 w 2195892"/>
              <a:gd name="connsiteY258" fmla="*/ 123045 h 1934517"/>
              <a:gd name="connsiteX259" fmla="*/ 1979502 w 2195892"/>
              <a:gd name="connsiteY259" fmla="*/ 105850 h 1934517"/>
              <a:gd name="connsiteX260" fmla="*/ 1984453 w 2195892"/>
              <a:gd name="connsiteY260" fmla="*/ 145973 h 1934517"/>
              <a:gd name="connsiteX261" fmla="*/ 1979502 w 2195892"/>
              <a:gd name="connsiteY261" fmla="*/ 180367 h 1934517"/>
              <a:gd name="connsiteX262" fmla="*/ 1964650 w 2195892"/>
              <a:gd name="connsiteY262" fmla="*/ 145973 h 1934517"/>
              <a:gd name="connsiteX263" fmla="*/ 1944850 w 2195892"/>
              <a:gd name="connsiteY263" fmla="*/ 100117 h 1934517"/>
              <a:gd name="connsiteX264" fmla="*/ 1920096 w 2195892"/>
              <a:gd name="connsiteY264" fmla="*/ 94388 h 1934517"/>
              <a:gd name="connsiteX265" fmla="*/ 1939899 w 2195892"/>
              <a:gd name="connsiteY265" fmla="*/ 82922 h 1934517"/>
              <a:gd name="connsiteX266" fmla="*/ 816836 w 2195892"/>
              <a:gd name="connsiteY266" fmla="*/ 82922 h 1934517"/>
              <a:gd name="connsiteX267" fmla="*/ 827445 w 2195892"/>
              <a:gd name="connsiteY267" fmla="*/ 82922 h 1934517"/>
              <a:gd name="connsiteX268" fmla="*/ 827445 w 2195892"/>
              <a:gd name="connsiteY268" fmla="*/ 86171 h 1934517"/>
              <a:gd name="connsiteX269" fmla="*/ 822142 w 2195892"/>
              <a:gd name="connsiteY269" fmla="*/ 89420 h 1934517"/>
              <a:gd name="connsiteX270" fmla="*/ 816836 w 2195892"/>
              <a:gd name="connsiteY270" fmla="*/ 82922 h 1934517"/>
              <a:gd name="connsiteX271" fmla="*/ 519805 w 2195892"/>
              <a:gd name="connsiteY271" fmla="*/ 82922 h 1934517"/>
              <a:gd name="connsiteX272" fmla="*/ 525111 w 2195892"/>
              <a:gd name="connsiteY272" fmla="*/ 82922 h 1934517"/>
              <a:gd name="connsiteX273" fmla="*/ 525111 w 2195892"/>
              <a:gd name="connsiteY273" fmla="*/ 89420 h 1934517"/>
              <a:gd name="connsiteX274" fmla="*/ 519805 w 2195892"/>
              <a:gd name="connsiteY274" fmla="*/ 89420 h 1934517"/>
              <a:gd name="connsiteX275" fmla="*/ 381898 w 2195892"/>
              <a:gd name="connsiteY275" fmla="*/ 76428 h 1934517"/>
              <a:gd name="connsiteX276" fmla="*/ 397812 w 2195892"/>
              <a:gd name="connsiteY276" fmla="*/ 89420 h 1934517"/>
              <a:gd name="connsiteX277" fmla="*/ 381898 w 2195892"/>
              <a:gd name="connsiteY277" fmla="*/ 80758 h 1934517"/>
              <a:gd name="connsiteX278" fmla="*/ 381898 w 2195892"/>
              <a:gd name="connsiteY278" fmla="*/ 76428 h 1934517"/>
              <a:gd name="connsiteX279" fmla="*/ 1872360 w 2195892"/>
              <a:gd name="connsiteY279" fmla="*/ 69930 h 1934517"/>
              <a:gd name="connsiteX280" fmla="*/ 1893577 w 2195892"/>
              <a:gd name="connsiteY280" fmla="*/ 84547 h 1934517"/>
              <a:gd name="connsiteX281" fmla="*/ 1872360 w 2195892"/>
              <a:gd name="connsiteY281" fmla="*/ 74804 h 1934517"/>
              <a:gd name="connsiteX282" fmla="*/ 1872360 w 2195892"/>
              <a:gd name="connsiteY282" fmla="*/ 69930 h 1934517"/>
              <a:gd name="connsiteX283" fmla="*/ 652407 w 2195892"/>
              <a:gd name="connsiteY283" fmla="*/ 56938 h 1934517"/>
              <a:gd name="connsiteX284" fmla="*/ 663018 w 2195892"/>
              <a:gd name="connsiteY284" fmla="*/ 56938 h 1934517"/>
              <a:gd name="connsiteX285" fmla="*/ 652407 w 2195892"/>
              <a:gd name="connsiteY285" fmla="*/ 69930 h 1934517"/>
              <a:gd name="connsiteX286" fmla="*/ 652407 w 2195892"/>
              <a:gd name="connsiteY286" fmla="*/ 56938 h 1934517"/>
              <a:gd name="connsiteX287" fmla="*/ 1835233 w 2195892"/>
              <a:gd name="connsiteY287" fmla="*/ 50443 h 1934517"/>
              <a:gd name="connsiteX288" fmla="*/ 1835233 w 2195892"/>
              <a:gd name="connsiteY288" fmla="*/ 56942 h 1934517"/>
              <a:gd name="connsiteX289" fmla="*/ 1829927 w 2195892"/>
              <a:gd name="connsiteY289" fmla="*/ 56942 h 1934517"/>
              <a:gd name="connsiteX290" fmla="*/ 1835233 w 2195892"/>
              <a:gd name="connsiteY290" fmla="*/ 50443 h 1934517"/>
              <a:gd name="connsiteX291" fmla="*/ 556936 w 2195892"/>
              <a:gd name="connsiteY291" fmla="*/ 50439 h 1934517"/>
              <a:gd name="connsiteX292" fmla="*/ 556936 w 2195892"/>
              <a:gd name="connsiteY292" fmla="*/ 69930 h 1934517"/>
              <a:gd name="connsiteX293" fmla="*/ 546327 w 2195892"/>
              <a:gd name="connsiteY293" fmla="*/ 63432 h 1934517"/>
              <a:gd name="connsiteX294" fmla="*/ 556936 w 2195892"/>
              <a:gd name="connsiteY294" fmla="*/ 50439 h 1934517"/>
              <a:gd name="connsiteX295" fmla="*/ 277489 w 2195892"/>
              <a:gd name="connsiteY295" fmla="*/ 50439 h 1934517"/>
              <a:gd name="connsiteX296" fmla="*/ 277489 w 2195892"/>
              <a:gd name="connsiteY296" fmla="*/ 96938 h 1934517"/>
              <a:gd name="connsiteX297" fmla="*/ 286981 w 2195892"/>
              <a:gd name="connsiteY297" fmla="*/ 114378 h 1934517"/>
              <a:gd name="connsiteX298" fmla="*/ 277489 w 2195892"/>
              <a:gd name="connsiteY298" fmla="*/ 126004 h 1934517"/>
              <a:gd name="connsiteX299" fmla="*/ 268000 w 2195892"/>
              <a:gd name="connsiteY299" fmla="*/ 120189 h 1934517"/>
              <a:gd name="connsiteX300" fmla="*/ 258508 w 2195892"/>
              <a:gd name="connsiteY300" fmla="*/ 102752 h 1934517"/>
              <a:gd name="connsiteX301" fmla="*/ 244271 w 2195892"/>
              <a:gd name="connsiteY301" fmla="*/ 149251 h 1934517"/>
              <a:gd name="connsiteX302" fmla="*/ 234779 w 2195892"/>
              <a:gd name="connsiteY302" fmla="*/ 137625 h 1934517"/>
              <a:gd name="connsiteX303" fmla="*/ 225286 w 2195892"/>
              <a:gd name="connsiteY303" fmla="*/ 160876 h 1934517"/>
              <a:gd name="connsiteX304" fmla="*/ 215794 w 2195892"/>
              <a:gd name="connsiteY304" fmla="*/ 149251 h 1934517"/>
              <a:gd name="connsiteX305" fmla="*/ 215794 w 2195892"/>
              <a:gd name="connsiteY305" fmla="*/ 137625 h 1934517"/>
              <a:gd name="connsiteX306" fmla="*/ 201557 w 2195892"/>
              <a:gd name="connsiteY306" fmla="*/ 149251 h 1934517"/>
              <a:gd name="connsiteX307" fmla="*/ 215794 w 2195892"/>
              <a:gd name="connsiteY307" fmla="*/ 108563 h 1934517"/>
              <a:gd name="connsiteX308" fmla="*/ 211049 w 2195892"/>
              <a:gd name="connsiteY308" fmla="*/ 108563 h 1934517"/>
              <a:gd name="connsiteX309" fmla="*/ 215794 w 2195892"/>
              <a:gd name="connsiteY309" fmla="*/ 91127 h 1934517"/>
              <a:gd name="connsiteX310" fmla="*/ 220538 w 2195892"/>
              <a:gd name="connsiteY310" fmla="*/ 96938 h 1934517"/>
              <a:gd name="connsiteX311" fmla="*/ 220538 w 2195892"/>
              <a:gd name="connsiteY311" fmla="*/ 126004 h 1934517"/>
              <a:gd name="connsiteX312" fmla="*/ 239523 w 2195892"/>
              <a:gd name="connsiteY312" fmla="*/ 131814 h 1934517"/>
              <a:gd name="connsiteX313" fmla="*/ 244271 w 2195892"/>
              <a:gd name="connsiteY313" fmla="*/ 102752 h 1934517"/>
              <a:gd name="connsiteX314" fmla="*/ 249015 w 2195892"/>
              <a:gd name="connsiteY314" fmla="*/ 91127 h 1934517"/>
              <a:gd name="connsiteX315" fmla="*/ 258508 w 2195892"/>
              <a:gd name="connsiteY315" fmla="*/ 96938 h 1934517"/>
              <a:gd name="connsiteX316" fmla="*/ 268000 w 2195892"/>
              <a:gd name="connsiteY316" fmla="*/ 79501 h 1934517"/>
              <a:gd name="connsiteX317" fmla="*/ 277489 w 2195892"/>
              <a:gd name="connsiteY317" fmla="*/ 50439 h 1934517"/>
              <a:gd name="connsiteX318" fmla="*/ 352723 w 2195892"/>
              <a:gd name="connsiteY318" fmla="*/ 48901 h 1934517"/>
              <a:gd name="connsiteX319" fmla="*/ 365984 w 2195892"/>
              <a:gd name="connsiteY319" fmla="*/ 53042 h 1934517"/>
              <a:gd name="connsiteX320" fmla="*/ 360681 w 2195892"/>
              <a:gd name="connsiteY320" fmla="*/ 89420 h 1934517"/>
              <a:gd name="connsiteX321" fmla="*/ 344767 w 2195892"/>
              <a:gd name="connsiteY321" fmla="*/ 73830 h 1934517"/>
              <a:gd name="connsiteX322" fmla="*/ 344767 w 2195892"/>
              <a:gd name="connsiteY322" fmla="*/ 68633 h 1934517"/>
              <a:gd name="connsiteX323" fmla="*/ 328856 w 2195892"/>
              <a:gd name="connsiteY323" fmla="*/ 68633 h 1934517"/>
              <a:gd name="connsiteX324" fmla="*/ 352723 w 2195892"/>
              <a:gd name="connsiteY324" fmla="*/ 48901 h 1934517"/>
              <a:gd name="connsiteX325" fmla="*/ 588757 w 2195892"/>
              <a:gd name="connsiteY325" fmla="*/ 37451 h 1934517"/>
              <a:gd name="connsiteX326" fmla="*/ 594063 w 2195892"/>
              <a:gd name="connsiteY326" fmla="*/ 46114 h 1934517"/>
              <a:gd name="connsiteX327" fmla="*/ 588757 w 2195892"/>
              <a:gd name="connsiteY327" fmla="*/ 41781 h 1934517"/>
              <a:gd name="connsiteX328" fmla="*/ 588757 w 2195892"/>
              <a:gd name="connsiteY328" fmla="*/ 37451 h 1934517"/>
              <a:gd name="connsiteX329" fmla="*/ 917613 w 2195892"/>
              <a:gd name="connsiteY329" fmla="*/ 37447 h 1934517"/>
              <a:gd name="connsiteX330" fmla="*/ 922919 w 2195892"/>
              <a:gd name="connsiteY330" fmla="*/ 37447 h 1934517"/>
              <a:gd name="connsiteX331" fmla="*/ 917613 w 2195892"/>
              <a:gd name="connsiteY331" fmla="*/ 43945 h 1934517"/>
              <a:gd name="connsiteX332" fmla="*/ 917613 w 2195892"/>
              <a:gd name="connsiteY332" fmla="*/ 37447 h 1934517"/>
              <a:gd name="connsiteX333" fmla="*/ 551630 w 2195892"/>
              <a:gd name="connsiteY333" fmla="*/ 37447 h 1934517"/>
              <a:gd name="connsiteX334" fmla="*/ 556936 w 2195892"/>
              <a:gd name="connsiteY334" fmla="*/ 37447 h 1934517"/>
              <a:gd name="connsiteX335" fmla="*/ 556936 w 2195892"/>
              <a:gd name="connsiteY335" fmla="*/ 43945 h 1934517"/>
              <a:gd name="connsiteX336" fmla="*/ 551630 w 2195892"/>
              <a:gd name="connsiteY336" fmla="*/ 43945 h 1934517"/>
              <a:gd name="connsiteX337" fmla="*/ 670973 w 2195892"/>
              <a:gd name="connsiteY337" fmla="*/ 30953 h 1934517"/>
              <a:gd name="connsiteX338" fmla="*/ 670973 w 2195892"/>
              <a:gd name="connsiteY338" fmla="*/ 37451 h 1934517"/>
              <a:gd name="connsiteX339" fmla="*/ 668321 w 2195892"/>
              <a:gd name="connsiteY339" fmla="*/ 34202 h 1934517"/>
              <a:gd name="connsiteX340" fmla="*/ 251946 w 2195892"/>
              <a:gd name="connsiteY340" fmla="*/ 30953 h 1934517"/>
              <a:gd name="connsiteX341" fmla="*/ 251946 w 2195892"/>
              <a:gd name="connsiteY341" fmla="*/ 89420 h 1934517"/>
              <a:gd name="connsiteX342" fmla="*/ 242664 w 2195892"/>
              <a:gd name="connsiteY342" fmla="*/ 36800 h 1934517"/>
              <a:gd name="connsiteX343" fmla="*/ 251946 w 2195892"/>
              <a:gd name="connsiteY343" fmla="*/ 30953 h 1934517"/>
              <a:gd name="connsiteX344" fmla="*/ 739040 w 2195892"/>
              <a:gd name="connsiteY344" fmla="*/ 24459 h 1934517"/>
              <a:gd name="connsiteX345" fmla="*/ 748472 w 2195892"/>
              <a:gd name="connsiteY345" fmla="*/ 24459 h 1934517"/>
              <a:gd name="connsiteX346" fmla="*/ 748472 w 2195892"/>
              <a:gd name="connsiteY346" fmla="*/ 53987 h 1934517"/>
              <a:gd name="connsiteX347" fmla="*/ 729611 w 2195892"/>
              <a:gd name="connsiteY347" fmla="*/ 71706 h 1934517"/>
              <a:gd name="connsiteX348" fmla="*/ 729611 w 2195892"/>
              <a:gd name="connsiteY348" fmla="*/ 89420 h 1934517"/>
              <a:gd name="connsiteX349" fmla="*/ 715468 w 2195892"/>
              <a:gd name="connsiteY349" fmla="*/ 89420 h 1934517"/>
              <a:gd name="connsiteX350" fmla="*/ 724897 w 2195892"/>
              <a:gd name="connsiteY350" fmla="*/ 53987 h 1934517"/>
              <a:gd name="connsiteX351" fmla="*/ 739040 w 2195892"/>
              <a:gd name="connsiteY351" fmla="*/ 53987 h 1934517"/>
              <a:gd name="connsiteX352" fmla="*/ 739040 w 2195892"/>
              <a:gd name="connsiteY352" fmla="*/ 24459 h 1934517"/>
              <a:gd name="connsiteX353" fmla="*/ 1798102 w 2195892"/>
              <a:gd name="connsiteY353" fmla="*/ 17961 h 1934517"/>
              <a:gd name="connsiteX354" fmla="*/ 1798102 w 2195892"/>
              <a:gd name="connsiteY354" fmla="*/ 24459 h 1934517"/>
              <a:gd name="connsiteX355" fmla="*/ 1792796 w 2195892"/>
              <a:gd name="connsiteY355" fmla="*/ 24459 h 1934517"/>
              <a:gd name="connsiteX356" fmla="*/ 1076740 w 2195892"/>
              <a:gd name="connsiteY356" fmla="*/ 17961 h 1934517"/>
              <a:gd name="connsiteX357" fmla="*/ 1089470 w 2195892"/>
              <a:gd name="connsiteY357" fmla="*/ 30953 h 1934517"/>
              <a:gd name="connsiteX358" fmla="*/ 1076740 w 2195892"/>
              <a:gd name="connsiteY358" fmla="*/ 17961 h 1934517"/>
              <a:gd name="connsiteX359" fmla="*/ 551630 w 2195892"/>
              <a:gd name="connsiteY359" fmla="*/ 17961 h 1934517"/>
              <a:gd name="connsiteX360" fmla="*/ 551630 w 2195892"/>
              <a:gd name="connsiteY360" fmla="*/ 24459 h 1934517"/>
              <a:gd name="connsiteX361" fmla="*/ 546324 w 2195892"/>
              <a:gd name="connsiteY361" fmla="*/ 24459 h 1934517"/>
              <a:gd name="connsiteX362" fmla="*/ 551630 w 2195892"/>
              <a:gd name="connsiteY362" fmla="*/ 17961 h 1934517"/>
              <a:gd name="connsiteX363" fmla="*/ 753850 w 2195892"/>
              <a:gd name="connsiteY363" fmla="*/ 16340 h 1934517"/>
              <a:gd name="connsiteX364" fmla="*/ 758492 w 2195892"/>
              <a:gd name="connsiteY364" fmla="*/ 17965 h 1934517"/>
              <a:gd name="connsiteX365" fmla="*/ 758492 w 2195892"/>
              <a:gd name="connsiteY365" fmla="*/ 24459 h 1934517"/>
              <a:gd name="connsiteX366" fmla="*/ 753187 w 2195892"/>
              <a:gd name="connsiteY366" fmla="*/ 24459 h 1934517"/>
              <a:gd name="connsiteX367" fmla="*/ 753850 w 2195892"/>
              <a:gd name="connsiteY367" fmla="*/ 16340 h 1934517"/>
              <a:gd name="connsiteX368" fmla="*/ 848661 w 2195892"/>
              <a:gd name="connsiteY368" fmla="*/ 11466 h 1934517"/>
              <a:gd name="connsiteX369" fmla="*/ 864575 w 2195892"/>
              <a:gd name="connsiteY369" fmla="*/ 24459 h 1934517"/>
              <a:gd name="connsiteX370" fmla="*/ 864575 w 2195892"/>
              <a:gd name="connsiteY370" fmla="*/ 37451 h 1934517"/>
              <a:gd name="connsiteX371" fmla="*/ 848661 w 2195892"/>
              <a:gd name="connsiteY371" fmla="*/ 17961 h 1934517"/>
              <a:gd name="connsiteX372" fmla="*/ 848661 w 2195892"/>
              <a:gd name="connsiteY372" fmla="*/ 11466 h 1934517"/>
              <a:gd name="connsiteX373" fmla="*/ 832750 w 2195892"/>
              <a:gd name="connsiteY373" fmla="*/ 11466 h 1934517"/>
              <a:gd name="connsiteX374" fmla="*/ 832750 w 2195892"/>
              <a:gd name="connsiteY374" fmla="*/ 24459 h 1934517"/>
              <a:gd name="connsiteX375" fmla="*/ 827445 w 2195892"/>
              <a:gd name="connsiteY375" fmla="*/ 17965 h 1934517"/>
              <a:gd name="connsiteX376" fmla="*/ 832750 w 2195892"/>
              <a:gd name="connsiteY376" fmla="*/ 11466 h 1934517"/>
              <a:gd name="connsiteX377" fmla="*/ 943189 w 2195892"/>
              <a:gd name="connsiteY377" fmla="*/ 0 h 1934517"/>
              <a:gd name="connsiteX378" fmla="*/ 1023931 w 2195892"/>
              <a:gd name="connsiteY378" fmla="*/ 0 h 1934517"/>
              <a:gd name="connsiteX379" fmla="*/ 1035022 w 2195892"/>
              <a:gd name="connsiteY379" fmla="*/ 8422 h 1934517"/>
              <a:gd name="connsiteX380" fmla="*/ 1040912 w 2195892"/>
              <a:gd name="connsiteY380" fmla="*/ 498 h 1934517"/>
              <a:gd name="connsiteX381" fmla="*/ 1040750 w 2195892"/>
              <a:gd name="connsiteY381" fmla="*/ 0 h 1934517"/>
              <a:gd name="connsiteX382" fmla="*/ 1096554 w 2195892"/>
              <a:gd name="connsiteY382" fmla="*/ 0 h 1934517"/>
              <a:gd name="connsiteX383" fmla="*/ 1084504 w 2195892"/>
              <a:gd name="connsiteY383" fmla="*/ 8421 h 1934517"/>
              <a:gd name="connsiteX384" fmla="*/ 1068010 w 2195892"/>
              <a:gd name="connsiteY384" fmla="*/ 2660 h 1934517"/>
              <a:gd name="connsiteX385" fmla="*/ 1072721 w 2195892"/>
              <a:gd name="connsiteY385" fmla="*/ 54519 h 1934517"/>
              <a:gd name="connsiteX386" fmla="*/ 1082146 w 2195892"/>
              <a:gd name="connsiteY386" fmla="*/ 83327 h 1934517"/>
              <a:gd name="connsiteX387" fmla="*/ 1105708 w 2195892"/>
              <a:gd name="connsiteY387" fmla="*/ 77566 h 1934517"/>
              <a:gd name="connsiteX388" fmla="*/ 1100997 w 2195892"/>
              <a:gd name="connsiteY388" fmla="*/ 94851 h 1934517"/>
              <a:gd name="connsiteX389" fmla="*/ 1100997 w 2195892"/>
              <a:gd name="connsiteY389" fmla="*/ 140948 h 1934517"/>
              <a:gd name="connsiteX390" fmla="*/ 1119848 w 2195892"/>
              <a:gd name="connsiteY390" fmla="*/ 123663 h 1934517"/>
              <a:gd name="connsiteX391" fmla="*/ 1110423 w 2195892"/>
              <a:gd name="connsiteY391" fmla="*/ 60281 h 1934517"/>
              <a:gd name="connsiteX392" fmla="*/ 1100997 w 2195892"/>
              <a:gd name="connsiteY392" fmla="*/ 54519 h 1934517"/>
              <a:gd name="connsiteX393" fmla="*/ 1096286 w 2195892"/>
              <a:gd name="connsiteY393" fmla="*/ 60281 h 1934517"/>
              <a:gd name="connsiteX394" fmla="*/ 1099231 w 2195892"/>
              <a:gd name="connsiteY394" fmla="*/ 28588 h 1934517"/>
              <a:gd name="connsiteX395" fmla="*/ 1105074 w 2195892"/>
              <a:gd name="connsiteY395" fmla="*/ 0 h 1934517"/>
              <a:gd name="connsiteX396" fmla="*/ 1141706 w 2195892"/>
              <a:gd name="connsiteY396" fmla="*/ 0 h 1934517"/>
              <a:gd name="connsiteX397" fmla="*/ 1142010 w 2195892"/>
              <a:gd name="connsiteY397" fmla="*/ 7881 h 1934517"/>
              <a:gd name="connsiteX398" fmla="*/ 1148121 w 2195892"/>
              <a:gd name="connsiteY398" fmla="*/ 14184 h 1934517"/>
              <a:gd name="connsiteX399" fmla="*/ 1157547 w 2195892"/>
              <a:gd name="connsiteY399" fmla="*/ 42992 h 1934517"/>
              <a:gd name="connsiteX400" fmla="*/ 1171683 w 2195892"/>
              <a:gd name="connsiteY400" fmla="*/ 42992 h 1934517"/>
              <a:gd name="connsiteX401" fmla="*/ 1190534 w 2195892"/>
              <a:gd name="connsiteY401" fmla="*/ 8422 h 1934517"/>
              <a:gd name="connsiteX402" fmla="*/ 1181698 w 2195892"/>
              <a:gd name="connsiteY402" fmla="*/ 1938 h 1934517"/>
              <a:gd name="connsiteX403" fmla="*/ 1180748 w 2195892"/>
              <a:gd name="connsiteY403" fmla="*/ 0 h 1934517"/>
              <a:gd name="connsiteX404" fmla="*/ 1247027 w 2195892"/>
              <a:gd name="connsiteY404" fmla="*/ 0 h 1934517"/>
              <a:gd name="connsiteX405" fmla="*/ 1246791 w 2195892"/>
              <a:gd name="connsiteY405" fmla="*/ 12742 h 1934517"/>
              <a:gd name="connsiteX406" fmla="*/ 1270649 w 2195892"/>
              <a:gd name="connsiteY406" fmla="*/ 25707 h 1934517"/>
              <a:gd name="connsiteX407" fmla="*/ 1303637 w 2195892"/>
              <a:gd name="connsiteY407" fmla="*/ 19945 h 1934517"/>
              <a:gd name="connsiteX408" fmla="*/ 1306213 w 2195892"/>
              <a:gd name="connsiteY408" fmla="*/ 10312 h 1934517"/>
              <a:gd name="connsiteX409" fmla="*/ 1303312 w 2195892"/>
              <a:gd name="connsiteY409" fmla="*/ 0 h 1934517"/>
              <a:gd name="connsiteX410" fmla="*/ 1326420 w 2195892"/>
              <a:gd name="connsiteY410" fmla="*/ 0 h 1934517"/>
              <a:gd name="connsiteX411" fmla="*/ 1327199 w 2195892"/>
              <a:gd name="connsiteY411" fmla="*/ 2660 h 1934517"/>
              <a:gd name="connsiteX412" fmla="*/ 1364898 w 2195892"/>
              <a:gd name="connsiteY412" fmla="*/ 8422 h 1934517"/>
              <a:gd name="connsiteX413" fmla="*/ 1364766 w 2195892"/>
              <a:gd name="connsiteY413" fmla="*/ 0 h 1934517"/>
              <a:gd name="connsiteX414" fmla="*/ 1380970 w 2195892"/>
              <a:gd name="connsiteY414" fmla="*/ 0 h 1934517"/>
              <a:gd name="connsiteX415" fmla="*/ 1381393 w 2195892"/>
              <a:gd name="connsiteY415" fmla="*/ 1938 h 1934517"/>
              <a:gd name="connsiteX416" fmla="*/ 1383748 w 2195892"/>
              <a:gd name="connsiteY416" fmla="*/ 8422 h 1934517"/>
              <a:gd name="connsiteX417" fmla="*/ 1401457 w 2195892"/>
              <a:gd name="connsiteY417" fmla="*/ 0 h 1934517"/>
              <a:gd name="connsiteX418" fmla="*/ 1486740 w 2195892"/>
              <a:gd name="connsiteY418" fmla="*/ 0 h 1934517"/>
              <a:gd name="connsiteX419" fmla="*/ 1487422 w 2195892"/>
              <a:gd name="connsiteY419" fmla="*/ 14184 h 1934517"/>
              <a:gd name="connsiteX420" fmla="*/ 1487422 w 2195892"/>
              <a:gd name="connsiteY420" fmla="*/ 25707 h 1934517"/>
              <a:gd name="connsiteX421" fmla="*/ 1503329 w 2195892"/>
              <a:gd name="connsiteY421" fmla="*/ 4819 h 1934517"/>
              <a:gd name="connsiteX422" fmla="*/ 1502991 w 2195892"/>
              <a:gd name="connsiteY422" fmla="*/ 0 h 1934517"/>
              <a:gd name="connsiteX423" fmla="*/ 1566569 w 2195892"/>
              <a:gd name="connsiteY423" fmla="*/ 0 h 1934517"/>
              <a:gd name="connsiteX424" fmla="*/ 1566358 w 2195892"/>
              <a:gd name="connsiteY424" fmla="*/ 1938 h 1934517"/>
              <a:gd name="connsiteX425" fmla="*/ 1572248 w 2195892"/>
              <a:gd name="connsiteY425" fmla="*/ 8422 h 1934517"/>
              <a:gd name="connsiteX426" fmla="*/ 1581086 w 2195892"/>
              <a:gd name="connsiteY426" fmla="*/ 4099 h 1934517"/>
              <a:gd name="connsiteX427" fmla="*/ 1582762 w 2195892"/>
              <a:gd name="connsiteY427" fmla="*/ 0 h 1934517"/>
              <a:gd name="connsiteX428" fmla="*/ 1589499 w 2195892"/>
              <a:gd name="connsiteY428" fmla="*/ 0 h 1934517"/>
              <a:gd name="connsiteX429" fmla="*/ 1595810 w 2195892"/>
              <a:gd name="connsiteY429" fmla="*/ 8422 h 1934517"/>
              <a:gd name="connsiteX430" fmla="*/ 1642938 w 2195892"/>
              <a:gd name="connsiteY430" fmla="*/ 8422 h 1934517"/>
              <a:gd name="connsiteX431" fmla="*/ 1647649 w 2195892"/>
              <a:gd name="connsiteY431" fmla="*/ 37230 h 1934517"/>
              <a:gd name="connsiteX432" fmla="*/ 1657074 w 2195892"/>
              <a:gd name="connsiteY432" fmla="*/ 37230 h 1934517"/>
              <a:gd name="connsiteX433" fmla="*/ 1647649 w 2195892"/>
              <a:gd name="connsiteY433" fmla="*/ 14184 h 1934517"/>
              <a:gd name="connsiteX434" fmla="*/ 1650226 w 2195892"/>
              <a:gd name="connsiteY434" fmla="*/ 4819 h 1934517"/>
              <a:gd name="connsiteX435" fmla="*/ 1647200 w 2195892"/>
              <a:gd name="connsiteY435" fmla="*/ 0 h 1934517"/>
              <a:gd name="connsiteX436" fmla="*/ 1667816 w 2195892"/>
              <a:gd name="connsiteY436" fmla="*/ 0 h 1934517"/>
              <a:gd name="connsiteX437" fmla="*/ 1672979 w 2195892"/>
              <a:gd name="connsiteY437" fmla="*/ 2659 h 1934517"/>
              <a:gd name="connsiteX438" fmla="*/ 1680636 w 2195892"/>
              <a:gd name="connsiteY438" fmla="*/ 8422 h 1934517"/>
              <a:gd name="connsiteX439" fmla="*/ 1687522 w 2195892"/>
              <a:gd name="connsiteY439" fmla="*/ 0 h 1934517"/>
              <a:gd name="connsiteX440" fmla="*/ 1693261 w 2195892"/>
              <a:gd name="connsiteY440" fmla="*/ 0 h 1934517"/>
              <a:gd name="connsiteX441" fmla="*/ 1699708 w 2195892"/>
              <a:gd name="connsiteY441" fmla="*/ 6260 h 1934517"/>
              <a:gd name="connsiteX442" fmla="*/ 1713624 w 2195892"/>
              <a:gd name="connsiteY442" fmla="*/ 25707 h 1934517"/>
              <a:gd name="connsiteX443" fmla="*/ 1732475 w 2195892"/>
              <a:gd name="connsiteY443" fmla="*/ 48758 h 1934517"/>
              <a:gd name="connsiteX444" fmla="*/ 1765462 w 2195892"/>
              <a:gd name="connsiteY444" fmla="*/ 48758 h 1934517"/>
              <a:gd name="connsiteX445" fmla="*/ 1793739 w 2195892"/>
              <a:gd name="connsiteY445" fmla="*/ 66042 h 1934517"/>
              <a:gd name="connsiteX446" fmla="*/ 1803161 w 2195892"/>
              <a:gd name="connsiteY446" fmla="*/ 71804 h 1934517"/>
              <a:gd name="connsiteX447" fmla="*/ 1807875 w 2195892"/>
              <a:gd name="connsiteY447" fmla="*/ 66042 h 1934517"/>
              <a:gd name="connsiteX448" fmla="*/ 1803161 w 2195892"/>
              <a:gd name="connsiteY448" fmla="*/ 54519 h 1934517"/>
              <a:gd name="connsiteX449" fmla="*/ 1826726 w 2195892"/>
              <a:gd name="connsiteY449" fmla="*/ 60281 h 1934517"/>
              <a:gd name="connsiteX450" fmla="*/ 1807875 w 2195892"/>
              <a:gd name="connsiteY450" fmla="*/ 83327 h 1934517"/>
              <a:gd name="connsiteX451" fmla="*/ 1803161 w 2195892"/>
              <a:gd name="connsiteY451" fmla="*/ 94851 h 1934517"/>
              <a:gd name="connsiteX452" fmla="*/ 1798450 w 2195892"/>
              <a:gd name="connsiteY452" fmla="*/ 83327 h 1934517"/>
              <a:gd name="connsiteX453" fmla="*/ 1784313 w 2195892"/>
              <a:gd name="connsiteY453" fmla="*/ 71804 h 1934517"/>
              <a:gd name="connsiteX454" fmla="*/ 1789024 w 2195892"/>
              <a:gd name="connsiteY454" fmla="*/ 106378 h 1934517"/>
              <a:gd name="connsiteX455" fmla="*/ 1812586 w 2195892"/>
              <a:gd name="connsiteY455" fmla="*/ 112140 h 1934517"/>
              <a:gd name="connsiteX456" fmla="*/ 1798450 w 2195892"/>
              <a:gd name="connsiteY456" fmla="*/ 135186 h 1934517"/>
              <a:gd name="connsiteX457" fmla="*/ 1822012 w 2195892"/>
              <a:gd name="connsiteY457" fmla="*/ 146714 h 1934517"/>
              <a:gd name="connsiteX458" fmla="*/ 1840863 w 2195892"/>
              <a:gd name="connsiteY458" fmla="*/ 163998 h 1934517"/>
              <a:gd name="connsiteX459" fmla="*/ 1864425 w 2195892"/>
              <a:gd name="connsiteY459" fmla="*/ 146714 h 1934517"/>
              <a:gd name="connsiteX460" fmla="*/ 1878561 w 2195892"/>
              <a:gd name="connsiteY460" fmla="*/ 158237 h 1934517"/>
              <a:gd name="connsiteX461" fmla="*/ 1878561 w 2195892"/>
              <a:gd name="connsiteY461" fmla="*/ 163998 h 1934517"/>
              <a:gd name="connsiteX462" fmla="*/ 1864425 w 2195892"/>
              <a:gd name="connsiteY462" fmla="*/ 158237 h 1934517"/>
              <a:gd name="connsiteX463" fmla="*/ 1869139 w 2195892"/>
              <a:gd name="connsiteY463" fmla="*/ 210096 h 1934517"/>
              <a:gd name="connsiteX464" fmla="*/ 1883276 w 2195892"/>
              <a:gd name="connsiteY464" fmla="*/ 244670 h 1934517"/>
              <a:gd name="connsiteX465" fmla="*/ 1887987 w 2195892"/>
              <a:gd name="connsiteY465" fmla="*/ 261954 h 1934517"/>
              <a:gd name="connsiteX466" fmla="*/ 1911549 w 2195892"/>
              <a:gd name="connsiteY466" fmla="*/ 244670 h 1934517"/>
              <a:gd name="connsiteX467" fmla="*/ 1892701 w 2195892"/>
              <a:gd name="connsiteY467" fmla="*/ 221619 h 1934517"/>
              <a:gd name="connsiteX468" fmla="*/ 1939825 w 2195892"/>
              <a:gd name="connsiteY468" fmla="*/ 198572 h 1934517"/>
              <a:gd name="connsiteX469" fmla="*/ 1949251 w 2195892"/>
              <a:gd name="connsiteY469" fmla="*/ 192811 h 1934517"/>
              <a:gd name="connsiteX470" fmla="*/ 1963387 w 2195892"/>
              <a:gd name="connsiteY470" fmla="*/ 210096 h 1934517"/>
              <a:gd name="connsiteX471" fmla="*/ 1963055 w 2195892"/>
              <a:gd name="connsiteY471" fmla="*/ 221467 h 1934517"/>
              <a:gd name="connsiteX472" fmla="*/ 1949251 w 2195892"/>
              <a:gd name="connsiteY472" fmla="*/ 215137 h 1934517"/>
              <a:gd name="connsiteX473" fmla="*/ 1935114 w 2195892"/>
              <a:gd name="connsiteY473" fmla="*/ 221619 h 1934517"/>
              <a:gd name="connsiteX474" fmla="*/ 1916263 w 2195892"/>
              <a:gd name="connsiteY474" fmla="*/ 244670 h 1934517"/>
              <a:gd name="connsiteX475" fmla="*/ 1939825 w 2195892"/>
              <a:gd name="connsiteY475" fmla="*/ 267716 h 1934517"/>
              <a:gd name="connsiteX476" fmla="*/ 1949251 w 2195892"/>
              <a:gd name="connsiteY476" fmla="*/ 267716 h 1934517"/>
              <a:gd name="connsiteX477" fmla="*/ 1949251 w 2195892"/>
              <a:gd name="connsiteY477" fmla="*/ 285001 h 1934517"/>
              <a:gd name="connsiteX478" fmla="*/ 1986949 w 2195892"/>
              <a:gd name="connsiteY478" fmla="*/ 267716 h 1934517"/>
              <a:gd name="connsiteX479" fmla="*/ 2001089 w 2195892"/>
              <a:gd name="connsiteY479" fmla="*/ 250431 h 1934517"/>
              <a:gd name="connsiteX480" fmla="*/ 2001089 w 2195892"/>
              <a:gd name="connsiteY480" fmla="*/ 221619 h 1934517"/>
              <a:gd name="connsiteX481" fmla="*/ 2019937 w 2195892"/>
              <a:gd name="connsiteY481" fmla="*/ 221619 h 1934517"/>
              <a:gd name="connsiteX482" fmla="*/ 2019937 w 2195892"/>
              <a:gd name="connsiteY482" fmla="*/ 256193 h 1934517"/>
              <a:gd name="connsiteX483" fmla="*/ 2019937 w 2195892"/>
              <a:gd name="connsiteY483" fmla="*/ 267716 h 1934517"/>
              <a:gd name="connsiteX484" fmla="*/ 2005800 w 2195892"/>
              <a:gd name="connsiteY484" fmla="*/ 296528 h 1934517"/>
              <a:gd name="connsiteX485" fmla="*/ 2010515 w 2195892"/>
              <a:gd name="connsiteY485" fmla="*/ 302290 h 1934517"/>
              <a:gd name="connsiteX486" fmla="*/ 2015226 w 2195892"/>
              <a:gd name="connsiteY486" fmla="*/ 290767 h 1934517"/>
              <a:gd name="connsiteX487" fmla="*/ 2038788 w 2195892"/>
              <a:gd name="connsiteY487" fmla="*/ 302290 h 1934517"/>
              <a:gd name="connsiteX488" fmla="*/ 2034077 w 2195892"/>
              <a:gd name="connsiteY488" fmla="*/ 285001 h 1934517"/>
              <a:gd name="connsiteX489" fmla="*/ 2024651 w 2195892"/>
              <a:gd name="connsiteY489" fmla="*/ 285001 h 1934517"/>
              <a:gd name="connsiteX490" fmla="*/ 2038788 w 2195892"/>
              <a:gd name="connsiteY490" fmla="*/ 267716 h 1934517"/>
              <a:gd name="connsiteX491" fmla="*/ 2057639 w 2195892"/>
              <a:gd name="connsiteY491" fmla="*/ 267716 h 1934517"/>
              <a:gd name="connsiteX492" fmla="*/ 2067064 w 2195892"/>
              <a:gd name="connsiteY492" fmla="*/ 250431 h 1934517"/>
              <a:gd name="connsiteX493" fmla="*/ 2052924 w 2195892"/>
              <a:gd name="connsiteY493" fmla="*/ 233142 h 1934517"/>
              <a:gd name="connsiteX494" fmla="*/ 2048213 w 2195892"/>
              <a:gd name="connsiteY494" fmla="*/ 221619 h 1934517"/>
              <a:gd name="connsiteX495" fmla="*/ 2067064 w 2195892"/>
              <a:gd name="connsiteY495" fmla="*/ 215857 h 1934517"/>
              <a:gd name="connsiteX496" fmla="*/ 2081201 w 2195892"/>
              <a:gd name="connsiteY496" fmla="*/ 238908 h 1934517"/>
              <a:gd name="connsiteX497" fmla="*/ 2095337 w 2195892"/>
              <a:gd name="connsiteY497" fmla="*/ 267716 h 1934517"/>
              <a:gd name="connsiteX498" fmla="*/ 2114188 w 2195892"/>
              <a:gd name="connsiteY498" fmla="*/ 256193 h 1934517"/>
              <a:gd name="connsiteX499" fmla="*/ 2137750 w 2195892"/>
              <a:gd name="connsiteY499" fmla="*/ 267716 h 1934517"/>
              <a:gd name="connsiteX500" fmla="*/ 2114188 w 2195892"/>
              <a:gd name="connsiteY500" fmla="*/ 302290 h 1934517"/>
              <a:gd name="connsiteX501" fmla="*/ 2100052 w 2195892"/>
              <a:gd name="connsiteY501" fmla="*/ 313813 h 1934517"/>
              <a:gd name="connsiteX502" fmla="*/ 2100052 w 2195892"/>
              <a:gd name="connsiteY502" fmla="*/ 302290 h 1934517"/>
              <a:gd name="connsiteX503" fmla="*/ 2085912 w 2195892"/>
              <a:gd name="connsiteY503" fmla="*/ 313813 h 1934517"/>
              <a:gd name="connsiteX504" fmla="*/ 2062350 w 2195892"/>
              <a:gd name="connsiteY504" fmla="*/ 279239 h 1934517"/>
              <a:gd name="connsiteX505" fmla="*/ 2062350 w 2195892"/>
              <a:gd name="connsiteY505" fmla="*/ 313813 h 1934517"/>
              <a:gd name="connsiteX506" fmla="*/ 2090626 w 2195892"/>
              <a:gd name="connsiteY506" fmla="*/ 336864 h 1934517"/>
              <a:gd name="connsiteX507" fmla="*/ 2100052 w 2195892"/>
              <a:gd name="connsiteY507" fmla="*/ 319575 h 1934517"/>
              <a:gd name="connsiteX508" fmla="*/ 2109477 w 2195892"/>
              <a:gd name="connsiteY508" fmla="*/ 348387 h 1934517"/>
              <a:gd name="connsiteX509" fmla="*/ 2104763 w 2195892"/>
              <a:gd name="connsiteY509" fmla="*/ 359910 h 1934517"/>
              <a:gd name="connsiteX510" fmla="*/ 2128325 w 2195892"/>
              <a:gd name="connsiteY510" fmla="*/ 394484 h 1934517"/>
              <a:gd name="connsiteX511" fmla="*/ 2128325 w 2195892"/>
              <a:gd name="connsiteY511" fmla="*/ 400246 h 1934517"/>
              <a:gd name="connsiteX512" fmla="*/ 2147176 w 2195892"/>
              <a:gd name="connsiteY512" fmla="*/ 371434 h 1934517"/>
              <a:gd name="connsiteX513" fmla="*/ 2151887 w 2195892"/>
              <a:gd name="connsiteY513" fmla="*/ 359910 h 1934517"/>
              <a:gd name="connsiteX514" fmla="*/ 2128325 w 2195892"/>
              <a:gd name="connsiteY514" fmla="*/ 359910 h 1934517"/>
              <a:gd name="connsiteX515" fmla="*/ 2128325 w 2195892"/>
              <a:gd name="connsiteY515" fmla="*/ 371434 h 1934517"/>
              <a:gd name="connsiteX516" fmla="*/ 2118899 w 2195892"/>
              <a:gd name="connsiteY516" fmla="*/ 336864 h 1934517"/>
              <a:gd name="connsiteX517" fmla="*/ 2137750 w 2195892"/>
              <a:gd name="connsiteY517" fmla="*/ 308052 h 1934517"/>
              <a:gd name="connsiteX518" fmla="*/ 2142465 w 2195892"/>
              <a:gd name="connsiteY518" fmla="*/ 290767 h 1934517"/>
              <a:gd name="connsiteX519" fmla="*/ 2151887 w 2195892"/>
              <a:gd name="connsiteY519" fmla="*/ 296528 h 1934517"/>
              <a:gd name="connsiteX520" fmla="*/ 2151887 w 2195892"/>
              <a:gd name="connsiteY520" fmla="*/ 290767 h 1934517"/>
              <a:gd name="connsiteX521" fmla="*/ 2156601 w 2195892"/>
              <a:gd name="connsiteY521" fmla="*/ 296528 h 1934517"/>
              <a:gd name="connsiteX522" fmla="*/ 2166027 w 2195892"/>
              <a:gd name="connsiteY522" fmla="*/ 279239 h 1934517"/>
              <a:gd name="connsiteX523" fmla="*/ 2180163 w 2195892"/>
              <a:gd name="connsiteY523" fmla="*/ 290767 h 1934517"/>
              <a:gd name="connsiteX524" fmla="*/ 2156601 w 2195892"/>
              <a:gd name="connsiteY524" fmla="*/ 308052 h 1934517"/>
              <a:gd name="connsiteX525" fmla="*/ 2194300 w 2195892"/>
              <a:gd name="connsiteY525" fmla="*/ 388723 h 1934517"/>
              <a:gd name="connsiteX526" fmla="*/ 2194300 w 2195892"/>
              <a:gd name="connsiteY526" fmla="*/ 423293 h 1934517"/>
              <a:gd name="connsiteX527" fmla="*/ 2195892 w 2195892"/>
              <a:gd name="connsiteY527" fmla="*/ 421995 h 1934517"/>
              <a:gd name="connsiteX528" fmla="*/ 2195892 w 2195892"/>
              <a:gd name="connsiteY528" fmla="*/ 1909739 h 1934517"/>
              <a:gd name="connsiteX529" fmla="*/ 2170739 w 2195892"/>
              <a:gd name="connsiteY529" fmla="*/ 1891198 h 1934517"/>
              <a:gd name="connsiteX530" fmla="*/ 2104763 w 2195892"/>
              <a:gd name="connsiteY530" fmla="*/ 1852301 h 1934517"/>
              <a:gd name="connsiteX531" fmla="*/ 2019937 w 2195892"/>
              <a:gd name="connsiteY531" fmla="*/ 1869590 h 1934517"/>
              <a:gd name="connsiteX532" fmla="*/ 1930400 w 2195892"/>
              <a:gd name="connsiteY532" fmla="*/ 1869590 h 1934517"/>
              <a:gd name="connsiteX533" fmla="*/ 1906838 w 2195892"/>
              <a:gd name="connsiteY533" fmla="*/ 1875352 h 1934517"/>
              <a:gd name="connsiteX534" fmla="*/ 1836152 w 2195892"/>
              <a:gd name="connsiteY534" fmla="*/ 1881114 h 1934517"/>
              <a:gd name="connsiteX535" fmla="*/ 1765462 w 2195892"/>
              <a:gd name="connsiteY535" fmla="*/ 1892637 h 1934517"/>
              <a:gd name="connsiteX536" fmla="*/ 1713624 w 2195892"/>
              <a:gd name="connsiteY536" fmla="*/ 1904164 h 1934517"/>
              <a:gd name="connsiteX537" fmla="*/ 1647649 w 2195892"/>
              <a:gd name="connsiteY537" fmla="*/ 1915688 h 1934517"/>
              <a:gd name="connsiteX538" fmla="*/ 1548686 w 2195892"/>
              <a:gd name="connsiteY538" fmla="*/ 1927211 h 1934517"/>
              <a:gd name="connsiteX539" fmla="*/ 1529248 w 2195892"/>
              <a:gd name="connsiteY539" fmla="*/ 1930092 h 1934517"/>
              <a:gd name="connsiteX540" fmla="*/ 1520447 w 2195892"/>
              <a:gd name="connsiteY540" fmla="*/ 1934517 h 1934517"/>
              <a:gd name="connsiteX541" fmla="*/ 1514584 w 2195892"/>
              <a:gd name="connsiteY541" fmla="*/ 1934517 h 1934517"/>
              <a:gd name="connsiteX542" fmla="*/ 1506273 w 2195892"/>
              <a:gd name="connsiteY542" fmla="*/ 1932972 h 1934517"/>
              <a:gd name="connsiteX543" fmla="*/ 1492121 w 2195892"/>
              <a:gd name="connsiteY543" fmla="*/ 1934517 h 1934517"/>
              <a:gd name="connsiteX544" fmla="*/ 1424938 w 2195892"/>
              <a:gd name="connsiteY544" fmla="*/ 1934517 h 1934517"/>
              <a:gd name="connsiteX545" fmla="*/ 1421227 w 2195892"/>
              <a:gd name="connsiteY545" fmla="*/ 1933783 h 1934517"/>
              <a:gd name="connsiteX546" fmla="*/ 1419123 w 2195892"/>
              <a:gd name="connsiteY546" fmla="*/ 1934517 h 1934517"/>
              <a:gd name="connsiteX547" fmla="*/ 1366012 w 2195892"/>
              <a:gd name="connsiteY547" fmla="*/ 1934517 h 1934517"/>
              <a:gd name="connsiteX548" fmla="*/ 1364898 w 2195892"/>
              <a:gd name="connsiteY548" fmla="*/ 1932972 h 1934517"/>
              <a:gd name="connsiteX549" fmla="*/ 1359741 w 2195892"/>
              <a:gd name="connsiteY549" fmla="*/ 1934517 h 1934517"/>
              <a:gd name="connsiteX550" fmla="*/ 779670 w 2195892"/>
              <a:gd name="connsiteY550" fmla="*/ 1934517 h 1934517"/>
              <a:gd name="connsiteX551" fmla="*/ 779367 w 2195892"/>
              <a:gd name="connsiteY551" fmla="*/ 1934413 h 1934517"/>
              <a:gd name="connsiteX552" fmla="*/ 778688 w 2195892"/>
              <a:gd name="connsiteY552" fmla="*/ 1934517 h 1934517"/>
              <a:gd name="connsiteX553" fmla="*/ 720152 w 2195892"/>
              <a:gd name="connsiteY553" fmla="*/ 1934517 h 1934517"/>
              <a:gd name="connsiteX554" fmla="*/ 719280 w 2195892"/>
              <a:gd name="connsiteY554" fmla="*/ 1932972 h 1934517"/>
              <a:gd name="connsiteX555" fmla="*/ 705144 w 2195892"/>
              <a:gd name="connsiteY555" fmla="*/ 1921449 h 1934517"/>
              <a:gd name="connsiteX556" fmla="*/ 698674 w 2195892"/>
              <a:gd name="connsiteY556" fmla="*/ 1934517 h 1934517"/>
              <a:gd name="connsiteX557" fmla="*/ 642355 w 2195892"/>
              <a:gd name="connsiteY557" fmla="*/ 1934517 h 1934517"/>
              <a:gd name="connsiteX558" fmla="*/ 634458 w 2195892"/>
              <a:gd name="connsiteY558" fmla="*/ 1932972 h 1934517"/>
              <a:gd name="connsiteX559" fmla="*/ 632799 w 2195892"/>
              <a:gd name="connsiteY559" fmla="*/ 1934517 h 1934517"/>
              <a:gd name="connsiteX560" fmla="*/ 609704 w 2195892"/>
              <a:gd name="connsiteY560" fmla="*/ 1934517 h 1934517"/>
              <a:gd name="connsiteX561" fmla="*/ 609127 w 2195892"/>
              <a:gd name="connsiteY561" fmla="*/ 1933693 h 1934517"/>
              <a:gd name="connsiteX562" fmla="*/ 592045 w 2195892"/>
              <a:gd name="connsiteY562" fmla="*/ 1915688 h 1934517"/>
              <a:gd name="connsiteX563" fmla="*/ 568483 w 2195892"/>
              <a:gd name="connsiteY563" fmla="*/ 1932972 h 1934517"/>
              <a:gd name="connsiteX564" fmla="*/ 530781 w 2195892"/>
              <a:gd name="connsiteY564" fmla="*/ 1921449 h 1934517"/>
              <a:gd name="connsiteX565" fmla="*/ 511930 w 2195892"/>
              <a:gd name="connsiteY565" fmla="*/ 1921449 h 1934517"/>
              <a:gd name="connsiteX566" fmla="*/ 511930 w 2195892"/>
              <a:gd name="connsiteY566" fmla="*/ 1892637 h 1934517"/>
              <a:gd name="connsiteX567" fmla="*/ 493082 w 2195892"/>
              <a:gd name="connsiteY567" fmla="*/ 1904164 h 1934517"/>
              <a:gd name="connsiteX568" fmla="*/ 436533 w 2195892"/>
              <a:gd name="connsiteY568" fmla="*/ 1863829 h 1934517"/>
              <a:gd name="connsiteX569" fmla="*/ 441244 w 2195892"/>
              <a:gd name="connsiteY569" fmla="*/ 1898399 h 1934517"/>
              <a:gd name="connsiteX570" fmla="*/ 451846 w 2195892"/>
              <a:gd name="connsiteY570" fmla="*/ 1919288 h 1934517"/>
              <a:gd name="connsiteX571" fmla="*/ 453981 w 2195892"/>
              <a:gd name="connsiteY571" fmla="*/ 1934517 h 1934517"/>
              <a:gd name="connsiteX572" fmla="*/ 437679 w 2195892"/>
              <a:gd name="connsiteY572" fmla="*/ 1934517 h 1934517"/>
              <a:gd name="connsiteX573" fmla="*/ 435648 w 2195892"/>
              <a:gd name="connsiteY573" fmla="*/ 1928831 h 1934517"/>
              <a:gd name="connsiteX574" fmla="*/ 422393 w 2195892"/>
              <a:gd name="connsiteY574" fmla="*/ 1875352 h 1934517"/>
              <a:gd name="connsiteX575" fmla="*/ 417682 w 2195892"/>
              <a:gd name="connsiteY575" fmla="*/ 1863829 h 1934517"/>
              <a:gd name="connsiteX576" fmla="*/ 398831 w 2195892"/>
              <a:gd name="connsiteY576" fmla="*/ 1881114 h 1934517"/>
              <a:gd name="connsiteX577" fmla="*/ 351707 w 2195892"/>
              <a:gd name="connsiteY577" fmla="*/ 1852301 h 1934517"/>
              <a:gd name="connsiteX578" fmla="*/ 337567 w 2195892"/>
              <a:gd name="connsiteY578" fmla="*/ 1863829 h 1934517"/>
              <a:gd name="connsiteX579" fmla="*/ 328145 w 2195892"/>
              <a:gd name="connsiteY579" fmla="*/ 1840778 h 1934517"/>
              <a:gd name="connsiteX580" fmla="*/ 290443 w 2195892"/>
              <a:gd name="connsiteY580" fmla="*/ 1846540 h 1934517"/>
              <a:gd name="connsiteX581" fmla="*/ 243319 w 2195892"/>
              <a:gd name="connsiteY581" fmla="*/ 1708248 h 1934517"/>
              <a:gd name="connsiteX582" fmla="*/ 182055 w 2195892"/>
              <a:gd name="connsiteY582" fmla="*/ 1581484 h 1934517"/>
              <a:gd name="connsiteX583" fmla="*/ 182055 w 2195892"/>
              <a:gd name="connsiteY583" fmla="*/ 1541148 h 1934517"/>
              <a:gd name="connsiteX584" fmla="*/ 139642 w 2195892"/>
              <a:gd name="connsiteY584" fmla="*/ 1460477 h 1934517"/>
              <a:gd name="connsiteX585" fmla="*/ 134931 w 2195892"/>
              <a:gd name="connsiteY585" fmla="*/ 1437431 h 1934517"/>
              <a:gd name="connsiteX586" fmla="*/ 106654 w 2195892"/>
              <a:gd name="connsiteY586" fmla="*/ 1299139 h 1934517"/>
              <a:gd name="connsiteX587" fmla="*/ 78381 w 2195892"/>
              <a:gd name="connsiteY587" fmla="*/ 1253042 h 1934517"/>
              <a:gd name="connsiteX588" fmla="*/ 111369 w 2195892"/>
              <a:gd name="connsiteY588" fmla="*/ 1258804 h 1934517"/>
              <a:gd name="connsiteX589" fmla="*/ 139642 w 2195892"/>
              <a:gd name="connsiteY589" fmla="*/ 1218468 h 1934517"/>
              <a:gd name="connsiteX590" fmla="*/ 125505 w 2195892"/>
              <a:gd name="connsiteY590" fmla="*/ 1189660 h 1934517"/>
              <a:gd name="connsiteX591" fmla="*/ 130216 w 2195892"/>
              <a:gd name="connsiteY591" fmla="*/ 1166609 h 1934517"/>
              <a:gd name="connsiteX592" fmla="*/ 125505 w 2195892"/>
              <a:gd name="connsiteY592" fmla="*/ 1166609 h 1934517"/>
              <a:gd name="connsiteX593" fmla="*/ 130216 w 2195892"/>
              <a:gd name="connsiteY593" fmla="*/ 1155086 h 1934517"/>
              <a:gd name="connsiteX594" fmla="*/ 149067 w 2195892"/>
              <a:gd name="connsiteY594" fmla="*/ 1178133 h 1934517"/>
              <a:gd name="connsiteX595" fmla="*/ 158493 w 2195892"/>
              <a:gd name="connsiteY595" fmla="*/ 1172371 h 1934517"/>
              <a:gd name="connsiteX596" fmla="*/ 172629 w 2195892"/>
              <a:gd name="connsiteY596" fmla="*/ 1201183 h 1934517"/>
              <a:gd name="connsiteX597" fmla="*/ 200906 w 2195892"/>
              <a:gd name="connsiteY597" fmla="*/ 1149324 h 1934517"/>
              <a:gd name="connsiteX598" fmla="*/ 191480 w 2195892"/>
              <a:gd name="connsiteY598" fmla="*/ 1126274 h 1934517"/>
              <a:gd name="connsiteX599" fmla="*/ 182055 w 2195892"/>
              <a:gd name="connsiteY599" fmla="*/ 1137797 h 1934517"/>
              <a:gd name="connsiteX600" fmla="*/ 186769 w 2195892"/>
              <a:gd name="connsiteY600" fmla="*/ 1126274 h 1934517"/>
              <a:gd name="connsiteX601" fmla="*/ 172629 w 2195892"/>
              <a:gd name="connsiteY601" fmla="*/ 1103227 h 1934517"/>
              <a:gd name="connsiteX602" fmla="*/ 191480 w 2195892"/>
              <a:gd name="connsiteY602" fmla="*/ 1085938 h 1934517"/>
              <a:gd name="connsiteX603" fmla="*/ 186769 w 2195892"/>
              <a:gd name="connsiteY603" fmla="*/ 1028318 h 1934517"/>
              <a:gd name="connsiteX604" fmla="*/ 167918 w 2195892"/>
              <a:gd name="connsiteY604" fmla="*/ 1011033 h 1934517"/>
              <a:gd name="connsiteX605" fmla="*/ 139642 w 2195892"/>
              <a:gd name="connsiteY605" fmla="*/ 1022556 h 1934517"/>
              <a:gd name="connsiteX606" fmla="*/ 172629 w 2195892"/>
              <a:gd name="connsiteY606" fmla="*/ 970697 h 1934517"/>
              <a:gd name="connsiteX607" fmla="*/ 182055 w 2195892"/>
              <a:gd name="connsiteY607" fmla="*/ 953412 h 1934517"/>
              <a:gd name="connsiteX608" fmla="*/ 191480 w 2195892"/>
              <a:gd name="connsiteY608" fmla="*/ 999509 h 1934517"/>
              <a:gd name="connsiteX609" fmla="*/ 200906 w 2195892"/>
              <a:gd name="connsiteY609" fmla="*/ 976459 h 1934517"/>
              <a:gd name="connsiteX610" fmla="*/ 196191 w 2195892"/>
              <a:gd name="connsiteY610" fmla="*/ 970697 h 1934517"/>
              <a:gd name="connsiteX611" fmla="*/ 186769 w 2195892"/>
              <a:gd name="connsiteY611" fmla="*/ 941885 h 1934517"/>
              <a:gd name="connsiteX612" fmla="*/ 182055 w 2195892"/>
              <a:gd name="connsiteY612" fmla="*/ 953412 h 1934517"/>
              <a:gd name="connsiteX613" fmla="*/ 167918 w 2195892"/>
              <a:gd name="connsiteY613" fmla="*/ 947647 h 1934517"/>
              <a:gd name="connsiteX614" fmla="*/ 158493 w 2195892"/>
              <a:gd name="connsiteY614" fmla="*/ 918838 h 1934517"/>
              <a:gd name="connsiteX615" fmla="*/ 158493 w 2195892"/>
              <a:gd name="connsiteY615" fmla="*/ 913077 h 1934517"/>
              <a:gd name="connsiteX616" fmla="*/ 177344 w 2195892"/>
              <a:gd name="connsiteY616" fmla="*/ 884264 h 1934517"/>
              <a:gd name="connsiteX617" fmla="*/ 167918 w 2195892"/>
              <a:gd name="connsiteY617" fmla="*/ 878503 h 1934517"/>
              <a:gd name="connsiteX618" fmla="*/ 172629 w 2195892"/>
              <a:gd name="connsiteY618" fmla="*/ 843929 h 1934517"/>
              <a:gd name="connsiteX619" fmla="*/ 177344 w 2195892"/>
              <a:gd name="connsiteY619" fmla="*/ 803593 h 1934517"/>
              <a:gd name="connsiteX620" fmla="*/ 191480 w 2195892"/>
              <a:gd name="connsiteY620" fmla="*/ 797832 h 1934517"/>
              <a:gd name="connsiteX621" fmla="*/ 200906 w 2195892"/>
              <a:gd name="connsiteY621" fmla="*/ 774785 h 1934517"/>
              <a:gd name="connsiteX622" fmla="*/ 205617 w 2195892"/>
              <a:gd name="connsiteY622" fmla="*/ 751735 h 1934517"/>
              <a:gd name="connsiteX623" fmla="*/ 200906 w 2195892"/>
              <a:gd name="connsiteY623" fmla="*/ 740211 h 1934517"/>
              <a:gd name="connsiteX624" fmla="*/ 196191 w 2195892"/>
              <a:gd name="connsiteY624" fmla="*/ 740211 h 1934517"/>
              <a:gd name="connsiteX625" fmla="*/ 182055 w 2195892"/>
              <a:gd name="connsiteY625" fmla="*/ 734450 h 1934517"/>
              <a:gd name="connsiteX626" fmla="*/ 172629 w 2195892"/>
              <a:gd name="connsiteY626" fmla="*/ 676829 h 1934517"/>
              <a:gd name="connsiteX627" fmla="*/ 196191 w 2195892"/>
              <a:gd name="connsiteY627" fmla="*/ 682591 h 1934517"/>
              <a:gd name="connsiteX628" fmla="*/ 200906 w 2195892"/>
              <a:gd name="connsiteY628" fmla="*/ 653779 h 1934517"/>
              <a:gd name="connsiteX629" fmla="*/ 177344 w 2195892"/>
              <a:gd name="connsiteY629" fmla="*/ 636494 h 1934517"/>
              <a:gd name="connsiteX630" fmla="*/ 172629 w 2195892"/>
              <a:gd name="connsiteY630" fmla="*/ 630732 h 1934517"/>
              <a:gd name="connsiteX631" fmla="*/ 186769 w 2195892"/>
              <a:gd name="connsiteY631" fmla="*/ 613443 h 1934517"/>
              <a:gd name="connsiteX632" fmla="*/ 186769 w 2195892"/>
              <a:gd name="connsiteY632" fmla="*/ 607681 h 1934517"/>
              <a:gd name="connsiteX633" fmla="*/ 167918 w 2195892"/>
              <a:gd name="connsiteY633" fmla="*/ 601920 h 1934517"/>
              <a:gd name="connsiteX634" fmla="*/ 182055 w 2195892"/>
              <a:gd name="connsiteY634" fmla="*/ 544299 h 1934517"/>
              <a:gd name="connsiteX635" fmla="*/ 163204 w 2195892"/>
              <a:gd name="connsiteY635" fmla="*/ 527014 h 1934517"/>
              <a:gd name="connsiteX636" fmla="*/ 158493 w 2195892"/>
              <a:gd name="connsiteY636" fmla="*/ 480917 h 1934517"/>
              <a:gd name="connsiteX637" fmla="*/ 158493 w 2195892"/>
              <a:gd name="connsiteY637" fmla="*/ 463628 h 1934517"/>
              <a:gd name="connsiteX638" fmla="*/ 167918 w 2195892"/>
              <a:gd name="connsiteY638" fmla="*/ 463628 h 1934517"/>
              <a:gd name="connsiteX639" fmla="*/ 172629 w 2195892"/>
              <a:gd name="connsiteY639" fmla="*/ 469390 h 1934517"/>
              <a:gd name="connsiteX640" fmla="*/ 182055 w 2195892"/>
              <a:gd name="connsiteY640" fmla="*/ 406008 h 1934517"/>
              <a:gd name="connsiteX641" fmla="*/ 158493 w 2195892"/>
              <a:gd name="connsiteY641" fmla="*/ 382961 h 1934517"/>
              <a:gd name="connsiteX642" fmla="*/ 149067 w 2195892"/>
              <a:gd name="connsiteY642" fmla="*/ 394484 h 1934517"/>
              <a:gd name="connsiteX643" fmla="*/ 149067 w 2195892"/>
              <a:gd name="connsiteY643" fmla="*/ 354149 h 1934517"/>
              <a:gd name="connsiteX644" fmla="*/ 177344 w 2195892"/>
              <a:gd name="connsiteY644" fmla="*/ 382961 h 1934517"/>
              <a:gd name="connsiteX645" fmla="*/ 186769 w 2195892"/>
              <a:gd name="connsiteY645" fmla="*/ 377195 h 1934517"/>
              <a:gd name="connsiteX646" fmla="*/ 191480 w 2195892"/>
              <a:gd name="connsiteY646" fmla="*/ 394484 h 1934517"/>
              <a:gd name="connsiteX647" fmla="*/ 215042 w 2195892"/>
              <a:gd name="connsiteY647" fmla="*/ 400246 h 1934517"/>
              <a:gd name="connsiteX648" fmla="*/ 205617 w 2195892"/>
              <a:gd name="connsiteY648" fmla="*/ 434820 h 1934517"/>
              <a:gd name="connsiteX649" fmla="*/ 229179 w 2195892"/>
              <a:gd name="connsiteY649" fmla="*/ 440582 h 1934517"/>
              <a:gd name="connsiteX650" fmla="*/ 233893 w 2195892"/>
              <a:gd name="connsiteY650" fmla="*/ 457866 h 1934517"/>
              <a:gd name="connsiteX651" fmla="*/ 257455 w 2195892"/>
              <a:gd name="connsiteY651" fmla="*/ 457866 h 1934517"/>
              <a:gd name="connsiteX652" fmla="*/ 262170 w 2195892"/>
              <a:gd name="connsiteY652" fmla="*/ 452105 h 1934517"/>
              <a:gd name="connsiteX653" fmla="*/ 271592 w 2195892"/>
              <a:gd name="connsiteY653" fmla="*/ 457866 h 1934517"/>
              <a:gd name="connsiteX654" fmla="*/ 252744 w 2195892"/>
              <a:gd name="connsiteY654" fmla="*/ 429058 h 1934517"/>
              <a:gd name="connsiteX655" fmla="*/ 233893 w 2195892"/>
              <a:gd name="connsiteY655" fmla="*/ 388723 h 1934517"/>
              <a:gd name="connsiteX656" fmla="*/ 229179 w 2195892"/>
              <a:gd name="connsiteY656" fmla="*/ 406008 h 1934517"/>
              <a:gd name="connsiteX657" fmla="*/ 243319 w 2195892"/>
              <a:gd name="connsiteY657" fmla="*/ 342626 h 1934517"/>
              <a:gd name="connsiteX658" fmla="*/ 266881 w 2195892"/>
              <a:gd name="connsiteY658" fmla="*/ 359910 h 1934517"/>
              <a:gd name="connsiteX659" fmla="*/ 281017 w 2195892"/>
              <a:gd name="connsiteY659" fmla="*/ 348387 h 1934517"/>
              <a:gd name="connsiteX660" fmla="*/ 276306 w 2195892"/>
              <a:gd name="connsiteY660" fmla="*/ 336864 h 1934517"/>
              <a:gd name="connsiteX661" fmla="*/ 271592 w 2195892"/>
              <a:gd name="connsiteY661" fmla="*/ 342626 h 1934517"/>
              <a:gd name="connsiteX662" fmla="*/ 276306 w 2195892"/>
              <a:gd name="connsiteY662" fmla="*/ 319575 h 1934517"/>
              <a:gd name="connsiteX663" fmla="*/ 243319 w 2195892"/>
              <a:gd name="connsiteY663" fmla="*/ 296528 h 1934517"/>
              <a:gd name="connsiteX664" fmla="*/ 271592 w 2195892"/>
              <a:gd name="connsiteY664" fmla="*/ 256193 h 1934517"/>
              <a:gd name="connsiteX665" fmla="*/ 266881 w 2195892"/>
              <a:gd name="connsiteY665" fmla="*/ 250431 h 1934517"/>
              <a:gd name="connsiteX666" fmla="*/ 285732 w 2195892"/>
              <a:gd name="connsiteY666" fmla="*/ 244670 h 1934517"/>
              <a:gd name="connsiteX667" fmla="*/ 290443 w 2195892"/>
              <a:gd name="connsiteY667" fmla="*/ 256193 h 1934517"/>
              <a:gd name="connsiteX668" fmla="*/ 309294 w 2195892"/>
              <a:gd name="connsiteY668" fmla="*/ 238908 h 1934517"/>
              <a:gd name="connsiteX669" fmla="*/ 309294 w 2195892"/>
              <a:gd name="connsiteY669" fmla="*/ 221619 h 1934517"/>
              <a:gd name="connsiteX670" fmla="*/ 323430 w 2195892"/>
              <a:gd name="connsiteY670" fmla="*/ 210096 h 1934517"/>
              <a:gd name="connsiteX671" fmla="*/ 309294 w 2195892"/>
              <a:gd name="connsiteY671" fmla="*/ 192811 h 1934517"/>
              <a:gd name="connsiteX672" fmla="*/ 304579 w 2195892"/>
              <a:gd name="connsiteY672" fmla="*/ 204334 h 1934517"/>
              <a:gd name="connsiteX673" fmla="*/ 276306 w 2195892"/>
              <a:gd name="connsiteY673" fmla="*/ 187045 h 1934517"/>
              <a:gd name="connsiteX674" fmla="*/ 257455 w 2195892"/>
              <a:gd name="connsiteY674" fmla="*/ 175522 h 1934517"/>
              <a:gd name="connsiteX675" fmla="*/ 281017 w 2195892"/>
              <a:gd name="connsiteY675" fmla="*/ 169760 h 1934517"/>
              <a:gd name="connsiteX676" fmla="*/ 285732 w 2195892"/>
              <a:gd name="connsiteY676" fmla="*/ 175522 h 1934517"/>
              <a:gd name="connsiteX677" fmla="*/ 290443 w 2195892"/>
              <a:gd name="connsiteY677" fmla="*/ 163998 h 1934517"/>
              <a:gd name="connsiteX678" fmla="*/ 299868 w 2195892"/>
              <a:gd name="connsiteY678" fmla="*/ 163998 h 1934517"/>
              <a:gd name="connsiteX679" fmla="*/ 304579 w 2195892"/>
              <a:gd name="connsiteY679" fmla="*/ 163998 h 1934517"/>
              <a:gd name="connsiteX680" fmla="*/ 304579 w 2195892"/>
              <a:gd name="connsiteY680" fmla="*/ 146714 h 1934517"/>
              <a:gd name="connsiteX681" fmla="*/ 342281 w 2195892"/>
              <a:gd name="connsiteY681" fmla="*/ 146714 h 1934517"/>
              <a:gd name="connsiteX682" fmla="*/ 337567 w 2195892"/>
              <a:gd name="connsiteY682" fmla="*/ 135186 h 1934517"/>
              <a:gd name="connsiteX683" fmla="*/ 351707 w 2195892"/>
              <a:gd name="connsiteY683" fmla="*/ 146714 h 1934517"/>
              <a:gd name="connsiteX684" fmla="*/ 356418 w 2195892"/>
              <a:gd name="connsiteY684" fmla="*/ 100616 h 1934517"/>
              <a:gd name="connsiteX685" fmla="*/ 375269 w 2195892"/>
              <a:gd name="connsiteY685" fmla="*/ 100616 h 1934517"/>
              <a:gd name="connsiteX686" fmla="*/ 379980 w 2195892"/>
              <a:gd name="connsiteY686" fmla="*/ 117901 h 1934517"/>
              <a:gd name="connsiteX687" fmla="*/ 384694 w 2195892"/>
              <a:gd name="connsiteY687" fmla="*/ 117901 h 1934517"/>
              <a:gd name="connsiteX688" fmla="*/ 384694 w 2195892"/>
              <a:gd name="connsiteY688" fmla="*/ 135186 h 1934517"/>
              <a:gd name="connsiteX689" fmla="*/ 403545 w 2195892"/>
              <a:gd name="connsiteY689" fmla="*/ 129425 h 1934517"/>
              <a:gd name="connsiteX690" fmla="*/ 398831 w 2195892"/>
              <a:gd name="connsiteY690" fmla="*/ 146714 h 1934517"/>
              <a:gd name="connsiteX691" fmla="*/ 394120 w 2195892"/>
              <a:gd name="connsiteY691" fmla="*/ 152475 h 1934517"/>
              <a:gd name="connsiteX692" fmla="*/ 398831 w 2195892"/>
              <a:gd name="connsiteY692" fmla="*/ 158237 h 1934517"/>
              <a:gd name="connsiteX693" fmla="*/ 431818 w 2195892"/>
              <a:gd name="connsiteY693" fmla="*/ 112140 h 1934517"/>
              <a:gd name="connsiteX694" fmla="*/ 450669 w 2195892"/>
              <a:gd name="connsiteY694" fmla="*/ 123663 h 1934517"/>
              <a:gd name="connsiteX695" fmla="*/ 450669 w 2195892"/>
              <a:gd name="connsiteY695" fmla="*/ 135186 h 1934517"/>
              <a:gd name="connsiteX696" fmla="*/ 464806 w 2195892"/>
              <a:gd name="connsiteY696" fmla="*/ 140948 h 1934517"/>
              <a:gd name="connsiteX697" fmla="*/ 436533 w 2195892"/>
              <a:gd name="connsiteY697" fmla="*/ 146714 h 1934517"/>
              <a:gd name="connsiteX698" fmla="*/ 422393 w 2195892"/>
              <a:gd name="connsiteY698" fmla="*/ 146714 h 1934517"/>
              <a:gd name="connsiteX699" fmla="*/ 427107 w 2195892"/>
              <a:gd name="connsiteY699" fmla="*/ 163998 h 1934517"/>
              <a:gd name="connsiteX700" fmla="*/ 431818 w 2195892"/>
              <a:gd name="connsiteY700" fmla="*/ 187045 h 1934517"/>
              <a:gd name="connsiteX701" fmla="*/ 474231 w 2195892"/>
              <a:gd name="connsiteY701" fmla="*/ 192811 h 1934517"/>
              <a:gd name="connsiteX702" fmla="*/ 488368 w 2195892"/>
              <a:gd name="connsiteY702" fmla="*/ 181283 h 1934517"/>
              <a:gd name="connsiteX703" fmla="*/ 478942 w 2195892"/>
              <a:gd name="connsiteY703" fmla="*/ 140948 h 1934517"/>
              <a:gd name="connsiteX704" fmla="*/ 493082 w 2195892"/>
              <a:gd name="connsiteY704" fmla="*/ 129425 h 1934517"/>
              <a:gd name="connsiteX705" fmla="*/ 504599 w 2195892"/>
              <a:gd name="connsiteY705" fmla="*/ 115340 h 1934517"/>
              <a:gd name="connsiteX706" fmla="*/ 502508 w 2195892"/>
              <a:gd name="connsiteY706" fmla="*/ 140948 h 1934517"/>
              <a:gd name="connsiteX707" fmla="*/ 493082 w 2195892"/>
              <a:gd name="connsiteY707" fmla="*/ 146714 h 1934517"/>
              <a:gd name="connsiteX708" fmla="*/ 502508 w 2195892"/>
              <a:gd name="connsiteY708" fmla="*/ 181283 h 1934517"/>
              <a:gd name="connsiteX709" fmla="*/ 502508 w 2195892"/>
              <a:gd name="connsiteY709" fmla="*/ 187045 h 1934517"/>
              <a:gd name="connsiteX710" fmla="*/ 514573 w 2195892"/>
              <a:gd name="connsiteY710" fmla="*/ 167374 h 1934517"/>
              <a:gd name="connsiteX711" fmla="*/ 514499 w 2195892"/>
              <a:gd name="connsiteY711" fmla="*/ 167374 h 1934517"/>
              <a:gd name="connsiteX712" fmla="*/ 514796 w 2195892"/>
              <a:gd name="connsiteY712" fmla="*/ 167010 h 1934517"/>
              <a:gd name="connsiteX713" fmla="*/ 516644 w 2195892"/>
              <a:gd name="connsiteY713" fmla="*/ 163998 h 1934517"/>
              <a:gd name="connsiteX714" fmla="*/ 511930 w 2195892"/>
              <a:gd name="connsiteY714" fmla="*/ 158237 h 1934517"/>
              <a:gd name="connsiteX715" fmla="*/ 540206 w 2195892"/>
              <a:gd name="connsiteY715" fmla="*/ 158237 h 1934517"/>
              <a:gd name="connsiteX716" fmla="*/ 530781 w 2195892"/>
              <a:gd name="connsiteY716" fmla="*/ 187045 h 1934517"/>
              <a:gd name="connsiteX717" fmla="*/ 582619 w 2195892"/>
              <a:gd name="connsiteY717" fmla="*/ 181283 h 1934517"/>
              <a:gd name="connsiteX718" fmla="*/ 596756 w 2195892"/>
              <a:gd name="connsiteY718" fmla="*/ 181283 h 1934517"/>
              <a:gd name="connsiteX719" fmla="*/ 592045 w 2195892"/>
              <a:gd name="connsiteY719" fmla="*/ 175522 h 1934517"/>
              <a:gd name="connsiteX720" fmla="*/ 606181 w 2195892"/>
              <a:gd name="connsiteY720" fmla="*/ 169760 h 1934517"/>
              <a:gd name="connsiteX721" fmla="*/ 606181 w 2195892"/>
              <a:gd name="connsiteY721" fmla="*/ 210096 h 1934517"/>
              <a:gd name="connsiteX722" fmla="*/ 582619 w 2195892"/>
              <a:gd name="connsiteY722" fmla="*/ 221619 h 1934517"/>
              <a:gd name="connsiteX723" fmla="*/ 643883 w 2195892"/>
              <a:gd name="connsiteY723" fmla="*/ 227381 h 1934517"/>
              <a:gd name="connsiteX724" fmla="*/ 658020 w 2195892"/>
              <a:gd name="connsiteY724" fmla="*/ 221619 h 1934517"/>
              <a:gd name="connsiteX725" fmla="*/ 672156 w 2195892"/>
              <a:gd name="connsiteY725" fmla="*/ 238908 h 1934517"/>
              <a:gd name="connsiteX726" fmla="*/ 691007 w 2195892"/>
              <a:gd name="connsiteY726" fmla="*/ 215857 h 1934517"/>
              <a:gd name="connsiteX727" fmla="*/ 719280 w 2195892"/>
              <a:gd name="connsiteY727" fmla="*/ 204334 h 1934517"/>
              <a:gd name="connsiteX728" fmla="*/ 747557 w 2195892"/>
              <a:gd name="connsiteY728" fmla="*/ 152475 h 1934517"/>
              <a:gd name="connsiteX729" fmla="*/ 761693 w 2195892"/>
              <a:gd name="connsiteY729" fmla="*/ 158237 h 1934517"/>
              <a:gd name="connsiteX730" fmla="*/ 766408 w 2195892"/>
              <a:gd name="connsiteY730" fmla="*/ 187045 h 1934517"/>
              <a:gd name="connsiteX731" fmla="*/ 789970 w 2195892"/>
              <a:gd name="connsiteY731" fmla="*/ 187045 h 1934517"/>
              <a:gd name="connsiteX732" fmla="*/ 813535 w 2195892"/>
              <a:gd name="connsiteY732" fmla="*/ 187045 h 1934517"/>
              <a:gd name="connsiteX733" fmla="*/ 804110 w 2195892"/>
              <a:gd name="connsiteY733" fmla="*/ 210096 h 1934517"/>
              <a:gd name="connsiteX734" fmla="*/ 780548 w 2195892"/>
              <a:gd name="connsiteY734" fmla="*/ 192811 h 1934517"/>
              <a:gd name="connsiteX735" fmla="*/ 789970 w 2195892"/>
              <a:gd name="connsiteY735" fmla="*/ 238908 h 1934517"/>
              <a:gd name="connsiteX736" fmla="*/ 780548 w 2195892"/>
              <a:gd name="connsiteY736" fmla="*/ 238908 h 1934517"/>
              <a:gd name="connsiteX737" fmla="*/ 785259 w 2195892"/>
              <a:gd name="connsiteY737" fmla="*/ 256193 h 1934517"/>
              <a:gd name="connsiteX738" fmla="*/ 804110 w 2195892"/>
              <a:gd name="connsiteY738" fmla="*/ 256193 h 1934517"/>
              <a:gd name="connsiteX739" fmla="*/ 813535 w 2195892"/>
              <a:gd name="connsiteY739" fmla="*/ 273478 h 1934517"/>
              <a:gd name="connsiteX740" fmla="*/ 846523 w 2195892"/>
              <a:gd name="connsiteY740" fmla="*/ 267716 h 1934517"/>
              <a:gd name="connsiteX741" fmla="*/ 841808 w 2195892"/>
              <a:gd name="connsiteY741" fmla="*/ 233142 h 1934517"/>
              <a:gd name="connsiteX742" fmla="*/ 808821 w 2195892"/>
              <a:gd name="connsiteY742" fmla="*/ 233142 h 1934517"/>
              <a:gd name="connsiteX743" fmla="*/ 818246 w 2195892"/>
              <a:gd name="connsiteY743" fmla="*/ 250431 h 1934517"/>
              <a:gd name="connsiteX744" fmla="*/ 794684 w 2195892"/>
              <a:gd name="connsiteY744" fmla="*/ 238908 h 1934517"/>
              <a:gd name="connsiteX745" fmla="*/ 808821 w 2195892"/>
              <a:gd name="connsiteY745" fmla="*/ 221619 h 1934517"/>
              <a:gd name="connsiteX746" fmla="*/ 837097 w 2195892"/>
              <a:gd name="connsiteY746" fmla="*/ 210096 h 1934517"/>
              <a:gd name="connsiteX747" fmla="*/ 827672 w 2195892"/>
              <a:gd name="connsiteY747" fmla="*/ 181283 h 1934517"/>
              <a:gd name="connsiteX748" fmla="*/ 789970 w 2195892"/>
              <a:gd name="connsiteY748" fmla="*/ 146714 h 1934517"/>
              <a:gd name="connsiteX749" fmla="*/ 789970 w 2195892"/>
              <a:gd name="connsiteY749" fmla="*/ 117901 h 1934517"/>
              <a:gd name="connsiteX750" fmla="*/ 799395 w 2195892"/>
              <a:gd name="connsiteY750" fmla="*/ 117901 h 1934517"/>
              <a:gd name="connsiteX751" fmla="*/ 813535 w 2195892"/>
              <a:gd name="connsiteY751" fmla="*/ 129425 h 1934517"/>
              <a:gd name="connsiteX752" fmla="*/ 818246 w 2195892"/>
              <a:gd name="connsiteY752" fmla="*/ 112140 h 1934517"/>
              <a:gd name="connsiteX753" fmla="*/ 846523 w 2195892"/>
              <a:gd name="connsiteY753" fmla="*/ 163998 h 1934517"/>
              <a:gd name="connsiteX754" fmla="*/ 893647 w 2195892"/>
              <a:gd name="connsiteY754" fmla="*/ 181283 h 1934517"/>
              <a:gd name="connsiteX755" fmla="*/ 865370 w 2195892"/>
              <a:gd name="connsiteY755" fmla="*/ 238908 h 1934517"/>
              <a:gd name="connsiteX756" fmla="*/ 865370 w 2195892"/>
              <a:gd name="connsiteY756" fmla="*/ 279239 h 1934517"/>
              <a:gd name="connsiteX757" fmla="*/ 893647 w 2195892"/>
              <a:gd name="connsiteY757" fmla="*/ 267716 h 1934517"/>
              <a:gd name="connsiteX758" fmla="*/ 898358 w 2195892"/>
              <a:gd name="connsiteY758" fmla="*/ 233142 h 1934517"/>
              <a:gd name="connsiteX759" fmla="*/ 893647 w 2195892"/>
              <a:gd name="connsiteY759" fmla="*/ 221619 h 1934517"/>
              <a:gd name="connsiteX760" fmla="*/ 917209 w 2195892"/>
              <a:gd name="connsiteY760" fmla="*/ 210096 h 1934517"/>
              <a:gd name="connsiteX761" fmla="*/ 912498 w 2195892"/>
              <a:gd name="connsiteY761" fmla="*/ 175522 h 1934517"/>
              <a:gd name="connsiteX762" fmla="*/ 921923 w 2195892"/>
              <a:gd name="connsiteY762" fmla="*/ 146714 h 1934517"/>
              <a:gd name="connsiteX763" fmla="*/ 936060 w 2195892"/>
              <a:gd name="connsiteY763" fmla="*/ 135186 h 1934517"/>
              <a:gd name="connsiteX764" fmla="*/ 921923 w 2195892"/>
              <a:gd name="connsiteY764" fmla="*/ 140948 h 1934517"/>
              <a:gd name="connsiteX765" fmla="*/ 921923 w 2195892"/>
              <a:gd name="connsiteY765" fmla="*/ 129425 h 1934517"/>
              <a:gd name="connsiteX766" fmla="*/ 936060 w 2195892"/>
              <a:gd name="connsiteY766" fmla="*/ 129425 h 1934517"/>
              <a:gd name="connsiteX767" fmla="*/ 954911 w 2195892"/>
              <a:gd name="connsiteY767" fmla="*/ 117901 h 1934517"/>
              <a:gd name="connsiteX768" fmla="*/ 969047 w 2195892"/>
              <a:gd name="connsiteY768" fmla="*/ 140948 h 1934517"/>
              <a:gd name="connsiteX769" fmla="*/ 969047 w 2195892"/>
              <a:gd name="connsiteY769" fmla="*/ 100616 h 1934517"/>
              <a:gd name="connsiteX770" fmla="*/ 954911 w 2195892"/>
              <a:gd name="connsiteY770" fmla="*/ 77566 h 1934517"/>
              <a:gd name="connsiteX771" fmla="*/ 931345 w 2195892"/>
              <a:gd name="connsiteY771" fmla="*/ 37230 h 1934517"/>
              <a:gd name="connsiteX772" fmla="*/ 945485 w 2195892"/>
              <a:gd name="connsiteY772" fmla="*/ 8422 h 1934517"/>
              <a:gd name="connsiteX773" fmla="*/ 920167 w 2195892"/>
              <a:gd name="connsiteY773" fmla="*/ 0 h 1934517"/>
              <a:gd name="connsiteX774" fmla="*/ 924480 w 2195892"/>
              <a:gd name="connsiteY774" fmla="*/ 0 h 1934517"/>
              <a:gd name="connsiteX775" fmla="*/ 924247 w 2195892"/>
              <a:gd name="connsiteY775" fmla="*/ 907 h 1934517"/>
              <a:gd name="connsiteX776" fmla="*/ 928225 w 2195892"/>
              <a:gd name="connsiteY776" fmla="*/ 11462 h 1934517"/>
              <a:gd name="connsiteX777" fmla="*/ 917616 w 2195892"/>
              <a:gd name="connsiteY777" fmla="*/ 17961 h 1934517"/>
              <a:gd name="connsiteX778" fmla="*/ 859535 w 2195892"/>
              <a:gd name="connsiteY778" fmla="*/ 0 h 1934517"/>
              <a:gd name="connsiteX779" fmla="*/ 897093 w 2195892"/>
              <a:gd name="connsiteY779" fmla="*/ 0 h 1934517"/>
              <a:gd name="connsiteX780" fmla="*/ 894192 w 2195892"/>
              <a:gd name="connsiteY780" fmla="*/ 9411 h 1934517"/>
              <a:gd name="connsiteX781" fmla="*/ 898388 w 2195892"/>
              <a:gd name="connsiteY781" fmla="*/ 41654 h 1934517"/>
              <a:gd name="connsiteX782" fmla="*/ 898388 w 2195892"/>
              <a:gd name="connsiteY782" fmla="*/ 53116 h 1934517"/>
              <a:gd name="connsiteX783" fmla="*/ 913306 w 2195892"/>
              <a:gd name="connsiteY783" fmla="*/ 58849 h 1934517"/>
              <a:gd name="connsiteX784" fmla="*/ 928225 w 2195892"/>
              <a:gd name="connsiteY784" fmla="*/ 58849 h 1934517"/>
              <a:gd name="connsiteX785" fmla="*/ 918281 w 2195892"/>
              <a:gd name="connsiteY785" fmla="*/ 64582 h 1934517"/>
              <a:gd name="connsiteX786" fmla="*/ 913306 w 2195892"/>
              <a:gd name="connsiteY786" fmla="*/ 64582 h 1934517"/>
              <a:gd name="connsiteX787" fmla="*/ 898388 w 2195892"/>
              <a:gd name="connsiteY787" fmla="*/ 98971 h 1934517"/>
              <a:gd name="connsiteX788" fmla="*/ 893416 w 2195892"/>
              <a:gd name="connsiteY788" fmla="*/ 121899 h 1934517"/>
              <a:gd name="connsiteX789" fmla="*/ 883470 w 2195892"/>
              <a:gd name="connsiteY789" fmla="*/ 121899 h 1934517"/>
              <a:gd name="connsiteX790" fmla="*/ 883470 w 2195892"/>
              <a:gd name="connsiteY790" fmla="*/ 98971 h 1934517"/>
              <a:gd name="connsiteX791" fmla="*/ 863579 w 2195892"/>
              <a:gd name="connsiteY791" fmla="*/ 110437 h 1934517"/>
              <a:gd name="connsiteX792" fmla="*/ 873526 w 2195892"/>
              <a:gd name="connsiteY792" fmla="*/ 24459 h 1934517"/>
              <a:gd name="connsiteX793" fmla="*/ 861094 w 2195892"/>
              <a:gd name="connsiteY793" fmla="*/ 2246 h 1934517"/>
              <a:gd name="connsiteX794" fmla="*/ 801107 w 2195892"/>
              <a:gd name="connsiteY794" fmla="*/ 0 h 1934517"/>
              <a:gd name="connsiteX795" fmla="*/ 817746 w 2195892"/>
              <a:gd name="connsiteY795" fmla="*/ 0 h 1934517"/>
              <a:gd name="connsiteX796" fmla="*/ 822142 w 2195892"/>
              <a:gd name="connsiteY796" fmla="*/ 14355 h 1934517"/>
              <a:gd name="connsiteX797" fmla="*/ 811530 w 2195892"/>
              <a:gd name="connsiteY797" fmla="*/ 43225 h 1934517"/>
              <a:gd name="connsiteX798" fmla="*/ 822142 w 2195892"/>
              <a:gd name="connsiteY798" fmla="*/ 43225 h 1934517"/>
              <a:gd name="connsiteX799" fmla="*/ 827445 w 2195892"/>
              <a:gd name="connsiteY799" fmla="*/ 31677 h 1934517"/>
              <a:gd name="connsiteX800" fmla="*/ 832750 w 2195892"/>
              <a:gd name="connsiteY800" fmla="*/ 60551 h 1934517"/>
              <a:gd name="connsiteX801" fmla="*/ 806228 w 2195892"/>
              <a:gd name="connsiteY801" fmla="*/ 77873 h 1934517"/>
              <a:gd name="connsiteX802" fmla="*/ 803575 w 2195892"/>
              <a:gd name="connsiteY802" fmla="*/ 39616 h 1934517"/>
              <a:gd name="connsiteX803" fmla="*/ 633409 w 2195892"/>
              <a:gd name="connsiteY803" fmla="*/ 0 h 1934517"/>
              <a:gd name="connsiteX804" fmla="*/ 642599 w 2195892"/>
              <a:gd name="connsiteY804" fmla="*/ 0 h 1934517"/>
              <a:gd name="connsiteX805" fmla="*/ 641798 w 2195892"/>
              <a:gd name="connsiteY805" fmla="*/ 6822 h 1934517"/>
              <a:gd name="connsiteX806" fmla="*/ 652410 w 2195892"/>
              <a:gd name="connsiteY806" fmla="*/ 30953 h 1934517"/>
              <a:gd name="connsiteX807" fmla="*/ 639810 w 2195892"/>
              <a:gd name="connsiteY807" fmla="*/ 15119 h 1934517"/>
              <a:gd name="connsiteX808" fmla="*/ 465079 w 2195892"/>
              <a:gd name="connsiteY808" fmla="*/ 0 h 1934517"/>
              <a:gd name="connsiteX809" fmla="*/ 476998 w 2195892"/>
              <a:gd name="connsiteY809" fmla="*/ 0 h 1934517"/>
              <a:gd name="connsiteX810" fmla="*/ 472939 w 2195892"/>
              <a:gd name="connsiteY810" fmla="*/ 13293 h 1934517"/>
              <a:gd name="connsiteX811" fmla="*/ 456155 w 2195892"/>
              <a:gd name="connsiteY811" fmla="*/ 46544 h 1934517"/>
              <a:gd name="connsiteX812" fmla="*/ 465549 w 2195892"/>
              <a:gd name="connsiteY812" fmla="*/ 23321 h 1934517"/>
              <a:gd name="connsiteX813" fmla="*/ 255168 w 2195892"/>
              <a:gd name="connsiteY813" fmla="*/ 0 h 1934517"/>
              <a:gd name="connsiteX814" fmla="*/ 267033 w 2195892"/>
              <a:gd name="connsiteY814" fmla="*/ 0 h 1934517"/>
              <a:gd name="connsiteX815" fmla="*/ 270512 w 2195892"/>
              <a:gd name="connsiteY815" fmla="*/ 4972 h 1934517"/>
              <a:gd name="connsiteX816" fmla="*/ 265207 w 2195892"/>
              <a:gd name="connsiteY816" fmla="*/ 24459 h 1934517"/>
              <a:gd name="connsiteX817" fmla="*/ 255926 w 2195892"/>
              <a:gd name="connsiteY817" fmla="*/ 10656 h 193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</a:cxnLst>
            <a:rect l="l" t="t" r="r" b="b"/>
            <a:pathLst>
              <a:path w="2195892" h="1934517">
                <a:moveTo>
                  <a:pt x="498588" y="1921339"/>
                </a:moveTo>
                <a:cubicBezTo>
                  <a:pt x="503894" y="1921339"/>
                  <a:pt x="503894" y="1921339"/>
                  <a:pt x="503894" y="1921339"/>
                </a:cubicBezTo>
                <a:cubicBezTo>
                  <a:pt x="503894" y="1927837"/>
                  <a:pt x="503894" y="1927837"/>
                  <a:pt x="503894" y="1927837"/>
                </a:cubicBezTo>
                <a:cubicBezTo>
                  <a:pt x="498588" y="1934331"/>
                  <a:pt x="498588" y="1927837"/>
                  <a:pt x="498588" y="1927837"/>
                </a:cubicBezTo>
                <a:cubicBezTo>
                  <a:pt x="498588" y="1927837"/>
                  <a:pt x="498588" y="1921339"/>
                  <a:pt x="498588" y="1921339"/>
                </a:cubicBezTo>
                <a:close/>
                <a:moveTo>
                  <a:pt x="472066" y="1895354"/>
                </a:moveTo>
                <a:cubicBezTo>
                  <a:pt x="466764" y="1910945"/>
                  <a:pt x="493286" y="1916142"/>
                  <a:pt x="477372" y="1921339"/>
                </a:cubicBezTo>
                <a:cubicBezTo>
                  <a:pt x="472066" y="1921339"/>
                  <a:pt x="456155" y="1921339"/>
                  <a:pt x="456155" y="1910945"/>
                </a:cubicBezTo>
                <a:cubicBezTo>
                  <a:pt x="466764" y="1910945"/>
                  <a:pt x="456155" y="1895354"/>
                  <a:pt x="472066" y="1895354"/>
                </a:cubicBezTo>
                <a:close/>
                <a:moveTo>
                  <a:pt x="354413" y="1888856"/>
                </a:moveTo>
                <a:cubicBezTo>
                  <a:pt x="364056" y="1904447"/>
                  <a:pt x="383344" y="1894053"/>
                  <a:pt x="392990" y="1904447"/>
                </a:cubicBezTo>
                <a:cubicBezTo>
                  <a:pt x="397812" y="1920037"/>
                  <a:pt x="383344" y="1920037"/>
                  <a:pt x="383344" y="1930431"/>
                </a:cubicBezTo>
                <a:cubicBezTo>
                  <a:pt x="378523" y="1925234"/>
                  <a:pt x="376112" y="1927833"/>
                  <a:pt x="373098" y="1931081"/>
                </a:cubicBezTo>
                <a:lnTo>
                  <a:pt x="368982" y="1934517"/>
                </a:lnTo>
                <a:lnTo>
                  <a:pt x="358746" y="1934517"/>
                </a:lnTo>
                <a:lnTo>
                  <a:pt x="353810" y="1923285"/>
                </a:lnTo>
                <a:cubicBezTo>
                  <a:pt x="352002" y="1918738"/>
                  <a:pt x="349592" y="1914840"/>
                  <a:pt x="344770" y="1914840"/>
                </a:cubicBezTo>
                <a:cubicBezTo>
                  <a:pt x="344770" y="1904447"/>
                  <a:pt x="344770" y="1894053"/>
                  <a:pt x="354413" y="1888856"/>
                </a:cubicBezTo>
                <a:close/>
                <a:moveTo>
                  <a:pt x="60999" y="1210658"/>
                </a:moveTo>
                <a:cubicBezTo>
                  <a:pt x="62590" y="1209359"/>
                  <a:pt x="64712" y="1209359"/>
                  <a:pt x="66834" y="1211958"/>
                </a:cubicBezTo>
                <a:cubicBezTo>
                  <a:pt x="66834" y="1217155"/>
                  <a:pt x="79564" y="1227548"/>
                  <a:pt x="66834" y="1227548"/>
                </a:cubicBezTo>
                <a:cubicBezTo>
                  <a:pt x="58347" y="1232745"/>
                  <a:pt x="62591" y="1222351"/>
                  <a:pt x="58347" y="1217155"/>
                </a:cubicBezTo>
                <a:cubicBezTo>
                  <a:pt x="58347" y="1214556"/>
                  <a:pt x="59408" y="1211958"/>
                  <a:pt x="60999" y="1210658"/>
                </a:cubicBezTo>
                <a:close/>
                <a:moveTo>
                  <a:pt x="72490" y="1154787"/>
                </a:moveTo>
                <a:cubicBezTo>
                  <a:pt x="76025" y="1154787"/>
                  <a:pt x="76025" y="1154787"/>
                  <a:pt x="79564" y="1159661"/>
                </a:cubicBezTo>
                <a:cubicBezTo>
                  <a:pt x="79564" y="1164535"/>
                  <a:pt x="72490" y="1174278"/>
                  <a:pt x="68956" y="1164535"/>
                </a:cubicBezTo>
                <a:cubicBezTo>
                  <a:pt x="68956" y="1159661"/>
                  <a:pt x="72490" y="1159661"/>
                  <a:pt x="72490" y="1154787"/>
                </a:cubicBezTo>
                <a:close/>
                <a:moveTo>
                  <a:pt x="153822" y="1148293"/>
                </a:moveTo>
                <a:cubicBezTo>
                  <a:pt x="164430" y="1148293"/>
                  <a:pt x="164430" y="1148293"/>
                  <a:pt x="164430" y="1148293"/>
                </a:cubicBezTo>
                <a:cubicBezTo>
                  <a:pt x="164430" y="1161285"/>
                  <a:pt x="159124" y="1154791"/>
                  <a:pt x="153822" y="1154791"/>
                </a:cubicBezTo>
                <a:close/>
                <a:moveTo>
                  <a:pt x="111389" y="1148293"/>
                </a:moveTo>
                <a:cubicBezTo>
                  <a:pt x="106083" y="1159121"/>
                  <a:pt x="111389" y="1169948"/>
                  <a:pt x="111389" y="1180776"/>
                </a:cubicBezTo>
                <a:cubicBezTo>
                  <a:pt x="100777" y="1180776"/>
                  <a:pt x="95474" y="1164535"/>
                  <a:pt x="100777" y="1153707"/>
                </a:cubicBezTo>
                <a:cubicBezTo>
                  <a:pt x="106083" y="1153707"/>
                  <a:pt x="106083" y="1148293"/>
                  <a:pt x="111389" y="1148293"/>
                </a:cubicBezTo>
                <a:close/>
                <a:moveTo>
                  <a:pt x="58565" y="1137365"/>
                </a:moveTo>
                <a:cubicBezTo>
                  <a:pt x="61874" y="1136858"/>
                  <a:pt x="65261" y="1138550"/>
                  <a:pt x="68956" y="1143964"/>
                </a:cubicBezTo>
                <a:cubicBezTo>
                  <a:pt x="39403" y="1133136"/>
                  <a:pt x="68956" y="1187270"/>
                  <a:pt x="34478" y="1165615"/>
                </a:cubicBezTo>
                <a:cubicBezTo>
                  <a:pt x="24625" y="1171029"/>
                  <a:pt x="4925" y="1171029"/>
                  <a:pt x="0" y="1154791"/>
                </a:cubicBezTo>
                <a:cubicBezTo>
                  <a:pt x="4925" y="1133136"/>
                  <a:pt x="14775" y="1160201"/>
                  <a:pt x="24625" y="1160201"/>
                </a:cubicBezTo>
                <a:cubicBezTo>
                  <a:pt x="39402" y="1160201"/>
                  <a:pt x="48637" y="1138886"/>
                  <a:pt x="58565" y="1137365"/>
                </a:cubicBezTo>
                <a:close/>
                <a:moveTo>
                  <a:pt x="95474" y="1128807"/>
                </a:moveTo>
                <a:cubicBezTo>
                  <a:pt x="95474" y="1135305"/>
                  <a:pt x="90169" y="1141799"/>
                  <a:pt x="84866" y="1141799"/>
                </a:cubicBezTo>
                <a:cubicBezTo>
                  <a:pt x="84866" y="1141799"/>
                  <a:pt x="84866" y="1135305"/>
                  <a:pt x="84866" y="1135305"/>
                </a:cubicBezTo>
                <a:cubicBezTo>
                  <a:pt x="84866" y="1128807"/>
                  <a:pt x="90169" y="1128807"/>
                  <a:pt x="95474" y="1128807"/>
                </a:cubicBezTo>
                <a:close/>
                <a:moveTo>
                  <a:pt x="63650" y="1122308"/>
                </a:moveTo>
                <a:lnTo>
                  <a:pt x="74258" y="1122308"/>
                </a:lnTo>
                <a:lnTo>
                  <a:pt x="74258" y="1128807"/>
                </a:lnTo>
                <a:close/>
                <a:moveTo>
                  <a:pt x="106083" y="1114190"/>
                </a:moveTo>
                <a:cubicBezTo>
                  <a:pt x="110062" y="1119063"/>
                  <a:pt x="121997" y="1109316"/>
                  <a:pt x="121997" y="1119063"/>
                </a:cubicBezTo>
                <a:cubicBezTo>
                  <a:pt x="121997" y="1123933"/>
                  <a:pt x="121997" y="1123933"/>
                  <a:pt x="121997" y="1123933"/>
                </a:cubicBezTo>
                <a:cubicBezTo>
                  <a:pt x="118017" y="1123933"/>
                  <a:pt x="114038" y="1123933"/>
                  <a:pt x="110062" y="1128807"/>
                </a:cubicBezTo>
                <a:cubicBezTo>
                  <a:pt x="106083" y="1123933"/>
                  <a:pt x="110062" y="1119063"/>
                  <a:pt x="106083" y="1114190"/>
                </a:cubicBezTo>
                <a:close/>
                <a:moveTo>
                  <a:pt x="57082" y="1090944"/>
                </a:moveTo>
                <a:cubicBezTo>
                  <a:pt x="61745" y="1089422"/>
                  <a:pt x="66966" y="1097948"/>
                  <a:pt x="60997" y="1102822"/>
                </a:cubicBezTo>
                <a:lnTo>
                  <a:pt x="53041" y="1096324"/>
                </a:lnTo>
                <a:cubicBezTo>
                  <a:pt x="54036" y="1093076"/>
                  <a:pt x="55528" y="1091452"/>
                  <a:pt x="57082" y="1090944"/>
                </a:cubicBezTo>
                <a:close/>
                <a:moveTo>
                  <a:pt x="29466" y="1070339"/>
                </a:moveTo>
                <a:cubicBezTo>
                  <a:pt x="34180" y="1076023"/>
                  <a:pt x="43613" y="1070339"/>
                  <a:pt x="48327" y="1081707"/>
                </a:cubicBezTo>
                <a:cubicBezTo>
                  <a:pt x="43613" y="1093079"/>
                  <a:pt x="53041" y="1104447"/>
                  <a:pt x="38895" y="1115814"/>
                </a:cubicBezTo>
                <a:cubicBezTo>
                  <a:pt x="38895" y="1110130"/>
                  <a:pt x="38895" y="1110130"/>
                  <a:pt x="34180" y="1110130"/>
                </a:cubicBezTo>
                <a:cubicBezTo>
                  <a:pt x="29466" y="1115814"/>
                  <a:pt x="20037" y="1115814"/>
                  <a:pt x="10608" y="1110130"/>
                </a:cubicBezTo>
                <a:cubicBezTo>
                  <a:pt x="10608" y="1104447"/>
                  <a:pt x="15323" y="1093079"/>
                  <a:pt x="20037" y="1087391"/>
                </a:cubicBezTo>
                <a:cubicBezTo>
                  <a:pt x="24752" y="1081707"/>
                  <a:pt x="29466" y="1093079"/>
                  <a:pt x="34180" y="1087391"/>
                </a:cubicBezTo>
                <a:cubicBezTo>
                  <a:pt x="34180" y="1081707"/>
                  <a:pt x="29466" y="1076023"/>
                  <a:pt x="29466" y="1070339"/>
                </a:cubicBezTo>
                <a:close/>
                <a:moveTo>
                  <a:pt x="100777" y="1018370"/>
                </a:moveTo>
                <a:cubicBezTo>
                  <a:pt x="111389" y="1022699"/>
                  <a:pt x="111389" y="1027033"/>
                  <a:pt x="106083" y="1031362"/>
                </a:cubicBezTo>
                <a:cubicBezTo>
                  <a:pt x="100777" y="1031362"/>
                  <a:pt x="100777" y="1022699"/>
                  <a:pt x="95474" y="1022699"/>
                </a:cubicBezTo>
                <a:cubicBezTo>
                  <a:pt x="100777" y="1018370"/>
                  <a:pt x="100777" y="1018370"/>
                  <a:pt x="100777" y="1018370"/>
                </a:cubicBezTo>
                <a:close/>
                <a:moveTo>
                  <a:pt x="114332" y="1011876"/>
                </a:moveTo>
                <a:cubicBezTo>
                  <a:pt x="123761" y="1017290"/>
                  <a:pt x="119047" y="1038945"/>
                  <a:pt x="133193" y="1044359"/>
                </a:cubicBezTo>
                <a:cubicBezTo>
                  <a:pt x="128479" y="1049768"/>
                  <a:pt x="137908" y="1076837"/>
                  <a:pt x="119047" y="1071424"/>
                </a:cubicBezTo>
                <a:cubicBezTo>
                  <a:pt x="109618" y="1076837"/>
                  <a:pt x="104903" y="1066010"/>
                  <a:pt x="100189" y="1060596"/>
                </a:cubicBezTo>
                <a:cubicBezTo>
                  <a:pt x="95474" y="1038945"/>
                  <a:pt x="128479" y="1038945"/>
                  <a:pt x="114332" y="1011876"/>
                </a:cubicBezTo>
                <a:close/>
                <a:moveTo>
                  <a:pt x="148516" y="914431"/>
                </a:moveTo>
                <a:cubicBezTo>
                  <a:pt x="148516" y="927424"/>
                  <a:pt x="148516" y="927424"/>
                  <a:pt x="148516" y="927424"/>
                </a:cubicBezTo>
                <a:cubicBezTo>
                  <a:pt x="148516" y="927424"/>
                  <a:pt x="143210" y="927424"/>
                  <a:pt x="143210" y="920929"/>
                </a:cubicBezTo>
                <a:cubicBezTo>
                  <a:pt x="143210" y="920929"/>
                  <a:pt x="143210" y="914431"/>
                  <a:pt x="148516" y="914431"/>
                </a:cubicBezTo>
                <a:close/>
                <a:moveTo>
                  <a:pt x="127299" y="914431"/>
                </a:moveTo>
                <a:cubicBezTo>
                  <a:pt x="132605" y="914431"/>
                  <a:pt x="132605" y="914431"/>
                  <a:pt x="132605" y="914431"/>
                </a:cubicBezTo>
                <a:cubicBezTo>
                  <a:pt x="127299" y="918761"/>
                  <a:pt x="127299" y="927424"/>
                  <a:pt x="116691" y="923094"/>
                </a:cubicBezTo>
                <a:cubicBezTo>
                  <a:pt x="116691" y="918761"/>
                  <a:pt x="121993" y="918761"/>
                  <a:pt x="127299" y="914431"/>
                </a:cubicBezTo>
                <a:close/>
                <a:moveTo>
                  <a:pt x="132602" y="862462"/>
                </a:moveTo>
                <a:cubicBezTo>
                  <a:pt x="137908" y="868960"/>
                  <a:pt x="148516" y="862462"/>
                  <a:pt x="148516" y="868960"/>
                </a:cubicBezTo>
                <a:cubicBezTo>
                  <a:pt x="137908" y="881952"/>
                  <a:pt x="137908" y="881952"/>
                  <a:pt x="137908" y="881952"/>
                </a:cubicBezTo>
                <a:cubicBezTo>
                  <a:pt x="127296" y="881952"/>
                  <a:pt x="127296" y="881952"/>
                  <a:pt x="127296" y="875454"/>
                </a:cubicBezTo>
                <a:cubicBezTo>
                  <a:pt x="121993" y="868960"/>
                  <a:pt x="127296" y="862462"/>
                  <a:pt x="132602" y="862462"/>
                </a:cubicBezTo>
                <a:close/>
                <a:moveTo>
                  <a:pt x="198904" y="323278"/>
                </a:moveTo>
                <a:cubicBezTo>
                  <a:pt x="198904" y="323278"/>
                  <a:pt x="202884" y="329776"/>
                  <a:pt x="206863" y="329776"/>
                </a:cubicBezTo>
                <a:cubicBezTo>
                  <a:pt x="202884" y="336271"/>
                  <a:pt x="198904" y="342769"/>
                  <a:pt x="190949" y="336271"/>
                </a:cubicBezTo>
                <a:cubicBezTo>
                  <a:pt x="190949" y="329776"/>
                  <a:pt x="194928" y="329776"/>
                  <a:pt x="198904" y="323278"/>
                </a:cubicBezTo>
                <a:close/>
                <a:moveTo>
                  <a:pt x="169732" y="316784"/>
                </a:moveTo>
                <a:cubicBezTo>
                  <a:pt x="175035" y="316784"/>
                  <a:pt x="180341" y="323282"/>
                  <a:pt x="175035" y="329776"/>
                </a:cubicBezTo>
                <a:cubicBezTo>
                  <a:pt x="169732" y="329776"/>
                  <a:pt x="169732" y="329776"/>
                  <a:pt x="169732" y="329776"/>
                </a:cubicBezTo>
                <a:close/>
                <a:moveTo>
                  <a:pt x="194484" y="297298"/>
                </a:moveTo>
                <a:cubicBezTo>
                  <a:pt x="198019" y="297298"/>
                  <a:pt x="198019" y="301627"/>
                  <a:pt x="201557" y="305961"/>
                </a:cubicBezTo>
                <a:cubicBezTo>
                  <a:pt x="198019" y="310290"/>
                  <a:pt x="198019" y="310290"/>
                  <a:pt x="198019" y="310290"/>
                </a:cubicBezTo>
                <a:cubicBezTo>
                  <a:pt x="194484" y="305961"/>
                  <a:pt x="190949" y="301627"/>
                  <a:pt x="194484" y="297298"/>
                </a:cubicBezTo>
                <a:close/>
                <a:moveTo>
                  <a:pt x="2158783" y="264815"/>
                </a:moveTo>
                <a:cubicBezTo>
                  <a:pt x="2164089" y="264815"/>
                  <a:pt x="2164089" y="264815"/>
                  <a:pt x="2164089" y="264815"/>
                </a:cubicBezTo>
                <a:cubicBezTo>
                  <a:pt x="2169391" y="277807"/>
                  <a:pt x="2169391" y="277807"/>
                  <a:pt x="2169391" y="277807"/>
                </a:cubicBezTo>
                <a:lnTo>
                  <a:pt x="2153477" y="271313"/>
                </a:lnTo>
                <a:cubicBezTo>
                  <a:pt x="2153477" y="271313"/>
                  <a:pt x="2158783" y="264815"/>
                  <a:pt x="2158783" y="264815"/>
                </a:cubicBezTo>
                <a:close/>
                <a:moveTo>
                  <a:pt x="238684" y="264815"/>
                </a:moveTo>
                <a:lnTo>
                  <a:pt x="243990" y="264815"/>
                </a:lnTo>
                <a:lnTo>
                  <a:pt x="243990" y="284305"/>
                </a:lnTo>
                <a:lnTo>
                  <a:pt x="238684" y="284305"/>
                </a:lnTo>
                <a:close/>
                <a:moveTo>
                  <a:pt x="1963028" y="222419"/>
                </a:moveTo>
                <a:lnTo>
                  <a:pt x="1962799" y="230262"/>
                </a:lnTo>
                <a:cubicBezTo>
                  <a:pt x="1964566" y="236024"/>
                  <a:pt x="1968100" y="241787"/>
                  <a:pt x="1972813" y="250431"/>
                </a:cubicBezTo>
                <a:cubicBezTo>
                  <a:pt x="1968102" y="250431"/>
                  <a:pt x="1958676" y="256193"/>
                  <a:pt x="1953962" y="250431"/>
                </a:cubicBezTo>
                <a:cubicBezTo>
                  <a:pt x="1956319" y="247551"/>
                  <a:pt x="1956319" y="241788"/>
                  <a:pt x="1956908" y="236025"/>
                </a:cubicBezTo>
                <a:close/>
                <a:moveTo>
                  <a:pt x="1963055" y="221467"/>
                </a:moveTo>
                <a:lnTo>
                  <a:pt x="1963387" y="221619"/>
                </a:lnTo>
                <a:lnTo>
                  <a:pt x="1963028" y="222419"/>
                </a:lnTo>
                <a:close/>
                <a:moveTo>
                  <a:pt x="2195892" y="219433"/>
                </a:moveTo>
                <a:lnTo>
                  <a:pt x="2195892" y="241012"/>
                </a:lnTo>
                <a:lnTo>
                  <a:pt x="2190605" y="245328"/>
                </a:lnTo>
                <a:close/>
                <a:moveTo>
                  <a:pt x="2164086" y="219344"/>
                </a:moveTo>
                <a:cubicBezTo>
                  <a:pt x="2164086" y="219344"/>
                  <a:pt x="2169391" y="219344"/>
                  <a:pt x="2169391" y="225842"/>
                </a:cubicBezTo>
                <a:cubicBezTo>
                  <a:pt x="2172041" y="229087"/>
                  <a:pt x="2169391" y="233961"/>
                  <a:pt x="2166074" y="236395"/>
                </a:cubicBezTo>
                <a:cubicBezTo>
                  <a:pt x="2162759" y="238834"/>
                  <a:pt x="2158780" y="238834"/>
                  <a:pt x="2158780" y="232336"/>
                </a:cubicBezTo>
                <a:cubicBezTo>
                  <a:pt x="2158780" y="225842"/>
                  <a:pt x="2158780" y="219344"/>
                  <a:pt x="2164086" y="219344"/>
                </a:cubicBezTo>
                <a:close/>
                <a:moveTo>
                  <a:pt x="2142872" y="219344"/>
                </a:moveTo>
                <a:cubicBezTo>
                  <a:pt x="2148175" y="219344"/>
                  <a:pt x="2148175" y="219344"/>
                  <a:pt x="2148175" y="219344"/>
                </a:cubicBezTo>
                <a:cubicBezTo>
                  <a:pt x="2148175" y="225842"/>
                  <a:pt x="2142872" y="232336"/>
                  <a:pt x="2137567" y="232336"/>
                </a:cubicBezTo>
                <a:cubicBezTo>
                  <a:pt x="2137567" y="225842"/>
                  <a:pt x="2142872" y="225842"/>
                  <a:pt x="2142872" y="219344"/>
                </a:cubicBezTo>
                <a:close/>
                <a:moveTo>
                  <a:pt x="1882968" y="219340"/>
                </a:moveTo>
                <a:cubicBezTo>
                  <a:pt x="1888271" y="219340"/>
                  <a:pt x="1888271" y="219340"/>
                  <a:pt x="1888271" y="219340"/>
                </a:cubicBezTo>
                <a:cubicBezTo>
                  <a:pt x="1882968" y="225838"/>
                  <a:pt x="1882968" y="225838"/>
                  <a:pt x="1882968" y="225838"/>
                </a:cubicBezTo>
                <a:cubicBezTo>
                  <a:pt x="1877662" y="225838"/>
                  <a:pt x="1882968" y="219340"/>
                  <a:pt x="1882968" y="219340"/>
                </a:cubicBezTo>
                <a:close/>
                <a:moveTo>
                  <a:pt x="628540" y="193359"/>
                </a:moveTo>
                <a:cubicBezTo>
                  <a:pt x="631193" y="206351"/>
                  <a:pt x="631193" y="206351"/>
                  <a:pt x="631193" y="206351"/>
                </a:cubicBezTo>
                <a:cubicBezTo>
                  <a:pt x="631193" y="202022"/>
                  <a:pt x="625888" y="206351"/>
                  <a:pt x="625888" y="202022"/>
                </a:cubicBezTo>
                <a:cubicBezTo>
                  <a:pt x="628540" y="193359"/>
                  <a:pt x="628540" y="193359"/>
                  <a:pt x="628540" y="193359"/>
                </a:cubicBezTo>
                <a:close/>
                <a:moveTo>
                  <a:pt x="2089828" y="180363"/>
                </a:moveTo>
                <a:cubicBezTo>
                  <a:pt x="2095134" y="180363"/>
                  <a:pt x="2095134" y="180363"/>
                  <a:pt x="2095134" y="180363"/>
                </a:cubicBezTo>
                <a:cubicBezTo>
                  <a:pt x="2095134" y="186861"/>
                  <a:pt x="2095134" y="186861"/>
                  <a:pt x="2095134" y="186861"/>
                </a:cubicBezTo>
                <a:cubicBezTo>
                  <a:pt x="2092481" y="186861"/>
                  <a:pt x="2089828" y="186861"/>
                  <a:pt x="2089828" y="186861"/>
                </a:cubicBezTo>
                <a:cubicBezTo>
                  <a:pt x="2089828" y="180363"/>
                  <a:pt x="2089828" y="180363"/>
                  <a:pt x="2089828" y="180363"/>
                </a:cubicBezTo>
                <a:close/>
                <a:moveTo>
                  <a:pt x="2105742" y="173869"/>
                </a:moveTo>
                <a:cubicBezTo>
                  <a:pt x="2111048" y="180367"/>
                  <a:pt x="2116350" y="186861"/>
                  <a:pt x="2105742" y="186861"/>
                </a:cubicBezTo>
                <a:cubicBezTo>
                  <a:pt x="2105742" y="186861"/>
                  <a:pt x="2100436" y="186861"/>
                  <a:pt x="2100436" y="186861"/>
                </a:cubicBezTo>
                <a:cubicBezTo>
                  <a:pt x="2100436" y="180367"/>
                  <a:pt x="2105742" y="180367"/>
                  <a:pt x="2105742" y="173869"/>
                </a:cubicBezTo>
                <a:close/>
                <a:moveTo>
                  <a:pt x="2068615" y="167370"/>
                </a:moveTo>
                <a:cubicBezTo>
                  <a:pt x="2073917" y="180363"/>
                  <a:pt x="2073917" y="180363"/>
                  <a:pt x="2073917" y="180363"/>
                </a:cubicBezTo>
                <a:cubicBezTo>
                  <a:pt x="2073917" y="186861"/>
                  <a:pt x="2063309" y="186861"/>
                  <a:pt x="2063309" y="180363"/>
                </a:cubicBezTo>
                <a:cubicBezTo>
                  <a:pt x="2063309" y="173869"/>
                  <a:pt x="2063309" y="173869"/>
                  <a:pt x="2068615" y="167370"/>
                </a:cubicBezTo>
                <a:close/>
                <a:moveTo>
                  <a:pt x="885788" y="160876"/>
                </a:moveTo>
                <a:cubicBezTo>
                  <a:pt x="891094" y="167374"/>
                  <a:pt x="891094" y="167374"/>
                  <a:pt x="891094" y="167374"/>
                </a:cubicBezTo>
                <a:cubicBezTo>
                  <a:pt x="888441" y="167374"/>
                  <a:pt x="888441" y="167374"/>
                  <a:pt x="885788" y="167374"/>
                </a:cubicBezTo>
                <a:cubicBezTo>
                  <a:pt x="885788" y="160876"/>
                  <a:pt x="885788" y="160876"/>
                  <a:pt x="885788" y="160876"/>
                </a:cubicBezTo>
                <a:close/>
                <a:moveTo>
                  <a:pt x="245758" y="160876"/>
                </a:moveTo>
                <a:cubicBezTo>
                  <a:pt x="250475" y="160876"/>
                  <a:pt x="250475" y="160876"/>
                  <a:pt x="250475" y="160876"/>
                </a:cubicBezTo>
                <a:cubicBezTo>
                  <a:pt x="250475" y="166650"/>
                  <a:pt x="236329" y="178198"/>
                  <a:pt x="245758" y="189750"/>
                </a:cubicBezTo>
                <a:cubicBezTo>
                  <a:pt x="259904" y="201298"/>
                  <a:pt x="245758" y="218619"/>
                  <a:pt x="259904" y="230167"/>
                </a:cubicBezTo>
                <a:cubicBezTo>
                  <a:pt x="259904" y="241719"/>
                  <a:pt x="259904" y="253267"/>
                  <a:pt x="250475" y="264815"/>
                </a:cubicBezTo>
                <a:cubicBezTo>
                  <a:pt x="245758" y="253267"/>
                  <a:pt x="250475" y="247493"/>
                  <a:pt x="245758" y="241719"/>
                </a:cubicBezTo>
                <a:cubicBezTo>
                  <a:pt x="241043" y="241719"/>
                  <a:pt x="236329" y="241719"/>
                  <a:pt x="236329" y="241719"/>
                </a:cubicBezTo>
                <a:cubicBezTo>
                  <a:pt x="236329" y="247493"/>
                  <a:pt x="236329" y="247493"/>
                  <a:pt x="236329" y="247493"/>
                </a:cubicBezTo>
                <a:cubicBezTo>
                  <a:pt x="217471" y="241719"/>
                  <a:pt x="217471" y="241719"/>
                  <a:pt x="217471" y="241719"/>
                </a:cubicBezTo>
                <a:cubicBezTo>
                  <a:pt x="217471" y="218619"/>
                  <a:pt x="217471" y="218619"/>
                  <a:pt x="217471" y="218619"/>
                </a:cubicBezTo>
                <a:cubicBezTo>
                  <a:pt x="222186" y="218619"/>
                  <a:pt x="222186" y="218619"/>
                  <a:pt x="222186" y="218619"/>
                </a:cubicBezTo>
                <a:cubicBezTo>
                  <a:pt x="226900" y="212845"/>
                  <a:pt x="217471" y="207072"/>
                  <a:pt x="217471" y="207072"/>
                </a:cubicBezTo>
                <a:cubicBezTo>
                  <a:pt x="245758" y="207072"/>
                  <a:pt x="226900" y="166650"/>
                  <a:pt x="245758" y="160876"/>
                </a:cubicBezTo>
                <a:close/>
                <a:moveTo>
                  <a:pt x="709960" y="152552"/>
                </a:moveTo>
                <a:cubicBezTo>
                  <a:pt x="715529" y="149507"/>
                  <a:pt x="723485" y="159252"/>
                  <a:pt x="726668" y="154378"/>
                </a:cubicBezTo>
                <a:cubicBezTo>
                  <a:pt x="726668" y="160876"/>
                  <a:pt x="718181" y="173869"/>
                  <a:pt x="718181" y="186861"/>
                </a:cubicBezTo>
                <a:cubicBezTo>
                  <a:pt x="709694" y="186861"/>
                  <a:pt x="709694" y="167370"/>
                  <a:pt x="705451" y="160876"/>
                </a:cubicBezTo>
                <a:cubicBezTo>
                  <a:pt x="706512" y="156004"/>
                  <a:pt x="708103" y="153567"/>
                  <a:pt x="709960" y="152552"/>
                </a:cubicBezTo>
                <a:close/>
                <a:moveTo>
                  <a:pt x="583723" y="142661"/>
                </a:moveTo>
                <a:cubicBezTo>
                  <a:pt x="584975" y="142751"/>
                  <a:pt x="586153" y="143832"/>
                  <a:pt x="587330" y="146714"/>
                </a:cubicBezTo>
                <a:cubicBezTo>
                  <a:pt x="587330" y="158237"/>
                  <a:pt x="582619" y="169760"/>
                  <a:pt x="592045" y="175522"/>
                </a:cubicBezTo>
                <a:cubicBezTo>
                  <a:pt x="587330" y="175522"/>
                  <a:pt x="587330" y="175522"/>
                  <a:pt x="582619" y="175522"/>
                </a:cubicBezTo>
                <a:cubicBezTo>
                  <a:pt x="587330" y="163998"/>
                  <a:pt x="568483" y="158237"/>
                  <a:pt x="568483" y="146714"/>
                </a:cubicBezTo>
                <a:cubicBezTo>
                  <a:pt x="575552" y="151035"/>
                  <a:pt x="579969" y="142390"/>
                  <a:pt x="583723" y="142661"/>
                </a:cubicBezTo>
                <a:close/>
                <a:moveTo>
                  <a:pt x="2142869" y="141390"/>
                </a:moveTo>
                <a:cubicBezTo>
                  <a:pt x="2142869" y="167374"/>
                  <a:pt x="2142869" y="167374"/>
                  <a:pt x="2142869" y="167374"/>
                </a:cubicBezTo>
                <a:cubicBezTo>
                  <a:pt x="2137567" y="167374"/>
                  <a:pt x="2132261" y="167374"/>
                  <a:pt x="2132261" y="167374"/>
                </a:cubicBezTo>
                <a:cubicBezTo>
                  <a:pt x="2132261" y="160880"/>
                  <a:pt x="2137567" y="147888"/>
                  <a:pt x="2142869" y="141390"/>
                </a:cubicBezTo>
                <a:close/>
                <a:moveTo>
                  <a:pt x="769101" y="141390"/>
                </a:moveTo>
                <a:cubicBezTo>
                  <a:pt x="774407" y="141390"/>
                  <a:pt x="779709" y="154382"/>
                  <a:pt x="774407" y="154382"/>
                </a:cubicBezTo>
                <a:cubicBezTo>
                  <a:pt x="774407" y="154382"/>
                  <a:pt x="769101" y="154382"/>
                  <a:pt x="769101" y="154382"/>
                </a:cubicBezTo>
                <a:cubicBezTo>
                  <a:pt x="769101" y="141390"/>
                  <a:pt x="769101" y="141390"/>
                  <a:pt x="769101" y="141390"/>
                </a:cubicBezTo>
                <a:close/>
                <a:moveTo>
                  <a:pt x="546327" y="141390"/>
                </a:moveTo>
                <a:cubicBezTo>
                  <a:pt x="546327" y="141390"/>
                  <a:pt x="551630" y="141390"/>
                  <a:pt x="551630" y="141390"/>
                </a:cubicBezTo>
                <a:cubicBezTo>
                  <a:pt x="556936" y="147888"/>
                  <a:pt x="556936" y="147888"/>
                  <a:pt x="556936" y="147888"/>
                </a:cubicBezTo>
                <a:cubicBezTo>
                  <a:pt x="551630" y="147888"/>
                  <a:pt x="546327" y="154382"/>
                  <a:pt x="546327" y="141390"/>
                </a:cubicBezTo>
                <a:close/>
                <a:moveTo>
                  <a:pt x="901702" y="141386"/>
                </a:moveTo>
                <a:cubicBezTo>
                  <a:pt x="901702" y="141386"/>
                  <a:pt x="907008" y="141386"/>
                  <a:pt x="912311" y="141386"/>
                </a:cubicBezTo>
                <a:cubicBezTo>
                  <a:pt x="912311" y="147884"/>
                  <a:pt x="912311" y="147884"/>
                  <a:pt x="912311" y="147884"/>
                </a:cubicBezTo>
                <a:cubicBezTo>
                  <a:pt x="907008" y="147884"/>
                  <a:pt x="901702" y="147884"/>
                  <a:pt x="901702" y="141386"/>
                </a:cubicBezTo>
                <a:close/>
                <a:moveTo>
                  <a:pt x="666553" y="141386"/>
                </a:moveTo>
                <a:cubicBezTo>
                  <a:pt x="670088" y="141386"/>
                  <a:pt x="673626" y="154378"/>
                  <a:pt x="673626" y="154378"/>
                </a:cubicBezTo>
                <a:cubicBezTo>
                  <a:pt x="670088" y="154378"/>
                  <a:pt x="663018" y="160876"/>
                  <a:pt x="666553" y="147884"/>
                </a:cubicBezTo>
                <a:cubicBezTo>
                  <a:pt x="666553" y="147884"/>
                  <a:pt x="663018" y="141386"/>
                  <a:pt x="666553" y="141386"/>
                </a:cubicBezTo>
                <a:close/>
                <a:moveTo>
                  <a:pt x="673626" y="121899"/>
                </a:moveTo>
                <a:cubicBezTo>
                  <a:pt x="684235" y="121899"/>
                  <a:pt x="684235" y="121899"/>
                  <a:pt x="684235" y="121899"/>
                </a:cubicBezTo>
                <a:cubicBezTo>
                  <a:pt x="678929" y="128397"/>
                  <a:pt x="678929" y="141390"/>
                  <a:pt x="673626" y="141390"/>
                </a:cubicBezTo>
                <a:close/>
                <a:moveTo>
                  <a:pt x="851315" y="116367"/>
                </a:moveTo>
                <a:cubicBezTo>
                  <a:pt x="859271" y="116367"/>
                  <a:pt x="867227" y="125959"/>
                  <a:pt x="875183" y="125959"/>
                </a:cubicBezTo>
                <a:cubicBezTo>
                  <a:pt x="885792" y="137330"/>
                  <a:pt x="885792" y="137330"/>
                  <a:pt x="885792" y="137330"/>
                </a:cubicBezTo>
                <a:cubicBezTo>
                  <a:pt x="880489" y="154382"/>
                  <a:pt x="864575" y="125959"/>
                  <a:pt x="853967" y="143014"/>
                </a:cubicBezTo>
                <a:cubicBezTo>
                  <a:pt x="859273" y="131647"/>
                  <a:pt x="843359" y="125959"/>
                  <a:pt x="843359" y="120275"/>
                </a:cubicBezTo>
                <a:cubicBezTo>
                  <a:pt x="846011" y="117433"/>
                  <a:pt x="848663" y="116367"/>
                  <a:pt x="851315" y="116367"/>
                </a:cubicBezTo>
                <a:close/>
                <a:moveTo>
                  <a:pt x="2153481" y="115405"/>
                </a:moveTo>
                <a:cubicBezTo>
                  <a:pt x="2153481" y="115405"/>
                  <a:pt x="2158783" y="115405"/>
                  <a:pt x="2158783" y="115405"/>
                </a:cubicBezTo>
                <a:cubicBezTo>
                  <a:pt x="2153481" y="128397"/>
                  <a:pt x="2153481" y="128397"/>
                  <a:pt x="2153481" y="128397"/>
                </a:cubicBezTo>
                <a:cubicBezTo>
                  <a:pt x="2148175" y="128397"/>
                  <a:pt x="2153481" y="121903"/>
                  <a:pt x="2153481" y="115405"/>
                </a:cubicBezTo>
                <a:close/>
                <a:moveTo>
                  <a:pt x="459690" y="115405"/>
                </a:moveTo>
                <a:cubicBezTo>
                  <a:pt x="463225" y="115405"/>
                  <a:pt x="463225" y="115405"/>
                  <a:pt x="466764" y="115405"/>
                </a:cubicBezTo>
                <a:cubicBezTo>
                  <a:pt x="466764" y="128397"/>
                  <a:pt x="459690" y="128397"/>
                  <a:pt x="456155" y="121903"/>
                </a:cubicBezTo>
                <a:cubicBezTo>
                  <a:pt x="456155" y="121903"/>
                  <a:pt x="459690" y="115405"/>
                  <a:pt x="459690" y="115405"/>
                </a:cubicBezTo>
                <a:close/>
                <a:moveTo>
                  <a:pt x="505161" y="108494"/>
                </a:moveTo>
                <a:lnTo>
                  <a:pt x="506631" y="112860"/>
                </a:lnTo>
                <a:lnTo>
                  <a:pt x="504599" y="115340"/>
                </a:lnTo>
                <a:close/>
                <a:moveTo>
                  <a:pt x="912498" y="106378"/>
                </a:moveTo>
                <a:cubicBezTo>
                  <a:pt x="917209" y="100616"/>
                  <a:pt x="926634" y="112140"/>
                  <a:pt x="926634" y="117901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07783" y="135186"/>
                  <a:pt x="907783" y="135186"/>
                  <a:pt x="907783" y="135186"/>
                </a:cubicBezTo>
                <a:cubicBezTo>
                  <a:pt x="903072" y="129425"/>
                  <a:pt x="907783" y="117901"/>
                  <a:pt x="912498" y="106378"/>
                </a:cubicBezTo>
                <a:close/>
                <a:moveTo>
                  <a:pt x="949438" y="102413"/>
                </a:moveTo>
                <a:cubicBezTo>
                  <a:pt x="954744" y="108911"/>
                  <a:pt x="954744" y="108911"/>
                  <a:pt x="954744" y="108911"/>
                </a:cubicBezTo>
                <a:cubicBezTo>
                  <a:pt x="949438" y="115405"/>
                  <a:pt x="949438" y="115405"/>
                  <a:pt x="949438" y="115405"/>
                </a:cubicBezTo>
                <a:cubicBezTo>
                  <a:pt x="949438" y="108911"/>
                  <a:pt x="949438" y="108911"/>
                  <a:pt x="949438" y="102413"/>
                </a:cubicBezTo>
                <a:close/>
                <a:moveTo>
                  <a:pt x="339465" y="102413"/>
                </a:moveTo>
                <a:cubicBezTo>
                  <a:pt x="344770" y="102413"/>
                  <a:pt x="344770" y="102413"/>
                  <a:pt x="344770" y="102413"/>
                </a:cubicBezTo>
                <a:cubicBezTo>
                  <a:pt x="344770" y="115405"/>
                  <a:pt x="344770" y="115405"/>
                  <a:pt x="344770" y="115405"/>
                </a:cubicBezTo>
                <a:cubicBezTo>
                  <a:pt x="339465" y="115405"/>
                  <a:pt x="334162" y="108911"/>
                  <a:pt x="339465" y="102413"/>
                </a:cubicBezTo>
                <a:close/>
                <a:moveTo>
                  <a:pt x="697492" y="102409"/>
                </a:moveTo>
                <a:cubicBezTo>
                  <a:pt x="697492" y="115401"/>
                  <a:pt x="710754" y="108907"/>
                  <a:pt x="710754" y="121899"/>
                </a:cubicBezTo>
                <a:cubicBezTo>
                  <a:pt x="706333" y="121899"/>
                  <a:pt x="688652" y="121899"/>
                  <a:pt x="693072" y="134892"/>
                </a:cubicBezTo>
                <a:cubicBezTo>
                  <a:pt x="684231" y="128393"/>
                  <a:pt x="688652" y="121899"/>
                  <a:pt x="688652" y="115401"/>
                </a:cubicBezTo>
                <a:cubicBezTo>
                  <a:pt x="693072" y="115401"/>
                  <a:pt x="697492" y="108907"/>
                  <a:pt x="697492" y="102409"/>
                </a:cubicBezTo>
                <a:close/>
                <a:moveTo>
                  <a:pt x="2079219" y="89420"/>
                </a:moveTo>
                <a:cubicBezTo>
                  <a:pt x="2089828" y="94617"/>
                  <a:pt x="2068611" y="110208"/>
                  <a:pt x="2084525" y="115405"/>
                </a:cubicBezTo>
                <a:cubicBezTo>
                  <a:pt x="2079219" y="115405"/>
                  <a:pt x="2073917" y="115405"/>
                  <a:pt x="2068611" y="110208"/>
                </a:cubicBezTo>
                <a:cubicBezTo>
                  <a:pt x="2073917" y="105011"/>
                  <a:pt x="2068611" y="94617"/>
                  <a:pt x="2079219" y="89420"/>
                </a:cubicBezTo>
                <a:close/>
                <a:moveTo>
                  <a:pt x="543674" y="89420"/>
                </a:moveTo>
                <a:cubicBezTo>
                  <a:pt x="548449" y="95919"/>
                  <a:pt x="534125" y="95919"/>
                  <a:pt x="543674" y="102413"/>
                </a:cubicBezTo>
                <a:cubicBezTo>
                  <a:pt x="548449" y="102413"/>
                  <a:pt x="553220" y="95919"/>
                  <a:pt x="557995" y="102413"/>
                </a:cubicBezTo>
                <a:cubicBezTo>
                  <a:pt x="543674" y="108911"/>
                  <a:pt x="567544" y="128397"/>
                  <a:pt x="548449" y="121903"/>
                </a:cubicBezTo>
                <a:cubicBezTo>
                  <a:pt x="557995" y="108911"/>
                  <a:pt x="538900" y="115405"/>
                  <a:pt x="534125" y="102413"/>
                </a:cubicBezTo>
                <a:cubicBezTo>
                  <a:pt x="519805" y="102413"/>
                  <a:pt x="519805" y="102413"/>
                  <a:pt x="519805" y="102413"/>
                </a:cubicBezTo>
                <a:cubicBezTo>
                  <a:pt x="524579" y="95919"/>
                  <a:pt x="534125" y="95919"/>
                  <a:pt x="543674" y="89420"/>
                </a:cubicBezTo>
                <a:close/>
                <a:moveTo>
                  <a:pt x="297031" y="89416"/>
                </a:moveTo>
                <a:cubicBezTo>
                  <a:pt x="302337" y="94830"/>
                  <a:pt x="312946" y="100244"/>
                  <a:pt x="307640" y="116485"/>
                </a:cubicBezTo>
                <a:cubicBezTo>
                  <a:pt x="302337" y="116485"/>
                  <a:pt x="297031" y="121899"/>
                  <a:pt x="291729" y="121899"/>
                </a:cubicBezTo>
                <a:cubicBezTo>
                  <a:pt x="297031" y="111072"/>
                  <a:pt x="281121" y="94830"/>
                  <a:pt x="297031" y="89416"/>
                </a:cubicBezTo>
                <a:close/>
                <a:moveTo>
                  <a:pt x="847003" y="84953"/>
                </a:moveTo>
                <a:cubicBezTo>
                  <a:pt x="847998" y="84547"/>
                  <a:pt x="848661" y="84547"/>
                  <a:pt x="848661" y="86171"/>
                </a:cubicBezTo>
                <a:cubicBezTo>
                  <a:pt x="848661" y="89420"/>
                  <a:pt x="848661" y="89420"/>
                  <a:pt x="848661" y="89420"/>
                </a:cubicBezTo>
                <a:cubicBezTo>
                  <a:pt x="846008" y="89420"/>
                  <a:pt x="846008" y="89420"/>
                  <a:pt x="843355" y="86171"/>
                </a:cubicBezTo>
                <a:cubicBezTo>
                  <a:pt x="844682" y="86171"/>
                  <a:pt x="846008" y="85359"/>
                  <a:pt x="847003" y="84953"/>
                </a:cubicBezTo>
                <a:close/>
                <a:moveTo>
                  <a:pt x="507219" y="83327"/>
                </a:moveTo>
                <a:lnTo>
                  <a:pt x="505161" y="108494"/>
                </a:lnTo>
                <a:lnTo>
                  <a:pt x="502508" y="100616"/>
                </a:lnTo>
                <a:cubicBezTo>
                  <a:pt x="502508" y="94851"/>
                  <a:pt x="502508" y="89089"/>
                  <a:pt x="507219" y="83327"/>
                </a:cubicBezTo>
                <a:close/>
                <a:moveTo>
                  <a:pt x="1939899" y="82922"/>
                </a:moveTo>
                <a:cubicBezTo>
                  <a:pt x="1939899" y="100117"/>
                  <a:pt x="1959702" y="105850"/>
                  <a:pt x="1959702" y="123045"/>
                </a:cubicBezTo>
                <a:cubicBezTo>
                  <a:pt x="1969602" y="117316"/>
                  <a:pt x="1959702" y="94388"/>
                  <a:pt x="1979502" y="105850"/>
                </a:cubicBezTo>
                <a:cubicBezTo>
                  <a:pt x="1994353" y="117316"/>
                  <a:pt x="1979502" y="134511"/>
                  <a:pt x="1984453" y="145973"/>
                </a:cubicBezTo>
                <a:cubicBezTo>
                  <a:pt x="1979502" y="180367"/>
                  <a:pt x="1979502" y="180367"/>
                  <a:pt x="1979502" y="180367"/>
                </a:cubicBezTo>
                <a:cubicBezTo>
                  <a:pt x="1974554" y="168905"/>
                  <a:pt x="1969602" y="157439"/>
                  <a:pt x="1964650" y="145973"/>
                </a:cubicBezTo>
                <a:cubicBezTo>
                  <a:pt x="1949799" y="134511"/>
                  <a:pt x="1959702" y="117316"/>
                  <a:pt x="1944850" y="100117"/>
                </a:cubicBezTo>
                <a:cubicBezTo>
                  <a:pt x="1934947" y="117316"/>
                  <a:pt x="1929999" y="94388"/>
                  <a:pt x="1920096" y="94388"/>
                </a:cubicBezTo>
                <a:cubicBezTo>
                  <a:pt x="1929999" y="105850"/>
                  <a:pt x="1934947" y="82922"/>
                  <a:pt x="1939899" y="82922"/>
                </a:cubicBezTo>
                <a:close/>
                <a:moveTo>
                  <a:pt x="816836" y="82922"/>
                </a:moveTo>
                <a:cubicBezTo>
                  <a:pt x="816836" y="82922"/>
                  <a:pt x="822142" y="82922"/>
                  <a:pt x="827445" y="82922"/>
                </a:cubicBezTo>
                <a:cubicBezTo>
                  <a:pt x="827445" y="86171"/>
                  <a:pt x="827445" y="86171"/>
                  <a:pt x="827445" y="86171"/>
                </a:cubicBezTo>
                <a:cubicBezTo>
                  <a:pt x="822142" y="89420"/>
                  <a:pt x="822142" y="89420"/>
                  <a:pt x="822142" y="89420"/>
                </a:cubicBezTo>
                <a:cubicBezTo>
                  <a:pt x="816836" y="89420"/>
                  <a:pt x="811530" y="86171"/>
                  <a:pt x="816836" y="82922"/>
                </a:cubicBezTo>
                <a:close/>
                <a:moveTo>
                  <a:pt x="519805" y="82922"/>
                </a:moveTo>
                <a:lnTo>
                  <a:pt x="525111" y="82922"/>
                </a:lnTo>
                <a:lnTo>
                  <a:pt x="525111" y="89420"/>
                </a:lnTo>
                <a:lnTo>
                  <a:pt x="519805" y="89420"/>
                </a:lnTo>
                <a:close/>
                <a:moveTo>
                  <a:pt x="381898" y="76428"/>
                </a:moveTo>
                <a:cubicBezTo>
                  <a:pt x="392506" y="76428"/>
                  <a:pt x="392506" y="85091"/>
                  <a:pt x="397812" y="89420"/>
                </a:cubicBezTo>
                <a:cubicBezTo>
                  <a:pt x="387203" y="89420"/>
                  <a:pt x="376595" y="85091"/>
                  <a:pt x="381898" y="80758"/>
                </a:cubicBezTo>
                <a:cubicBezTo>
                  <a:pt x="381898" y="76428"/>
                  <a:pt x="381898" y="76428"/>
                  <a:pt x="381898" y="76428"/>
                </a:cubicBezTo>
                <a:close/>
                <a:moveTo>
                  <a:pt x="1872360" y="69930"/>
                </a:moveTo>
                <a:cubicBezTo>
                  <a:pt x="1882968" y="74804"/>
                  <a:pt x="1893577" y="74804"/>
                  <a:pt x="1893577" y="84547"/>
                </a:cubicBezTo>
                <a:cubicBezTo>
                  <a:pt x="1888274" y="89420"/>
                  <a:pt x="1877666" y="79677"/>
                  <a:pt x="1872360" y="74804"/>
                </a:cubicBezTo>
                <a:cubicBezTo>
                  <a:pt x="1872360" y="69930"/>
                  <a:pt x="1872360" y="69930"/>
                  <a:pt x="1872360" y="69930"/>
                </a:cubicBezTo>
                <a:close/>
                <a:moveTo>
                  <a:pt x="652407" y="56938"/>
                </a:moveTo>
                <a:cubicBezTo>
                  <a:pt x="663018" y="56938"/>
                  <a:pt x="663018" y="56938"/>
                  <a:pt x="663018" y="56938"/>
                </a:cubicBezTo>
                <a:cubicBezTo>
                  <a:pt x="652407" y="69930"/>
                  <a:pt x="652407" y="69930"/>
                  <a:pt x="652407" y="69930"/>
                </a:cubicBezTo>
                <a:cubicBezTo>
                  <a:pt x="647104" y="63436"/>
                  <a:pt x="652407" y="63436"/>
                  <a:pt x="652407" y="56938"/>
                </a:cubicBezTo>
                <a:close/>
                <a:moveTo>
                  <a:pt x="1835233" y="50443"/>
                </a:moveTo>
                <a:cubicBezTo>
                  <a:pt x="1835233" y="50443"/>
                  <a:pt x="1840535" y="56942"/>
                  <a:pt x="1835233" y="56942"/>
                </a:cubicBezTo>
                <a:cubicBezTo>
                  <a:pt x="1835233" y="56942"/>
                  <a:pt x="1835233" y="63436"/>
                  <a:pt x="1829927" y="56942"/>
                </a:cubicBezTo>
                <a:cubicBezTo>
                  <a:pt x="1829927" y="56942"/>
                  <a:pt x="1829927" y="50443"/>
                  <a:pt x="1835233" y="50443"/>
                </a:cubicBezTo>
                <a:close/>
                <a:moveTo>
                  <a:pt x="556936" y="50439"/>
                </a:moveTo>
                <a:cubicBezTo>
                  <a:pt x="556936" y="69930"/>
                  <a:pt x="556936" y="69930"/>
                  <a:pt x="556936" y="69930"/>
                </a:cubicBezTo>
                <a:cubicBezTo>
                  <a:pt x="551630" y="69930"/>
                  <a:pt x="551630" y="63432"/>
                  <a:pt x="546327" y="63432"/>
                </a:cubicBezTo>
                <a:cubicBezTo>
                  <a:pt x="546327" y="56938"/>
                  <a:pt x="551630" y="56938"/>
                  <a:pt x="556936" y="50439"/>
                </a:cubicBezTo>
                <a:close/>
                <a:moveTo>
                  <a:pt x="277489" y="50439"/>
                </a:moveTo>
                <a:cubicBezTo>
                  <a:pt x="277489" y="96938"/>
                  <a:pt x="277489" y="96938"/>
                  <a:pt x="277489" y="96938"/>
                </a:cubicBezTo>
                <a:cubicBezTo>
                  <a:pt x="286981" y="96938"/>
                  <a:pt x="291729" y="102752"/>
                  <a:pt x="286981" y="114378"/>
                </a:cubicBezTo>
                <a:cubicBezTo>
                  <a:pt x="277489" y="126004"/>
                  <a:pt x="277489" y="126004"/>
                  <a:pt x="277489" y="126004"/>
                </a:cubicBezTo>
                <a:cubicBezTo>
                  <a:pt x="272744" y="126004"/>
                  <a:pt x="272744" y="120189"/>
                  <a:pt x="268000" y="120189"/>
                </a:cubicBezTo>
                <a:cubicBezTo>
                  <a:pt x="258508" y="120189"/>
                  <a:pt x="268000" y="96938"/>
                  <a:pt x="258508" y="102752"/>
                </a:cubicBezTo>
                <a:cubicBezTo>
                  <a:pt x="258508" y="120189"/>
                  <a:pt x="258508" y="143440"/>
                  <a:pt x="244271" y="149251"/>
                </a:cubicBezTo>
                <a:cubicBezTo>
                  <a:pt x="234779" y="137625"/>
                  <a:pt x="234779" y="137625"/>
                  <a:pt x="234779" y="137625"/>
                </a:cubicBezTo>
                <a:cubicBezTo>
                  <a:pt x="230031" y="143440"/>
                  <a:pt x="230031" y="155065"/>
                  <a:pt x="225286" y="160876"/>
                </a:cubicBezTo>
                <a:cubicBezTo>
                  <a:pt x="220538" y="155065"/>
                  <a:pt x="215794" y="155065"/>
                  <a:pt x="215794" y="149251"/>
                </a:cubicBezTo>
                <a:cubicBezTo>
                  <a:pt x="215794" y="143440"/>
                  <a:pt x="215794" y="143440"/>
                  <a:pt x="215794" y="137625"/>
                </a:cubicBezTo>
                <a:cubicBezTo>
                  <a:pt x="201557" y="137625"/>
                  <a:pt x="215794" y="149251"/>
                  <a:pt x="201557" y="149251"/>
                </a:cubicBezTo>
                <a:cubicBezTo>
                  <a:pt x="201557" y="131814"/>
                  <a:pt x="201557" y="114378"/>
                  <a:pt x="215794" y="108563"/>
                </a:cubicBezTo>
                <a:cubicBezTo>
                  <a:pt x="215794" y="102752"/>
                  <a:pt x="211049" y="102752"/>
                  <a:pt x="211049" y="108563"/>
                </a:cubicBezTo>
                <a:cubicBezTo>
                  <a:pt x="206302" y="102752"/>
                  <a:pt x="211049" y="96938"/>
                  <a:pt x="215794" y="91127"/>
                </a:cubicBezTo>
                <a:cubicBezTo>
                  <a:pt x="220538" y="91127"/>
                  <a:pt x="220538" y="96938"/>
                  <a:pt x="220538" y="96938"/>
                </a:cubicBezTo>
                <a:cubicBezTo>
                  <a:pt x="220538" y="108563"/>
                  <a:pt x="215794" y="114378"/>
                  <a:pt x="220538" y="126004"/>
                </a:cubicBezTo>
                <a:cubicBezTo>
                  <a:pt x="225286" y="137625"/>
                  <a:pt x="230031" y="131814"/>
                  <a:pt x="239523" y="131814"/>
                </a:cubicBezTo>
                <a:cubicBezTo>
                  <a:pt x="249015" y="120189"/>
                  <a:pt x="230031" y="108563"/>
                  <a:pt x="244271" y="102752"/>
                </a:cubicBezTo>
                <a:cubicBezTo>
                  <a:pt x="249015" y="96938"/>
                  <a:pt x="239523" y="96938"/>
                  <a:pt x="249015" y="91127"/>
                </a:cubicBezTo>
                <a:cubicBezTo>
                  <a:pt x="258508" y="96938"/>
                  <a:pt x="258508" y="96938"/>
                  <a:pt x="258508" y="96938"/>
                </a:cubicBezTo>
                <a:cubicBezTo>
                  <a:pt x="268000" y="91127"/>
                  <a:pt x="253760" y="79501"/>
                  <a:pt x="268000" y="79501"/>
                </a:cubicBezTo>
                <a:cubicBezTo>
                  <a:pt x="268000" y="67876"/>
                  <a:pt x="268000" y="56250"/>
                  <a:pt x="277489" y="50439"/>
                </a:cubicBezTo>
                <a:close/>
                <a:moveTo>
                  <a:pt x="352723" y="48901"/>
                </a:moveTo>
                <a:cubicBezTo>
                  <a:pt x="356370" y="48170"/>
                  <a:pt x="360679" y="49145"/>
                  <a:pt x="365984" y="53042"/>
                </a:cubicBezTo>
                <a:cubicBezTo>
                  <a:pt x="371289" y="63436"/>
                  <a:pt x="365984" y="79027"/>
                  <a:pt x="360681" y="89420"/>
                </a:cubicBezTo>
                <a:cubicBezTo>
                  <a:pt x="355375" y="84223"/>
                  <a:pt x="355375" y="63436"/>
                  <a:pt x="344767" y="73830"/>
                </a:cubicBezTo>
                <a:cubicBezTo>
                  <a:pt x="344767" y="68633"/>
                  <a:pt x="344767" y="68633"/>
                  <a:pt x="344767" y="68633"/>
                </a:cubicBezTo>
                <a:cubicBezTo>
                  <a:pt x="334159" y="63436"/>
                  <a:pt x="334159" y="79027"/>
                  <a:pt x="328856" y="68633"/>
                </a:cubicBezTo>
                <a:cubicBezTo>
                  <a:pt x="336812" y="68633"/>
                  <a:pt x="341784" y="51093"/>
                  <a:pt x="352723" y="48901"/>
                </a:cubicBezTo>
                <a:close/>
                <a:moveTo>
                  <a:pt x="588757" y="37451"/>
                </a:moveTo>
                <a:cubicBezTo>
                  <a:pt x="594063" y="37451"/>
                  <a:pt x="594063" y="41781"/>
                  <a:pt x="594063" y="46114"/>
                </a:cubicBezTo>
                <a:cubicBezTo>
                  <a:pt x="588757" y="50443"/>
                  <a:pt x="588757" y="41781"/>
                  <a:pt x="588757" y="41781"/>
                </a:cubicBezTo>
                <a:cubicBezTo>
                  <a:pt x="588757" y="37451"/>
                  <a:pt x="588757" y="37451"/>
                  <a:pt x="588757" y="37451"/>
                </a:cubicBezTo>
                <a:close/>
                <a:moveTo>
                  <a:pt x="917613" y="37447"/>
                </a:moveTo>
                <a:cubicBezTo>
                  <a:pt x="922919" y="37447"/>
                  <a:pt x="922919" y="37447"/>
                  <a:pt x="922919" y="37447"/>
                </a:cubicBezTo>
                <a:cubicBezTo>
                  <a:pt x="917613" y="43945"/>
                  <a:pt x="917613" y="43945"/>
                  <a:pt x="917613" y="43945"/>
                </a:cubicBezTo>
                <a:cubicBezTo>
                  <a:pt x="917613" y="43945"/>
                  <a:pt x="917613" y="37447"/>
                  <a:pt x="917613" y="37447"/>
                </a:cubicBezTo>
                <a:close/>
                <a:moveTo>
                  <a:pt x="551630" y="37447"/>
                </a:moveTo>
                <a:lnTo>
                  <a:pt x="556936" y="37447"/>
                </a:lnTo>
                <a:lnTo>
                  <a:pt x="556936" y="43945"/>
                </a:lnTo>
                <a:lnTo>
                  <a:pt x="551630" y="43945"/>
                </a:lnTo>
                <a:close/>
                <a:moveTo>
                  <a:pt x="670973" y="30953"/>
                </a:moveTo>
                <a:cubicBezTo>
                  <a:pt x="673626" y="30953"/>
                  <a:pt x="670973" y="37451"/>
                  <a:pt x="670973" y="37451"/>
                </a:cubicBezTo>
                <a:cubicBezTo>
                  <a:pt x="668321" y="34202"/>
                  <a:pt x="668321" y="34202"/>
                  <a:pt x="668321" y="34202"/>
                </a:cubicBezTo>
                <a:close/>
                <a:moveTo>
                  <a:pt x="251946" y="30953"/>
                </a:moveTo>
                <a:cubicBezTo>
                  <a:pt x="242664" y="54339"/>
                  <a:pt x="270512" y="71882"/>
                  <a:pt x="251946" y="89420"/>
                </a:cubicBezTo>
                <a:cubicBezTo>
                  <a:pt x="233382" y="77725"/>
                  <a:pt x="251946" y="54339"/>
                  <a:pt x="242664" y="36800"/>
                </a:cubicBezTo>
                <a:cubicBezTo>
                  <a:pt x="251946" y="30953"/>
                  <a:pt x="251946" y="30953"/>
                  <a:pt x="251946" y="30953"/>
                </a:cubicBezTo>
                <a:close/>
                <a:moveTo>
                  <a:pt x="739040" y="24459"/>
                </a:moveTo>
                <a:cubicBezTo>
                  <a:pt x="748472" y="24459"/>
                  <a:pt x="748472" y="24459"/>
                  <a:pt x="748472" y="24459"/>
                </a:cubicBezTo>
                <a:cubicBezTo>
                  <a:pt x="753187" y="36269"/>
                  <a:pt x="748472" y="42177"/>
                  <a:pt x="748472" y="53987"/>
                </a:cubicBezTo>
                <a:cubicBezTo>
                  <a:pt x="743758" y="65797"/>
                  <a:pt x="729611" y="53987"/>
                  <a:pt x="729611" y="71706"/>
                </a:cubicBezTo>
                <a:cubicBezTo>
                  <a:pt x="729611" y="89420"/>
                  <a:pt x="729611" y="89420"/>
                  <a:pt x="729611" y="89420"/>
                </a:cubicBezTo>
                <a:lnTo>
                  <a:pt x="715468" y="89420"/>
                </a:lnTo>
                <a:cubicBezTo>
                  <a:pt x="710754" y="77611"/>
                  <a:pt x="734326" y="65797"/>
                  <a:pt x="724897" y="53987"/>
                </a:cubicBezTo>
                <a:cubicBezTo>
                  <a:pt x="724897" y="42177"/>
                  <a:pt x="734326" y="53987"/>
                  <a:pt x="739040" y="53987"/>
                </a:cubicBezTo>
                <a:cubicBezTo>
                  <a:pt x="739040" y="24459"/>
                  <a:pt x="739040" y="24459"/>
                  <a:pt x="739040" y="24459"/>
                </a:cubicBezTo>
                <a:close/>
                <a:moveTo>
                  <a:pt x="1798102" y="17961"/>
                </a:moveTo>
                <a:cubicBezTo>
                  <a:pt x="1803405" y="17961"/>
                  <a:pt x="1803405" y="24459"/>
                  <a:pt x="1798102" y="24459"/>
                </a:cubicBezTo>
                <a:cubicBezTo>
                  <a:pt x="1792796" y="24459"/>
                  <a:pt x="1792796" y="24459"/>
                  <a:pt x="1792796" y="24459"/>
                </a:cubicBezTo>
                <a:close/>
                <a:moveTo>
                  <a:pt x="1076740" y="17961"/>
                </a:moveTo>
                <a:cubicBezTo>
                  <a:pt x="1076740" y="17961"/>
                  <a:pt x="1097957" y="17961"/>
                  <a:pt x="1089470" y="30953"/>
                </a:cubicBezTo>
                <a:cubicBezTo>
                  <a:pt x="1085227" y="24459"/>
                  <a:pt x="1076740" y="24459"/>
                  <a:pt x="1076740" y="17961"/>
                </a:cubicBezTo>
                <a:close/>
                <a:moveTo>
                  <a:pt x="551630" y="17961"/>
                </a:moveTo>
                <a:cubicBezTo>
                  <a:pt x="551630" y="24459"/>
                  <a:pt x="551630" y="24459"/>
                  <a:pt x="551630" y="24459"/>
                </a:cubicBezTo>
                <a:lnTo>
                  <a:pt x="546324" y="24459"/>
                </a:lnTo>
                <a:cubicBezTo>
                  <a:pt x="546324" y="17961"/>
                  <a:pt x="546324" y="17961"/>
                  <a:pt x="551630" y="17961"/>
                </a:cubicBezTo>
                <a:close/>
                <a:moveTo>
                  <a:pt x="753850" y="16340"/>
                </a:moveTo>
                <a:cubicBezTo>
                  <a:pt x="754513" y="14716"/>
                  <a:pt x="755840" y="14716"/>
                  <a:pt x="758492" y="17965"/>
                </a:cubicBezTo>
                <a:cubicBezTo>
                  <a:pt x="758492" y="24459"/>
                  <a:pt x="758492" y="24459"/>
                  <a:pt x="758492" y="24459"/>
                </a:cubicBezTo>
                <a:lnTo>
                  <a:pt x="753187" y="24459"/>
                </a:lnTo>
                <a:cubicBezTo>
                  <a:pt x="753187" y="21212"/>
                  <a:pt x="753187" y="17964"/>
                  <a:pt x="753850" y="16340"/>
                </a:cubicBezTo>
                <a:close/>
                <a:moveTo>
                  <a:pt x="848661" y="11466"/>
                </a:moveTo>
                <a:cubicBezTo>
                  <a:pt x="859273" y="4968"/>
                  <a:pt x="859273" y="17961"/>
                  <a:pt x="864575" y="24459"/>
                </a:cubicBezTo>
                <a:cubicBezTo>
                  <a:pt x="864575" y="37451"/>
                  <a:pt x="864575" y="37451"/>
                  <a:pt x="864575" y="37451"/>
                </a:cubicBezTo>
                <a:cubicBezTo>
                  <a:pt x="853967" y="37451"/>
                  <a:pt x="859273" y="11466"/>
                  <a:pt x="848661" y="17961"/>
                </a:cubicBezTo>
                <a:cubicBezTo>
                  <a:pt x="848661" y="11466"/>
                  <a:pt x="848661" y="11466"/>
                  <a:pt x="848661" y="11466"/>
                </a:cubicBezTo>
                <a:close/>
                <a:moveTo>
                  <a:pt x="832750" y="11466"/>
                </a:moveTo>
                <a:cubicBezTo>
                  <a:pt x="832750" y="24459"/>
                  <a:pt x="832750" y="24459"/>
                  <a:pt x="832750" y="24459"/>
                </a:cubicBezTo>
                <a:cubicBezTo>
                  <a:pt x="827445" y="24459"/>
                  <a:pt x="827445" y="17965"/>
                  <a:pt x="827445" y="17965"/>
                </a:cubicBezTo>
                <a:cubicBezTo>
                  <a:pt x="827445" y="11466"/>
                  <a:pt x="832750" y="11466"/>
                  <a:pt x="832750" y="11466"/>
                </a:cubicBezTo>
                <a:close/>
                <a:moveTo>
                  <a:pt x="943189" y="0"/>
                </a:moveTo>
                <a:lnTo>
                  <a:pt x="1023931" y="0"/>
                </a:lnTo>
                <a:lnTo>
                  <a:pt x="1035022" y="8422"/>
                </a:lnTo>
                <a:cubicBezTo>
                  <a:pt x="1039735" y="5541"/>
                  <a:pt x="1040913" y="2659"/>
                  <a:pt x="1040912" y="498"/>
                </a:cubicBezTo>
                <a:lnTo>
                  <a:pt x="1040750" y="0"/>
                </a:lnTo>
                <a:lnTo>
                  <a:pt x="1096554" y="0"/>
                </a:lnTo>
                <a:lnTo>
                  <a:pt x="1084504" y="8421"/>
                </a:lnTo>
                <a:cubicBezTo>
                  <a:pt x="1079791" y="11303"/>
                  <a:pt x="1075078" y="11303"/>
                  <a:pt x="1068010" y="2660"/>
                </a:cubicBezTo>
                <a:cubicBezTo>
                  <a:pt x="1053873" y="19945"/>
                  <a:pt x="1086861" y="37230"/>
                  <a:pt x="1072721" y="54519"/>
                </a:cubicBezTo>
                <a:cubicBezTo>
                  <a:pt x="1082146" y="66042"/>
                  <a:pt x="1072721" y="77566"/>
                  <a:pt x="1082146" y="83327"/>
                </a:cubicBezTo>
                <a:cubicBezTo>
                  <a:pt x="1086861" y="71804"/>
                  <a:pt x="1100997" y="77566"/>
                  <a:pt x="1105708" y="77566"/>
                </a:cubicBezTo>
                <a:cubicBezTo>
                  <a:pt x="1096286" y="77566"/>
                  <a:pt x="1100997" y="89089"/>
                  <a:pt x="1100997" y="94851"/>
                </a:cubicBezTo>
                <a:cubicBezTo>
                  <a:pt x="1110423" y="112140"/>
                  <a:pt x="1082146" y="123663"/>
                  <a:pt x="1100997" y="140948"/>
                </a:cubicBezTo>
                <a:cubicBezTo>
                  <a:pt x="1110423" y="140948"/>
                  <a:pt x="1119848" y="129425"/>
                  <a:pt x="1119848" y="123663"/>
                </a:cubicBezTo>
                <a:cubicBezTo>
                  <a:pt x="1110423" y="100616"/>
                  <a:pt x="1129274" y="77566"/>
                  <a:pt x="1110423" y="60281"/>
                </a:cubicBezTo>
                <a:cubicBezTo>
                  <a:pt x="1110423" y="54519"/>
                  <a:pt x="1105708" y="54519"/>
                  <a:pt x="1100997" y="54519"/>
                </a:cubicBezTo>
                <a:cubicBezTo>
                  <a:pt x="1096286" y="60281"/>
                  <a:pt x="1096286" y="60281"/>
                  <a:pt x="1096286" y="60281"/>
                </a:cubicBezTo>
                <a:cubicBezTo>
                  <a:pt x="1096286" y="48756"/>
                  <a:pt x="1097464" y="38672"/>
                  <a:pt x="1099231" y="28588"/>
                </a:cubicBezTo>
                <a:lnTo>
                  <a:pt x="1105074" y="0"/>
                </a:lnTo>
                <a:lnTo>
                  <a:pt x="1141706" y="0"/>
                </a:lnTo>
                <a:lnTo>
                  <a:pt x="1142010" y="7881"/>
                </a:lnTo>
                <a:cubicBezTo>
                  <a:pt x="1142820" y="10583"/>
                  <a:pt x="1144587" y="12743"/>
                  <a:pt x="1148121" y="14184"/>
                </a:cubicBezTo>
                <a:cubicBezTo>
                  <a:pt x="1148121" y="25707"/>
                  <a:pt x="1166972" y="25707"/>
                  <a:pt x="1157547" y="42992"/>
                </a:cubicBezTo>
                <a:cubicBezTo>
                  <a:pt x="1162261" y="42992"/>
                  <a:pt x="1166972" y="42992"/>
                  <a:pt x="1171683" y="42992"/>
                </a:cubicBezTo>
                <a:cubicBezTo>
                  <a:pt x="1166972" y="19945"/>
                  <a:pt x="1204674" y="37230"/>
                  <a:pt x="1190534" y="8422"/>
                </a:cubicBezTo>
                <a:cubicBezTo>
                  <a:pt x="1185822" y="8422"/>
                  <a:pt x="1183465" y="5540"/>
                  <a:pt x="1181698" y="1938"/>
                </a:cubicBezTo>
                <a:lnTo>
                  <a:pt x="1180748" y="0"/>
                </a:lnTo>
                <a:lnTo>
                  <a:pt x="1247027" y="0"/>
                </a:lnTo>
                <a:lnTo>
                  <a:pt x="1246791" y="12742"/>
                </a:lnTo>
                <a:cubicBezTo>
                  <a:pt x="1252094" y="20305"/>
                  <a:pt x="1270649" y="8422"/>
                  <a:pt x="1270649" y="25707"/>
                </a:cubicBezTo>
                <a:cubicBezTo>
                  <a:pt x="1280072" y="19945"/>
                  <a:pt x="1298922" y="2660"/>
                  <a:pt x="1303637" y="19945"/>
                </a:cubicBezTo>
                <a:cubicBezTo>
                  <a:pt x="1305992" y="17065"/>
                  <a:pt x="1306581" y="13823"/>
                  <a:pt x="1306213" y="10312"/>
                </a:cubicBezTo>
                <a:lnTo>
                  <a:pt x="1303312" y="0"/>
                </a:lnTo>
                <a:lnTo>
                  <a:pt x="1326420" y="0"/>
                </a:lnTo>
                <a:lnTo>
                  <a:pt x="1327199" y="2660"/>
                </a:lnTo>
                <a:cubicBezTo>
                  <a:pt x="1336624" y="14184"/>
                  <a:pt x="1350761" y="2660"/>
                  <a:pt x="1364898" y="8422"/>
                </a:cubicBezTo>
                <a:lnTo>
                  <a:pt x="1364766" y="0"/>
                </a:lnTo>
                <a:lnTo>
                  <a:pt x="1380970" y="0"/>
                </a:lnTo>
                <a:lnTo>
                  <a:pt x="1381393" y="1938"/>
                </a:lnTo>
                <a:cubicBezTo>
                  <a:pt x="1381393" y="5540"/>
                  <a:pt x="1381393" y="8422"/>
                  <a:pt x="1383748" y="8422"/>
                </a:cubicBezTo>
                <a:lnTo>
                  <a:pt x="1401457" y="0"/>
                </a:lnTo>
                <a:lnTo>
                  <a:pt x="1486740" y="0"/>
                </a:lnTo>
                <a:lnTo>
                  <a:pt x="1487422" y="14184"/>
                </a:lnTo>
                <a:cubicBezTo>
                  <a:pt x="1487422" y="19945"/>
                  <a:pt x="1487422" y="19945"/>
                  <a:pt x="1487422" y="25707"/>
                </a:cubicBezTo>
                <a:cubicBezTo>
                  <a:pt x="1499205" y="19945"/>
                  <a:pt x="1502740" y="12742"/>
                  <a:pt x="1503329" y="4819"/>
                </a:cubicBezTo>
                <a:lnTo>
                  <a:pt x="1502991" y="0"/>
                </a:lnTo>
                <a:lnTo>
                  <a:pt x="1566569" y="0"/>
                </a:lnTo>
                <a:lnTo>
                  <a:pt x="1566358" y="1938"/>
                </a:lnTo>
                <a:cubicBezTo>
                  <a:pt x="1567536" y="5540"/>
                  <a:pt x="1569893" y="8422"/>
                  <a:pt x="1572248" y="8422"/>
                </a:cubicBezTo>
                <a:cubicBezTo>
                  <a:pt x="1579318" y="11303"/>
                  <a:pt x="1580497" y="8421"/>
                  <a:pt x="1581086" y="4099"/>
                </a:cubicBezTo>
                <a:lnTo>
                  <a:pt x="1582762" y="0"/>
                </a:lnTo>
                <a:lnTo>
                  <a:pt x="1589499" y="0"/>
                </a:lnTo>
                <a:lnTo>
                  <a:pt x="1595810" y="8422"/>
                </a:lnTo>
                <a:cubicBezTo>
                  <a:pt x="1614661" y="14184"/>
                  <a:pt x="1628798" y="-3106"/>
                  <a:pt x="1642938" y="8422"/>
                </a:cubicBezTo>
                <a:cubicBezTo>
                  <a:pt x="1642938" y="19945"/>
                  <a:pt x="1642938" y="31469"/>
                  <a:pt x="1647649" y="37230"/>
                </a:cubicBezTo>
                <a:cubicBezTo>
                  <a:pt x="1652363" y="37230"/>
                  <a:pt x="1652363" y="37230"/>
                  <a:pt x="1657074" y="37230"/>
                </a:cubicBezTo>
                <a:cubicBezTo>
                  <a:pt x="1652363" y="25707"/>
                  <a:pt x="1647649" y="19945"/>
                  <a:pt x="1647649" y="14184"/>
                </a:cubicBezTo>
                <a:cubicBezTo>
                  <a:pt x="1650005" y="9862"/>
                  <a:pt x="1650594" y="6980"/>
                  <a:pt x="1650226" y="4819"/>
                </a:cubicBezTo>
                <a:lnTo>
                  <a:pt x="1647200" y="0"/>
                </a:lnTo>
                <a:lnTo>
                  <a:pt x="1667816" y="0"/>
                </a:lnTo>
                <a:lnTo>
                  <a:pt x="1672979" y="2659"/>
                </a:lnTo>
                <a:cubicBezTo>
                  <a:pt x="1675924" y="5540"/>
                  <a:pt x="1678281" y="8422"/>
                  <a:pt x="1680636" y="8422"/>
                </a:cubicBezTo>
                <a:lnTo>
                  <a:pt x="1687522" y="0"/>
                </a:lnTo>
                <a:lnTo>
                  <a:pt x="1693261" y="0"/>
                </a:lnTo>
                <a:lnTo>
                  <a:pt x="1699708" y="6260"/>
                </a:lnTo>
                <a:cubicBezTo>
                  <a:pt x="1705672" y="19225"/>
                  <a:pt x="1703021" y="38671"/>
                  <a:pt x="1713624" y="25707"/>
                </a:cubicBezTo>
                <a:cubicBezTo>
                  <a:pt x="1723049" y="31469"/>
                  <a:pt x="1727764" y="37230"/>
                  <a:pt x="1732475" y="48758"/>
                </a:cubicBezTo>
                <a:cubicBezTo>
                  <a:pt x="1732475" y="31469"/>
                  <a:pt x="1751326" y="48758"/>
                  <a:pt x="1765462" y="48758"/>
                </a:cubicBezTo>
                <a:cubicBezTo>
                  <a:pt x="1770173" y="60281"/>
                  <a:pt x="1779599" y="77566"/>
                  <a:pt x="1793739" y="66042"/>
                </a:cubicBezTo>
                <a:cubicBezTo>
                  <a:pt x="1798450" y="71804"/>
                  <a:pt x="1798450" y="71804"/>
                  <a:pt x="1803161" y="71804"/>
                </a:cubicBezTo>
                <a:cubicBezTo>
                  <a:pt x="1807875" y="66042"/>
                  <a:pt x="1807875" y="66042"/>
                  <a:pt x="1807875" y="66042"/>
                </a:cubicBezTo>
                <a:cubicBezTo>
                  <a:pt x="1803161" y="66042"/>
                  <a:pt x="1803161" y="60281"/>
                  <a:pt x="1803161" y="54519"/>
                </a:cubicBezTo>
                <a:cubicBezTo>
                  <a:pt x="1812586" y="60281"/>
                  <a:pt x="1817301" y="42992"/>
                  <a:pt x="1826726" y="60281"/>
                </a:cubicBezTo>
                <a:cubicBezTo>
                  <a:pt x="1822012" y="71804"/>
                  <a:pt x="1831437" y="94851"/>
                  <a:pt x="1807875" y="83327"/>
                </a:cubicBezTo>
                <a:cubicBezTo>
                  <a:pt x="1807875" y="89089"/>
                  <a:pt x="1807875" y="94851"/>
                  <a:pt x="1803161" y="94851"/>
                </a:cubicBezTo>
                <a:cubicBezTo>
                  <a:pt x="1793739" y="94851"/>
                  <a:pt x="1803161" y="89089"/>
                  <a:pt x="1798450" y="83327"/>
                </a:cubicBezTo>
                <a:cubicBezTo>
                  <a:pt x="1784313" y="71804"/>
                  <a:pt x="1784313" y="71804"/>
                  <a:pt x="1784313" y="71804"/>
                </a:cubicBezTo>
                <a:cubicBezTo>
                  <a:pt x="1765462" y="94851"/>
                  <a:pt x="1803161" y="89089"/>
                  <a:pt x="1789024" y="106378"/>
                </a:cubicBezTo>
                <a:cubicBezTo>
                  <a:pt x="1793739" y="123663"/>
                  <a:pt x="1803161" y="100616"/>
                  <a:pt x="1812586" y="112140"/>
                </a:cubicBezTo>
                <a:cubicBezTo>
                  <a:pt x="1812586" y="123663"/>
                  <a:pt x="1798450" y="123663"/>
                  <a:pt x="1798450" y="135186"/>
                </a:cubicBezTo>
                <a:cubicBezTo>
                  <a:pt x="1807875" y="146714"/>
                  <a:pt x="1831437" y="117901"/>
                  <a:pt x="1822012" y="146714"/>
                </a:cubicBezTo>
                <a:cubicBezTo>
                  <a:pt x="1822012" y="158237"/>
                  <a:pt x="1840863" y="152475"/>
                  <a:pt x="1840863" y="163998"/>
                </a:cubicBezTo>
                <a:cubicBezTo>
                  <a:pt x="1845574" y="152475"/>
                  <a:pt x="1864425" y="163998"/>
                  <a:pt x="1864425" y="146714"/>
                </a:cubicBezTo>
                <a:cubicBezTo>
                  <a:pt x="1869139" y="146714"/>
                  <a:pt x="1878561" y="152475"/>
                  <a:pt x="1878561" y="158237"/>
                </a:cubicBezTo>
                <a:cubicBezTo>
                  <a:pt x="1878561" y="163998"/>
                  <a:pt x="1878561" y="163998"/>
                  <a:pt x="1878561" y="163998"/>
                </a:cubicBezTo>
                <a:cubicBezTo>
                  <a:pt x="1864425" y="158237"/>
                  <a:pt x="1864425" y="158237"/>
                  <a:pt x="1864425" y="158237"/>
                </a:cubicBezTo>
                <a:cubicBezTo>
                  <a:pt x="1859714" y="175522"/>
                  <a:pt x="1883276" y="187045"/>
                  <a:pt x="1869139" y="210096"/>
                </a:cubicBezTo>
                <a:cubicBezTo>
                  <a:pt x="1869139" y="221619"/>
                  <a:pt x="1869139" y="238908"/>
                  <a:pt x="1883276" y="244670"/>
                </a:cubicBezTo>
                <a:cubicBezTo>
                  <a:pt x="1883276" y="250431"/>
                  <a:pt x="1883276" y="256193"/>
                  <a:pt x="1887987" y="261954"/>
                </a:cubicBezTo>
                <a:cubicBezTo>
                  <a:pt x="1902127" y="256193"/>
                  <a:pt x="1897412" y="250431"/>
                  <a:pt x="1911549" y="244670"/>
                </a:cubicBezTo>
                <a:cubicBezTo>
                  <a:pt x="1911549" y="233142"/>
                  <a:pt x="1902127" y="227381"/>
                  <a:pt x="1892701" y="221619"/>
                </a:cubicBezTo>
                <a:cubicBezTo>
                  <a:pt x="1902127" y="210096"/>
                  <a:pt x="1925689" y="198572"/>
                  <a:pt x="1939825" y="198572"/>
                </a:cubicBezTo>
                <a:cubicBezTo>
                  <a:pt x="1949251" y="192811"/>
                  <a:pt x="1949251" y="192811"/>
                  <a:pt x="1949251" y="192811"/>
                </a:cubicBezTo>
                <a:cubicBezTo>
                  <a:pt x="1953962" y="192811"/>
                  <a:pt x="1968102" y="204334"/>
                  <a:pt x="1963387" y="210096"/>
                </a:cubicBezTo>
                <a:lnTo>
                  <a:pt x="1963055" y="221467"/>
                </a:lnTo>
                <a:lnTo>
                  <a:pt x="1949251" y="215137"/>
                </a:lnTo>
                <a:cubicBezTo>
                  <a:pt x="1943360" y="215857"/>
                  <a:pt x="1937470" y="218738"/>
                  <a:pt x="1935114" y="221619"/>
                </a:cubicBezTo>
                <a:cubicBezTo>
                  <a:pt x="1920974" y="221619"/>
                  <a:pt x="1925689" y="233142"/>
                  <a:pt x="1916263" y="244670"/>
                </a:cubicBezTo>
                <a:cubicBezTo>
                  <a:pt x="1916263" y="261954"/>
                  <a:pt x="1939825" y="250431"/>
                  <a:pt x="1939825" y="267716"/>
                </a:cubicBezTo>
                <a:cubicBezTo>
                  <a:pt x="1949251" y="267716"/>
                  <a:pt x="1949251" y="267716"/>
                  <a:pt x="1949251" y="267716"/>
                </a:cubicBezTo>
                <a:cubicBezTo>
                  <a:pt x="1949251" y="273478"/>
                  <a:pt x="1949251" y="279239"/>
                  <a:pt x="1949251" y="285001"/>
                </a:cubicBezTo>
                <a:cubicBezTo>
                  <a:pt x="1963387" y="279239"/>
                  <a:pt x="1972813" y="261954"/>
                  <a:pt x="1986949" y="267716"/>
                </a:cubicBezTo>
                <a:cubicBezTo>
                  <a:pt x="1991664" y="256193"/>
                  <a:pt x="1991664" y="244670"/>
                  <a:pt x="2001089" y="250431"/>
                </a:cubicBezTo>
                <a:cubicBezTo>
                  <a:pt x="1986949" y="244670"/>
                  <a:pt x="2001089" y="233142"/>
                  <a:pt x="2001089" y="221619"/>
                </a:cubicBezTo>
                <a:cubicBezTo>
                  <a:pt x="2019937" y="221619"/>
                  <a:pt x="2019937" y="221619"/>
                  <a:pt x="2019937" y="221619"/>
                </a:cubicBezTo>
                <a:cubicBezTo>
                  <a:pt x="2010515" y="238908"/>
                  <a:pt x="2043502" y="250431"/>
                  <a:pt x="2019937" y="256193"/>
                </a:cubicBezTo>
                <a:cubicBezTo>
                  <a:pt x="2019937" y="261954"/>
                  <a:pt x="2024651" y="267716"/>
                  <a:pt x="2019937" y="267716"/>
                </a:cubicBezTo>
                <a:cubicBezTo>
                  <a:pt x="1996375" y="261954"/>
                  <a:pt x="2010515" y="285001"/>
                  <a:pt x="2005800" y="296528"/>
                </a:cubicBezTo>
                <a:cubicBezTo>
                  <a:pt x="2010515" y="302290"/>
                  <a:pt x="2010515" y="302290"/>
                  <a:pt x="2010515" y="302290"/>
                </a:cubicBezTo>
                <a:cubicBezTo>
                  <a:pt x="2015226" y="290767"/>
                  <a:pt x="2015226" y="290767"/>
                  <a:pt x="2015226" y="290767"/>
                </a:cubicBezTo>
                <a:cubicBezTo>
                  <a:pt x="2019937" y="302290"/>
                  <a:pt x="2029362" y="290767"/>
                  <a:pt x="2038788" y="302290"/>
                </a:cubicBezTo>
                <a:cubicBezTo>
                  <a:pt x="2038788" y="296528"/>
                  <a:pt x="2038788" y="290767"/>
                  <a:pt x="2034077" y="285001"/>
                </a:cubicBezTo>
                <a:cubicBezTo>
                  <a:pt x="2024651" y="285001"/>
                  <a:pt x="2024651" y="285001"/>
                  <a:pt x="2024651" y="285001"/>
                </a:cubicBezTo>
                <a:cubicBezTo>
                  <a:pt x="2015226" y="273478"/>
                  <a:pt x="2034077" y="273478"/>
                  <a:pt x="2038788" y="267716"/>
                </a:cubicBezTo>
                <a:cubicBezTo>
                  <a:pt x="2043502" y="279239"/>
                  <a:pt x="2052924" y="261954"/>
                  <a:pt x="2057639" y="267716"/>
                </a:cubicBezTo>
                <a:cubicBezTo>
                  <a:pt x="2067064" y="250431"/>
                  <a:pt x="2067064" y="250431"/>
                  <a:pt x="2067064" y="250431"/>
                </a:cubicBezTo>
                <a:cubicBezTo>
                  <a:pt x="2062350" y="244670"/>
                  <a:pt x="2052924" y="238908"/>
                  <a:pt x="2052924" y="233142"/>
                </a:cubicBezTo>
                <a:cubicBezTo>
                  <a:pt x="2048213" y="221619"/>
                  <a:pt x="2048213" y="221619"/>
                  <a:pt x="2048213" y="221619"/>
                </a:cubicBezTo>
                <a:cubicBezTo>
                  <a:pt x="2067064" y="215857"/>
                  <a:pt x="2067064" y="215857"/>
                  <a:pt x="2067064" y="215857"/>
                </a:cubicBezTo>
                <a:cubicBezTo>
                  <a:pt x="2067064" y="227381"/>
                  <a:pt x="2071775" y="233142"/>
                  <a:pt x="2081201" y="238908"/>
                </a:cubicBezTo>
                <a:cubicBezTo>
                  <a:pt x="2085912" y="250431"/>
                  <a:pt x="2085912" y="267716"/>
                  <a:pt x="2095337" y="267716"/>
                </a:cubicBezTo>
                <a:cubicBezTo>
                  <a:pt x="2104763" y="261954"/>
                  <a:pt x="2100052" y="250431"/>
                  <a:pt x="2114188" y="256193"/>
                </a:cubicBezTo>
                <a:cubicBezTo>
                  <a:pt x="2123614" y="256193"/>
                  <a:pt x="2133039" y="256193"/>
                  <a:pt x="2137750" y="267716"/>
                </a:cubicBezTo>
                <a:cubicBezTo>
                  <a:pt x="2133039" y="290767"/>
                  <a:pt x="2104763" y="267716"/>
                  <a:pt x="2114188" y="302290"/>
                </a:cubicBezTo>
                <a:cubicBezTo>
                  <a:pt x="2109477" y="296528"/>
                  <a:pt x="2104763" y="308052"/>
                  <a:pt x="2100052" y="313813"/>
                </a:cubicBezTo>
                <a:cubicBezTo>
                  <a:pt x="2104763" y="308052"/>
                  <a:pt x="2100052" y="308052"/>
                  <a:pt x="2100052" y="302290"/>
                </a:cubicBezTo>
                <a:cubicBezTo>
                  <a:pt x="2085912" y="313813"/>
                  <a:pt x="2085912" y="313813"/>
                  <a:pt x="2085912" y="313813"/>
                </a:cubicBezTo>
                <a:cubicBezTo>
                  <a:pt x="2076490" y="302290"/>
                  <a:pt x="2081201" y="279239"/>
                  <a:pt x="2062350" y="279239"/>
                </a:cubicBezTo>
                <a:cubicBezTo>
                  <a:pt x="2048213" y="290767"/>
                  <a:pt x="2062350" y="302290"/>
                  <a:pt x="2062350" y="313813"/>
                </a:cubicBezTo>
                <a:cubicBezTo>
                  <a:pt x="2076490" y="313813"/>
                  <a:pt x="2081201" y="331098"/>
                  <a:pt x="2090626" y="336864"/>
                </a:cubicBezTo>
                <a:cubicBezTo>
                  <a:pt x="2100052" y="319575"/>
                  <a:pt x="2100052" y="319575"/>
                  <a:pt x="2100052" y="319575"/>
                </a:cubicBezTo>
                <a:cubicBezTo>
                  <a:pt x="2109477" y="331098"/>
                  <a:pt x="2095337" y="342626"/>
                  <a:pt x="2109477" y="348387"/>
                </a:cubicBezTo>
                <a:cubicBezTo>
                  <a:pt x="2114188" y="354149"/>
                  <a:pt x="2109477" y="359910"/>
                  <a:pt x="2104763" y="359910"/>
                </a:cubicBezTo>
                <a:cubicBezTo>
                  <a:pt x="2109477" y="371434"/>
                  <a:pt x="2118899" y="382961"/>
                  <a:pt x="2128325" y="394484"/>
                </a:cubicBezTo>
                <a:cubicBezTo>
                  <a:pt x="2123614" y="400246"/>
                  <a:pt x="2128325" y="400246"/>
                  <a:pt x="2128325" y="400246"/>
                </a:cubicBezTo>
                <a:cubicBezTo>
                  <a:pt x="2147176" y="394484"/>
                  <a:pt x="2123614" y="365672"/>
                  <a:pt x="2147176" y="371434"/>
                </a:cubicBezTo>
                <a:cubicBezTo>
                  <a:pt x="2151887" y="365672"/>
                  <a:pt x="2151887" y="359910"/>
                  <a:pt x="2151887" y="359910"/>
                </a:cubicBezTo>
                <a:cubicBezTo>
                  <a:pt x="2147176" y="348387"/>
                  <a:pt x="2137750" y="359910"/>
                  <a:pt x="2128325" y="359910"/>
                </a:cubicBezTo>
                <a:cubicBezTo>
                  <a:pt x="2128325" y="371434"/>
                  <a:pt x="2128325" y="371434"/>
                  <a:pt x="2128325" y="371434"/>
                </a:cubicBezTo>
                <a:cubicBezTo>
                  <a:pt x="2109477" y="371434"/>
                  <a:pt x="2123614" y="348387"/>
                  <a:pt x="2118899" y="336864"/>
                </a:cubicBezTo>
                <a:cubicBezTo>
                  <a:pt x="2128325" y="331098"/>
                  <a:pt x="2118899" y="308052"/>
                  <a:pt x="2137750" y="308052"/>
                </a:cubicBezTo>
                <a:cubicBezTo>
                  <a:pt x="2142465" y="302290"/>
                  <a:pt x="2142465" y="296528"/>
                  <a:pt x="2142465" y="290767"/>
                </a:cubicBezTo>
                <a:cubicBezTo>
                  <a:pt x="2147176" y="290767"/>
                  <a:pt x="2147176" y="302290"/>
                  <a:pt x="2151887" y="296528"/>
                </a:cubicBezTo>
                <a:cubicBezTo>
                  <a:pt x="2151887" y="290767"/>
                  <a:pt x="2151887" y="290767"/>
                  <a:pt x="2151887" y="290767"/>
                </a:cubicBezTo>
                <a:cubicBezTo>
                  <a:pt x="2156601" y="296528"/>
                  <a:pt x="2156601" y="296528"/>
                  <a:pt x="2156601" y="296528"/>
                </a:cubicBezTo>
                <a:cubicBezTo>
                  <a:pt x="2166027" y="279239"/>
                  <a:pt x="2166027" y="279239"/>
                  <a:pt x="2166027" y="279239"/>
                </a:cubicBezTo>
                <a:cubicBezTo>
                  <a:pt x="2170738" y="285001"/>
                  <a:pt x="2175452" y="279239"/>
                  <a:pt x="2180163" y="290767"/>
                </a:cubicBezTo>
                <a:cubicBezTo>
                  <a:pt x="2175452" y="296528"/>
                  <a:pt x="2161312" y="296528"/>
                  <a:pt x="2156601" y="308052"/>
                </a:cubicBezTo>
                <a:cubicBezTo>
                  <a:pt x="2189589" y="331098"/>
                  <a:pt x="2142465" y="382961"/>
                  <a:pt x="2194300" y="388723"/>
                </a:cubicBezTo>
                <a:cubicBezTo>
                  <a:pt x="2199014" y="400246"/>
                  <a:pt x="2184878" y="411769"/>
                  <a:pt x="2194300" y="423293"/>
                </a:cubicBezTo>
                <a:lnTo>
                  <a:pt x="2195892" y="421995"/>
                </a:lnTo>
                <a:lnTo>
                  <a:pt x="2195892" y="1909739"/>
                </a:lnTo>
                <a:lnTo>
                  <a:pt x="2170739" y="1891198"/>
                </a:lnTo>
                <a:cubicBezTo>
                  <a:pt x="2150711" y="1873912"/>
                  <a:pt x="2130682" y="1855184"/>
                  <a:pt x="2104763" y="1852301"/>
                </a:cubicBezTo>
                <a:cubicBezTo>
                  <a:pt x="2071775" y="1846540"/>
                  <a:pt x="2052924" y="1886875"/>
                  <a:pt x="2019937" y="1869590"/>
                </a:cubicBezTo>
                <a:cubicBezTo>
                  <a:pt x="1991664" y="1863829"/>
                  <a:pt x="1958676" y="1863829"/>
                  <a:pt x="1930400" y="1869590"/>
                </a:cubicBezTo>
                <a:cubicBezTo>
                  <a:pt x="1920974" y="1858067"/>
                  <a:pt x="1916263" y="1875352"/>
                  <a:pt x="1906838" y="1875352"/>
                </a:cubicBezTo>
                <a:cubicBezTo>
                  <a:pt x="1883276" y="1875352"/>
                  <a:pt x="1859714" y="1886875"/>
                  <a:pt x="1836152" y="1881114"/>
                </a:cubicBezTo>
                <a:cubicBezTo>
                  <a:pt x="1822012" y="1892637"/>
                  <a:pt x="1793739" y="1904164"/>
                  <a:pt x="1765462" y="1892637"/>
                </a:cubicBezTo>
                <a:cubicBezTo>
                  <a:pt x="1751326" y="1904164"/>
                  <a:pt x="1732475" y="1904164"/>
                  <a:pt x="1713624" y="1904164"/>
                </a:cubicBezTo>
                <a:cubicBezTo>
                  <a:pt x="1685351" y="1921449"/>
                  <a:pt x="1661785" y="1881114"/>
                  <a:pt x="1647649" y="1915688"/>
                </a:cubicBezTo>
                <a:cubicBezTo>
                  <a:pt x="1609950" y="1927211"/>
                  <a:pt x="1581674" y="1904164"/>
                  <a:pt x="1548686" y="1927211"/>
                </a:cubicBezTo>
                <a:cubicBezTo>
                  <a:pt x="1541618" y="1921449"/>
                  <a:pt x="1535727" y="1925771"/>
                  <a:pt x="1529248" y="1930092"/>
                </a:cubicBezTo>
                <a:lnTo>
                  <a:pt x="1520447" y="1934517"/>
                </a:lnTo>
                <a:lnTo>
                  <a:pt x="1514584" y="1934517"/>
                </a:lnTo>
                <a:lnTo>
                  <a:pt x="1506273" y="1932972"/>
                </a:lnTo>
                <a:lnTo>
                  <a:pt x="1492121" y="1934517"/>
                </a:lnTo>
                <a:lnTo>
                  <a:pt x="1424938" y="1934517"/>
                </a:lnTo>
                <a:lnTo>
                  <a:pt x="1421227" y="1933783"/>
                </a:lnTo>
                <a:lnTo>
                  <a:pt x="1419123" y="1934517"/>
                </a:lnTo>
                <a:lnTo>
                  <a:pt x="1366012" y="1934517"/>
                </a:lnTo>
                <a:lnTo>
                  <a:pt x="1364898" y="1932972"/>
                </a:lnTo>
                <a:lnTo>
                  <a:pt x="1359741" y="1934517"/>
                </a:lnTo>
                <a:lnTo>
                  <a:pt x="779670" y="1934517"/>
                </a:lnTo>
                <a:lnTo>
                  <a:pt x="779367" y="1934413"/>
                </a:lnTo>
                <a:lnTo>
                  <a:pt x="778688" y="1934517"/>
                </a:lnTo>
                <a:lnTo>
                  <a:pt x="720152" y="1934517"/>
                </a:lnTo>
                <a:lnTo>
                  <a:pt x="719280" y="1932972"/>
                </a:lnTo>
                <a:cubicBezTo>
                  <a:pt x="714569" y="1927211"/>
                  <a:pt x="709858" y="1921449"/>
                  <a:pt x="705144" y="1921449"/>
                </a:cubicBezTo>
                <a:lnTo>
                  <a:pt x="698674" y="1934517"/>
                </a:lnTo>
                <a:lnTo>
                  <a:pt x="642355" y="1934517"/>
                </a:lnTo>
                <a:lnTo>
                  <a:pt x="634458" y="1932972"/>
                </a:lnTo>
                <a:lnTo>
                  <a:pt x="632799" y="1934517"/>
                </a:lnTo>
                <a:lnTo>
                  <a:pt x="609704" y="1934517"/>
                </a:lnTo>
                <a:lnTo>
                  <a:pt x="609127" y="1933693"/>
                </a:lnTo>
                <a:cubicBezTo>
                  <a:pt x="603826" y="1928651"/>
                  <a:pt x="596757" y="1924330"/>
                  <a:pt x="592045" y="1915688"/>
                </a:cubicBezTo>
                <a:cubicBezTo>
                  <a:pt x="582619" y="1921449"/>
                  <a:pt x="568483" y="1915688"/>
                  <a:pt x="568483" y="1932972"/>
                </a:cubicBezTo>
                <a:cubicBezTo>
                  <a:pt x="554343" y="1915688"/>
                  <a:pt x="535495" y="1950261"/>
                  <a:pt x="530781" y="1921449"/>
                </a:cubicBezTo>
                <a:cubicBezTo>
                  <a:pt x="526070" y="1921449"/>
                  <a:pt x="511930" y="1932972"/>
                  <a:pt x="511930" y="1921449"/>
                </a:cubicBezTo>
                <a:cubicBezTo>
                  <a:pt x="511930" y="1909926"/>
                  <a:pt x="516644" y="1898399"/>
                  <a:pt x="511930" y="1892637"/>
                </a:cubicBezTo>
                <a:cubicBezTo>
                  <a:pt x="507219" y="1898399"/>
                  <a:pt x="502508" y="1904164"/>
                  <a:pt x="493082" y="1904164"/>
                </a:cubicBezTo>
                <a:cubicBezTo>
                  <a:pt x="478942" y="1886875"/>
                  <a:pt x="460095" y="1852301"/>
                  <a:pt x="436533" y="1863829"/>
                </a:cubicBezTo>
                <a:cubicBezTo>
                  <a:pt x="427107" y="1881114"/>
                  <a:pt x="450669" y="1886875"/>
                  <a:pt x="441244" y="1898399"/>
                </a:cubicBezTo>
                <a:cubicBezTo>
                  <a:pt x="448312" y="1904162"/>
                  <a:pt x="450668" y="1911365"/>
                  <a:pt x="451846" y="1919288"/>
                </a:cubicBezTo>
                <a:lnTo>
                  <a:pt x="453981" y="1934517"/>
                </a:lnTo>
                <a:lnTo>
                  <a:pt x="437679" y="1934517"/>
                </a:lnTo>
                <a:lnTo>
                  <a:pt x="435648" y="1928831"/>
                </a:lnTo>
                <a:cubicBezTo>
                  <a:pt x="433880" y="1911004"/>
                  <a:pt x="440064" y="1888316"/>
                  <a:pt x="422393" y="1875352"/>
                </a:cubicBezTo>
                <a:cubicBezTo>
                  <a:pt x="422393" y="1869590"/>
                  <a:pt x="422393" y="1869590"/>
                  <a:pt x="417682" y="1863829"/>
                </a:cubicBezTo>
                <a:cubicBezTo>
                  <a:pt x="408256" y="1869590"/>
                  <a:pt x="394120" y="1869590"/>
                  <a:pt x="398831" y="1881114"/>
                </a:cubicBezTo>
                <a:cubicBezTo>
                  <a:pt x="389405" y="1869590"/>
                  <a:pt x="370554" y="1846540"/>
                  <a:pt x="351707" y="1852301"/>
                </a:cubicBezTo>
                <a:cubicBezTo>
                  <a:pt x="346992" y="1858067"/>
                  <a:pt x="346992" y="1863829"/>
                  <a:pt x="337567" y="1863829"/>
                </a:cubicBezTo>
                <a:cubicBezTo>
                  <a:pt x="328145" y="1840778"/>
                  <a:pt x="328145" y="1840778"/>
                  <a:pt x="328145" y="1840778"/>
                </a:cubicBezTo>
                <a:cubicBezTo>
                  <a:pt x="318719" y="1846540"/>
                  <a:pt x="304579" y="1846540"/>
                  <a:pt x="290443" y="1846540"/>
                </a:cubicBezTo>
                <a:cubicBezTo>
                  <a:pt x="243319" y="1817732"/>
                  <a:pt x="238604" y="1760111"/>
                  <a:pt x="243319" y="1708248"/>
                </a:cubicBezTo>
                <a:cubicBezTo>
                  <a:pt x="233893" y="1662151"/>
                  <a:pt x="219757" y="1616058"/>
                  <a:pt x="182055" y="1581484"/>
                </a:cubicBezTo>
                <a:cubicBezTo>
                  <a:pt x="191480" y="1564195"/>
                  <a:pt x="163204" y="1546910"/>
                  <a:pt x="182055" y="1541148"/>
                </a:cubicBezTo>
                <a:cubicBezTo>
                  <a:pt x="186769" y="1506574"/>
                  <a:pt x="130216" y="1500813"/>
                  <a:pt x="139642" y="1460477"/>
                </a:cubicBezTo>
                <a:cubicBezTo>
                  <a:pt x="130216" y="1454716"/>
                  <a:pt x="134931" y="1443192"/>
                  <a:pt x="134931" y="1437431"/>
                </a:cubicBezTo>
                <a:cubicBezTo>
                  <a:pt x="106654" y="1397095"/>
                  <a:pt x="101943" y="1345236"/>
                  <a:pt x="106654" y="1299139"/>
                </a:cubicBezTo>
                <a:cubicBezTo>
                  <a:pt x="111369" y="1270327"/>
                  <a:pt x="68956" y="1281850"/>
                  <a:pt x="78381" y="1253042"/>
                </a:cubicBezTo>
                <a:cubicBezTo>
                  <a:pt x="87806" y="1264565"/>
                  <a:pt x="97229" y="1258804"/>
                  <a:pt x="111369" y="1258804"/>
                </a:cubicBezTo>
                <a:cubicBezTo>
                  <a:pt x="111369" y="1241519"/>
                  <a:pt x="139642" y="1241519"/>
                  <a:pt x="139642" y="1218468"/>
                </a:cubicBezTo>
                <a:cubicBezTo>
                  <a:pt x="130216" y="1206945"/>
                  <a:pt x="134931" y="1195422"/>
                  <a:pt x="125505" y="1189660"/>
                </a:cubicBezTo>
                <a:cubicBezTo>
                  <a:pt x="120794" y="1178133"/>
                  <a:pt x="139642" y="1178133"/>
                  <a:pt x="130216" y="1166609"/>
                </a:cubicBezTo>
                <a:cubicBezTo>
                  <a:pt x="125505" y="1166609"/>
                  <a:pt x="125505" y="1166609"/>
                  <a:pt x="125505" y="1166609"/>
                </a:cubicBezTo>
                <a:cubicBezTo>
                  <a:pt x="130216" y="1155086"/>
                  <a:pt x="130216" y="1155086"/>
                  <a:pt x="130216" y="1155086"/>
                </a:cubicBezTo>
                <a:cubicBezTo>
                  <a:pt x="130216" y="1160848"/>
                  <a:pt x="149067" y="1160848"/>
                  <a:pt x="149067" y="1178133"/>
                </a:cubicBezTo>
                <a:cubicBezTo>
                  <a:pt x="158493" y="1172371"/>
                  <a:pt x="158493" y="1172371"/>
                  <a:pt x="158493" y="1172371"/>
                </a:cubicBezTo>
                <a:cubicBezTo>
                  <a:pt x="172629" y="1201183"/>
                  <a:pt x="172629" y="1201183"/>
                  <a:pt x="172629" y="1201183"/>
                </a:cubicBezTo>
                <a:cubicBezTo>
                  <a:pt x="200906" y="1195422"/>
                  <a:pt x="182055" y="1160848"/>
                  <a:pt x="200906" y="1149324"/>
                </a:cubicBezTo>
                <a:cubicBezTo>
                  <a:pt x="200906" y="1137797"/>
                  <a:pt x="196191" y="1137797"/>
                  <a:pt x="191480" y="1126274"/>
                </a:cubicBezTo>
                <a:cubicBezTo>
                  <a:pt x="186769" y="1132035"/>
                  <a:pt x="186769" y="1137797"/>
                  <a:pt x="182055" y="1137797"/>
                </a:cubicBezTo>
                <a:cubicBezTo>
                  <a:pt x="186769" y="1126274"/>
                  <a:pt x="186769" y="1126274"/>
                  <a:pt x="186769" y="1126274"/>
                </a:cubicBezTo>
                <a:cubicBezTo>
                  <a:pt x="177344" y="1120512"/>
                  <a:pt x="167918" y="1114750"/>
                  <a:pt x="172629" y="1103227"/>
                </a:cubicBezTo>
                <a:cubicBezTo>
                  <a:pt x="182055" y="1097466"/>
                  <a:pt x="186769" y="1097466"/>
                  <a:pt x="191480" y="1085938"/>
                </a:cubicBezTo>
                <a:cubicBezTo>
                  <a:pt x="210331" y="1068653"/>
                  <a:pt x="172629" y="1051368"/>
                  <a:pt x="186769" y="1028318"/>
                </a:cubicBezTo>
                <a:cubicBezTo>
                  <a:pt x="182055" y="1022556"/>
                  <a:pt x="158493" y="1028318"/>
                  <a:pt x="167918" y="1011033"/>
                </a:cubicBezTo>
                <a:cubicBezTo>
                  <a:pt x="158493" y="1005271"/>
                  <a:pt x="149067" y="1028318"/>
                  <a:pt x="139642" y="1022556"/>
                </a:cubicBezTo>
                <a:cubicBezTo>
                  <a:pt x="144356" y="999509"/>
                  <a:pt x="167918" y="993744"/>
                  <a:pt x="172629" y="970697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86769" y="970697"/>
                  <a:pt x="177344" y="987982"/>
                  <a:pt x="191480" y="999509"/>
                </a:cubicBezTo>
                <a:cubicBezTo>
                  <a:pt x="205617" y="999509"/>
                  <a:pt x="200906" y="987982"/>
                  <a:pt x="200906" y="976459"/>
                </a:cubicBezTo>
                <a:cubicBezTo>
                  <a:pt x="196191" y="976459"/>
                  <a:pt x="196191" y="976459"/>
                  <a:pt x="196191" y="970697"/>
                </a:cubicBezTo>
                <a:cubicBezTo>
                  <a:pt x="196191" y="959174"/>
                  <a:pt x="196191" y="947647"/>
                  <a:pt x="186769" y="941885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67918" y="947647"/>
                  <a:pt x="167918" y="947647"/>
                  <a:pt x="167918" y="947647"/>
                </a:cubicBezTo>
                <a:cubicBezTo>
                  <a:pt x="163204" y="936123"/>
                  <a:pt x="182055" y="918838"/>
                  <a:pt x="158493" y="918838"/>
                </a:cubicBezTo>
                <a:cubicBezTo>
                  <a:pt x="158493" y="918838"/>
                  <a:pt x="163204" y="913077"/>
                  <a:pt x="158493" y="913077"/>
                </a:cubicBezTo>
                <a:cubicBezTo>
                  <a:pt x="177344" y="918838"/>
                  <a:pt x="172629" y="895788"/>
                  <a:pt x="177344" y="884264"/>
                </a:cubicBezTo>
                <a:cubicBezTo>
                  <a:pt x="172629" y="884264"/>
                  <a:pt x="167918" y="878503"/>
                  <a:pt x="167918" y="878503"/>
                </a:cubicBezTo>
                <a:cubicBezTo>
                  <a:pt x="172629" y="866980"/>
                  <a:pt x="167918" y="855456"/>
                  <a:pt x="172629" y="843929"/>
                </a:cubicBezTo>
                <a:cubicBezTo>
                  <a:pt x="191480" y="838167"/>
                  <a:pt x="172629" y="820882"/>
                  <a:pt x="177344" y="803593"/>
                </a:cubicBezTo>
                <a:cubicBezTo>
                  <a:pt x="182055" y="809359"/>
                  <a:pt x="191480" y="803593"/>
                  <a:pt x="191480" y="797832"/>
                </a:cubicBezTo>
                <a:cubicBezTo>
                  <a:pt x="191480" y="786308"/>
                  <a:pt x="191480" y="780547"/>
                  <a:pt x="200906" y="774785"/>
                </a:cubicBezTo>
                <a:cubicBezTo>
                  <a:pt x="205617" y="769024"/>
                  <a:pt x="205617" y="757496"/>
                  <a:pt x="205617" y="751735"/>
                </a:cubicBezTo>
                <a:cubicBezTo>
                  <a:pt x="200906" y="740211"/>
                  <a:pt x="200906" y="740211"/>
                  <a:pt x="200906" y="740211"/>
                </a:cubicBezTo>
                <a:cubicBezTo>
                  <a:pt x="196191" y="740211"/>
                  <a:pt x="196191" y="740211"/>
                  <a:pt x="196191" y="740211"/>
                </a:cubicBezTo>
                <a:cubicBezTo>
                  <a:pt x="196191" y="734450"/>
                  <a:pt x="186769" y="734450"/>
                  <a:pt x="182055" y="734450"/>
                </a:cubicBezTo>
                <a:cubicBezTo>
                  <a:pt x="167918" y="717165"/>
                  <a:pt x="177344" y="694114"/>
                  <a:pt x="172629" y="676829"/>
                </a:cubicBezTo>
                <a:cubicBezTo>
                  <a:pt x="182055" y="676829"/>
                  <a:pt x="186769" y="699876"/>
                  <a:pt x="196191" y="682591"/>
                </a:cubicBezTo>
                <a:cubicBezTo>
                  <a:pt x="200906" y="676829"/>
                  <a:pt x="196191" y="659540"/>
                  <a:pt x="200906" y="653779"/>
                </a:cubicBezTo>
                <a:cubicBezTo>
                  <a:pt x="200906" y="642255"/>
                  <a:pt x="186769" y="636494"/>
                  <a:pt x="177344" y="636494"/>
                </a:cubicBezTo>
                <a:cubicBezTo>
                  <a:pt x="172629" y="636494"/>
                  <a:pt x="172629" y="630732"/>
                  <a:pt x="172629" y="630732"/>
                </a:cubicBezTo>
                <a:cubicBezTo>
                  <a:pt x="182055" y="636494"/>
                  <a:pt x="186769" y="624970"/>
                  <a:pt x="186769" y="613443"/>
                </a:cubicBezTo>
                <a:cubicBezTo>
                  <a:pt x="186769" y="607681"/>
                  <a:pt x="186769" y="607681"/>
                  <a:pt x="186769" y="607681"/>
                </a:cubicBezTo>
                <a:cubicBezTo>
                  <a:pt x="182055" y="613443"/>
                  <a:pt x="172629" y="607681"/>
                  <a:pt x="167918" y="601920"/>
                </a:cubicBezTo>
                <a:cubicBezTo>
                  <a:pt x="172629" y="584635"/>
                  <a:pt x="177344" y="567346"/>
                  <a:pt x="182055" y="544299"/>
                </a:cubicBezTo>
                <a:cubicBezTo>
                  <a:pt x="172629" y="544299"/>
                  <a:pt x="177344" y="521249"/>
                  <a:pt x="163204" y="527014"/>
                </a:cubicBezTo>
                <a:cubicBezTo>
                  <a:pt x="163204" y="509725"/>
                  <a:pt x="182055" y="492440"/>
                  <a:pt x="158493" y="480917"/>
                </a:cubicBezTo>
                <a:cubicBezTo>
                  <a:pt x="158493" y="463628"/>
                  <a:pt x="158493" y="463628"/>
                  <a:pt x="158493" y="463628"/>
                </a:cubicBezTo>
                <a:cubicBezTo>
                  <a:pt x="167918" y="463628"/>
                  <a:pt x="167918" y="463628"/>
                  <a:pt x="167918" y="463628"/>
                </a:cubicBezTo>
                <a:cubicBezTo>
                  <a:pt x="167918" y="469390"/>
                  <a:pt x="172629" y="469390"/>
                  <a:pt x="172629" y="469390"/>
                </a:cubicBezTo>
                <a:cubicBezTo>
                  <a:pt x="191480" y="452105"/>
                  <a:pt x="172629" y="434820"/>
                  <a:pt x="182055" y="406008"/>
                </a:cubicBezTo>
                <a:cubicBezTo>
                  <a:pt x="182055" y="394484"/>
                  <a:pt x="163204" y="394484"/>
                  <a:pt x="158493" y="382961"/>
                </a:cubicBezTo>
                <a:cubicBezTo>
                  <a:pt x="153782" y="388723"/>
                  <a:pt x="153782" y="400246"/>
                  <a:pt x="149067" y="394484"/>
                </a:cubicBezTo>
                <a:cubicBezTo>
                  <a:pt x="139642" y="377195"/>
                  <a:pt x="153782" y="365672"/>
                  <a:pt x="149067" y="354149"/>
                </a:cubicBezTo>
                <a:cubicBezTo>
                  <a:pt x="144356" y="382961"/>
                  <a:pt x="172629" y="354149"/>
                  <a:pt x="177344" y="382961"/>
                </a:cubicBezTo>
                <a:cubicBezTo>
                  <a:pt x="186769" y="377195"/>
                  <a:pt x="186769" y="377195"/>
                  <a:pt x="186769" y="377195"/>
                </a:cubicBezTo>
                <a:cubicBezTo>
                  <a:pt x="186769" y="382961"/>
                  <a:pt x="186769" y="394484"/>
                  <a:pt x="191480" y="394484"/>
                </a:cubicBezTo>
                <a:cubicBezTo>
                  <a:pt x="200906" y="388723"/>
                  <a:pt x="210331" y="394484"/>
                  <a:pt x="215042" y="400246"/>
                </a:cubicBezTo>
                <a:cubicBezTo>
                  <a:pt x="210331" y="406008"/>
                  <a:pt x="200906" y="417531"/>
                  <a:pt x="205617" y="434820"/>
                </a:cubicBezTo>
                <a:cubicBezTo>
                  <a:pt x="210331" y="434820"/>
                  <a:pt x="219757" y="446343"/>
                  <a:pt x="229179" y="440582"/>
                </a:cubicBezTo>
                <a:cubicBezTo>
                  <a:pt x="229179" y="446343"/>
                  <a:pt x="219757" y="457866"/>
                  <a:pt x="233893" y="457866"/>
                </a:cubicBezTo>
                <a:cubicBezTo>
                  <a:pt x="243319" y="457866"/>
                  <a:pt x="252744" y="446343"/>
                  <a:pt x="257455" y="457866"/>
                </a:cubicBezTo>
                <a:cubicBezTo>
                  <a:pt x="262170" y="452105"/>
                  <a:pt x="262170" y="452105"/>
                  <a:pt x="262170" y="452105"/>
                </a:cubicBezTo>
                <a:cubicBezTo>
                  <a:pt x="271592" y="457866"/>
                  <a:pt x="271592" y="457866"/>
                  <a:pt x="271592" y="457866"/>
                </a:cubicBezTo>
                <a:cubicBezTo>
                  <a:pt x="271592" y="446343"/>
                  <a:pt x="257455" y="440582"/>
                  <a:pt x="252744" y="429058"/>
                </a:cubicBezTo>
                <a:cubicBezTo>
                  <a:pt x="238604" y="417531"/>
                  <a:pt x="252744" y="400246"/>
                  <a:pt x="233893" y="388723"/>
                </a:cubicBezTo>
                <a:cubicBezTo>
                  <a:pt x="233893" y="394484"/>
                  <a:pt x="233893" y="406008"/>
                  <a:pt x="229179" y="406008"/>
                </a:cubicBezTo>
                <a:cubicBezTo>
                  <a:pt x="229179" y="388723"/>
                  <a:pt x="224468" y="354149"/>
                  <a:pt x="243319" y="342626"/>
                </a:cubicBezTo>
                <a:cubicBezTo>
                  <a:pt x="262170" y="325337"/>
                  <a:pt x="257455" y="354149"/>
                  <a:pt x="266881" y="359910"/>
                </a:cubicBezTo>
                <a:cubicBezTo>
                  <a:pt x="271592" y="354149"/>
                  <a:pt x="281017" y="354149"/>
                  <a:pt x="281017" y="348387"/>
                </a:cubicBezTo>
                <a:cubicBezTo>
                  <a:pt x="281017" y="342626"/>
                  <a:pt x="281017" y="336864"/>
                  <a:pt x="276306" y="336864"/>
                </a:cubicBezTo>
                <a:cubicBezTo>
                  <a:pt x="271592" y="342626"/>
                  <a:pt x="271592" y="342626"/>
                  <a:pt x="271592" y="342626"/>
                </a:cubicBezTo>
                <a:cubicBezTo>
                  <a:pt x="266881" y="336864"/>
                  <a:pt x="281017" y="336864"/>
                  <a:pt x="276306" y="319575"/>
                </a:cubicBezTo>
                <a:cubicBezTo>
                  <a:pt x="271592" y="285001"/>
                  <a:pt x="238604" y="336864"/>
                  <a:pt x="243319" y="296528"/>
                </a:cubicBezTo>
                <a:cubicBezTo>
                  <a:pt x="271592" y="302290"/>
                  <a:pt x="262170" y="273478"/>
                  <a:pt x="271592" y="256193"/>
                </a:cubicBezTo>
                <a:cubicBezTo>
                  <a:pt x="266881" y="256193"/>
                  <a:pt x="266881" y="250431"/>
                  <a:pt x="266881" y="250431"/>
                </a:cubicBezTo>
                <a:cubicBezTo>
                  <a:pt x="271592" y="244670"/>
                  <a:pt x="281017" y="244670"/>
                  <a:pt x="285732" y="244670"/>
                </a:cubicBezTo>
                <a:cubicBezTo>
                  <a:pt x="285732" y="250431"/>
                  <a:pt x="285732" y="256193"/>
                  <a:pt x="290443" y="256193"/>
                </a:cubicBezTo>
                <a:cubicBezTo>
                  <a:pt x="295157" y="250431"/>
                  <a:pt x="304579" y="250431"/>
                  <a:pt x="309294" y="238908"/>
                </a:cubicBezTo>
                <a:cubicBezTo>
                  <a:pt x="304579" y="233142"/>
                  <a:pt x="304579" y="221619"/>
                  <a:pt x="309294" y="221619"/>
                </a:cubicBezTo>
                <a:cubicBezTo>
                  <a:pt x="314005" y="210096"/>
                  <a:pt x="323430" y="221619"/>
                  <a:pt x="323430" y="210096"/>
                </a:cubicBezTo>
                <a:cubicBezTo>
                  <a:pt x="309294" y="192811"/>
                  <a:pt x="309294" y="192811"/>
                  <a:pt x="309294" y="192811"/>
                </a:cubicBezTo>
                <a:cubicBezTo>
                  <a:pt x="309294" y="198572"/>
                  <a:pt x="309294" y="204334"/>
                  <a:pt x="304579" y="204334"/>
                </a:cubicBezTo>
                <a:cubicBezTo>
                  <a:pt x="290443" y="204334"/>
                  <a:pt x="290443" y="175522"/>
                  <a:pt x="276306" y="187045"/>
                </a:cubicBezTo>
                <a:cubicBezTo>
                  <a:pt x="266881" y="181283"/>
                  <a:pt x="266881" y="175522"/>
                  <a:pt x="257455" y="175522"/>
                </a:cubicBezTo>
                <a:cubicBezTo>
                  <a:pt x="266881" y="175522"/>
                  <a:pt x="271592" y="163998"/>
                  <a:pt x="281017" y="169760"/>
                </a:cubicBezTo>
                <a:cubicBezTo>
                  <a:pt x="281017" y="169760"/>
                  <a:pt x="281017" y="175522"/>
                  <a:pt x="285732" y="175522"/>
                </a:cubicBezTo>
                <a:cubicBezTo>
                  <a:pt x="285732" y="169760"/>
                  <a:pt x="299868" y="169760"/>
                  <a:pt x="290443" y="163998"/>
                </a:cubicBezTo>
                <a:cubicBezTo>
                  <a:pt x="290443" y="163998"/>
                  <a:pt x="295157" y="169760"/>
                  <a:pt x="299868" y="163998"/>
                </a:cubicBezTo>
                <a:cubicBezTo>
                  <a:pt x="304579" y="169760"/>
                  <a:pt x="304579" y="163998"/>
                  <a:pt x="304579" y="163998"/>
                </a:cubicBezTo>
                <a:cubicBezTo>
                  <a:pt x="304579" y="158237"/>
                  <a:pt x="304579" y="158237"/>
                  <a:pt x="304579" y="146714"/>
                </a:cubicBezTo>
                <a:cubicBezTo>
                  <a:pt x="318719" y="140948"/>
                  <a:pt x="337567" y="169760"/>
                  <a:pt x="342281" y="146714"/>
                </a:cubicBezTo>
                <a:cubicBezTo>
                  <a:pt x="337567" y="135186"/>
                  <a:pt x="337567" y="135186"/>
                  <a:pt x="337567" y="135186"/>
                </a:cubicBezTo>
                <a:cubicBezTo>
                  <a:pt x="337567" y="140948"/>
                  <a:pt x="346992" y="140948"/>
                  <a:pt x="351707" y="146714"/>
                </a:cubicBezTo>
                <a:cubicBezTo>
                  <a:pt x="351707" y="129425"/>
                  <a:pt x="361132" y="117901"/>
                  <a:pt x="356418" y="100616"/>
                </a:cubicBezTo>
                <a:cubicBezTo>
                  <a:pt x="356418" y="94851"/>
                  <a:pt x="365843" y="100616"/>
                  <a:pt x="375269" y="100616"/>
                </a:cubicBezTo>
                <a:cubicBezTo>
                  <a:pt x="379980" y="117901"/>
                  <a:pt x="379980" y="117901"/>
                  <a:pt x="379980" y="117901"/>
                </a:cubicBezTo>
                <a:cubicBezTo>
                  <a:pt x="379980" y="112140"/>
                  <a:pt x="384694" y="117901"/>
                  <a:pt x="384694" y="117901"/>
                </a:cubicBezTo>
                <a:cubicBezTo>
                  <a:pt x="384694" y="117901"/>
                  <a:pt x="384694" y="129425"/>
                  <a:pt x="384694" y="135186"/>
                </a:cubicBezTo>
                <a:cubicBezTo>
                  <a:pt x="394120" y="129425"/>
                  <a:pt x="398831" y="123663"/>
                  <a:pt x="403545" y="129425"/>
                </a:cubicBezTo>
                <a:cubicBezTo>
                  <a:pt x="398831" y="135186"/>
                  <a:pt x="394120" y="140948"/>
                  <a:pt x="398831" y="146714"/>
                </a:cubicBezTo>
                <a:cubicBezTo>
                  <a:pt x="394120" y="146714"/>
                  <a:pt x="394120" y="152475"/>
                  <a:pt x="394120" y="152475"/>
                </a:cubicBezTo>
                <a:cubicBezTo>
                  <a:pt x="394120" y="158237"/>
                  <a:pt x="398831" y="158237"/>
                  <a:pt x="398831" y="158237"/>
                </a:cubicBezTo>
                <a:cubicBezTo>
                  <a:pt x="412967" y="146714"/>
                  <a:pt x="408256" y="117901"/>
                  <a:pt x="431818" y="112140"/>
                </a:cubicBezTo>
                <a:cubicBezTo>
                  <a:pt x="436533" y="117901"/>
                  <a:pt x="445955" y="112140"/>
                  <a:pt x="450669" y="123663"/>
                </a:cubicBezTo>
                <a:cubicBezTo>
                  <a:pt x="450669" y="123663"/>
                  <a:pt x="450669" y="129425"/>
                  <a:pt x="450669" y="135186"/>
                </a:cubicBezTo>
                <a:cubicBezTo>
                  <a:pt x="464806" y="140948"/>
                  <a:pt x="464806" y="140948"/>
                  <a:pt x="464806" y="140948"/>
                </a:cubicBezTo>
                <a:cubicBezTo>
                  <a:pt x="455380" y="146714"/>
                  <a:pt x="450669" y="140948"/>
                  <a:pt x="436533" y="146714"/>
                </a:cubicBezTo>
                <a:cubicBezTo>
                  <a:pt x="422393" y="146714"/>
                  <a:pt x="422393" y="146714"/>
                  <a:pt x="422393" y="146714"/>
                </a:cubicBezTo>
                <a:cubicBezTo>
                  <a:pt x="427107" y="163998"/>
                  <a:pt x="427107" y="163998"/>
                  <a:pt x="427107" y="163998"/>
                </a:cubicBezTo>
                <a:cubicBezTo>
                  <a:pt x="412967" y="169760"/>
                  <a:pt x="436533" y="181283"/>
                  <a:pt x="431818" y="187045"/>
                </a:cubicBezTo>
                <a:cubicBezTo>
                  <a:pt x="445955" y="187045"/>
                  <a:pt x="460095" y="175522"/>
                  <a:pt x="474231" y="192811"/>
                </a:cubicBezTo>
                <a:cubicBezTo>
                  <a:pt x="478942" y="187045"/>
                  <a:pt x="488368" y="187045"/>
                  <a:pt x="488368" y="181283"/>
                </a:cubicBezTo>
                <a:cubicBezTo>
                  <a:pt x="483657" y="169760"/>
                  <a:pt x="478942" y="158237"/>
                  <a:pt x="478942" y="140948"/>
                </a:cubicBezTo>
                <a:cubicBezTo>
                  <a:pt x="483657" y="146714"/>
                  <a:pt x="493082" y="140948"/>
                  <a:pt x="493082" y="129425"/>
                </a:cubicBezTo>
                <a:lnTo>
                  <a:pt x="504599" y="115340"/>
                </a:lnTo>
                <a:lnTo>
                  <a:pt x="502508" y="140948"/>
                </a:lnTo>
                <a:cubicBezTo>
                  <a:pt x="497793" y="140948"/>
                  <a:pt x="497793" y="140948"/>
                  <a:pt x="493082" y="146714"/>
                </a:cubicBezTo>
                <a:cubicBezTo>
                  <a:pt x="497793" y="158237"/>
                  <a:pt x="488368" y="175522"/>
                  <a:pt x="502508" y="181283"/>
                </a:cubicBezTo>
                <a:cubicBezTo>
                  <a:pt x="497793" y="181283"/>
                  <a:pt x="502508" y="187045"/>
                  <a:pt x="502508" y="187045"/>
                </a:cubicBezTo>
                <a:lnTo>
                  <a:pt x="514573" y="167374"/>
                </a:lnTo>
                <a:lnTo>
                  <a:pt x="514499" y="167374"/>
                </a:lnTo>
                <a:lnTo>
                  <a:pt x="514796" y="167010"/>
                </a:lnTo>
                <a:lnTo>
                  <a:pt x="516644" y="163998"/>
                </a:lnTo>
                <a:cubicBezTo>
                  <a:pt x="516644" y="163998"/>
                  <a:pt x="511930" y="163998"/>
                  <a:pt x="511930" y="158237"/>
                </a:cubicBezTo>
                <a:cubicBezTo>
                  <a:pt x="526070" y="152475"/>
                  <a:pt x="530781" y="158237"/>
                  <a:pt x="540206" y="158237"/>
                </a:cubicBezTo>
                <a:cubicBezTo>
                  <a:pt x="540206" y="169760"/>
                  <a:pt x="530781" y="175522"/>
                  <a:pt x="530781" y="187045"/>
                </a:cubicBezTo>
                <a:cubicBezTo>
                  <a:pt x="544917" y="187045"/>
                  <a:pt x="568483" y="187045"/>
                  <a:pt x="582619" y="181283"/>
                </a:cubicBezTo>
                <a:cubicBezTo>
                  <a:pt x="592045" y="175522"/>
                  <a:pt x="592045" y="192811"/>
                  <a:pt x="596756" y="181283"/>
                </a:cubicBezTo>
                <a:cubicBezTo>
                  <a:pt x="592045" y="175522"/>
                  <a:pt x="592045" y="175522"/>
                  <a:pt x="592045" y="175522"/>
                </a:cubicBezTo>
                <a:cubicBezTo>
                  <a:pt x="606181" y="169760"/>
                  <a:pt x="606181" y="169760"/>
                  <a:pt x="606181" y="169760"/>
                </a:cubicBezTo>
                <a:cubicBezTo>
                  <a:pt x="610896" y="181283"/>
                  <a:pt x="615607" y="198572"/>
                  <a:pt x="606181" y="210096"/>
                </a:cubicBezTo>
                <a:cubicBezTo>
                  <a:pt x="601470" y="221619"/>
                  <a:pt x="587330" y="210096"/>
                  <a:pt x="582619" y="221619"/>
                </a:cubicBezTo>
                <a:cubicBezTo>
                  <a:pt x="601470" y="227381"/>
                  <a:pt x="629743" y="244670"/>
                  <a:pt x="643883" y="227381"/>
                </a:cubicBezTo>
                <a:cubicBezTo>
                  <a:pt x="658020" y="221619"/>
                  <a:pt x="658020" y="221619"/>
                  <a:pt x="658020" y="221619"/>
                </a:cubicBezTo>
                <a:cubicBezTo>
                  <a:pt x="658020" y="233142"/>
                  <a:pt x="662731" y="244670"/>
                  <a:pt x="672156" y="238908"/>
                </a:cubicBezTo>
                <a:cubicBezTo>
                  <a:pt x="686293" y="238908"/>
                  <a:pt x="686293" y="221619"/>
                  <a:pt x="691007" y="215857"/>
                </a:cubicBezTo>
                <a:cubicBezTo>
                  <a:pt x="705144" y="221619"/>
                  <a:pt x="705144" y="204334"/>
                  <a:pt x="719280" y="204334"/>
                </a:cubicBezTo>
                <a:cubicBezTo>
                  <a:pt x="728706" y="187045"/>
                  <a:pt x="738131" y="169760"/>
                  <a:pt x="747557" y="152475"/>
                </a:cubicBezTo>
                <a:cubicBezTo>
                  <a:pt x="747557" y="146714"/>
                  <a:pt x="756982" y="152475"/>
                  <a:pt x="761693" y="158237"/>
                </a:cubicBezTo>
                <a:cubicBezTo>
                  <a:pt x="747557" y="169760"/>
                  <a:pt x="761693" y="175522"/>
                  <a:pt x="766408" y="187045"/>
                </a:cubicBezTo>
                <a:cubicBezTo>
                  <a:pt x="771119" y="187045"/>
                  <a:pt x="785259" y="192811"/>
                  <a:pt x="789970" y="187045"/>
                </a:cubicBezTo>
                <a:cubicBezTo>
                  <a:pt x="794684" y="187045"/>
                  <a:pt x="808821" y="198572"/>
                  <a:pt x="813535" y="187045"/>
                </a:cubicBezTo>
                <a:cubicBezTo>
                  <a:pt x="813535" y="192811"/>
                  <a:pt x="794684" y="198572"/>
                  <a:pt x="804110" y="210096"/>
                </a:cubicBezTo>
                <a:cubicBezTo>
                  <a:pt x="789970" y="210096"/>
                  <a:pt x="799395" y="187045"/>
                  <a:pt x="780548" y="192811"/>
                </a:cubicBezTo>
                <a:cubicBezTo>
                  <a:pt x="775833" y="210096"/>
                  <a:pt x="785259" y="221619"/>
                  <a:pt x="789970" y="238908"/>
                </a:cubicBezTo>
                <a:cubicBezTo>
                  <a:pt x="780548" y="238908"/>
                  <a:pt x="780548" y="238908"/>
                  <a:pt x="780548" y="238908"/>
                </a:cubicBezTo>
                <a:cubicBezTo>
                  <a:pt x="785259" y="244670"/>
                  <a:pt x="789970" y="250431"/>
                  <a:pt x="785259" y="256193"/>
                </a:cubicBezTo>
                <a:cubicBezTo>
                  <a:pt x="789970" y="267716"/>
                  <a:pt x="799395" y="256193"/>
                  <a:pt x="804110" y="256193"/>
                </a:cubicBezTo>
                <a:cubicBezTo>
                  <a:pt x="804110" y="261954"/>
                  <a:pt x="804110" y="279239"/>
                  <a:pt x="813535" y="273478"/>
                </a:cubicBezTo>
                <a:cubicBezTo>
                  <a:pt x="827672" y="273478"/>
                  <a:pt x="841808" y="285001"/>
                  <a:pt x="846523" y="267716"/>
                </a:cubicBezTo>
                <a:cubicBezTo>
                  <a:pt x="827672" y="256193"/>
                  <a:pt x="846523" y="244670"/>
                  <a:pt x="841808" y="233142"/>
                </a:cubicBezTo>
                <a:cubicBezTo>
                  <a:pt x="832383" y="238908"/>
                  <a:pt x="818246" y="227381"/>
                  <a:pt x="808821" y="233142"/>
                </a:cubicBezTo>
                <a:cubicBezTo>
                  <a:pt x="813535" y="238908"/>
                  <a:pt x="818246" y="238908"/>
                  <a:pt x="818246" y="250431"/>
                </a:cubicBezTo>
                <a:cubicBezTo>
                  <a:pt x="808821" y="256193"/>
                  <a:pt x="804110" y="238908"/>
                  <a:pt x="794684" y="238908"/>
                </a:cubicBezTo>
                <a:cubicBezTo>
                  <a:pt x="799395" y="233142"/>
                  <a:pt x="794684" y="215857"/>
                  <a:pt x="808821" y="221619"/>
                </a:cubicBezTo>
                <a:cubicBezTo>
                  <a:pt x="813535" y="215857"/>
                  <a:pt x="827672" y="221619"/>
                  <a:pt x="837097" y="210096"/>
                </a:cubicBezTo>
                <a:cubicBezTo>
                  <a:pt x="827672" y="210096"/>
                  <a:pt x="818246" y="192811"/>
                  <a:pt x="827672" y="181283"/>
                </a:cubicBezTo>
                <a:cubicBezTo>
                  <a:pt x="804110" y="187045"/>
                  <a:pt x="818246" y="140948"/>
                  <a:pt x="789970" y="146714"/>
                </a:cubicBezTo>
                <a:cubicBezTo>
                  <a:pt x="789970" y="117901"/>
                  <a:pt x="789970" y="117901"/>
                  <a:pt x="789970" y="117901"/>
                </a:cubicBezTo>
                <a:cubicBezTo>
                  <a:pt x="794684" y="123663"/>
                  <a:pt x="799395" y="117901"/>
                  <a:pt x="799395" y="117901"/>
                </a:cubicBezTo>
                <a:cubicBezTo>
                  <a:pt x="808821" y="117901"/>
                  <a:pt x="804110" y="129425"/>
                  <a:pt x="813535" y="129425"/>
                </a:cubicBezTo>
                <a:cubicBezTo>
                  <a:pt x="818246" y="112140"/>
                  <a:pt x="818246" y="112140"/>
                  <a:pt x="818246" y="112140"/>
                </a:cubicBezTo>
                <a:cubicBezTo>
                  <a:pt x="808821" y="135186"/>
                  <a:pt x="841808" y="140948"/>
                  <a:pt x="846523" y="163998"/>
                </a:cubicBezTo>
                <a:cubicBezTo>
                  <a:pt x="865370" y="163998"/>
                  <a:pt x="874796" y="187045"/>
                  <a:pt x="893647" y="181283"/>
                </a:cubicBezTo>
                <a:cubicBezTo>
                  <a:pt x="888936" y="198572"/>
                  <a:pt x="870085" y="215857"/>
                  <a:pt x="865370" y="238908"/>
                </a:cubicBezTo>
                <a:cubicBezTo>
                  <a:pt x="870085" y="250431"/>
                  <a:pt x="846523" y="267716"/>
                  <a:pt x="865370" y="279239"/>
                </a:cubicBezTo>
                <a:cubicBezTo>
                  <a:pt x="879510" y="279239"/>
                  <a:pt x="884221" y="279239"/>
                  <a:pt x="893647" y="267716"/>
                </a:cubicBezTo>
                <a:cubicBezTo>
                  <a:pt x="893647" y="256193"/>
                  <a:pt x="888936" y="238908"/>
                  <a:pt x="898358" y="233142"/>
                </a:cubicBezTo>
                <a:cubicBezTo>
                  <a:pt x="893647" y="227381"/>
                  <a:pt x="898358" y="227381"/>
                  <a:pt x="893647" y="221619"/>
                </a:cubicBezTo>
                <a:cubicBezTo>
                  <a:pt x="917209" y="210096"/>
                  <a:pt x="917209" y="210096"/>
                  <a:pt x="917209" y="210096"/>
                </a:cubicBezTo>
                <a:cubicBezTo>
                  <a:pt x="907783" y="204334"/>
                  <a:pt x="907783" y="181283"/>
                  <a:pt x="912498" y="175522"/>
                </a:cubicBezTo>
                <a:cubicBezTo>
                  <a:pt x="921923" y="163998"/>
                  <a:pt x="926634" y="158237"/>
                  <a:pt x="921923" y="146714"/>
                </a:cubicBezTo>
                <a:cubicBezTo>
                  <a:pt x="931345" y="152475"/>
                  <a:pt x="936060" y="140948"/>
                  <a:pt x="936060" y="135186"/>
                </a:cubicBezTo>
                <a:cubicBezTo>
                  <a:pt x="931345" y="135186"/>
                  <a:pt x="931345" y="146714"/>
                  <a:pt x="921923" y="140948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26634" y="135186"/>
                  <a:pt x="931345" y="123663"/>
                  <a:pt x="936060" y="129425"/>
                </a:cubicBezTo>
                <a:cubicBezTo>
                  <a:pt x="926634" y="117901"/>
                  <a:pt x="950196" y="117901"/>
                  <a:pt x="954911" y="117901"/>
                </a:cubicBezTo>
                <a:cubicBezTo>
                  <a:pt x="959622" y="129425"/>
                  <a:pt x="964333" y="135186"/>
                  <a:pt x="969047" y="140948"/>
                </a:cubicBezTo>
                <a:cubicBezTo>
                  <a:pt x="983184" y="123663"/>
                  <a:pt x="964333" y="112140"/>
                  <a:pt x="969047" y="100616"/>
                </a:cubicBezTo>
                <a:cubicBezTo>
                  <a:pt x="969047" y="89089"/>
                  <a:pt x="954911" y="94851"/>
                  <a:pt x="954911" y="77566"/>
                </a:cubicBezTo>
                <a:cubicBezTo>
                  <a:pt x="931345" y="83327"/>
                  <a:pt x="931345" y="54519"/>
                  <a:pt x="931345" y="37230"/>
                </a:cubicBezTo>
                <a:cubicBezTo>
                  <a:pt x="940771" y="31469"/>
                  <a:pt x="940771" y="19945"/>
                  <a:pt x="945485" y="8422"/>
                </a:cubicBezTo>
                <a:close/>
                <a:moveTo>
                  <a:pt x="920167" y="0"/>
                </a:moveTo>
                <a:lnTo>
                  <a:pt x="924480" y="0"/>
                </a:lnTo>
                <a:lnTo>
                  <a:pt x="924247" y="907"/>
                </a:lnTo>
                <a:cubicBezTo>
                  <a:pt x="922921" y="4967"/>
                  <a:pt x="922921" y="8215"/>
                  <a:pt x="928225" y="11462"/>
                </a:cubicBezTo>
                <a:cubicBezTo>
                  <a:pt x="921155" y="11462"/>
                  <a:pt x="921155" y="17961"/>
                  <a:pt x="917616" y="17961"/>
                </a:cubicBezTo>
                <a:close/>
                <a:moveTo>
                  <a:pt x="859535" y="0"/>
                </a:moveTo>
                <a:lnTo>
                  <a:pt x="897093" y="0"/>
                </a:lnTo>
                <a:lnTo>
                  <a:pt x="894192" y="9411"/>
                </a:lnTo>
                <a:cubicBezTo>
                  <a:pt x="887199" y="23382"/>
                  <a:pt x="876010" y="37354"/>
                  <a:pt x="898388" y="41654"/>
                </a:cubicBezTo>
                <a:cubicBezTo>
                  <a:pt x="898388" y="53116"/>
                  <a:pt x="898388" y="53116"/>
                  <a:pt x="898388" y="53116"/>
                </a:cubicBezTo>
                <a:cubicBezTo>
                  <a:pt x="908335" y="47387"/>
                  <a:pt x="903363" y="58849"/>
                  <a:pt x="913306" y="58849"/>
                </a:cubicBezTo>
                <a:cubicBezTo>
                  <a:pt x="918281" y="53116"/>
                  <a:pt x="923253" y="58849"/>
                  <a:pt x="928225" y="58849"/>
                </a:cubicBezTo>
                <a:cubicBezTo>
                  <a:pt x="928225" y="64582"/>
                  <a:pt x="923253" y="64582"/>
                  <a:pt x="918281" y="64582"/>
                </a:cubicBezTo>
                <a:cubicBezTo>
                  <a:pt x="918281" y="64582"/>
                  <a:pt x="913306" y="64582"/>
                  <a:pt x="913306" y="64582"/>
                </a:cubicBezTo>
                <a:cubicBezTo>
                  <a:pt x="908335" y="76043"/>
                  <a:pt x="918281" y="98971"/>
                  <a:pt x="898388" y="98971"/>
                </a:cubicBezTo>
                <a:cubicBezTo>
                  <a:pt x="898388" y="104704"/>
                  <a:pt x="903363" y="121899"/>
                  <a:pt x="893416" y="121899"/>
                </a:cubicBezTo>
                <a:cubicBezTo>
                  <a:pt x="883470" y="121899"/>
                  <a:pt x="883470" y="121899"/>
                  <a:pt x="883470" y="121899"/>
                </a:cubicBezTo>
                <a:lnTo>
                  <a:pt x="883470" y="98971"/>
                </a:lnTo>
                <a:cubicBezTo>
                  <a:pt x="863579" y="110437"/>
                  <a:pt x="863579" y="110437"/>
                  <a:pt x="863579" y="110437"/>
                </a:cubicBezTo>
                <a:cubicBezTo>
                  <a:pt x="868551" y="81776"/>
                  <a:pt x="873526" y="53116"/>
                  <a:pt x="873526" y="24459"/>
                </a:cubicBezTo>
                <a:cubicBezTo>
                  <a:pt x="866067" y="18726"/>
                  <a:pt x="863580" y="10127"/>
                  <a:pt x="861094" y="2246"/>
                </a:cubicBezTo>
                <a:close/>
                <a:moveTo>
                  <a:pt x="801107" y="0"/>
                </a:moveTo>
                <a:lnTo>
                  <a:pt x="817746" y="0"/>
                </a:lnTo>
                <a:lnTo>
                  <a:pt x="822142" y="14355"/>
                </a:lnTo>
                <a:cubicBezTo>
                  <a:pt x="816836" y="20129"/>
                  <a:pt x="806228" y="31677"/>
                  <a:pt x="811530" y="43225"/>
                </a:cubicBezTo>
                <a:cubicBezTo>
                  <a:pt x="811530" y="43225"/>
                  <a:pt x="816836" y="43225"/>
                  <a:pt x="822142" y="43225"/>
                </a:cubicBezTo>
                <a:cubicBezTo>
                  <a:pt x="827445" y="31677"/>
                  <a:pt x="827445" y="31677"/>
                  <a:pt x="827445" y="31677"/>
                </a:cubicBezTo>
                <a:cubicBezTo>
                  <a:pt x="832750" y="37451"/>
                  <a:pt x="838053" y="54773"/>
                  <a:pt x="832750" y="60551"/>
                </a:cubicBezTo>
                <a:cubicBezTo>
                  <a:pt x="806228" y="48999"/>
                  <a:pt x="827445" y="89420"/>
                  <a:pt x="806228" y="77873"/>
                </a:cubicBezTo>
                <a:cubicBezTo>
                  <a:pt x="803575" y="66323"/>
                  <a:pt x="803575" y="53330"/>
                  <a:pt x="803575" y="39616"/>
                </a:cubicBezTo>
                <a:close/>
                <a:moveTo>
                  <a:pt x="633409" y="0"/>
                </a:moveTo>
                <a:lnTo>
                  <a:pt x="642599" y="0"/>
                </a:lnTo>
                <a:lnTo>
                  <a:pt x="641798" y="6822"/>
                </a:lnTo>
                <a:cubicBezTo>
                  <a:pt x="647104" y="12858"/>
                  <a:pt x="657712" y="18889"/>
                  <a:pt x="652410" y="30953"/>
                </a:cubicBezTo>
                <a:cubicBezTo>
                  <a:pt x="649757" y="24921"/>
                  <a:pt x="644452" y="20397"/>
                  <a:pt x="639810" y="15119"/>
                </a:cubicBezTo>
                <a:close/>
                <a:moveTo>
                  <a:pt x="465079" y="0"/>
                </a:moveTo>
                <a:lnTo>
                  <a:pt x="476998" y="0"/>
                </a:lnTo>
                <a:lnTo>
                  <a:pt x="472939" y="13293"/>
                </a:lnTo>
                <a:cubicBezTo>
                  <a:pt x="471074" y="33877"/>
                  <a:pt x="476047" y="59213"/>
                  <a:pt x="456155" y="46544"/>
                </a:cubicBezTo>
                <a:cubicBezTo>
                  <a:pt x="464996" y="40915"/>
                  <a:pt x="466101" y="32470"/>
                  <a:pt x="465549" y="23321"/>
                </a:cubicBezTo>
                <a:close/>
                <a:moveTo>
                  <a:pt x="255168" y="0"/>
                </a:moveTo>
                <a:lnTo>
                  <a:pt x="267033" y="0"/>
                </a:lnTo>
                <a:lnTo>
                  <a:pt x="270512" y="4972"/>
                </a:lnTo>
                <a:cubicBezTo>
                  <a:pt x="270512" y="11466"/>
                  <a:pt x="265207" y="17965"/>
                  <a:pt x="265207" y="24459"/>
                </a:cubicBezTo>
                <a:cubicBezTo>
                  <a:pt x="262555" y="21212"/>
                  <a:pt x="258578" y="16340"/>
                  <a:pt x="255926" y="10656"/>
                </a:cubicBezTo>
                <a:close/>
              </a:path>
            </a:pathLst>
          </a:custGeom>
        </p:spPr>
      </p:pic>
      <p:grpSp>
        <p:nvGrpSpPr>
          <p:cNvPr id="24578" name="组合 2"/>
          <p:cNvGrpSpPr/>
          <p:nvPr/>
        </p:nvGrpSpPr>
        <p:grpSpPr bwMode="auto">
          <a:xfrm>
            <a:off x="-233363" y="166687"/>
            <a:ext cx="1725216" cy="514350"/>
            <a:chOff x="-490" y="349"/>
            <a:chExt cx="3622" cy="1082"/>
          </a:xfrm>
        </p:grpSpPr>
        <p:sp>
          <p:nvSpPr>
            <p:cNvPr id="4" name="Freeform 1158"/>
            <p:cNvSpPr>
              <a:spLocks noEditPoints="1"/>
            </p:cNvSpPr>
            <p:nvPr/>
          </p:nvSpPr>
          <p:spPr bwMode="auto">
            <a:xfrm>
              <a:off x="-490" y="349"/>
              <a:ext cx="3622" cy="1082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24580" name="文本框 1"/>
            <p:cNvSpPr txBox="1">
              <a:spLocks noChangeArrowheads="1"/>
            </p:cNvSpPr>
            <p:nvPr/>
          </p:nvSpPr>
          <p:spPr bwMode="auto">
            <a:xfrm>
              <a:off x="703" y="431"/>
              <a:ext cx="1687" cy="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</a:t>
              </a:r>
            </a:p>
          </p:txBody>
        </p:sp>
      </p:grp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1829991" y="21432"/>
            <a:ext cx="6628209" cy="1193006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Match</a:t>
            </a:r>
            <a:r>
              <a:rPr lang="zh-CN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the </a:t>
            </a:r>
            <a:r>
              <a:rPr lang="en-US" altLang="zh-CN" sz="2800" b="1" i="1" dirty="0">
                <a:solidFill>
                  <a:srgbClr val="FF0000"/>
                </a:solidFill>
              </a:rPr>
              <a:t>headings</a:t>
            </a:r>
            <a:r>
              <a:rPr lang="en-US" altLang="zh-CN" sz="2800" b="1" dirty="0">
                <a:solidFill>
                  <a:srgbClr val="FF0000"/>
                </a:solidFill>
              </a:rPr>
              <a:t> with </a:t>
            </a:r>
            <a:r>
              <a:rPr lang="en-US" altLang="zh-CN" sz="2800" b="1" i="1" dirty="0">
                <a:solidFill>
                  <a:srgbClr val="FF0000"/>
                </a:solidFill>
              </a:rPr>
              <a:t>each</a:t>
            </a:r>
          </a:p>
          <a:p>
            <a:r>
              <a:rPr lang="en-US" altLang="zh-CN" sz="2800" b="1" i="1" dirty="0">
                <a:solidFill>
                  <a:srgbClr val="FF0000"/>
                </a:solidFill>
              </a:rPr>
              <a:t> paragraph</a:t>
            </a:r>
            <a:r>
              <a:rPr lang="en-US" altLang="zh-CN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39778" y="1214437"/>
            <a:ext cx="5204222" cy="3577829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/>
              <a:t>A. a </a:t>
            </a:r>
            <a:r>
              <a:rPr lang="zh-CN" altLang="en-US" sz="2400" b="1" dirty="0">
                <a:solidFill>
                  <a:srgbClr val="FF0000"/>
                </a:solidFill>
              </a:rPr>
              <a:t>special experience</a:t>
            </a:r>
            <a:r>
              <a:rPr lang="zh-CN" altLang="en-US" sz="2400" b="1" dirty="0"/>
              <a:t> at night.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z="24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/>
              <a:t>B. t</a:t>
            </a:r>
            <a:r>
              <a:rPr lang="en-US" altLang="zh-CN" sz="2400" b="1" dirty="0"/>
              <a:t>he</a:t>
            </a:r>
            <a:r>
              <a:rPr lang="zh-CN" altLang="en-US" sz="2400" b="1" dirty="0"/>
              <a:t>ir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plan</a:t>
            </a:r>
            <a:r>
              <a:rPr lang="en-US" altLang="zh-CN" sz="2400" b="1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4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/>
              <a:t>C. </a:t>
            </a:r>
            <a:r>
              <a:rPr lang="zh-CN" altLang="en-US" sz="2400" b="1" dirty="0"/>
              <a:t>t</a:t>
            </a:r>
            <a:r>
              <a:rPr lang="en-US" altLang="zh-CN" sz="2400" b="1" dirty="0"/>
              <a:t>he </a:t>
            </a:r>
            <a:r>
              <a:rPr lang="en-US" altLang="zh-CN" sz="2400" b="1" dirty="0">
                <a:solidFill>
                  <a:srgbClr val="FF0000"/>
                </a:solidFill>
              </a:rPr>
              <a:t>introduction</a:t>
            </a:r>
            <a:r>
              <a:rPr lang="en-US" altLang="zh-CN" sz="2400" b="1" dirty="0"/>
              <a:t> of </a:t>
            </a:r>
            <a:r>
              <a:rPr lang="en-US" altLang="zh-CN" sz="2400" b="1" dirty="0" err="1"/>
              <a:t>Zhangjiajie</a:t>
            </a:r>
            <a:r>
              <a:rPr lang="en-US" altLang="zh-CN" sz="2400" b="1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/>
              <a:t>D.</a:t>
            </a:r>
            <a:r>
              <a:rPr lang="zh-CN" altLang="en-US" sz="2400" b="1" dirty="0"/>
              <a:t>The </a:t>
            </a:r>
            <a:r>
              <a:rPr lang="en-US" altLang="zh-CN" sz="2400" b="1" dirty="0">
                <a:solidFill>
                  <a:srgbClr val="FF0000"/>
                </a:solidFill>
              </a:rPr>
              <a:t>experience</a:t>
            </a:r>
            <a:r>
              <a:rPr lang="en-US" altLang="zh-CN" sz="2400" b="1" dirty="0"/>
              <a:t> of their climbing Mount </a:t>
            </a:r>
            <a:r>
              <a:rPr lang="en-US" altLang="zh-CN" sz="2400" b="1" dirty="0" err="1"/>
              <a:t>Tianzi</a:t>
            </a:r>
            <a:r>
              <a:rPr lang="en-US" altLang="zh-CN" sz="2400" b="1" dirty="0"/>
              <a:t>.</a:t>
            </a:r>
          </a:p>
        </p:txBody>
      </p:sp>
      <p:sp>
        <p:nvSpPr>
          <p:cNvPr id="13316" name="箭头 176"/>
          <p:cNvSpPr>
            <a:spLocks noChangeShapeType="1"/>
          </p:cNvSpPr>
          <p:nvPr/>
        </p:nvSpPr>
        <p:spPr bwMode="auto">
          <a:xfrm>
            <a:off x="3075385" y="1538288"/>
            <a:ext cx="864394" cy="1403747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317" name="箭头 176"/>
          <p:cNvSpPr>
            <a:spLocks noChangeShapeType="1"/>
          </p:cNvSpPr>
          <p:nvPr/>
        </p:nvSpPr>
        <p:spPr bwMode="auto">
          <a:xfrm flipV="1">
            <a:off x="3075385" y="1591866"/>
            <a:ext cx="810815" cy="6477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318" name="箭头 176"/>
          <p:cNvSpPr>
            <a:spLocks noChangeShapeType="1"/>
          </p:cNvSpPr>
          <p:nvPr/>
        </p:nvSpPr>
        <p:spPr bwMode="auto">
          <a:xfrm flipV="1">
            <a:off x="3183732" y="2456260"/>
            <a:ext cx="756047" cy="1512094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320" name="箭头 176"/>
          <p:cNvSpPr>
            <a:spLocks noChangeShapeType="1"/>
          </p:cNvSpPr>
          <p:nvPr/>
        </p:nvSpPr>
        <p:spPr bwMode="auto">
          <a:xfrm>
            <a:off x="3130153" y="3212306"/>
            <a:ext cx="756047" cy="919163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147888" y="1214437"/>
            <a:ext cx="3150394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zh-CN" altLang="en-US" sz="2700" b="1"/>
              <a:t>Para 1</a:t>
            </a:r>
          </a:p>
          <a:p>
            <a:endParaRPr lang="zh-CN" altLang="en-US" sz="2700" b="1"/>
          </a:p>
          <a:p>
            <a:r>
              <a:rPr lang="zh-CN" altLang="en-US" sz="2700" b="1"/>
              <a:t>Para 2</a:t>
            </a:r>
          </a:p>
          <a:p>
            <a:endParaRPr lang="zh-CN" altLang="en-US" sz="2700" b="1"/>
          </a:p>
          <a:p>
            <a:r>
              <a:rPr lang="en-US" altLang="zh-CN" sz="2700" b="1"/>
              <a:t>P</a:t>
            </a:r>
            <a:r>
              <a:rPr lang="zh-CN" altLang="en-US" sz="2700" b="1"/>
              <a:t>ara 3</a:t>
            </a:r>
            <a:endParaRPr lang="en-US" altLang="zh-CN" sz="2700" b="1"/>
          </a:p>
          <a:p>
            <a:endParaRPr lang="en-US" altLang="zh-CN" sz="2700" b="1"/>
          </a:p>
          <a:p>
            <a:r>
              <a:rPr lang="en-US" altLang="zh-CN" sz="2700" b="1"/>
              <a:t>Para 4</a:t>
            </a:r>
            <a:endParaRPr lang="zh-CN" altLang="en-US" sz="27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bldLvl="0" animBg="1"/>
      <p:bldP spid="13314" grpId="0" build="p"/>
      <p:bldP spid="13316" grpId="0" animBg="1"/>
      <p:bldP spid="13317" grpId="0" animBg="1"/>
      <p:bldP spid="13318" grpId="0" animBg="1"/>
      <p:bldP spid="13320" grpId="0" animBg="1"/>
      <p:bldP spid="133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组合 2"/>
          <p:cNvGrpSpPr/>
          <p:nvPr/>
        </p:nvGrpSpPr>
        <p:grpSpPr bwMode="auto">
          <a:xfrm>
            <a:off x="-233363" y="166687"/>
            <a:ext cx="1725216" cy="514350"/>
            <a:chOff x="-490" y="349"/>
            <a:chExt cx="3622" cy="1082"/>
          </a:xfrm>
        </p:grpSpPr>
        <p:sp>
          <p:nvSpPr>
            <p:cNvPr id="37" name="Freeform 1158"/>
            <p:cNvSpPr>
              <a:spLocks noEditPoints="1"/>
            </p:cNvSpPr>
            <p:nvPr/>
          </p:nvSpPr>
          <p:spPr bwMode="auto">
            <a:xfrm>
              <a:off x="-490" y="349"/>
              <a:ext cx="3622" cy="1082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26627" name="文本框 1"/>
            <p:cNvSpPr txBox="1">
              <a:spLocks noChangeArrowheads="1"/>
            </p:cNvSpPr>
            <p:nvPr/>
          </p:nvSpPr>
          <p:spPr bwMode="auto">
            <a:xfrm>
              <a:off x="703" y="431"/>
              <a:ext cx="1687" cy="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</a:t>
              </a:r>
            </a:p>
          </p:txBody>
        </p:sp>
      </p:grpSp>
      <p:sp>
        <p:nvSpPr>
          <p:cNvPr id="21509" name="文本框 2"/>
          <p:cNvSpPr txBox="1">
            <a:spLocks noChangeArrowheads="1"/>
          </p:cNvSpPr>
          <p:nvPr/>
        </p:nvSpPr>
        <p:spPr bwMode="auto">
          <a:xfrm>
            <a:off x="1426368" y="1032272"/>
            <a:ext cx="3492104" cy="43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dirty="0"/>
              <a:t>●1.Where is Betty now?</a:t>
            </a:r>
          </a:p>
        </p:txBody>
      </p:sp>
      <p:sp>
        <p:nvSpPr>
          <p:cNvPr id="21513" name="文本框 7"/>
          <p:cNvSpPr txBox="1">
            <a:spLocks noChangeArrowheads="1"/>
          </p:cNvSpPr>
          <p:nvPr/>
        </p:nvSpPr>
        <p:spPr bwMode="auto">
          <a:xfrm>
            <a:off x="1426369" y="1996679"/>
            <a:ext cx="389113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dirty="0"/>
              <a:t>●How large is Zhangjiajie?</a:t>
            </a:r>
          </a:p>
        </p:txBody>
      </p:sp>
      <p:sp>
        <p:nvSpPr>
          <p:cNvPr id="21514" name="文本框 8"/>
          <p:cNvSpPr txBox="1">
            <a:spLocks noChangeArrowheads="1"/>
          </p:cNvSpPr>
          <p:nvPr/>
        </p:nvSpPr>
        <p:spPr bwMode="auto">
          <a:xfrm>
            <a:off x="1426369" y="3038475"/>
            <a:ext cx="7755731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dirty="0"/>
              <a:t>●What does the strange shape of its tall rocks look like?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7844" y="1570435"/>
            <a:ext cx="324088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</a:rPr>
              <a:t>She is in Hunan Province.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7844" y="2431256"/>
            <a:ext cx="3957638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</a:rPr>
              <a:t>It’s about 480 square </a:t>
            </a:r>
            <a:r>
              <a:rPr lang="en-US" altLang="zh-CN" sz="2100" dirty="0" err="1">
                <a:solidFill>
                  <a:srgbClr val="FF0000"/>
                </a:solidFill>
              </a:rPr>
              <a:t>kilometres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7844" y="3694510"/>
            <a:ext cx="6330554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</a:rPr>
              <a:t>Some look like </a:t>
            </a:r>
            <a:r>
              <a:rPr lang="en-US" altLang="zh-CN" sz="2100" dirty="0" err="1">
                <a:solidFill>
                  <a:srgbClr val="FF0000"/>
                </a:solidFill>
              </a:rPr>
              <a:t>humans,some</a:t>
            </a:r>
            <a:r>
              <a:rPr lang="en-US" altLang="zh-CN" sz="2100" dirty="0">
                <a:solidFill>
                  <a:srgbClr val="FF0000"/>
                </a:solidFill>
              </a:rPr>
              <a:t> look like wild animals.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1559719" y="46435"/>
            <a:ext cx="7247335" cy="903684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en-US" altLang="zh-CN" sz="2700" b="1" dirty="0">
              <a:solidFill>
                <a:srgbClr val="FF0000"/>
              </a:solidFill>
            </a:endParaRPr>
          </a:p>
          <a:p>
            <a:r>
              <a:rPr lang="en-US" altLang="zh-CN" sz="2700" b="1" dirty="0">
                <a:solidFill>
                  <a:srgbClr val="FF0000"/>
                </a:solidFill>
              </a:rPr>
              <a:t>Read and </a:t>
            </a:r>
            <a:r>
              <a:rPr lang="zh-CN" altLang="en-US" sz="2700" b="1" dirty="0">
                <a:solidFill>
                  <a:srgbClr val="FF0000"/>
                </a:solidFill>
              </a:rPr>
              <a:t>answer the following questions </a:t>
            </a:r>
          </a:p>
          <a:p>
            <a:endParaRPr lang="en-US" altLang="zh-CN" sz="27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3" grpId="0"/>
      <p:bldP spid="21514" grpId="0"/>
      <p:bldP spid="2" grpId="0"/>
      <p:bldP spid="5" grpId="0"/>
      <p:bldP spid="6" grpId="0"/>
      <p:bldP spid="2048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组合 2"/>
          <p:cNvGrpSpPr/>
          <p:nvPr/>
        </p:nvGrpSpPr>
        <p:grpSpPr bwMode="auto">
          <a:xfrm>
            <a:off x="-241697" y="166687"/>
            <a:ext cx="1725216" cy="514350"/>
            <a:chOff x="-490" y="349"/>
            <a:chExt cx="3622" cy="1082"/>
          </a:xfrm>
        </p:grpSpPr>
        <p:sp>
          <p:nvSpPr>
            <p:cNvPr id="4" name="Freeform 1158"/>
            <p:cNvSpPr>
              <a:spLocks noEditPoints="1"/>
            </p:cNvSpPr>
            <p:nvPr/>
          </p:nvSpPr>
          <p:spPr bwMode="auto">
            <a:xfrm>
              <a:off x="-490" y="349"/>
              <a:ext cx="3622" cy="1082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solidFill>
                  <a:srgbClr val="FF0000"/>
                </a:solidFill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27651" name="文本框 1"/>
            <p:cNvSpPr txBox="1">
              <a:spLocks noChangeArrowheads="1"/>
            </p:cNvSpPr>
            <p:nvPr/>
          </p:nvSpPr>
          <p:spPr bwMode="auto">
            <a:xfrm>
              <a:off x="703" y="431"/>
              <a:ext cx="1687" cy="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</a:t>
              </a:r>
            </a:p>
          </p:txBody>
        </p:sp>
      </p:grpSp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1885950" y="205978"/>
            <a:ext cx="6682979" cy="756047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r>
              <a:rPr lang="en-US" altLang="zh-CN" sz="2700" b="1" dirty="0">
                <a:solidFill>
                  <a:srgbClr val="FF0000"/>
                </a:solidFill>
                <a:latin typeface="Candara" panose="020E0502030303020204" pitchFamily="34" charset="0"/>
              </a:rPr>
              <a:t>Number the sentences in the correct order.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540669" y="947738"/>
            <a:ext cx="4380310" cy="43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dirty="0"/>
              <a:t>a. Betty pulled a leaf off a plant.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540669" y="1539479"/>
            <a:ext cx="4550569" cy="43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/>
              <a:t>b. The noise woke everybody up.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540669" y="2109788"/>
            <a:ext cx="438031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/>
              <a:t>c. They climbed Mount Tianzi.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540669" y="2652713"/>
            <a:ext cx="438031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/>
              <a:t>d. A monkey made some noise.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540669" y="3233738"/>
            <a:ext cx="45505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/>
              <a:t>e. They camped by a small lake.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540669" y="3767138"/>
            <a:ext cx="5588794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/>
              <a:t>f. Lingling's uncle said that people should protect everything in Zhangjiajie.</a:t>
            </a:r>
          </a:p>
        </p:txBody>
      </p:sp>
      <p:sp>
        <p:nvSpPr>
          <p:cNvPr id="13" name="矩形 12"/>
          <p:cNvSpPr/>
          <p:nvPr/>
        </p:nvSpPr>
        <p:spPr>
          <a:xfrm>
            <a:off x="7293769" y="1079897"/>
            <a:ext cx="342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  <p:sp>
        <p:nvSpPr>
          <p:cNvPr id="14" name="矩形 13"/>
          <p:cNvSpPr/>
          <p:nvPr/>
        </p:nvSpPr>
        <p:spPr>
          <a:xfrm>
            <a:off x="7293769" y="1671638"/>
            <a:ext cx="342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  <p:sp>
        <p:nvSpPr>
          <p:cNvPr id="15" name="矩形 14"/>
          <p:cNvSpPr/>
          <p:nvPr/>
        </p:nvSpPr>
        <p:spPr>
          <a:xfrm>
            <a:off x="7293769" y="2176463"/>
            <a:ext cx="342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  <p:sp>
        <p:nvSpPr>
          <p:cNvPr id="16" name="矩形 15"/>
          <p:cNvSpPr/>
          <p:nvPr/>
        </p:nvSpPr>
        <p:spPr>
          <a:xfrm>
            <a:off x="7293769" y="2786063"/>
            <a:ext cx="342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  <p:sp>
        <p:nvSpPr>
          <p:cNvPr id="17" name="矩形 16"/>
          <p:cNvSpPr/>
          <p:nvPr/>
        </p:nvSpPr>
        <p:spPr>
          <a:xfrm>
            <a:off x="7293769" y="3367088"/>
            <a:ext cx="342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  <p:sp>
        <p:nvSpPr>
          <p:cNvPr id="18" name="矩形 17"/>
          <p:cNvSpPr/>
          <p:nvPr/>
        </p:nvSpPr>
        <p:spPr>
          <a:xfrm>
            <a:off x="7293769" y="3937397"/>
            <a:ext cx="342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7293769" y="3300413"/>
            <a:ext cx="3048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7312819" y="1604963"/>
            <a:ext cx="3048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7312819" y="2719388"/>
            <a:ext cx="3048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7331869" y="2109788"/>
            <a:ext cx="3048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7331869" y="1013222"/>
            <a:ext cx="304800" cy="43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7331869" y="3870722"/>
            <a:ext cx="304800" cy="43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ldLvl="0" animBg="1"/>
      <p:bldP spid="2" grpId="0"/>
      <p:bldP spid="8" grpId="0"/>
      <p:bldP spid="9" grpId="0"/>
      <p:bldP spid="10" grpId="0"/>
      <p:bldP spid="11" grpId="0"/>
      <p:bldP spid="12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组合 2"/>
          <p:cNvGrpSpPr/>
          <p:nvPr/>
        </p:nvGrpSpPr>
        <p:grpSpPr bwMode="auto">
          <a:xfrm>
            <a:off x="-233363" y="166687"/>
            <a:ext cx="1725216" cy="514350"/>
            <a:chOff x="-490" y="349"/>
            <a:chExt cx="3622" cy="1082"/>
          </a:xfrm>
        </p:grpSpPr>
        <p:sp>
          <p:nvSpPr>
            <p:cNvPr id="2" name="Freeform 1158"/>
            <p:cNvSpPr>
              <a:spLocks noEditPoints="1"/>
            </p:cNvSpPr>
            <p:nvPr/>
          </p:nvSpPr>
          <p:spPr bwMode="auto">
            <a:xfrm>
              <a:off x="-490" y="349"/>
              <a:ext cx="3622" cy="1082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28675" name="文本框 1"/>
            <p:cNvSpPr txBox="1">
              <a:spLocks noChangeArrowheads="1"/>
            </p:cNvSpPr>
            <p:nvPr/>
          </p:nvSpPr>
          <p:spPr bwMode="auto">
            <a:xfrm>
              <a:off x="703" y="431"/>
              <a:ext cx="1687" cy="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</a:t>
              </a:r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194308" y="3719592"/>
            <a:ext cx="1646929" cy="1450886"/>
          </a:xfrm>
          <a:custGeom>
            <a:avLst/>
            <a:gdLst>
              <a:gd name="connsiteX0" fmla="*/ 498588 w 2195892"/>
              <a:gd name="connsiteY0" fmla="*/ 1921339 h 1934517"/>
              <a:gd name="connsiteX1" fmla="*/ 503894 w 2195892"/>
              <a:gd name="connsiteY1" fmla="*/ 1921339 h 1934517"/>
              <a:gd name="connsiteX2" fmla="*/ 503894 w 2195892"/>
              <a:gd name="connsiteY2" fmla="*/ 1927837 h 1934517"/>
              <a:gd name="connsiteX3" fmla="*/ 498588 w 2195892"/>
              <a:gd name="connsiteY3" fmla="*/ 1927837 h 1934517"/>
              <a:gd name="connsiteX4" fmla="*/ 498588 w 2195892"/>
              <a:gd name="connsiteY4" fmla="*/ 1921339 h 1934517"/>
              <a:gd name="connsiteX5" fmla="*/ 472066 w 2195892"/>
              <a:gd name="connsiteY5" fmla="*/ 1895354 h 1934517"/>
              <a:gd name="connsiteX6" fmla="*/ 477372 w 2195892"/>
              <a:gd name="connsiteY6" fmla="*/ 1921339 h 1934517"/>
              <a:gd name="connsiteX7" fmla="*/ 456155 w 2195892"/>
              <a:gd name="connsiteY7" fmla="*/ 1910945 h 1934517"/>
              <a:gd name="connsiteX8" fmla="*/ 472066 w 2195892"/>
              <a:gd name="connsiteY8" fmla="*/ 1895354 h 1934517"/>
              <a:gd name="connsiteX9" fmla="*/ 354413 w 2195892"/>
              <a:gd name="connsiteY9" fmla="*/ 1888856 h 1934517"/>
              <a:gd name="connsiteX10" fmla="*/ 392990 w 2195892"/>
              <a:gd name="connsiteY10" fmla="*/ 1904447 h 1934517"/>
              <a:gd name="connsiteX11" fmla="*/ 383344 w 2195892"/>
              <a:gd name="connsiteY11" fmla="*/ 1930431 h 1934517"/>
              <a:gd name="connsiteX12" fmla="*/ 373098 w 2195892"/>
              <a:gd name="connsiteY12" fmla="*/ 1931081 h 1934517"/>
              <a:gd name="connsiteX13" fmla="*/ 368982 w 2195892"/>
              <a:gd name="connsiteY13" fmla="*/ 1934517 h 1934517"/>
              <a:gd name="connsiteX14" fmla="*/ 358746 w 2195892"/>
              <a:gd name="connsiteY14" fmla="*/ 1934517 h 1934517"/>
              <a:gd name="connsiteX15" fmla="*/ 353810 w 2195892"/>
              <a:gd name="connsiteY15" fmla="*/ 1923285 h 1934517"/>
              <a:gd name="connsiteX16" fmla="*/ 344770 w 2195892"/>
              <a:gd name="connsiteY16" fmla="*/ 1914840 h 1934517"/>
              <a:gd name="connsiteX17" fmla="*/ 354413 w 2195892"/>
              <a:gd name="connsiteY17" fmla="*/ 1888856 h 1934517"/>
              <a:gd name="connsiteX18" fmla="*/ 60999 w 2195892"/>
              <a:gd name="connsiteY18" fmla="*/ 1210658 h 1934517"/>
              <a:gd name="connsiteX19" fmla="*/ 66834 w 2195892"/>
              <a:gd name="connsiteY19" fmla="*/ 1211958 h 1934517"/>
              <a:gd name="connsiteX20" fmla="*/ 66834 w 2195892"/>
              <a:gd name="connsiteY20" fmla="*/ 1227548 h 1934517"/>
              <a:gd name="connsiteX21" fmla="*/ 58347 w 2195892"/>
              <a:gd name="connsiteY21" fmla="*/ 1217155 h 1934517"/>
              <a:gd name="connsiteX22" fmla="*/ 60999 w 2195892"/>
              <a:gd name="connsiteY22" fmla="*/ 1210658 h 1934517"/>
              <a:gd name="connsiteX23" fmla="*/ 72490 w 2195892"/>
              <a:gd name="connsiteY23" fmla="*/ 1154787 h 1934517"/>
              <a:gd name="connsiteX24" fmla="*/ 79564 w 2195892"/>
              <a:gd name="connsiteY24" fmla="*/ 1159661 h 1934517"/>
              <a:gd name="connsiteX25" fmla="*/ 68956 w 2195892"/>
              <a:gd name="connsiteY25" fmla="*/ 1164535 h 1934517"/>
              <a:gd name="connsiteX26" fmla="*/ 72490 w 2195892"/>
              <a:gd name="connsiteY26" fmla="*/ 1154787 h 1934517"/>
              <a:gd name="connsiteX27" fmla="*/ 153822 w 2195892"/>
              <a:gd name="connsiteY27" fmla="*/ 1148293 h 1934517"/>
              <a:gd name="connsiteX28" fmla="*/ 164430 w 2195892"/>
              <a:gd name="connsiteY28" fmla="*/ 1148293 h 1934517"/>
              <a:gd name="connsiteX29" fmla="*/ 153822 w 2195892"/>
              <a:gd name="connsiteY29" fmla="*/ 1154791 h 1934517"/>
              <a:gd name="connsiteX30" fmla="*/ 111389 w 2195892"/>
              <a:gd name="connsiteY30" fmla="*/ 1148293 h 1934517"/>
              <a:gd name="connsiteX31" fmla="*/ 111389 w 2195892"/>
              <a:gd name="connsiteY31" fmla="*/ 1180776 h 1934517"/>
              <a:gd name="connsiteX32" fmla="*/ 100777 w 2195892"/>
              <a:gd name="connsiteY32" fmla="*/ 1153707 h 1934517"/>
              <a:gd name="connsiteX33" fmla="*/ 111389 w 2195892"/>
              <a:gd name="connsiteY33" fmla="*/ 1148293 h 1934517"/>
              <a:gd name="connsiteX34" fmla="*/ 58565 w 2195892"/>
              <a:gd name="connsiteY34" fmla="*/ 1137365 h 1934517"/>
              <a:gd name="connsiteX35" fmla="*/ 68956 w 2195892"/>
              <a:gd name="connsiteY35" fmla="*/ 1143964 h 1934517"/>
              <a:gd name="connsiteX36" fmla="*/ 34478 w 2195892"/>
              <a:gd name="connsiteY36" fmla="*/ 1165615 h 1934517"/>
              <a:gd name="connsiteX37" fmla="*/ 0 w 2195892"/>
              <a:gd name="connsiteY37" fmla="*/ 1154791 h 1934517"/>
              <a:gd name="connsiteX38" fmla="*/ 24625 w 2195892"/>
              <a:gd name="connsiteY38" fmla="*/ 1160201 h 1934517"/>
              <a:gd name="connsiteX39" fmla="*/ 58565 w 2195892"/>
              <a:gd name="connsiteY39" fmla="*/ 1137365 h 1934517"/>
              <a:gd name="connsiteX40" fmla="*/ 95474 w 2195892"/>
              <a:gd name="connsiteY40" fmla="*/ 1128807 h 1934517"/>
              <a:gd name="connsiteX41" fmla="*/ 84866 w 2195892"/>
              <a:gd name="connsiteY41" fmla="*/ 1141799 h 1934517"/>
              <a:gd name="connsiteX42" fmla="*/ 84866 w 2195892"/>
              <a:gd name="connsiteY42" fmla="*/ 1135305 h 1934517"/>
              <a:gd name="connsiteX43" fmla="*/ 95474 w 2195892"/>
              <a:gd name="connsiteY43" fmla="*/ 1128807 h 1934517"/>
              <a:gd name="connsiteX44" fmla="*/ 63650 w 2195892"/>
              <a:gd name="connsiteY44" fmla="*/ 1122308 h 1934517"/>
              <a:gd name="connsiteX45" fmla="*/ 74258 w 2195892"/>
              <a:gd name="connsiteY45" fmla="*/ 1122308 h 1934517"/>
              <a:gd name="connsiteX46" fmla="*/ 74258 w 2195892"/>
              <a:gd name="connsiteY46" fmla="*/ 1128807 h 1934517"/>
              <a:gd name="connsiteX47" fmla="*/ 106083 w 2195892"/>
              <a:gd name="connsiteY47" fmla="*/ 1114190 h 1934517"/>
              <a:gd name="connsiteX48" fmla="*/ 121997 w 2195892"/>
              <a:gd name="connsiteY48" fmla="*/ 1119063 h 1934517"/>
              <a:gd name="connsiteX49" fmla="*/ 121997 w 2195892"/>
              <a:gd name="connsiteY49" fmla="*/ 1123933 h 1934517"/>
              <a:gd name="connsiteX50" fmla="*/ 110062 w 2195892"/>
              <a:gd name="connsiteY50" fmla="*/ 1128807 h 1934517"/>
              <a:gd name="connsiteX51" fmla="*/ 106083 w 2195892"/>
              <a:gd name="connsiteY51" fmla="*/ 1114190 h 1934517"/>
              <a:gd name="connsiteX52" fmla="*/ 57082 w 2195892"/>
              <a:gd name="connsiteY52" fmla="*/ 1090944 h 1934517"/>
              <a:gd name="connsiteX53" fmla="*/ 60997 w 2195892"/>
              <a:gd name="connsiteY53" fmla="*/ 1102822 h 1934517"/>
              <a:gd name="connsiteX54" fmla="*/ 53041 w 2195892"/>
              <a:gd name="connsiteY54" fmla="*/ 1096324 h 1934517"/>
              <a:gd name="connsiteX55" fmla="*/ 57082 w 2195892"/>
              <a:gd name="connsiteY55" fmla="*/ 1090944 h 1934517"/>
              <a:gd name="connsiteX56" fmla="*/ 29466 w 2195892"/>
              <a:gd name="connsiteY56" fmla="*/ 1070339 h 1934517"/>
              <a:gd name="connsiteX57" fmla="*/ 48327 w 2195892"/>
              <a:gd name="connsiteY57" fmla="*/ 1081707 h 1934517"/>
              <a:gd name="connsiteX58" fmla="*/ 38895 w 2195892"/>
              <a:gd name="connsiteY58" fmla="*/ 1115814 h 1934517"/>
              <a:gd name="connsiteX59" fmla="*/ 34180 w 2195892"/>
              <a:gd name="connsiteY59" fmla="*/ 1110130 h 1934517"/>
              <a:gd name="connsiteX60" fmla="*/ 10608 w 2195892"/>
              <a:gd name="connsiteY60" fmla="*/ 1110130 h 1934517"/>
              <a:gd name="connsiteX61" fmla="*/ 20037 w 2195892"/>
              <a:gd name="connsiteY61" fmla="*/ 1087391 h 1934517"/>
              <a:gd name="connsiteX62" fmla="*/ 34180 w 2195892"/>
              <a:gd name="connsiteY62" fmla="*/ 1087391 h 1934517"/>
              <a:gd name="connsiteX63" fmla="*/ 29466 w 2195892"/>
              <a:gd name="connsiteY63" fmla="*/ 1070339 h 1934517"/>
              <a:gd name="connsiteX64" fmla="*/ 100777 w 2195892"/>
              <a:gd name="connsiteY64" fmla="*/ 1018370 h 1934517"/>
              <a:gd name="connsiteX65" fmla="*/ 106083 w 2195892"/>
              <a:gd name="connsiteY65" fmla="*/ 1031362 h 1934517"/>
              <a:gd name="connsiteX66" fmla="*/ 95474 w 2195892"/>
              <a:gd name="connsiteY66" fmla="*/ 1022699 h 1934517"/>
              <a:gd name="connsiteX67" fmla="*/ 100777 w 2195892"/>
              <a:gd name="connsiteY67" fmla="*/ 1018370 h 1934517"/>
              <a:gd name="connsiteX68" fmla="*/ 114332 w 2195892"/>
              <a:gd name="connsiteY68" fmla="*/ 1011876 h 1934517"/>
              <a:gd name="connsiteX69" fmla="*/ 133193 w 2195892"/>
              <a:gd name="connsiteY69" fmla="*/ 1044359 h 1934517"/>
              <a:gd name="connsiteX70" fmla="*/ 119047 w 2195892"/>
              <a:gd name="connsiteY70" fmla="*/ 1071424 h 1934517"/>
              <a:gd name="connsiteX71" fmla="*/ 100189 w 2195892"/>
              <a:gd name="connsiteY71" fmla="*/ 1060596 h 1934517"/>
              <a:gd name="connsiteX72" fmla="*/ 114332 w 2195892"/>
              <a:gd name="connsiteY72" fmla="*/ 1011876 h 1934517"/>
              <a:gd name="connsiteX73" fmla="*/ 148516 w 2195892"/>
              <a:gd name="connsiteY73" fmla="*/ 914431 h 1934517"/>
              <a:gd name="connsiteX74" fmla="*/ 148516 w 2195892"/>
              <a:gd name="connsiteY74" fmla="*/ 927424 h 1934517"/>
              <a:gd name="connsiteX75" fmla="*/ 143210 w 2195892"/>
              <a:gd name="connsiteY75" fmla="*/ 920929 h 1934517"/>
              <a:gd name="connsiteX76" fmla="*/ 148516 w 2195892"/>
              <a:gd name="connsiteY76" fmla="*/ 914431 h 1934517"/>
              <a:gd name="connsiteX77" fmla="*/ 127299 w 2195892"/>
              <a:gd name="connsiteY77" fmla="*/ 914431 h 1934517"/>
              <a:gd name="connsiteX78" fmla="*/ 132605 w 2195892"/>
              <a:gd name="connsiteY78" fmla="*/ 914431 h 1934517"/>
              <a:gd name="connsiteX79" fmla="*/ 116691 w 2195892"/>
              <a:gd name="connsiteY79" fmla="*/ 923094 h 1934517"/>
              <a:gd name="connsiteX80" fmla="*/ 127299 w 2195892"/>
              <a:gd name="connsiteY80" fmla="*/ 914431 h 1934517"/>
              <a:gd name="connsiteX81" fmla="*/ 132602 w 2195892"/>
              <a:gd name="connsiteY81" fmla="*/ 862462 h 1934517"/>
              <a:gd name="connsiteX82" fmla="*/ 148516 w 2195892"/>
              <a:gd name="connsiteY82" fmla="*/ 868960 h 1934517"/>
              <a:gd name="connsiteX83" fmla="*/ 137908 w 2195892"/>
              <a:gd name="connsiteY83" fmla="*/ 881952 h 1934517"/>
              <a:gd name="connsiteX84" fmla="*/ 127296 w 2195892"/>
              <a:gd name="connsiteY84" fmla="*/ 875454 h 1934517"/>
              <a:gd name="connsiteX85" fmla="*/ 132602 w 2195892"/>
              <a:gd name="connsiteY85" fmla="*/ 862462 h 1934517"/>
              <a:gd name="connsiteX86" fmla="*/ 198904 w 2195892"/>
              <a:gd name="connsiteY86" fmla="*/ 323278 h 1934517"/>
              <a:gd name="connsiteX87" fmla="*/ 206863 w 2195892"/>
              <a:gd name="connsiteY87" fmla="*/ 329776 h 1934517"/>
              <a:gd name="connsiteX88" fmla="*/ 190949 w 2195892"/>
              <a:gd name="connsiteY88" fmla="*/ 336271 h 1934517"/>
              <a:gd name="connsiteX89" fmla="*/ 198904 w 2195892"/>
              <a:gd name="connsiteY89" fmla="*/ 323278 h 1934517"/>
              <a:gd name="connsiteX90" fmla="*/ 169732 w 2195892"/>
              <a:gd name="connsiteY90" fmla="*/ 316784 h 1934517"/>
              <a:gd name="connsiteX91" fmla="*/ 175035 w 2195892"/>
              <a:gd name="connsiteY91" fmla="*/ 329776 h 1934517"/>
              <a:gd name="connsiteX92" fmla="*/ 169732 w 2195892"/>
              <a:gd name="connsiteY92" fmla="*/ 329776 h 1934517"/>
              <a:gd name="connsiteX93" fmla="*/ 194484 w 2195892"/>
              <a:gd name="connsiteY93" fmla="*/ 297298 h 1934517"/>
              <a:gd name="connsiteX94" fmla="*/ 201557 w 2195892"/>
              <a:gd name="connsiteY94" fmla="*/ 305961 h 1934517"/>
              <a:gd name="connsiteX95" fmla="*/ 198019 w 2195892"/>
              <a:gd name="connsiteY95" fmla="*/ 310290 h 1934517"/>
              <a:gd name="connsiteX96" fmla="*/ 194484 w 2195892"/>
              <a:gd name="connsiteY96" fmla="*/ 297298 h 1934517"/>
              <a:gd name="connsiteX97" fmla="*/ 2158783 w 2195892"/>
              <a:gd name="connsiteY97" fmla="*/ 264815 h 1934517"/>
              <a:gd name="connsiteX98" fmla="*/ 2164089 w 2195892"/>
              <a:gd name="connsiteY98" fmla="*/ 264815 h 1934517"/>
              <a:gd name="connsiteX99" fmla="*/ 2169391 w 2195892"/>
              <a:gd name="connsiteY99" fmla="*/ 277807 h 1934517"/>
              <a:gd name="connsiteX100" fmla="*/ 2153477 w 2195892"/>
              <a:gd name="connsiteY100" fmla="*/ 271313 h 1934517"/>
              <a:gd name="connsiteX101" fmla="*/ 2158783 w 2195892"/>
              <a:gd name="connsiteY101" fmla="*/ 264815 h 1934517"/>
              <a:gd name="connsiteX102" fmla="*/ 238684 w 2195892"/>
              <a:gd name="connsiteY102" fmla="*/ 264815 h 1934517"/>
              <a:gd name="connsiteX103" fmla="*/ 243990 w 2195892"/>
              <a:gd name="connsiteY103" fmla="*/ 264815 h 1934517"/>
              <a:gd name="connsiteX104" fmla="*/ 243990 w 2195892"/>
              <a:gd name="connsiteY104" fmla="*/ 284305 h 1934517"/>
              <a:gd name="connsiteX105" fmla="*/ 238684 w 2195892"/>
              <a:gd name="connsiteY105" fmla="*/ 284305 h 1934517"/>
              <a:gd name="connsiteX106" fmla="*/ 1963028 w 2195892"/>
              <a:gd name="connsiteY106" fmla="*/ 222419 h 1934517"/>
              <a:gd name="connsiteX107" fmla="*/ 1962799 w 2195892"/>
              <a:gd name="connsiteY107" fmla="*/ 230262 h 1934517"/>
              <a:gd name="connsiteX108" fmla="*/ 1972813 w 2195892"/>
              <a:gd name="connsiteY108" fmla="*/ 250431 h 1934517"/>
              <a:gd name="connsiteX109" fmla="*/ 1953962 w 2195892"/>
              <a:gd name="connsiteY109" fmla="*/ 250431 h 1934517"/>
              <a:gd name="connsiteX110" fmla="*/ 1956908 w 2195892"/>
              <a:gd name="connsiteY110" fmla="*/ 236025 h 1934517"/>
              <a:gd name="connsiteX111" fmla="*/ 1963055 w 2195892"/>
              <a:gd name="connsiteY111" fmla="*/ 221467 h 1934517"/>
              <a:gd name="connsiteX112" fmla="*/ 1963387 w 2195892"/>
              <a:gd name="connsiteY112" fmla="*/ 221619 h 1934517"/>
              <a:gd name="connsiteX113" fmla="*/ 1963028 w 2195892"/>
              <a:gd name="connsiteY113" fmla="*/ 222419 h 1934517"/>
              <a:gd name="connsiteX114" fmla="*/ 2195892 w 2195892"/>
              <a:gd name="connsiteY114" fmla="*/ 219433 h 1934517"/>
              <a:gd name="connsiteX115" fmla="*/ 2195892 w 2195892"/>
              <a:gd name="connsiteY115" fmla="*/ 241012 h 1934517"/>
              <a:gd name="connsiteX116" fmla="*/ 2190605 w 2195892"/>
              <a:gd name="connsiteY116" fmla="*/ 245328 h 1934517"/>
              <a:gd name="connsiteX117" fmla="*/ 2164086 w 2195892"/>
              <a:gd name="connsiteY117" fmla="*/ 219344 h 1934517"/>
              <a:gd name="connsiteX118" fmla="*/ 2169391 w 2195892"/>
              <a:gd name="connsiteY118" fmla="*/ 225842 h 1934517"/>
              <a:gd name="connsiteX119" fmla="*/ 2166074 w 2195892"/>
              <a:gd name="connsiteY119" fmla="*/ 236395 h 1934517"/>
              <a:gd name="connsiteX120" fmla="*/ 2158780 w 2195892"/>
              <a:gd name="connsiteY120" fmla="*/ 232336 h 1934517"/>
              <a:gd name="connsiteX121" fmla="*/ 2164086 w 2195892"/>
              <a:gd name="connsiteY121" fmla="*/ 219344 h 1934517"/>
              <a:gd name="connsiteX122" fmla="*/ 2142872 w 2195892"/>
              <a:gd name="connsiteY122" fmla="*/ 219344 h 1934517"/>
              <a:gd name="connsiteX123" fmla="*/ 2148175 w 2195892"/>
              <a:gd name="connsiteY123" fmla="*/ 219344 h 1934517"/>
              <a:gd name="connsiteX124" fmla="*/ 2137567 w 2195892"/>
              <a:gd name="connsiteY124" fmla="*/ 232336 h 1934517"/>
              <a:gd name="connsiteX125" fmla="*/ 2142872 w 2195892"/>
              <a:gd name="connsiteY125" fmla="*/ 219344 h 1934517"/>
              <a:gd name="connsiteX126" fmla="*/ 1882968 w 2195892"/>
              <a:gd name="connsiteY126" fmla="*/ 219340 h 1934517"/>
              <a:gd name="connsiteX127" fmla="*/ 1888271 w 2195892"/>
              <a:gd name="connsiteY127" fmla="*/ 219340 h 1934517"/>
              <a:gd name="connsiteX128" fmla="*/ 1882968 w 2195892"/>
              <a:gd name="connsiteY128" fmla="*/ 225838 h 1934517"/>
              <a:gd name="connsiteX129" fmla="*/ 1882968 w 2195892"/>
              <a:gd name="connsiteY129" fmla="*/ 219340 h 1934517"/>
              <a:gd name="connsiteX130" fmla="*/ 628540 w 2195892"/>
              <a:gd name="connsiteY130" fmla="*/ 193359 h 1934517"/>
              <a:gd name="connsiteX131" fmla="*/ 631193 w 2195892"/>
              <a:gd name="connsiteY131" fmla="*/ 206351 h 1934517"/>
              <a:gd name="connsiteX132" fmla="*/ 625888 w 2195892"/>
              <a:gd name="connsiteY132" fmla="*/ 202022 h 1934517"/>
              <a:gd name="connsiteX133" fmla="*/ 628540 w 2195892"/>
              <a:gd name="connsiteY133" fmla="*/ 193359 h 1934517"/>
              <a:gd name="connsiteX134" fmla="*/ 2089828 w 2195892"/>
              <a:gd name="connsiteY134" fmla="*/ 180363 h 1934517"/>
              <a:gd name="connsiteX135" fmla="*/ 2095134 w 2195892"/>
              <a:gd name="connsiteY135" fmla="*/ 180363 h 1934517"/>
              <a:gd name="connsiteX136" fmla="*/ 2095134 w 2195892"/>
              <a:gd name="connsiteY136" fmla="*/ 186861 h 1934517"/>
              <a:gd name="connsiteX137" fmla="*/ 2089828 w 2195892"/>
              <a:gd name="connsiteY137" fmla="*/ 186861 h 1934517"/>
              <a:gd name="connsiteX138" fmla="*/ 2089828 w 2195892"/>
              <a:gd name="connsiteY138" fmla="*/ 180363 h 1934517"/>
              <a:gd name="connsiteX139" fmla="*/ 2105742 w 2195892"/>
              <a:gd name="connsiteY139" fmla="*/ 173869 h 1934517"/>
              <a:gd name="connsiteX140" fmla="*/ 2105742 w 2195892"/>
              <a:gd name="connsiteY140" fmla="*/ 186861 h 1934517"/>
              <a:gd name="connsiteX141" fmla="*/ 2100436 w 2195892"/>
              <a:gd name="connsiteY141" fmla="*/ 186861 h 1934517"/>
              <a:gd name="connsiteX142" fmla="*/ 2105742 w 2195892"/>
              <a:gd name="connsiteY142" fmla="*/ 173869 h 1934517"/>
              <a:gd name="connsiteX143" fmla="*/ 2068615 w 2195892"/>
              <a:gd name="connsiteY143" fmla="*/ 167370 h 1934517"/>
              <a:gd name="connsiteX144" fmla="*/ 2073917 w 2195892"/>
              <a:gd name="connsiteY144" fmla="*/ 180363 h 1934517"/>
              <a:gd name="connsiteX145" fmla="*/ 2063309 w 2195892"/>
              <a:gd name="connsiteY145" fmla="*/ 180363 h 1934517"/>
              <a:gd name="connsiteX146" fmla="*/ 2068615 w 2195892"/>
              <a:gd name="connsiteY146" fmla="*/ 167370 h 1934517"/>
              <a:gd name="connsiteX147" fmla="*/ 885788 w 2195892"/>
              <a:gd name="connsiteY147" fmla="*/ 160876 h 1934517"/>
              <a:gd name="connsiteX148" fmla="*/ 891094 w 2195892"/>
              <a:gd name="connsiteY148" fmla="*/ 167374 h 1934517"/>
              <a:gd name="connsiteX149" fmla="*/ 885788 w 2195892"/>
              <a:gd name="connsiteY149" fmla="*/ 167374 h 1934517"/>
              <a:gd name="connsiteX150" fmla="*/ 885788 w 2195892"/>
              <a:gd name="connsiteY150" fmla="*/ 160876 h 1934517"/>
              <a:gd name="connsiteX151" fmla="*/ 245758 w 2195892"/>
              <a:gd name="connsiteY151" fmla="*/ 160876 h 1934517"/>
              <a:gd name="connsiteX152" fmla="*/ 250475 w 2195892"/>
              <a:gd name="connsiteY152" fmla="*/ 160876 h 1934517"/>
              <a:gd name="connsiteX153" fmla="*/ 245758 w 2195892"/>
              <a:gd name="connsiteY153" fmla="*/ 189750 h 1934517"/>
              <a:gd name="connsiteX154" fmla="*/ 259904 w 2195892"/>
              <a:gd name="connsiteY154" fmla="*/ 230167 h 1934517"/>
              <a:gd name="connsiteX155" fmla="*/ 250475 w 2195892"/>
              <a:gd name="connsiteY155" fmla="*/ 264815 h 1934517"/>
              <a:gd name="connsiteX156" fmla="*/ 245758 w 2195892"/>
              <a:gd name="connsiteY156" fmla="*/ 241719 h 1934517"/>
              <a:gd name="connsiteX157" fmla="*/ 236329 w 2195892"/>
              <a:gd name="connsiteY157" fmla="*/ 241719 h 1934517"/>
              <a:gd name="connsiteX158" fmla="*/ 236329 w 2195892"/>
              <a:gd name="connsiteY158" fmla="*/ 247493 h 1934517"/>
              <a:gd name="connsiteX159" fmla="*/ 217471 w 2195892"/>
              <a:gd name="connsiteY159" fmla="*/ 241719 h 1934517"/>
              <a:gd name="connsiteX160" fmla="*/ 217471 w 2195892"/>
              <a:gd name="connsiteY160" fmla="*/ 218619 h 1934517"/>
              <a:gd name="connsiteX161" fmla="*/ 222186 w 2195892"/>
              <a:gd name="connsiteY161" fmla="*/ 218619 h 1934517"/>
              <a:gd name="connsiteX162" fmla="*/ 217471 w 2195892"/>
              <a:gd name="connsiteY162" fmla="*/ 207072 h 1934517"/>
              <a:gd name="connsiteX163" fmla="*/ 245758 w 2195892"/>
              <a:gd name="connsiteY163" fmla="*/ 160876 h 1934517"/>
              <a:gd name="connsiteX164" fmla="*/ 709960 w 2195892"/>
              <a:gd name="connsiteY164" fmla="*/ 152552 h 1934517"/>
              <a:gd name="connsiteX165" fmla="*/ 726668 w 2195892"/>
              <a:gd name="connsiteY165" fmla="*/ 154378 h 1934517"/>
              <a:gd name="connsiteX166" fmla="*/ 718181 w 2195892"/>
              <a:gd name="connsiteY166" fmla="*/ 186861 h 1934517"/>
              <a:gd name="connsiteX167" fmla="*/ 705451 w 2195892"/>
              <a:gd name="connsiteY167" fmla="*/ 160876 h 1934517"/>
              <a:gd name="connsiteX168" fmla="*/ 709960 w 2195892"/>
              <a:gd name="connsiteY168" fmla="*/ 152552 h 1934517"/>
              <a:gd name="connsiteX169" fmla="*/ 583723 w 2195892"/>
              <a:gd name="connsiteY169" fmla="*/ 142661 h 1934517"/>
              <a:gd name="connsiteX170" fmla="*/ 587330 w 2195892"/>
              <a:gd name="connsiteY170" fmla="*/ 146714 h 1934517"/>
              <a:gd name="connsiteX171" fmla="*/ 592045 w 2195892"/>
              <a:gd name="connsiteY171" fmla="*/ 175522 h 1934517"/>
              <a:gd name="connsiteX172" fmla="*/ 582619 w 2195892"/>
              <a:gd name="connsiteY172" fmla="*/ 175522 h 1934517"/>
              <a:gd name="connsiteX173" fmla="*/ 568483 w 2195892"/>
              <a:gd name="connsiteY173" fmla="*/ 146714 h 1934517"/>
              <a:gd name="connsiteX174" fmla="*/ 583723 w 2195892"/>
              <a:gd name="connsiteY174" fmla="*/ 142661 h 1934517"/>
              <a:gd name="connsiteX175" fmla="*/ 2142869 w 2195892"/>
              <a:gd name="connsiteY175" fmla="*/ 141390 h 1934517"/>
              <a:gd name="connsiteX176" fmla="*/ 2142869 w 2195892"/>
              <a:gd name="connsiteY176" fmla="*/ 167374 h 1934517"/>
              <a:gd name="connsiteX177" fmla="*/ 2132261 w 2195892"/>
              <a:gd name="connsiteY177" fmla="*/ 167374 h 1934517"/>
              <a:gd name="connsiteX178" fmla="*/ 2142869 w 2195892"/>
              <a:gd name="connsiteY178" fmla="*/ 141390 h 1934517"/>
              <a:gd name="connsiteX179" fmla="*/ 769101 w 2195892"/>
              <a:gd name="connsiteY179" fmla="*/ 141390 h 1934517"/>
              <a:gd name="connsiteX180" fmla="*/ 774407 w 2195892"/>
              <a:gd name="connsiteY180" fmla="*/ 154382 h 1934517"/>
              <a:gd name="connsiteX181" fmla="*/ 769101 w 2195892"/>
              <a:gd name="connsiteY181" fmla="*/ 154382 h 1934517"/>
              <a:gd name="connsiteX182" fmla="*/ 769101 w 2195892"/>
              <a:gd name="connsiteY182" fmla="*/ 141390 h 1934517"/>
              <a:gd name="connsiteX183" fmla="*/ 546327 w 2195892"/>
              <a:gd name="connsiteY183" fmla="*/ 141390 h 1934517"/>
              <a:gd name="connsiteX184" fmla="*/ 551630 w 2195892"/>
              <a:gd name="connsiteY184" fmla="*/ 141390 h 1934517"/>
              <a:gd name="connsiteX185" fmla="*/ 556936 w 2195892"/>
              <a:gd name="connsiteY185" fmla="*/ 147888 h 1934517"/>
              <a:gd name="connsiteX186" fmla="*/ 546327 w 2195892"/>
              <a:gd name="connsiteY186" fmla="*/ 141390 h 1934517"/>
              <a:gd name="connsiteX187" fmla="*/ 901702 w 2195892"/>
              <a:gd name="connsiteY187" fmla="*/ 141386 h 1934517"/>
              <a:gd name="connsiteX188" fmla="*/ 912311 w 2195892"/>
              <a:gd name="connsiteY188" fmla="*/ 141386 h 1934517"/>
              <a:gd name="connsiteX189" fmla="*/ 912311 w 2195892"/>
              <a:gd name="connsiteY189" fmla="*/ 147884 h 1934517"/>
              <a:gd name="connsiteX190" fmla="*/ 901702 w 2195892"/>
              <a:gd name="connsiteY190" fmla="*/ 141386 h 1934517"/>
              <a:gd name="connsiteX191" fmla="*/ 666553 w 2195892"/>
              <a:gd name="connsiteY191" fmla="*/ 141386 h 1934517"/>
              <a:gd name="connsiteX192" fmla="*/ 673626 w 2195892"/>
              <a:gd name="connsiteY192" fmla="*/ 154378 h 1934517"/>
              <a:gd name="connsiteX193" fmla="*/ 666553 w 2195892"/>
              <a:gd name="connsiteY193" fmla="*/ 147884 h 1934517"/>
              <a:gd name="connsiteX194" fmla="*/ 666553 w 2195892"/>
              <a:gd name="connsiteY194" fmla="*/ 141386 h 1934517"/>
              <a:gd name="connsiteX195" fmla="*/ 673626 w 2195892"/>
              <a:gd name="connsiteY195" fmla="*/ 121899 h 1934517"/>
              <a:gd name="connsiteX196" fmla="*/ 684235 w 2195892"/>
              <a:gd name="connsiteY196" fmla="*/ 121899 h 1934517"/>
              <a:gd name="connsiteX197" fmla="*/ 673626 w 2195892"/>
              <a:gd name="connsiteY197" fmla="*/ 141390 h 1934517"/>
              <a:gd name="connsiteX198" fmla="*/ 851315 w 2195892"/>
              <a:gd name="connsiteY198" fmla="*/ 116367 h 1934517"/>
              <a:gd name="connsiteX199" fmla="*/ 875183 w 2195892"/>
              <a:gd name="connsiteY199" fmla="*/ 125959 h 1934517"/>
              <a:gd name="connsiteX200" fmla="*/ 885792 w 2195892"/>
              <a:gd name="connsiteY200" fmla="*/ 137330 h 1934517"/>
              <a:gd name="connsiteX201" fmla="*/ 853967 w 2195892"/>
              <a:gd name="connsiteY201" fmla="*/ 143014 h 1934517"/>
              <a:gd name="connsiteX202" fmla="*/ 843359 w 2195892"/>
              <a:gd name="connsiteY202" fmla="*/ 120275 h 1934517"/>
              <a:gd name="connsiteX203" fmla="*/ 851315 w 2195892"/>
              <a:gd name="connsiteY203" fmla="*/ 116367 h 1934517"/>
              <a:gd name="connsiteX204" fmla="*/ 2153481 w 2195892"/>
              <a:gd name="connsiteY204" fmla="*/ 115405 h 1934517"/>
              <a:gd name="connsiteX205" fmla="*/ 2158783 w 2195892"/>
              <a:gd name="connsiteY205" fmla="*/ 115405 h 1934517"/>
              <a:gd name="connsiteX206" fmla="*/ 2153481 w 2195892"/>
              <a:gd name="connsiteY206" fmla="*/ 128397 h 1934517"/>
              <a:gd name="connsiteX207" fmla="*/ 2153481 w 2195892"/>
              <a:gd name="connsiteY207" fmla="*/ 115405 h 1934517"/>
              <a:gd name="connsiteX208" fmla="*/ 459690 w 2195892"/>
              <a:gd name="connsiteY208" fmla="*/ 115405 h 1934517"/>
              <a:gd name="connsiteX209" fmla="*/ 466764 w 2195892"/>
              <a:gd name="connsiteY209" fmla="*/ 115405 h 1934517"/>
              <a:gd name="connsiteX210" fmla="*/ 456155 w 2195892"/>
              <a:gd name="connsiteY210" fmla="*/ 121903 h 1934517"/>
              <a:gd name="connsiteX211" fmla="*/ 459690 w 2195892"/>
              <a:gd name="connsiteY211" fmla="*/ 115405 h 1934517"/>
              <a:gd name="connsiteX212" fmla="*/ 505161 w 2195892"/>
              <a:gd name="connsiteY212" fmla="*/ 108494 h 1934517"/>
              <a:gd name="connsiteX213" fmla="*/ 506631 w 2195892"/>
              <a:gd name="connsiteY213" fmla="*/ 112860 h 1934517"/>
              <a:gd name="connsiteX214" fmla="*/ 504599 w 2195892"/>
              <a:gd name="connsiteY214" fmla="*/ 115340 h 1934517"/>
              <a:gd name="connsiteX215" fmla="*/ 912498 w 2195892"/>
              <a:gd name="connsiteY215" fmla="*/ 106378 h 1934517"/>
              <a:gd name="connsiteX216" fmla="*/ 926634 w 2195892"/>
              <a:gd name="connsiteY216" fmla="*/ 117901 h 1934517"/>
              <a:gd name="connsiteX217" fmla="*/ 921923 w 2195892"/>
              <a:gd name="connsiteY217" fmla="*/ 129425 h 1934517"/>
              <a:gd name="connsiteX218" fmla="*/ 907783 w 2195892"/>
              <a:gd name="connsiteY218" fmla="*/ 135186 h 1934517"/>
              <a:gd name="connsiteX219" fmla="*/ 912498 w 2195892"/>
              <a:gd name="connsiteY219" fmla="*/ 106378 h 1934517"/>
              <a:gd name="connsiteX220" fmla="*/ 949438 w 2195892"/>
              <a:gd name="connsiteY220" fmla="*/ 102413 h 1934517"/>
              <a:gd name="connsiteX221" fmla="*/ 954744 w 2195892"/>
              <a:gd name="connsiteY221" fmla="*/ 108911 h 1934517"/>
              <a:gd name="connsiteX222" fmla="*/ 949438 w 2195892"/>
              <a:gd name="connsiteY222" fmla="*/ 115405 h 1934517"/>
              <a:gd name="connsiteX223" fmla="*/ 949438 w 2195892"/>
              <a:gd name="connsiteY223" fmla="*/ 102413 h 1934517"/>
              <a:gd name="connsiteX224" fmla="*/ 339465 w 2195892"/>
              <a:gd name="connsiteY224" fmla="*/ 102413 h 1934517"/>
              <a:gd name="connsiteX225" fmla="*/ 344770 w 2195892"/>
              <a:gd name="connsiteY225" fmla="*/ 102413 h 1934517"/>
              <a:gd name="connsiteX226" fmla="*/ 344770 w 2195892"/>
              <a:gd name="connsiteY226" fmla="*/ 115405 h 1934517"/>
              <a:gd name="connsiteX227" fmla="*/ 339465 w 2195892"/>
              <a:gd name="connsiteY227" fmla="*/ 102413 h 1934517"/>
              <a:gd name="connsiteX228" fmla="*/ 697492 w 2195892"/>
              <a:gd name="connsiteY228" fmla="*/ 102409 h 1934517"/>
              <a:gd name="connsiteX229" fmla="*/ 710754 w 2195892"/>
              <a:gd name="connsiteY229" fmla="*/ 121899 h 1934517"/>
              <a:gd name="connsiteX230" fmla="*/ 693072 w 2195892"/>
              <a:gd name="connsiteY230" fmla="*/ 134892 h 1934517"/>
              <a:gd name="connsiteX231" fmla="*/ 688652 w 2195892"/>
              <a:gd name="connsiteY231" fmla="*/ 115401 h 1934517"/>
              <a:gd name="connsiteX232" fmla="*/ 697492 w 2195892"/>
              <a:gd name="connsiteY232" fmla="*/ 102409 h 1934517"/>
              <a:gd name="connsiteX233" fmla="*/ 2079219 w 2195892"/>
              <a:gd name="connsiteY233" fmla="*/ 89420 h 1934517"/>
              <a:gd name="connsiteX234" fmla="*/ 2084525 w 2195892"/>
              <a:gd name="connsiteY234" fmla="*/ 115405 h 1934517"/>
              <a:gd name="connsiteX235" fmla="*/ 2068611 w 2195892"/>
              <a:gd name="connsiteY235" fmla="*/ 110208 h 1934517"/>
              <a:gd name="connsiteX236" fmla="*/ 2079219 w 2195892"/>
              <a:gd name="connsiteY236" fmla="*/ 89420 h 1934517"/>
              <a:gd name="connsiteX237" fmla="*/ 543674 w 2195892"/>
              <a:gd name="connsiteY237" fmla="*/ 89420 h 1934517"/>
              <a:gd name="connsiteX238" fmla="*/ 543674 w 2195892"/>
              <a:gd name="connsiteY238" fmla="*/ 102413 h 1934517"/>
              <a:gd name="connsiteX239" fmla="*/ 557995 w 2195892"/>
              <a:gd name="connsiteY239" fmla="*/ 102413 h 1934517"/>
              <a:gd name="connsiteX240" fmla="*/ 548449 w 2195892"/>
              <a:gd name="connsiteY240" fmla="*/ 121903 h 1934517"/>
              <a:gd name="connsiteX241" fmla="*/ 534125 w 2195892"/>
              <a:gd name="connsiteY241" fmla="*/ 102413 h 1934517"/>
              <a:gd name="connsiteX242" fmla="*/ 519805 w 2195892"/>
              <a:gd name="connsiteY242" fmla="*/ 102413 h 1934517"/>
              <a:gd name="connsiteX243" fmla="*/ 543674 w 2195892"/>
              <a:gd name="connsiteY243" fmla="*/ 89420 h 1934517"/>
              <a:gd name="connsiteX244" fmla="*/ 297031 w 2195892"/>
              <a:gd name="connsiteY244" fmla="*/ 89416 h 1934517"/>
              <a:gd name="connsiteX245" fmla="*/ 307640 w 2195892"/>
              <a:gd name="connsiteY245" fmla="*/ 116485 h 1934517"/>
              <a:gd name="connsiteX246" fmla="*/ 291729 w 2195892"/>
              <a:gd name="connsiteY246" fmla="*/ 121899 h 1934517"/>
              <a:gd name="connsiteX247" fmla="*/ 297031 w 2195892"/>
              <a:gd name="connsiteY247" fmla="*/ 89416 h 1934517"/>
              <a:gd name="connsiteX248" fmla="*/ 847003 w 2195892"/>
              <a:gd name="connsiteY248" fmla="*/ 84953 h 1934517"/>
              <a:gd name="connsiteX249" fmla="*/ 848661 w 2195892"/>
              <a:gd name="connsiteY249" fmla="*/ 86171 h 1934517"/>
              <a:gd name="connsiteX250" fmla="*/ 848661 w 2195892"/>
              <a:gd name="connsiteY250" fmla="*/ 89420 h 1934517"/>
              <a:gd name="connsiteX251" fmla="*/ 843355 w 2195892"/>
              <a:gd name="connsiteY251" fmla="*/ 86171 h 1934517"/>
              <a:gd name="connsiteX252" fmla="*/ 847003 w 2195892"/>
              <a:gd name="connsiteY252" fmla="*/ 84953 h 1934517"/>
              <a:gd name="connsiteX253" fmla="*/ 507219 w 2195892"/>
              <a:gd name="connsiteY253" fmla="*/ 83327 h 1934517"/>
              <a:gd name="connsiteX254" fmla="*/ 505161 w 2195892"/>
              <a:gd name="connsiteY254" fmla="*/ 108494 h 1934517"/>
              <a:gd name="connsiteX255" fmla="*/ 502508 w 2195892"/>
              <a:gd name="connsiteY255" fmla="*/ 100616 h 1934517"/>
              <a:gd name="connsiteX256" fmla="*/ 507219 w 2195892"/>
              <a:gd name="connsiteY256" fmla="*/ 83327 h 1934517"/>
              <a:gd name="connsiteX257" fmla="*/ 1939899 w 2195892"/>
              <a:gd name="connsiteY257" fmla="*/ 82922 h 1934517"/>
              <a:gd name="connsiteX258" fmla="*/ 1959702 w 2195892"/>
              <a:gd name="connsiteY258" fmla="*/ 123045 h 1934517"/>
              <a:gd name="connsiteX259" fmla="*/ 1979502 w 2195892"/>
              <a:gd name="connsiteY259" fmla="*/ 105850 h 1934517"/>
              <a:gd name="connsiteX260" fmla="*/ 1984453 w 2195892"/>
              <a:gd name="connsiteY260" fmla="*/ 145973 h 1934517"/>
              <a:gd name="connsiteX261" fmla="*/ 1979502 w 2195892"/>
              <a:gd name="connsiteY261" fmla="*/ 180367 h 1934517"/>
              <a:gd name="connsiteX262" fmla="*/ 1964650 w 2195892"/>
              <a:gd name="connsiteY262" fmla="*/ 145973 h 1934517"/>
              <a:gd name="connsiteX263" fmla="*/ 1944850 w 2195892"/>
              <a:gd name="connsiteY263" fmla="*/ 100117 h 1934517"/>
              <a:gd name="connsiteX264" fmla="*/ 1920096 w 2195892"/>
              <a:gd name="connsiteY264" fmla="*/ 94388 h 1934517"/>
              <a:gd name="connsiteX265" fmla="*/ 1939899 w 2195892"/>
              <a:gd name="connsiteY265" fmla="*/ 82922 h 1934517"/>
              <a:gd name="connsiteX266" fmla="*/ 816836 w 2195892"/>
              <a:gd name="connsiteY266" fmla="*/ 82922 h 1934517"/>
              <a:gd name="connsiteX267" fmla="*/ 827445 w 2195892"/>
              <a:gd name="connsiteY267" fmla="*/ 82922 h 1934517"/>
              <a:gd name="connsiteX268" fmla="*/ 827445 w 2195892"/>
              <a:gd name="connsiteY268" fmla="*/ 86171 h 1934517"/>
              <a:gd name="connsiteX269" fmla="*/ 822142 w 2195892"/>
              <a:gd name="connsiteY269" fmla="*/ 89420 h 1934517"/>
              <a:gd name="connsiteX270" fmla="*/ 816836 w 2195892"/>
              <a:gd name="connsiteY270" fmla="*/ 82922 h 1934517"/>
              <a:gd name="connsiteX271" fmla="*/ 519805 w 2195892"/>
              <a:gd name="connsiteY271" fmla="*/ 82922 h 1934517"/>
              <a:gd name="connsiteX272" fmla="*/ 525111 w 2195892"/>
              <a:gd name="connsiteY272" fmla="*/ 82922 h 1934517"/>
              <a:gd name="connsiteX273" fmla="*/ 525111 w 2195892"/>
              <a:gd name="connsiteY273" fmla="*/ 89420 h 1934517"/>
              <a:gd name="connsiteX274" fmla="*/ 519805 w 2195892"/>
              <a:gd name="connsiteY274" fmla="*/ 89420 h 1934517"/>
              <a:gd name="connsiteX275" fmla="*/ 381898 w 2195892"/>
              <a:gd name="connsiteY275" fmla="*/ 76428 h 1934517"/>
              <a:gd name="connsiteX276" fmla="*/ 397812 w 2195892"/>
              <a:gd name="connsiteY276" fmla="*/ 89420 h 1934517"/>
              <a:gd name="connsiteX277" fmla="*/ 381898 w 2195892"/>
              <a:gd name="connsiteY277" fmla="*/ 80758 h 1934517"/>
              <a:gd name="connsiteX278" fmla="*/ 381898 w 2195892"/>
              <a:gd name="connsiteY278" fmla="*/ 76428 h 1934517"/>
              <a:gd name="connsiteX279" fmla="*/ 1872360 w 2195892"/>
              <a:gd name="connsiteY279" fmla="*/ 69930 h 1934517"/>
              <a:gd name="connsiteX280" fmla="*/ 1893577 w 2195892"/>
              <a:gd name="connsiteY280" fmla="*/ 84547 h 1934517"/>
              <a:gd name="connsiteX281" fmla="*/ 1872360 w 2195892"/>
              <a:gd name="connsiteY281" fmla="*/ 74804 h 1934517"/>
              <a:gd name="connsiteX282" fmla="*/ 1872360 w 2195892"/>
              <a:gd name="connsiteY282" fmla="*/ 69930 h 1934517"/>
              <a:gd name="connsiteX283" fmla="*/ 652407 w 2195892"/>
              <a:gd name="connsiteY283" fmla="*/ 56938 h 1934517"/>
              <a:gd name="connsiteX284" fmla="*/ 663018 w 2195892"/>
              <a:gd name="connsiteY284" fmla="*/ 56938 h 1934517"/>
              <a:gd name="connsiteX285" fmla="*/ 652407 w 2195892"/>
              <a:gd name="connsiteY285" fmla="*/ 69930 h 1934517"/>
              <a:gd name="connsiteX286" fmla="*/ 652407 w 2195892"/>
              <a:gd name="connsiteY286" fmla="*/ 56938 h 1934517"/>
              <a:gd name="connsiteX287" fmla="*/ 1835233 w 2195892"/>
              <a:gd name="connsiteY287" fmla="*/ 50443 h 1934517"/>
              <a:gd name="connsiteX288" fmla="*/ 1835233 w 2195892"/>
              <a:gd name="connsiteY288" fmla="*/ 56942 h 1934517"/>
              <a:gd name="connsiteX289" fmla="*/ 1829927 w 2195892"/>
              <a:gd name="connsiteY289" fmla="*/ 56942 h 1934517"/>
              <a:gd name="connsiteX290" fmla="*/ 1835233 w 2195892"/>
              <a:gd name="connsiteY290" fmla="*/ 50443 h 1934517"/>
              <a:gd name="connsiteX291" fmla="*/ 556936 w 2195892"/>
              <a:gd name="connsiteY291" fmla="*/ 50439 h 1934517"/>
              <a:gd name="connsiteX292" fmla="*/ 556936 w 2195892"/>
              <a:gd name="connsiteY292" fmla="*/ 69930 h 1934517"/>
              <a:gd name="connsiteX293" fmla="*/ 546327 w 2195892"/>
              <a:gd name="connsiteY293" fmla="*/ 63432 h 1934517"/>
              <a:gd name="connsiteX294" fmla="*/ 556936 w 2195892"/>
              <a:gd name="connsiteY294" fmla="*/ 50439 h 1934517"/>
              <a:gd name="connsiteX295" fmla="*/ 277489 w 2195892"/>
              <a:gd name="connsiteY295" fmla="*/ 50439 h 1934517"/>
              <a:gd name="connsiteX296" fmla="*/ 277489 w 2195892"/>
              <a:gd name="connsiteY296" fmla="*/ 96938 h 1934517"/>
              <a:gd name="connsiteX297" fmla="*/ 286981 w 2195892"/>
              <a:gd name="connsiteY297" fmla="*/ 114378 h 1934517"/>
              <a:gd name="connsiteX298" fmla="*/ 277489 w 2195892"/>
              <a:gd name="connsiteY298" fmla="*/ 126004 h 1934517"/>
              <a:gd name="connsiteX299" fmla="*/ 268000 w 2195892"/>
              <a:gd name="connsiteY299" fmla="*/ 120189 h 1934517"/>
              <a:gd name="connsiteX300" fmla="*/ 258508 w 2195892"/>
              <a:gd name="connsiteY300" fmla="*/ 102752 h 1934517"/>
              <a:gd name="connsiteX301" fmla="*/ 244271 w 2195892"/>
              <a:gd name="connsiteY301" fmla="*/ 149251 h 1934517"/>
              <a:gd name="connsiteX302" fmla="*/ 234779 w 2195892"/>
              <a:gd name="connsiteY302" fmla="*/ 137625 h 1934517"/>
              <a:gd name="connsiteX303" fmla="*/ 225286 w 2195892"/>
              <a:gd name="connsiteY303" fmla="*/ 160876 h 1934517"/>
              <a:gd name="connsiteX304" fmla="*/ 215794 w 2195892"/>
              <a:gd name="connsiteY304" fmla="*/ 149251 h 1934517"/>
              <a:gd name="connsiteX305" fmla="*/ 215794 w 2195892"/>
              <a:gd name="connsiteY305" fmla="*/ 137625 h 1934517"/>
              <a:gd name="connsiteX306" fmla="*/ 201557 w 2195892"/>
              <a:gd name="connsiteY306" fmla="*/ 149251 h 1934517"/>
              <a:gd name="connsiteX307" fmla="*/ 215794 w 2195892"/>
              <a:gd name="connsiteY307" fmla="*/ 108563 h 1934517"/>
              <a:gd name="connsiteX308" fmla="*/ 211049 w 2195892"/>
              <a:gd name="connsiteY308" fmla="*/ 108563 h 1934517"/>
              <a:gd name="connsiteX309" fmla="*/ 215794 w 2195892"/>
              <a:gd name="connsiteY309" fmla="*/ 91127 h 1934517"/>
              <a:gd name="connsiteX310" fmla="*/ 220538 w 2195892"/>
              <a:gd name="connsiteY310" fmla="*/ 96938 h 1934517"/>
              <a:gd name="connsiteX311" fmla="*/ 220538 w 2195892"/>
              <a:gd name="connsiteY311" fmla="*/ 126004 h 1934517"/>
              <a:gd name="connsiteX312" fmla="*/ 239523 w 2195892"/>
              <a:gd name="connsiteY312" fmla="*/ 131814 h 1934517"/>
              <a:gd name="connsiteX313" fmla="*/ 244271 w 2195892"/>
              <a:gd name="connsiteY313" fmla="*/ 102752 h 1934517"/>
              <a:gd name="connsiteX314" fmla="*/ 249015 w 2195892"/>
              <a:gd name="connsiteY314" fmla="*/ 91127 h 1934517"/>
              <a:gd name="connsiteX315" fmla="*/ 258508 w 2195892"/>
              <a:gd name="connsiteY315" fmla="*/ 96938 h 1934517"/>
              <a:gd name="connsiteX316" fmla="*/ 268000 w 2195892"/>
              <a:gd name="connsiteY316" fmla="*/ 79501 h 1934517"/>
              <a:gd name="connsiteX317" fmla="*/ 277489 w 2195892"/>
              <a:gd name="connsiteY317" fmla="*/ 50439 h 1934517"/>
              <a:gd name="connsiteX318" fmla="*/ 352723 w 2195892"/>
              <a:gd name="connsiteY318" fmla="*/ 48901 h 1934517"/>
              <a:gd name="connsiteX319" fmla="*/ 365984 w 2195892"/>
              <a:gd name="connsiteY319" fmla="*/ 53042 h 1934517"/>
              <a:gd name="connsiteX320" fmla="*/ 360681 w 2195892"/>
              <a:gd name="connsiteY320" fmla="*/ 89420 h 1934517"/>
              <a:gd name="connsiteX321" fmla="*/ 344767 w 2195892"/>
              <a:gd name="connsiteY321" fmla="*/ 73830 h 1934517"/>
              <a:gd name="connsiteX322" fmla="*/ 344767 w 2195892"/>
              <a:gd name="connsiteY322" fmla="*/ 68633 h 1934517"/>
              <a:gd name="connsiteX323" fmla="*/ 328856 w 2195892"/>
              <a:gd name="connsiteY323" fmla="*/ 68633 h 1934517"/>
              <a:gd name="connsiteX324" fmla="*/ 352723 w 2195892"/>
              <a:gd name="connsiteY324" fmla="*/ 48901 h 1934517"/>
              <a:gd name="connsiteX325" fmla="*/ 588757 w 2195892"/>
              <a:gd name="connsiteY325" fmla="*/ 37451 h 1934517"/>
              <a:gd name="connsiteX326" fmla="*/ 594063 w 2195892"/>
              <a:gd name="connsiteY326" fmla="*/ 46114 h 1934517"/>
              <a:gd name="connsiteX327" fmla="*/ 588757 w 2195892"/>
              <a:gd name="connsiteY327" fmla="*/ 41781 h 1934517"/>
              <a:gd name="connsiteX328" fmla="*/ 588757 w 2195892"/>
              <a:gd name="connsiteY328" fmla="*/ 37451 h 1934517"/>
              <a:gd name="connsiteX329" fmla="*/ 917613 w 2195892"/>
              <a:gd name="connsiteY329" fmla="*/ 37447 h 1934517"/>
              <a:gd name="connsiteX330" fmla="*/ 922919 w 2195892"/>
              <a:gd name="connsiteY330" fmla="*/ 37447 h 1934517"/>
              <a:gd name="connsiteX331" fmla="*/ 917613 w 2195892"/>
              <a:gd name="connsiteY331" fmla="*/ 43945 h 1934517"/>
              <a:gd name="connsiteX332" fmla="*/ 917613 w 2195892"/>
              <a:gd name="connsiteY332" fmla="*/ 37447 h 1934517"/>
              <a:gd name="connsiteX333" fmla="*/ 551630 w 2195892"/>
              <a:gd name="connsiteY333" fmla="*/ 37447 h 1934517"/>
              <a:gd name="connsiteX334" fmla="*/ 556936 w 2195892"/>
              <a:gd name="connsiteY334" fmla="*/ 37447 h 1934517"/>
              <a:gd name="connsiteX335" fmla="*/ 556936 w 2195892"/>
              <a:gd name="connsiteY335" fmla="*/ 43945 h 1934517"/>
              <a:gd name="connsiteX336" fmla="*/ 551630 w 2195892"/>
              <a:gd name="connsiteY336" fmla="*/ 43945 h 1934517"/>
              <a:gd name="connsiteX337" fmla="*/ 670973 w 2195892"/>
              <a:gd name="connsiteY337" fmla="*/ 30953 h 1934517"/>
              <a:gd name="connsiteX338" fmla="*/ 670973 w 2195892"/>
              <a:gd name="connsiteY338" fmla="*/ 37451 h 1934517"/>
              <a:gd name="connsiteX339" fmla="*/ 668321 w 2195892"/>
              <a:gd name="connsiteY339" fmla="*/ 34202 h 1934517"/>
              <a:gd name="connsiteX340" fmla="*/ 251946 w 2195892"/>
              <a:gd name="connsiteY340" fmla="*/ 30953 h 1934517"/>
              <a:gd name="connsiteX341" fmla="*/ 251946 w 2195892"/>
              <a:gd name="connsiteY341" fmla="*/ 89420 h 1934517"/>
              <a:gd name="connsiteX342" fmla="*/ 242664 w 2195892"/>
              <a:gd name="connsiteY342" fmla="*/ 36800 h 1934517"/>
              <a:gd name="connsiteX343" fmla="*/ 251946 w 2195892"/>
              <a:gd name="connsiteY343" fmla="*/ 30953 h 1934517"/>
              <a:gd name="connsiteX344" fmla="*/ 739040 w 2195892"/>
              <a:gd name="connsiteY344" fmla="*/ 24459 h 1934517"/>
              <a:gd name="connsiteX345" fmla="*/ 748472 w 2195892"/>
              <a:gd name="connsiteY345" fmla="*/ 24459 h 1934517"/>
              <a:gd name="connsiteX346" fmla="*/ 748472 w 2195892"/>
              <a:gd name="connsiteY346" fmla="*/ 53987 h 1934517"/>
              <a:gd name="connsiteX347" fmla="*/ 729611 w 2195892"/>
              <a:gd name="connsiteY347" fmla="*/ 71706 h 1934517"/>
              <a:gd name="connsiteX348" fmla="*/ 729611 w 2195892"/>
              <a:gd name="connsiteY348" fmla="*/ 89420 h 1934517"/>
              <a:gd name="connsiteX349" fmla="*/ 715468 w 2195892"/>
              <a:gd name="connsiteY349" fmla="*/ 89420 h 1934517"/>
              <a:gd name="connsiteX350" fmla="*/ 724897 w 2195892"/>
              <a:gd name="connsiteY350" fmla="*/ 53987 h 1934517"/>
              <a:gd name="connsiteX351" fmla="*/ 739040 w 2195892"/>
              <a:gd name="connsiteY351" fmla="*/ 53987 h 1934517"/>
              <a:gd name="connsiteX352" fmla="*/ 739040 w 2195892"/>
              <a:gd name="connsiteY352" fmla="*/ 24459 h 1934517"/>
              <a:gd name="connsiteX353" fmla="*/ 1798102 w 2195892"/>
              <a:gd name="connsiteY353" fmla="*/ 17961 h 1934517"/>
              <a:gd name="connsiteX354" fmla="*/ 1798102 w 2195892"/>
              <a:gd name="connsiteY354" fmla="*/ 24459 h 1934517"/>
              <a:gd name="connsiteX355" fmla="*/ 1792796 w 2195892"/>
              <a:gd name="connsiteY355" fmla="*/ 24459 h 1934517"/>
              <a:gd name="connsiteX356" fmla="*/ 1076740 w 2195892"/>
              <a:gd name="connsiteY356" fmla="*/ 17961 h 1934517"/>
              <a:gd name="connsiteX357" fmla="*/ 1089470 w 2195892"/>
              <a:gd name="connsiteY357" fmla="*/ 30953 h 1934517"/>
              <a:gd name="connsiteX358" fmla="*/ 1076740 w 2195892"/>
              <a:gd name="connsiteY358" fmla="*/ 17961 h 1934517"/>
              <a:gd name="connsiteX359" fmla="*/ 551630 w 2195892"/>
              <a:gd name="connsiteY359" fmla="*/ 17961 h 1934517"/>
              <a:gd name="connsiteX360" fmla="*/ 551630 w 2195892"/>
              <a:gd name="connsiteY360" fmla="*/ 24459 h 1934517"/>
              <a:gd name="connsiteX361" fmla="*/ 546324 w 2195892"/>
              <a:gd name="connsiteY361" fmla="*/ 24459 h 1934517"/>
              <a:gd name="connsiteX362" fmla="*/ 551630 w 2195892"/>
              <a:gd name="connsiteY362" fmla="*/ 17961 h 1934517"/>
              <a:gd name="connsiteX363" fmla="*/ 753850 w 2195892"/>
              <a:gd name="connsiteY363" fmla="*/ 16340 h 1934517"/>
              <a:gd name="connsiteX364" fmla="*/ 758492 w 2195892"/>
              <a:gd name="connsiteY364" fmla="*/ 17965 h 1934517"/>
              <a:gd name="connsiteX365" fmla="*/ 758492 w 2195892"/>
              <a:gd name="connsiteY365" fmla="*/ 24459 h 1934517"/>
              <a:gd name="connsiteX366" fmla="*/ 753187 w 2195892"/>
              <a:gd name="connsiteY366" fmla="*/ 24459 h 1934517"/>
              <a:gd name="connsiteX367" fmla="*/ 753850 w 2195892"/>
              <a:gd name="connsiteY367" fmla="*/ 16340 h 1934517"/>
              <a:gd name="connsiteX368" fmla="*/ 848661 w 2195892"/>
              <a:gd name="connsiteY368" fmla="*/ 11466 h 1934517"/>
              <a:gd name="connsiteX369" fmla="*/ 864575 w 2195892"/>
              <a:gd name="connsiteY369" fmla="*/ 24459 h 1934517"/>
              <a:gd name="connsiteX370" fmla="*/ 864575 w 2195892"/>
              <a:gd name="connsiteY370" fmla="*/ 37451 h 1934517"/>
              <a:gd name="connsiteX371" fmla="*/ 848661 w 2195892"/>
              <a:gd name="connsiteY371" fmla="*/ 17961 h 1934517"/>
              <a:gd name="connsiteX372" fmla="*/ 848661 w 2195892"/>
              <a:gd name="connsiteY372" fmla="*/ 11466 h 1934517"/>
              <a:gd name="connsiteX373" fmla="*/ 832750 w 2195892"/>
              <a:gd name="connsiteY373" fmla="*/ 11466 h 1934517"/>
              <a:gd name="connsiteX374" fmla="*/ 832750 w 2195892"/>
              <a:gd name="connsiteY374" fmla="*/ 24459 h 1934517"/>
              <a:gd name="connsiteX375" fmla="*/ 827445 w 2195892"/>
              <a:gd name="connsiteY375" fmla="*/ 17965 h 1934517"/>
              <a:gd name="connsiteX376" fmla="*/ 832750 w 2195892"/>
              <a:gd name="connsiteY376" fmla="*/ 11466 h 1934517"/>
              <a:gd name="connsiteX377" fmla="*/ 943189 w 2195892"/>
              <a:gd name="connsiteY377" fmla="*/ 0 h 1934517"/>
              <a:gd name="connsiteX378" fmla="*/ 1023931 w 2195892"/>
              <a:gd name="connsiteY378" fmla="*/ 0 h 1934517"/>
              <a:gd name="connsiteX379" fmla="*/ 1035022 w 2195892"/>
              <a:gd name="connsiteY379" fmla="*/ 8422 h 1934517"/>
              <a:gd name="connsiteX380" fmla="*/ 1040912 w 2195892"/>
              <a:gd name="connsiteY380" fmla="*/ 498 h 1934517"/>
              <a:gd name="connsiteX381" fmla="*/ 1040750 w 2195892"/>
              <a:gd name="connsiteY381" fmla="*/ 0 h 1934517"/>
              <a:gd name="connsiteX382" fmla="*/ 1096554 w 2195892"/>
              <a:gd name="connsiteY382" fmla="*/ 0 h 1934517"/>
              <a:gd name="connsiteX383" fmla="*/ 1084504 w 2195892"/>
              <a:gd name="connsiteY383" fmla="*/ 8421 h 1934517"/>
              <a:gd name="connsiteX384" fmla="*/ 1068010 w 2195892"/>
              <a:gd name="connsiteY384" fmla="*/ 2660 h 1934517"/>
              <a:gd name="connsiteX385" fmla="*/ 1072721 w 2195892"/>
              <a:gd name="connsiteY385" fmla="*/ 54519 h 1934517"/>
              <a:gd name="connsiteX386" fmla="*/ 1082146 w 2195892"/>
              <a:gd name="connsiteY386" fmla="*/ 83327 h 1934517"/>
              <a:gd name="connsiteX387" fmla="*/ 1105708 w 2195892"/>
              <a:gd name="connsiteY387" fmla="*/ 77566 h 1934517"/>
              <a:gd name="connsiteX388" fmla="*/ 1100997 w 2195892"/>
              <a:gd name="connsiteY388" fmla="*/ 94851 h 1934517"/>
              <a:gd name="connsiteX389" fmla="*/ 1100997 w 2195892"/>
              <a:gd name="connsiteY389" fmla="*/ 140948 h 1934517"/>
              <a:gd name="connsiteX390" fmla="*/ 1119848 w 2195892"/>
              <a:gd name="connsiteY390" fmla="*/ 123663 h 1934517"/>
              <a:gd name="connsiteX391" fmla="*/ 1110423 w 2195892"/>
              <a:gd name="connsiteY391" fmla="*/ 60281 h 1934517"/>
              <a:gd name="connsiteX392" fmla="*/ 1100997 w 2195892"/>
              <a:gd name="connsiteY392" fmla="*/ 54519 h 1934517"/>
              <a:gd name="connsiteX393" fmla="*/ 1096286 w 2195892"/>
              <a:gd name="connsiteY393" fmla="*/ 60281 h 1934517"/>
              <a:gd name="connsiteX394" fmla="*/ 1099231 w 2195892"/>
              <a:gd name="connsiteY394" fmla="*/ 28588 h 1934517"/>
              <a:gd name="connsiteX395" fmla="*/ 1105074 w 2195892"/>
              <a:gd name="connsiteY395" fmla="*/ 0 h 1934517"/>
              <a:gd name="connsiteX396" fmla="*/ 1141706 w 2195892"/>
              <a:gd name="connsiteY396" fmla="*/ 0 h 1934517"/>
              <a:gd name="connsiteX397" fmla="*/ 1142010 w 2195892"/>
              <a:gd name="connsiteY397" fmla="*/ 7881 h 1934517"/>
              <a:gd name="connsiteX398" fmla="*/ 1148121 w 2195892"/>
              <a:gd name="connsiteY398" fmla="*/ 14184 h 1934517"/>
              <a:gd name="connsiteX399" fmla="*/ 1157547 w 2195892"/>
              <a:gd name="connsiteY399" fmla="*/ 42992 h 1934517"/>
              <a:gd name="connsiteX400" fmla="*/ 1171683 w 2195892"/>
              <a:gd name="connsiteY400" fmla="*/ 42992 h 1934517"/>
              <a:gd name="connsiteX401" fmla="*/ 1190534 w 2195892"/>
              <a:gd name="connsiteY401" fmla="*/ 8422 h 1934517"/>
              <a:gd name="connsiteX402" fmla="*/ 1181698 w 2195892"/>
              <a:gd name="connsiteY402" fmla="*/ 1938 h 1934517"/>
              <a:gd name="connsiteX403" fmla="*/ 1180748 w 2195892"/>
              <a:gd name="connsiteY403" fmla="*/ 0 h 1934517"/>
              <a:gd name="connsiteX404" fmla="*/ 1247027 w 2195892"/>
              <a:gd name="connsiteY404" fmla="*/ 0 h 1934517"/>
              <a:gd name="connsiteX405" fmla="*/ 1246791 w 2195892"/>
              <a:gd name="connsiteY405" fmla="*/ 12742 h 1934517"/>
              <a:gd name="connsiteX406" fmla="*/ 1270649 w 2195892"/>
              <a:gd name="connsiteY406" fmla="*/ 25707 h 1934517"/>
              <a:gd name="connsiteX407" fmla="*/ 1303637 w 2195892"/>
              <a:gd name="connsiteY407" fmla="*/ 19945 h 1934517"/>
              <a:gd name="connsiteX408" fmla="*/ 1306213 w 2195892"/>
              <a:gd name="connsiteY408" fmla="*/ 10312 h 1934517"/>
              <a:gd name="connsiteX409" fmla="*/ 1303312 w 2195892"/>
              <a:gd name="connsiteY409" fmla="*/ 0 h 1934517"/>
              <a:gd name="connsiteX410" fmla="*/ 1326420 w 2195892"/>
              <a:gd name="connsiteY410" fmla="*/ 0 h 1934517"/>
              <a:gd name="connsiteX411" fmla="*/ 1327199 w 2195892"/>
              <a:gd name="connsiteY411" fmla="*/ 2660 h 1934517"/>
              <a:gd name="connsiteX412" fmla="*/ 1364898 w 2195892"/>
              <a:gd name="connsiteY412" fmla="*/ 8422 h 1934517"/>
              <a:gd name="connsiteX413" fmla="*/ 1364766 w 2195892"/>
              <a:gd name="connsiteY413" fmla="*/ 0 h 1934517"/>
              <a:gd name="connsiteX414" fmla="*/ 1380970 w 2195892"/>
              <a:gd name="connsiteY414" fmla="*/ 0 h 1934517"/>
              <a:gd name="connsiteX415" fmla="*/ 1381393 w 2195892"/>
              <a:gd name="connsiteY415" fmla="*/ 1938 h 1934517"/>
              <a:gd name="connsiteX416" fmla="*/ 1383748 w 2195892"/>
              <a:gd name="connsiteY416" fmla="*/ 8422 h 1934517"/>
              <a:gd name="connsiteX417" fmla="*/ 1401457 w 2195892"/>
              <a:gd name="connsiteY417" fmla="*/ 0 h 1934517"/>
              <a:gd name="connsiteX418" fmla="*/ 1486740 w 2195892"/>
              <a:gd name="connsiteY418" fmla="*/ 0 h 1934517"/>
              <a:gd name="connsiteX419" fmla="*/ 1487422 w 2195892"/>
              <a:gd name="connsiteY419" fmla="*/ 14184 h 1934517"/>
              <a:gd name="connsiteX420" fmla="*/ 1487422 w 2195892"/>
              <a:gd name="connsiteY420" fmla="*/ 25707 h 1934517"/>
              <a:gd name="connsiteX421" fmla="*/ 1503329 w 2195892"/>
              <a:gd name="connsiteY421" fmla="*/ 4819 h 1934517"/>
              <a:gd name="connsiteX422" fmla="*/ 1502991 w 2195892"/>
              <a:gd name="connsiteY422" fmla="*/ 0 h 1934517"/>
              <a:gd name="connsiteX423" fmla="*/ 1566569 w 2195892"/>
              <a:gd name="connsiteY423" fmla="*/ 0 h 1934517"/>
              <a:gd name="connsiteX424" fmla="*/ 1566358 w 2195892"/>
              <a:gd name="connsiteY424" fmla="*/ 1938 h 1934517"/>
              <a:gd name="connsiteX425" fmla="*/ 1572248 w 2195892"/>
              <a:gd name="connsiteY425" fmla="*/ 8422 h 1934517"/>
              <a:gd name="connsiteX426" fmla="*/ 1581086 w 2195892"/>
              <a:gd name="connsiteY426" fmla="*/ 4099 h 1934517"/>
              <a:gd name="connsiteX427" fmla="*/ 1582762 w 2195892"/>
              <a:gd name="connsiteY427" fmla="*/ 0 h 1934517"/>
              <a:gd name="connsiteX428" fmla="*/ 1589499 w 2195892"/>
              <a:gd name="connsiteY428" fmla="*/ 0 h 1934517"/>
              <a:gd name="connsiteX429" fmla="*/ 1595810 w 2195892"/>
              <a:gd name="connsiteY429" fmla="*/ 8422 h 1934517"/>
              <a:gd name="connsiteX430" fmla="*/ 1642938 w 2195892"/>
              <a:gd name="connsiteY430" fmla="*/ 8422 h 1934517"/>
              <a:gd name="connsiteX431" fmla="*/ 1647649 w 2195892"/>
              <a:gd name="connsiteY431" fmla="*/ 37230 h 1934517"/>
              <a:gd name="connsiteX432" fmla="*/ 1657074 w 2195892"/>
              <a:gd name="connsiteY432" fmla="*/ 37230 h 1934517"/>
              <a:gd name="connsiteX433" fmla="*/ 1647649 w 2195892"/>
              <a:gd name="connsiteY433" fmla="*/ 14184 h 1934517"/>
              <a:gd name="connsiteX434" fmla="*/ 1650226 w 2195892"/>
              <a:gd name="connsiteY434" fmla="*/ 4819 h 1934517"/>
              <a:gd name="connsiteX435" fmla="*/ 1647200 w 2195892"/>
              <a:gd name="connsiteY435" fmla="*/ 0 h 1934517"/>
              <a:gd name="connsiteX436" fmla="*/ 1667816 w 2195892"/>
              <a:gd name="connsiteY436" fmla="*/ 0 h 1934517"/>
              <a:gd name="connsiteX437" fmla="*/ 1672979 w 2195892"/>
              <a:gd name="connsiteY437" fmla="*/ 2659 h 1934517"/>
              <a:gd name="connsiteX438" fmla="*/ 1680636 w 2195892"/>
              <a:gd name="connsiteY438" fmla="*/ 8422 h 1934517"/>
              <a:gd name="connsiteX439" fmla="*/ 1687522 w 2195892"/>
              <a:gd name="connsiteY439" fmla="*/ 0 h 1934517"/>
              <a:gd name="connsiteX440" fmla="*/ 1693261 w 2195892"/>
              <a:gd name="connsiteY440" fmla="*/ 0 h 1934517"/>
              <a:gd name="connsiteX441" fmla="*/ 1699708 w 2195892"/>
              <a:gd name="connsiteY441" fmla="*/ 6260 h 1934517"/>
              <a:gd name="connsiteX442" fmla="*/ 1713624 w 2195892"/>
              <a:gd name="connsiteY442" fmla="*/ 25707 h 1934517"/>
              <a:gd name="connsiteX443" fmla="*/ 1732475 w 2195892"/>
              <a:gd name="connsiteY443" fmla="*/ 48758 h 1934517"/>
              <a:gd name="connsiteX444" fmla="*/ 1765462 w 2195892"/>
              <a:gd name="connsiteY444" fmla="*/ 48758 h 1934517"/>
              <a:gd name="connsiteX445" fmla="*/ 1793739 w 2195892"/>
              <a:gd name="connsiteY445" fmla="*/ 66042 h 1934517"/>
              <a:gd name="connsiteX446" fmla="*/ 1803161 w 2195892"/>
              <a:gd name="connsiteY446" fmla="*/ 71804 h 1934517"/>
              <a:gd name="connsiteX447" fmla="*/ 1807875 w 2195892"/>
              <a:gd name="connsiteY447" fmla="*/ 66042 h 1934517"/>
              <a:gd name="connsiteX448" fmla="*/ 1803161 w 2195892"/>
              <a:gd name="connsiteY448" fmla="*/ 54519 h 1934517"/>
              <a:gd name="connsiteX449" fmla="*/ 1826726 w 2195892"/>
              <a:gd name="connsiteY449" fmla="*/ 60281 h 1934517"/>
              <a:gd name="connsiteX450" fmla="*/ 1807875 w 2195892"/>
              <a:gd name="connsiteY450" fmla="*/ 83327 h 1934517"/>
              <a:gd name="connsiteX451" fmla="*/ 1803161 w 2195892"/>
              <a:gd name="connsiteY451" fmla="*/ 94851 h 1934517"/>
              <a:gd name="connsiteX452" fmla="*/ 1798450 w 2195892"/>
              <a:gd name="connsiteY452" fmla="*/ 83327 h 1934517"/>
              <a:gd name="connsiteX453" fmla="*/ 1784313 w 2195892"/>
              <a:gd name="connsiteY453" fmla="*/ 71804 h 1934517"/>
              <a:gd name="connsiteX454" fmla="*/ 1789024 w 2195892"/>
              <a:gd name="connsiteY454" fmla="*/ 106378 h 1934517"/>
              <a:gd name="connsiteX455" fmla="*/ 1812586 w 2195892"/>
              <a:gd name="connsiteY455" fmla="*/ 112140 h 1934517"/>
              <a:gd name="connsiteX456" fmla="*/ 1798450 w 2195892"/>
              <a:gd name="connsiteY456" fmla="*/ 135186 h 1934517"/>
              <a:gd name="connsiteX457" fmla="*/ 1822012 w 2195892"/>
              <a:gd name="connsiteY457" fmla="*/ 146714 h 1934517"/>
              <a:gd name="connsiteX458" fmla="*/ 1840863 w 2195892"/>
              <a:gd name="connsiteY458" fmla="*/ 163998 h 1934517"/>
              <a:gd name="connsiteX459" fmla="*/ 1864425 w 2195892"/>
              <a:gd name="connsiteY459" fmla="*/ 146714 h 1934517"/>
              <a:gd name="connsiteX460" fmla="*/ 1878561 w 2195892"/>
              <a:gd name="connsiteY460" fmla="*/ 158237 h 1934517"/>
              <a:gd name="connsiteX461" fmla="*/ 1878561 w 2195892"/>
              <a:gd name="connsiteY461" fmla="*/ 163998 h 1934517"/>
              <a:gd name="connsiteX462" fmla="*/ 1864425 w 2195892"/>
              <a:gd name="connsiteY462" fmla="*/ 158237 h 1934517"/>
              <a:gd name="connsiteX463" fmla="*/ 1869139 w 2195892"/>
              <a:gd name="connsiteY463" fmla="*/ 210096 h 1934517"/>
              <a:gd name="connsiteX464" fmla="*/ 1883276 w 2195892"/>
              <a:gd name="connsiteY464" fmla="*/ 244670 h 1934517"/>
              <a:gd name="connsiteX465" fmla="*/ 1887987 w 2195892"/>
              <a:gd name="connsiteY465" fmla="*/ 261954 h 1934517"/>
              <a:gd name="connsiteX466" fmla="*/ 1911549 w 2195892"/>
              <a:gd name="connsiteY466" fmla="*/ 244670 h 1934517"/>
              <a:gd name="connsiteX467" fmla="*/ 1892701 w 2195892"/>
              <a:gd name="connsiteY467" fmla="*/ 221619 h 1934517"/>
              <a:gd name="connsiteX468" fmla="*/ 1939825 w 2195892"/>
              <a:gd name="connsiteY468" fmla="*/ 198572 h 1934517"/>
              <a:gd name="connsiteX469" fmla="*/ 1949251 w 2195892"/>
              <a:gd name="connsiteY469" fmla="*/ 192811 h 1934517"/>
              <a:gd name="connsiteX470" fmla="*/ 1963387 w 2195892"/>
              <a:gd name="connsiteY470" fmla="*/ 210096 h 1934517"/>
              <a:gd name="connsiteX471" fmla="*/ 1963055 w 2195892"/>
              <a:gd name="connsiteY471" fmla="*/ 221467 h 1934517"/>
              <a:gd name="connsiteX472" fmla="*/ 1949251 w 2195892"/>
              <a:gd name="connsiteY472" fmla="*/ 215137 h 1934517"/>
              <a:gd name="connsiteX473" fmla="*/ 1935114 w 2195892"/>
              <a:gd name="connsiteY473" fmla="*/ 221619 h 1934517"/>
              <a:gd name="connsiteX474" fmla="*/ 1916263 w 2195892"/>
              <a:gd name="connsiteY474" fmla="*/ 244670 h 1934517"/>
              <a:gd name="connsiteX475" fmla="*/ 1939825 w 2195892"/>
              <a:gd name="connsiteY475" fmla="*/ 267716 h 1934517"/>
              <a:gd name="connsiteX476" fmla="*/ 1949251 w 2195892"/>
              <a:gd name="connsiteY476" fmla="*/ 267716 h 1934517"/>
              <a:gd name="connsiteX477" fmla="*/ 1949251 w 2195892"/>
              <a:gd name="connsiteY477" fmla="*/ 285001 h 1934517"/>
              <a:gd name="connsiteX478" fmla="*/ 1986949 w 2195892"/>
              <a:gd name="connsiteY478" fmla="*/ 267716 h 1934517"/>
              <a:gd name="connsiteX479" fmla="*/ 2001089 w 2195892"/>
              <a:gd name="connsiteY479" fmla="*/ 250431 h 1934517"/>
              <a:gd name="connsiteX480" fmla="*/ 2001089 w 2195892"/>
              <a:gd name="connsiteY480" fmla="*/ 221619 h 1934517"/>
              <a:gd name="connsiteX481" fmla="*/ 2019937 w 2195892"/>
              <a:gd name="connsiteY481" fmla="*/ 221619 h 1934517"/>
              <a:gd name="connsiteX482" fmla="*/ 2019937 w 2195892"/>
              <a:gd name="connsiteY482" fmla="*/ 256193 h 1934517"/>
              <a:gd name="connsiteX483" fmla="*/ 2019937 w 2195892"/>
              <a:gd name="connsiteY483" fmla="*/ 267716 h 1934517"/>
              <a:gd name="connsiteX484" fmla="*/ 2005800 w 2195892"/>
              <a:gd name="connsiteY484" fmla="*/ 296528 h 1934517"/>
              <a:gd name="connsiteX485" fmla="*/ 2010515 w 2195892"/>
              <a:gd name="connsiteY485" fmla="*/ 302290 h 1934517"/>
              <a:gd name="connsiteX486" fmla="*/ 2015226 w 2195892"/>
              <a:gd name="connsiteY486" fmla="*/ 290767 h 1934517"/>
              <a:gd name="connsiteX487" fmla="*/ 2038788 w 2195892"/>
              <a:gd name="connsiteY487" fmla="*/ 302290 h 1934517"/>
              <a:gd name="connsiteX488" fmla="*/ 2034077 w 2195892"/>
              <a:gd name="connsiteY488" fmla="*/ 285001 h 1934517"/>
              <a:gd name="connsiteX489" fmla="*/ 2024651 w 2195892"/>
              <a:gd name="connsiteY489" fmla="*/ 285001 h 1934517"/>
              <a:gd name="connsiteX490" fmla="*/ 2038788 w 2195892"/>
              <a:gd name="connsiteY490" fmla="*/ 267716 h 1934517"/>
              <a:gd name="connsiteX491" fmla="*/ 2057639 w 2195892"/>
              <a:gd name="connsiteY491" fmla="*/ 267716 h 1934517"/>
              <a:gd name="connsiteX492" fmla="*/ 2067064 w 2195892"/>
              <a:gd name="connsiteY492" fmla="*/ 250431 h 1934517"/>
              <a:gd name="connsiteX493" fmla="*/ 2052924 w 2195892"/>
              <a:gd name="connsiteY493" fmla="*/ 233142 h 1934517"/>
              <a:gd name="connsiteX494" fmla="*/ 2048213 w 2195892"/>
              <a:gd name="connsiteY494" fmla="*/ 221619 h 1934517"/>
              <a:gd name="connsiteX495" fmla="*/ 2067064 w 2195892"/>
              <a:gd name="connsiteY495" fmla="*/ 215857 h 1934517"/>
              <a:gd name="connsiteX496" fmla="*/ 2081201 w 2195892"/>
              <a:gd name="connsiteY496" fmla="*/ 238908 h 1934517"/>
              <a:gd name="connsiteX497" fmla="*/ 2095337 w 2195892"/>
              <a:gd name="connsiteY497" fmla="*/ 267716 h 1934517"/>
              <a:gd name="connsiteX498" fmla="*/ 2114188 w 2195892"/>
              <a:gd name="connsiteY498" fmla="*/ 256193 h 1934517"/>
              <a:gd name="connsiteX499" fmla="*/ 2137750 w 2195892"/>
              <a:gd name="connsiteY499" fmla="*/ 267716 h 1934517"/>
              <a:gd name="connsiteX500" fmla="*/ 2114188 w 2195892"/>
              <a:gd name="connsiteY500" fmla="*/ 302290 h 1934517"/>
              <a:gd name="connsiteX501" fmla="*/ 2100052 w 2195892"/>
              <a:gd name="connsiteY501" fmla="*/ 313813 h 1934517"/>
              <a:gd name="connsiteX502" fmla="*/ 2100052 w 2195892"/>
              <a:gd name="connsiteY502" fmla="*/ 302290 h 1934517"/>
              <a:gd name="connsiteX503" fmla="*/ 2085912 w 2195892"/>
              <a:gd name="connsiteY503" fmla="*/ 313813 h 1934517"/>
              <a:gd name="connsiteX504" fmla="*/ 2062350 w 2195892"/>
              <a:gd name="connsiteY504" fmla="*/ 279239 h 1934517"/>
              <a:gd name="connsiteX505" fmla="*/ 2062350 w 2195892"/>
              <a:gd name="connsiteY505" fmla="*/ 313813 h 1934517"/>
              <a:gd name="connsiteX506" fmla="*/ 2090626 w 2195892"/>
              <a:gd name="connsiteY506" fmla="*/ 336864 h 1934517"/>
              <a:gd name="connsiteX507" fmla="*/ 2100052 w 2195892"/>
              <a:gd name="connsiteY507" fmla="*/ 319575 h 1934517"/>
              <a:gd name="connsiteX508" fmla="*/ 2109477 w 2195892"/>
              <a:gd name="connsiteY508" fmla="*/ 348387 h 1934517"/>
              <a:gd name="connsiteX509" fmla="*/ 2104763 w 2195892"/>
              <a:gd name="connsiteY509" fmla="*/ 359910 h 1934517"/>
              <a:gd name="connsiteX510" fmla="*/ 2128325 w 2195892"/>
              <a:gd name="connsiteY510" fmla="*/ 394484 h 1934517"/>
              <a:gd name="connsiteX511" fmla="*/ 2128325 w 2195892"/>
              <a:gd name="connsiteY511" fmla="*/ 400246 h 1934517"/>
              <a:gd name="connsiteX512" fmla="*/ 2147176 w 2195892"/>
              <a:gd name="connsiteY512" fmla="*/ 371434 h 1934517"/>
              <a:gd name="connsiteX513" fmla="*/ 2151887 w 2195892"/>
              <a:gd name="connsiteY513" fmla="*/ 359910 h 1934517"/>
              <a:gd name="connsiteX514" fmla="*/ 2128325 w 2195892"/>
              <a:gd name="connsiteY514" fmla="*/ 359910 h 1934517"/>
              <a:gd name="connsiteX515" fmla="*/ 2128325 w 2195892"/>
              <a:gd name="connsiteY515" fmla="*/ 371434 h 1934517"/>
              <a:gd name="connsiteX516" fmla="*/ 2118899 w 2195892"/>
              <a:gd name="connsiteY516" fmla="*/ 336864 h 1934517"/>
              <a:gd name="connsiteX517" fmla="*/ 2137750 w 2195892"/>
              <a:gd name="connsiteY517" fmla="*/ 308052 h 1934517"/>
              <a:gd name="connsiteX518" fmla="*/ 2142465 w 2195892"/>
              <a:gd name="connsiteY518" fmla="*/ 290767 h 1934517"/>
              <a:gd name="connsiteX519" fmla="*/ 2151887 w 2195892"/>
              <a:gd name="connsiteY519" fmla="*/ 296528 h 1934517"/>
              <a:gd name="connsiteX520" fmla="*/ 2151887 w 2195892"/>
              <a:gd name="connsiteY520" fmla="*/ 290767 h 1934517"/>
              <a:gd name="connsiteX521" fmla="*/ 2156601 w 2195892"/>
              <a:gd name="connsiteY521" fmla="*/ 296528 h 1934517"/>
              <a:gd name="connsiteX522" fmla="*/ 2166027 w 2195892"/>
              <a:gd name="connsiteY522" fmla="*/ 279239 h 1934517"/>
              <a:gd name="connsiteX523" fmla="*/ 2180163 w 2195892"/>
              <a:gd name="connsiteY523" fmla="*/ 290767 h 1934517"/>
              <a:gd name="connsiteX524" fmla="*/ 2156601 w 2195892"/>
              <a:gd name="connsiteY524" fmla="*/ 308052 h 1934517"/>
              <a:gd name="connsiteX525" fmla="*/ 2194300 w 2195892"/>
              <a:gd name="connsiteY525" fmla="*/ 388723 h 1934517"/>
              <a:gd name="connsiteX526" fmla="*/ 2194300 w 2195892"/>
              <a:gd name="connsiteY526" fmla="*/ 423293 h 1934517"/>
              <a:gd name="connsiteX527" fmla="*/ 2195892 w 2195892"/>
              <a:gd name="connsiteY527" fmla="*/ 421995 h 1934517"/>
              <a:gd name="connsiteX528" fmla="*/ 2195892 w 2195892"/>
              <a:gd name="connsiteY528" fmla="*/ 1909739 h 1934517"/>
              <a:gd name="connsiteX529" fmla="*/ 2170739 w 2195892"/>
              <a:gd name="connsiteY529" fmla="*/ 1891198 h 1934517"/>
              <a:gd name="connsiteX530" fmla="*/ 2104763 w 2195892"/>
              <a:gd name="connsiteY530" fmla="*/ 1852301 h 1934517"/>
              <a:gd name="connsiteX531" fmla="*/ 2019937 w 2195892"/>
              <a:gd name="connsiteY531" fmla="*/ 1869590 h 1934517"/>
              <a:gd name="connsiteX532" fmla="*/ 1930400 w 2195892"/>
              <a:gd name="connsiteY532" fmla="*/ 1869590 h 1934517"/>
              <a:gd name="connsiteX533" fmla="*/ 1906838 w 2195892"/>
              <a:gd name="connsiteY533" fmla="*/ 1875352 h 1934517"/>
              <a:gd name="connsiteX534" fmla="*/ 1836152 w 2195892"/>
              <a:gd name="connsiteY534" fmla="*/ 1881114 h 1934517"/>
              <a:gd name="connsiteX535" fmla="*/ 1765462 w 2195892"/>
              <a:gd name="connsiteY535" fmla="*/ 1892637 h 1934517"/>
              <a:gd name="connsiteX536" fmla="*/ 1713624 w 2195892"/>
              <a:gd name="connsiteY536" fmla="*/ 1904164 h 1934517"/>
              <a:gd name="connsiteX537" fmla="*/ 1647649 w 2195892"/>
              <a:gd name="connsiteY537" fmla="*/ 1915688 h 1934517"/>
              <a:gd name="connsiteX538" fmla="*/ 1548686 w 2195892"/>
              <a:gd name="connsiteY538" fmla="*/ 1927211 h 1934517"/>
              <a:gd name="connsiteX539" fmla="*/ 1529248 w 2195892"/>
              <a:gd name="connsiteY539" fmla="*/ 1930092 h 1934517"/>
              <a:gd name="connsiteX540" fmla="*/ 1520447 w 2195892"/>
              <a:gd name="connsiteY540" fmla="*/ 1934517 h 1934517"/>
              <a:gd name="connsiteX541" fmla="*/ 1514584 w 2195892"/>
              <a:gd name="connsiteY541" fmla="*/ 1934517 h 1934517"/>
              <a:gd name="connsiteX542" fmla="*/ 1506273 w 2195892"/>
              <a:gd name="connsiteY542" fmla="*/ 1932972 h 1934517"/>
              <a:gd name="connsiteX543" fmla="*/ 1492121 w 2195892"/>
              <a:gd name="connsiteY543" fmla="*/ 1934517 h 1934517"/>
              <a:gd name="connsiteX544" fmla="*/ 1424938 w 2195892"/>
              <a:gd name="connsiteY544" fmla="*/ 1934517 h 1934517"/>
              <a:gd name="connsiteX545" fmla="*/ 1421227 w 2195892"/>
              <a:gd name="connsiteY545" fmla="*/ 1933783 h 1934517"/>
              <a:gd name="connsiteX546" fmla="*/ 1419123 w 2195892"/>
              <a:gd name="connsiteY546" fmla="*/ 1934517 h 1934517"/>
              <a:gd name="connsiteX547" fmla="*/ 1366012 w 2195892"/>
              <a:gd name="connsiteY547" fmla="*/ 1934517 h 1934517"/>
              <a:gd name="connsiteX548" fmla="*/ 1364898 w 2195892"/>
              <a:gd name="connsiteY548" fmla="*/ 1932972 h 1934517"/>
              <a:gd name="connsiteX549" fmla="*/ 1359741 w 2195892"/>
              <a:gd name="connsiteY549" fmla="*/ 1934517 h 1934517"/>
              <a:gd name="connsiteX550" fmla="*/ 779670 w 2195892"/>
              <a:gd name="connsiteY550" fmla="*/ 1934517 h 1934517"/>
              <a:gd name="connsiteX551" fmla="*/ 779367 w 2195892"/>
              <a:gd name="connsiteY551" fmla="*/ 1934413 h 1934517"/>
              <a:gd name="connsiteX552" fmla="*/ 778688 w 2195892"/>
              <a:gd name="connsiteY552" fmla="*/ 1934517 h 1934517"/>
              <a:gd name="connsiteX553" fmla="*/ 720152 w 2195892"/>
              <a:gd name="connsiteY553" fmla="*/ 1934517 h 1934517"/>
              <a:gd name="connsiteX554" fmla="*/ 719280 w 2195892"/>
              <a:gd name="connsiteY554" fmla="*/ 1932972 h 1934517"/>
              <a:gd name="connsiteX555" fmla="*/ 705144 w 2195892"/>
              <a:gd name="connsiteY555" fmla="*/ 1921449 h 1934517"/>
              <a:gd name="connsiteX556" fmla="*/ 698674 w 2195892"/>
              <a:gd name="connsiteY556" fmla="*/ 1934517 h 1934517"/>
              <a:gd name="connsiteX557" fmla="*/ 642355 w 2195892"/>
              <a:gd name="connsiteY557" fmla="*/ 1934517 h 1934517"/>
              <a:gd name="connsiteX558" fmla="*/ 634458 w 2195892"/>
              <a:gd name="connsiteY558" fmla="*/ 1932972 h 1934517"/>
              <a:gd name="connsiteX559" fmla="*/ 632799 w 2195892"/>
              <a:gd name="connsiteY559" fmla="*/ 1934517 h 1934517"/>
              <a:gd name="connsiteX560" fmla="*/ 609704 w 2195892"/>
              <a:gd name="connsiteY560" fmla="*/ 1934517 h 1934517"/>
              <a:gd name="connsiteX561" fmla="*/ 609127 w 2195892"/>
              <a:gd name="connsiteY561" fmla="*/ 1933693 h 1934517"/>
              <a:gd name="connsiteX562" fmla="*/ 592045 w 2195892"/>
              <a:gd name="connsiteY562" fmla="*/ 1915688 h 1934517"/>
              <a:gd name="connsiteX563" fmla="*/ 568483 w 2195892"/>
              <a:gd name="connsiteY563" fmla="*/ 1932972 h 1934517"/>
              <a:gd name="connsiteX564" fmla="*/ 530781 w 2195892"/>
              <a:gd name="connsiteY564" fmla="*/ 1921449 h 1934517"/>
              <a:gd name="connsiteX565" fmla="*/ 511930 w 2195892"/>
              <a:gd name="connsiteY565" fmla="*/ 1921449 h 1934517"/>
              <a:gd name="connsiteX566" fmla="*/ 511930 w 2195892"/>
              <a:gd name="connsiteY566" fmla="*/ 1892637 h 1934517"/>
              <a:gd name="connsiteX567" fmla="*/ 493082 w 2195892"/>
              <a:gd name="connsiteY567" fmla="*/ 1904164 h 1934517"/>
              <a:gd name="connsiteX568" fmla="*/ 436533 w 2195892"/>
              <a:gd name="connsiteY568" fmla="*/ 1863829 h 1934517"/>
              <a:gd name="connsiteX569" fmla="*/ 441244 w 2195892"/>
              <a:gd name="connsiteY569" fmla="*/ 1898399 h 1934517"/>
              <a:gd name="connsiteX570" fmla="*/ 451846 w 2195892"/>
              <a:gd name="connsiteY570" fmla="*/ 1919288 h 1934517"/>
              <a:gd name="connsiteX571" fmla="*/ 453981 w 2195892"/>
              <a:gd name="connsiteY571" fmla="*/ 1934517 h 1934517"/>
              <a:gd name="connsiteX572" fmla="*/ 437679 w 2195892"/>
              <a:gd name="connsiteY572" fmla="*/ 1934517 h 1934517"/>
              <a:gd name="connsiteX573" fmla="*/ 435648 w 2195892"/>
              <a:gd name="connsiteY573" fmla="*/ 1928831 h 1934517"/>
              <a:gd name="connsiteX574" fmla="*/ 422393 w 2195892"/>
              <a:gd name="connsiteY574" fmla="*/ 1875352 h 1934517"/>
              <a:gd name="connsiteX575" fmla="*/ 417682 w 2195892"/>
              <a:gd name="connsiteY575" fmla="*/ 1863829 h 1934517"/>
              <a:gd name="connsiteX576" fmla="*/ 398831 w 2195892"/>
              <a:gd name="connsiteY576" fmla="*/ 1881114 h 1934517"/>
              <a:gd name="connsiteX577" fmla="*/ 351707 w 2195892"/>
              <a:gd name="connsiteY577" fmla="*/ 1852301 h 1934517"/>
              <a:gd name="connsiteX578" fmla="*/ 337567 w 2195892"/>
              <a:gd name="connsiteY578" fmla="*/ 1863829 h 1934517"/>
              <a:gd name="connsiteX579" fmla="*/ 328145 w 2195892"/>
              <a:gd name="connsiteY579" fmla="*/ 1840778 h 1934517"/>
              <a:gd name="connsiteX580" fmla="*/ 290443 w 2195892"/>
              <a:gd name="connsiteY580" fmla="*/ 1846540 h 1934517"/>
              <a:gd name="connsiteX581" fmla="*/ 243319 w 2195892"/>
              <a:gd name="connsiteY581" fmla="*/ 1708248 h 1934517"/>
              <a:gd name="connsiteX582" fmla="*/ 182055 w 2195892"/>
              <a:gd name="connsiteY582" fmla="*/ 1581484 h 1934517"/>
              <a:gd name="connsiteX583" fmla="*/ 182055 w 2195892"/>
              <a:gd name="connsiteY583" fmla="*/ 1541148 h 1934517"/>
              <a:gd name="connsiteX584" fmla="*/ 139642 w 2195892"/>
              <a:gd name="connsiteY584" fmla="*/ 1460477 h 1934517"/>
              <a:gd name="connsiteX585" fmla="*/ 134931 w 2195892"/>
              <a:gd name="connsiteY585" fmla="*/ 1437431 h 1934517"/>
              <a:gd name="connsiteX586" fmla="*/ 106654 w 2195892"/>
              <a:gd name="connsiteY586" fmla="*/ 1299139 h 1934517"/>
              <a:gd name="connsiteX587" fmla="*/ 78381 w 2195892"/>
              <a:gd name="connsiteY587" fmla="*/ 1253042 h 1934517"/>
              <a:gd name="connsiteX588" fmla="*/ 111369 w 2195892"/>
              <a:gd name="connsiteY588" fmla="*/ 1258804 h 1934517"/>
              <a:gd name="connsiteX589" fmla="*/ 139642 w 2195892"/>
              <a:gd name="connsiteY589" fmla="*/ 1218468 h 1934517"/>
              <a:gd name="connsiteX590" fmla="*/ 125505 w 2195892"/>
              <a:gd name="connsiteY590" fmla="*/ 1189660 h 1934517"/>
              <a:gd name="connsiteX591" fmla="*/ 130216 w 2195892"/>
              <a:gd name="connsiteY591" fmla="*/ 1166609 h 1934517"/>
              <a:gd name="connsiteX592" fmla="*/ 125505 w 2195892"/>
              <a:gd name="connsiteY592" fmla="*/ 1166609 h 1934517"/>
              <a:gd name="connsiteX593" fmla="*/ 130216 w 2195892"/>
              <a:gd name="connsiteY593" fmla="*/ 1155086 h 1934517"/>
              <a:gd name="connsiteX594" fmla="*/ 149067 w 2195892"/>
              <a:gd name="connsiteY594" fmla="*/ 1178133 h 1934517"/>
              <a:gd name="connsiteX595" fmla="*/ 158493 w 2195892"/>
              <a:gd name="connsiteY595" fmla="*/ 1172371 h 1934517"/>
              <a:gd name="connsiteX596" fmla="*/ 172629 w 2195892"/>
              <a:gd name="connsiteY596" fmla="*/ 1201183 h 1934517"/>
              <a:gd name="connsiteX597" fmla="*/ 200906 w 2195892"/>
              <a:gd name="connsiteY597" fmla="*/ 1149324 h 1934517"/>
              <a:gd name="connsiteX598" fmla="*/ 191480 w 2195892"/>
              <a:gd name="connsiteY598" fmla="*/ 1126274 h 1934517"/>
              <a:gd name="connsiteX599" fmla="*/ 182055 w 2195892"/>
              <a:gd name="connsiteY599" fmla="*/ 1137797 h 1934517"/>
              <a:gd name="connsiteX600" fmla="*/ 186769 w 2195892"/>
              <a:gd name="connsiteY600" fmla="*/ 1126274 h 1934517"/>
              <a:gd name="connsiteX601" fmla="*/ 172629 w 2195892"/>
              <a:gd name="connsiteY601" fmla="*/ 1103227 h 1934517"/>
              <a:gd name="connsiteX602" fmla="*/ 191480 w 2195892"/>
              <a:gd name="connsiteY602" fmla="*/ 1085938 h 1934517"/>
              <a:gd name="connsiteX603" fmla="*/ 186769 w 2195892"/>
              <a:gd name="connsiteY603" fmla="*/ 1028318 h 1934517"/>
              <a:gd name="connsiteX604" fmla="*/ 167918 w 2195892"/>
              <a:gd name="connsiteY604" fmla="*/ 1011033 h 1934517"/>
              <a:gd name="connsiteX605" fmla="*/ 139642 w 2195892"/>
              <a:gd name="connsiteY605" fmla="*/ 1022556 h 1934517"/>
              <a:gd name="connsiteX606" fmla="*/ 172629 w 2195892"/>
              <a:gd name="connsiteY606" fmla="*/ 970697 h 1934517"/>
              <a:gd name="connsiteX607" fmla="*/ 182055 w 2195892"/>
              <a:gd name="connsiteY607" fmla="*/ 953412 h 1934517"/>
              <a:gd name="connsiteX608" fmla="*/ 191480 w 2195892"/>
              <a:gd name="connsiteY608" fmla="*/ 999509 h 1934517"/>
              <a:gd name="connsiteX609" fmla="*/ 200906 w 2195892"/>
              <a:gd name="connsiteY609" fmla="*/ 976459 h 1934517"/>
              <a:gd name="connsiteX610" fmla="*/ 196191 w 2195892"/>
              <a:gd name="connsiteY610" fmla="*/ 970697 h 1934517"/>
              <a:gd name="connsiteX611" fmla="*/ 186769 w 2195892"/>
              <a:gd name="connsiteY611" fmla="*/ 941885 h 1934517"/>
              <a:gd name="connsiteX612" fmla="*/ 182055 w 2195892"/>
              <a:gd name="connsiteY612" fmla="*/ 953412 h 1934517"/>
              <a:gd name="connsiteX613" fmla="*/ 167918 w 2195892"/>
              <a:gd name="connsiteY613" fmla="*/ 947647 h 1934517"/>
              <a:gd name="connsiteX614" fmla="*/ 158493 w 2195892"/>
              <a:gd name="connsiteY614" fmla="*/ 918838 h 1934517"/>
              <a:gd name="connsiteX615" fmla="*/ 158493 w 2195892"/>
              <a:gd name="connsiteY615" fmla="*/ 913077 h 1934517"/>
              <a:gd name="connsiteX616" fmla="*/ 177344 w 2195892"/>
              <a:gd name="connsiteY616" fmla="*/ 884264 h 1934517"/>
              <a:gd name="connsiteX617" fmla="*/ 167918 w 2195892"/>
              <a:gd name="connsiteY617" fmla="*/ 878503 h 1934517"/>
              <a:gd name="connsiteX618" fmla="*/ 172629 w 2195892"/>
              <a:gd name="connsiteY618" fmla="*/ 843929 h 1934517"/>
              <a:gd name="connsiteX619" fmla="*/ 177344 w 2195892"/>
              <a:gd name="connsiteY619" fmla="*/ 803593 h 1934517"/>
              <a:gd name="connsiteX620" fmla="*/ 191480 w 2195892"/>
              <a:gd name="connsiteY620" fmla="*/ 797832 h 1934517"/>
              <a:gd name="connsiteX621" fmla="*/ 200906 w 2195892"/>
              <a:gd name="connsiteY621" fmla="*/ 774785 h 1934517"/>
              <a:gd name="connsiteX622" fmla="*/ 205617 w 2195892"/>
              <a:gd name="connsiteY622" fmla="*/ 751735 h 1934517"/>
              <a:gd name="connsiteX623" fmla="*/ 200906 w 2195892"/>
              <a:gd name="connsiteY623" fmla="*/ 740211 h 1934517"/>
              <a:gd name="connsiteX624" fmla="*/ 196191 w 2195892"/>
              <a:gd name="connsiteY624" fmla="*/ 740211 h 1934517"/>
              <a:gd name="connsiteX625" fmla="*/ 182055 w 2195892"/>
              <a:gd name="connsiteY625" fmla="*/ 734450 h 1934517"/>
              <a:gd name="connsiteX626" fmla="*/ 172629 w 2195892"/>
              <a:gd name="connsiteY626" fmla="*/ 676829 h 1934517"/>
              <a:gd name="connsiteX627" fmla="*/ 196191 w 2195892"/>
              <a:gd name="connsiteY627" fmla="*/ 682591 h 1934517"/>
              <a:gd name="connsiteX628" fmla="*/ 200906 w 2195892"/>
              <a:gd name="connsiteY628" fmla="*/ 653779 h 1934517"/>
              <a:gd name="connsiteX629" fmla="*/ 177344 w 2195892"/>
              <a:gd name="connsiteY629" fmla="*/ 636494 h 1934517"/>
              <a:gd name="connsiteX630" fmla="*/ 172629 w 2195892"/>
              <a:gd name="connsiteY630" fmla="*/ 630732 h 1934517"/>
              <a:gd name="connsiteX631" fmla="*/ 186769 w 2195892"/>
              <a:gd name="connsiteY631" fmla="*/ 613443 h 1934517"/>
              <a:gd name="connsiteX632" fmla="*/ 186769 w 2195892"/>
              <a:gd name="connsiteY632" fmla="*/ 607681 h 1934517"/>
              <a:gd name="connsiteX633" fmla="*/ 167918 w 2195892"/>
              <a:gd name="connsiteY633" fmla="*/ 601920 h 1934517"/>
              <a:gd name="connsiteX634" fmla="*/ 182055 w 2195892"/>
              <a:gd name="connsiteY634" fmla="*/ 544299 h 1934517"/>
              <a:gd name="connsiteX635" fmla="*/ 163204 w 2195892"/>
              <a:gd name="connsiteY635" fmla="*/ 527014 h 1934517"/>
              <a:gd name="connsiteX636" fmla="*/ 158493 w 2195892"/>
              <a:gd name="connsiteY636" fmla="*/ 480917 h 1934517"/>
              <a:gd name="connsiteX637" fmla="*/ 158493 w 2195892"/>
              <a:gd name="connsiteY637" fmla="*/ 463628 h 1934517"/>
              <a:gd name="connsiteX638" fmla="*/ 167918 w 2195892"/>
              <a:gd name="connsiteY638" fmla="*/ 463628 h 1934517"/>
              <a:gd name="connsiteX639" fmla="*/ 172629 w 2195892"/>
              <a:gd name="connsiteY639" fmla="*/ 469390 h 1934517"/>
              <a:gd name="connsiteX640" fmla="*/ 182055 w 2195892"/>
              <a:gd name="connsiteY640" fmla="*/ 406008 h 1934517"/>
              <a:gd name="connsiteX641" fmla="*/ 158493 w 2195892"/>
              <a:gd name="connsiteY641" fmla="*/ 382961 h 1934517"/>
              <a:gd name="connsiteX642" fmla="*/ 149067 w 2195892"/>
              <a:gd name="connsiteY642" fmla="*/ 394484 h 1934517"/>
              <a:gd name="connsiteX643" fmla="*/ 149067 w 2195892"/>
              <a:gd name="connsiteY643" fmla="*/ 354149 h 1934517"/>
              <a:gd name="connsiteX644" fmla="*/ 177344 w 2195892"/>
              <a:gd name="connsiteY644" fmla="*/ 382961 h 1934517"/>
              <a:gd name="connsiteX645" fmla="*/ 186769 w 2195892"/>
              <a:gd name="connsiteY645" fmla="*/ 377195 h 1934517"/>
              <a:gd name="connsiteX646" fmla="*/ 191480 w 2195892"/>
              <a:gd name="connsiteY646" fmla="*/ 394484 h 1934517"/>
              <a:gd name="connsiteX647" fmla="*/ 215042 w 2195892"/>
              <a:gd name="connsiteY647" fmla="*/ 400246 h 1934517"/>
              <a:gd name="connsiteX648" fmla="*/ 205617 w 2195892"/>
              <a:gd name="connsiteY648" fmla="*/ 434820 h 1934517"/>
              <a:gd name="connsiteX649" fmla="*/ 229179 w 2195892"/>
              <a:gd name="connsiteY649" fmla="*/ 440582 h 1934517"/>
              <a:gd name="connsiteX650" fmla="*/ 233893 w 2195892"/>
              <a:gd name="connsiteY650" fmla="*/ 457866 h 1934517"/>
              <a:gd name="connsiteX651" fmla="*/ 257455 w 2195892"/>
              <a:gd name="connsiteY651" fmla="*/ 457866 h 1934517"/>
              <a:gd name="connsiteX652" fmla="*/ 262170 w 2195892"/>
              <a:gd name="connsiteY652" fmla="*/ 452105 h 1934517"/>
              <a:gd name="connsiteX653" fmla="*/ 271592 w 2195892"/>
              <a:gd name="connsiteY653" fmla="*/ 457866 h 1934517"/>
              <a:gd name="connsiteX654" fmla="*/ 252744 w 2195892"/>
              <a:gd name="connsiteY654" fmla="*/ 429058 h 1934517"/>
              <a:gd name="connsiteX655" fmla="*/ 233893 w 2195892"/>
              <a:gd name="connsiteY655" fmla="*/ 388723 h 1934517"/>
              <a:gd name="connsiteX656" fmla="*/ 229179 w 2195892"/>
              <a:gd name="connsiteY656" fmla="*/ 406008 h 1934517"/>
              <a:gd name="connsiteX657" fmla="*/ 243319 w 2195892"/>
              <a:gd name="connsiteY657" fmla="*/ 342626 h 1934517"/>
              <a:gd name="connsiteX658" fmla="*/ 266881 w 2195892"/>
              <a:gd name="connsiteY658" fmla="*/ 359910 h 1934517"/>
              <a:gd name="connsiteX659" fmla="*/ 281017 w 2195892"/>
              <a:gd name="connsiteY659" fmla="*/ 348387 h 1934517"/>
              <a:gd name="connsiteX660" fmla="*/ 276306 w 2195892"/>
              <a:gd name="connsiteY660" fmla="*/ 336864 h 1934517"/>
              <a:gd name="connsiteX661" fmla="*/ 271592 w 2195892"/>
              <a:gd name="connsiteY661" fmla="*/ 342626 h 1934517"/>
              <a:gd name="connsiteX662" fmla="*/ 276306 w 2195892"/>
              <a:gd name="connsiteY662" fmla="*/ 319575 h 1934517"/>
              <a:gd name="connsiteX663" fmla="*/ 243319 w 2195892"/>
              <a:gd name="connsiteY663" fmla="*/ 296528 h 1934517"/>
              <a:gd name="connsiteX664" fmla="*/ 271592 w 2195892"/>
              <a:gd name="connsiteY664" fmla="*/ 256193 h 1934517"/>
              <a:gd name="connsiteX665" fmla="*/ 266881 w 2195892"/>
              <a:gd name="connsiteY665" fmla="*/ 250431 h 1934517"/>
              <a:gd name="connsiteX666" fmla="*/ 285732 w 2195892"/>
              <a:gd name="connsiteY666" fmla="*/ 244670 h 1934517"/>
              <a:gd name="connsiteX667" fmla="*/ 290443 w 2195892"/>
              <a:gd name="connsiteY667" fmla="*/ 256193 h 1934517"/>
              <a:gd name="connsiteX668" fmla="*/ 309294 w 2195892"/>
              <a:gd name="connsiteY668" fmla="*/ 238908 h 1934517"/>
              <a:gd name="connsiteX669" fmla="*/ 309294 w 2195892"/>
              <a:gd name="connsiteY669" fmla="*/ 221619 h 1934517"/>
              <a:gd name="connsiteX670" fmla="*/ 323430 w 2195892"/>
              <a:gd name="connsiteY670" fmla="*/ 210096 h 1934517"/>
              <a:gd name="connsiteX671" fmla="*/ 309294 w 2195892"/>
              <a:gd name="connsiteY671" fmla="*/ 192811 h 1934517"/>
              <a:gd name="connsiteX672" fmla="*/ 304579 w 2195892"/>
              <a:gd name="connsiteY672" fmla="*/ 204334 h 1934517"/>
              <a:gd name="connsiteX673" fmla="*/ 276306 w 2195892"/>
              <a:gd name="connsiteY673" fmla="*/ 187045 h 1934517"/>
              <a:gd name="connsiteX674" fmla="*/ 257455 w 2195892"/>
              <a:gd name="connsiteY674" fmla="*/ 175522 h 1934517"/>
              <a:gd name="connsiteX675" fmla="*/ 281017 w 2195892"/>
              <a:gd name="connsiteY675" fmla="*/ 169760 h 1934517"/>
              <a:gd name="connsiteX676" fmla="*/ 285732 w 2195892"/>
              <a:gd name="connsiteY676" fmla="*/ 175522 h 1934517"/>
              <a:gd name="connsiteX677" fmla="*/ 290443 w 2195892"/>
              <a:gd name="connsiteY677" fmla="*/ 163998 h 1934517"/>
              <a:gd name="connsiteX678" fmla="*/ 299868 w 2195892"/>
              <a:gd name="connsiteY678" fmla="*/ 163998 h 1934517"/>
              <a:gd name="connsiteX679" fmla="*/ 304579 w 2195892"/>
              <a:gd name="connsiteY679" fmla="*/ 163998 h 1934517"/>
              <a:gd name="connsiteX680" fmla="*/ 304579 w 2195892"/>
              <a:gd name="connsiteY680" fmla="*/ 146714 h 1934517"/>
              <a:gd name="connsiteX681" fmla="*/ 342281 w 2195892"/>
              <a:gd name="connsiteY681" fmla="*/ 146714 h 1934517"/>
              <a:gd name="connsiteX682" fmla="*/ 337567 w 2195892"/>
              <a:gd name="connsiteY682" fmla="*/ 135186 h 1934517"/>
              <a:gd name="connsiteX683" fmla="*/ 351707 w 2195892"/>
              <a:gd name="connsiteY683" fmla="*/ 146714 h 1934517"/>
              <a:gd name="connsiteX684" fmla="*/ 356418 w 2195892"/>
              <a:gd name="connsiteY684" fmla="*/ 100616 h 1934517"/>
              <a:gd name="connsiteX685" fmla="*/ 375269 w 2195892"/>
              <a:gd name="connsiteY685" fmla="*/ 100616 h 1934517"/>
              <a:gd name="connsiteX686" fmla="*/ 379980 w 2195892"/>
              <a:gd name="connsiteY686" fmla="*/ 117901 h 1934517"/>
              <a:gd name="connsiteX687" fmla="*/ 384694 w 2195892"/>
              <a:gd name="connsiteY687" fmla="*/ 117901 h 1934517"/>
              <a:gd name="connsiteX688" fmla="*/ 384694 w 2195892"/>
              <a:gd name="connsiteY688" fmla="*/ 135186 h 1934517"/>
              <a:gd name="connsiteX689" fmla="*/ 403545 w 2195892"/>
              <a:gd name="connsiteY689" fmla="*/ 129425 h 1934517"/>
              <a:gd name="connsiteX690" fmla="*/ 398831 w 2195892"/>
              <a:gd name="connsiteY690" fmla="*/ 146714 h 1934517"/>
              <a:gd name="connsiteX691" fmla="*/ 394120 w 2195892"/>
              <a:gd name="connsiteY691" fmla="*/ 152475 h 1934517"/>
              <a:gd name="connsiteX692" fmla="*/ 398831 w 2195892"/>
              <a:gd name="connsiteY692" fmla="*/ 158237 h 1934517"/>
              <a:gd name="connsiteX693" fmla="*/ 431818 w 2195892"/>
              <a:gd name="connsiteY693" fmla="*/ 112140 h 1934517"/>
              <a:gd name="connsiteX694" fmla="*/ 450669 w 2195892"/>
              <a:gd name="connsiteY694" fmla="*/ 123663 h 1934517"/>
              <a:gd name="connsiteX695" fmla="*/ 450669 w 2195892"/>
              <a:gd name="connsiteY695" fmla="*/ 135186 h 1934517"/>
              <a:gd name="connsiteX696" fmla="*/ 464806 w 2195892"/>
              <a:gd name="connsiteY696" fmla="*/ 140948 h 1934517"/>
              <a:gd name="connsiteX697" fmla="*/ 436533 w 2195892"/>
              <a:gd name="connsiteY697" fmla="*/ 146714 h 1934517"/>
              <a:gd name="connsiteX698" fmla="*/ 422393 w 2195892"/>
              <a:gd name="connsiteY698" fmla="*/ 146714 h 1934517"/>
              <a:gd name="connsiteX699" fmla="*/ 427107 w 2195892"/>
              <a:gd name="connsiteY699" fmla="*/ 163998 h 1934517"/>
              <a:gd name="connsiteX700" fmla="*/ 431818 w 2195892"/>
              <a:gd name="connsiteY700" fmla="*/ 187045 h 1934517"/>
              <a:gd name="connsiteX701" fmla="*/ 474231 w 2195892"/>
              <a:gd name="connsiteY701" fmla="*/ 192811 h 1934517"/>
              <a:gd name="connsiteX702" fmla="*/ 488368 w 2195892"/>
              <a:gd name="connsiteY702" fmla="*/ 181283 h 1934517"/>
              <a:gd name="connsiteX703" fmla="*/ 478942 w 2195892"/>
              <a:gd name="connsiteY703" fmla="*/ 140948 h 1934517"/>
              <a:gd name="connsiteX704" fmla="*/ 493082 w 2195892"/>
              <a:gd name="connsiteY704" fmla="*/ 129425 h 1934517"/>
              <a:gd name="connsiteX705" fmla="*/ 504599 w 2195892"/>
              <a:gd name="connsiteY705" fmla="*/ 115340 h 1934517"/>
              <a:gd name="connsiteX706" fmla="*/ 502508 w 2195892"/>
              <a:gd name="connsiteY706" fmla="*/ 140948 h 1934517"/>
              <a:gd name="connsiteX707" fmla="*/ 493082 w 2195892"/>
              <a:gd name="connsiteY707" fmla="*/ 146714 h 1934517"/>
              <a:gd name="connsiteX708" fmla="*/ 502508 w 2195892"/>
              <a:gd name="connsiteY708" fmla="*/ 181283 h 1934517"/>
              <a:gd name="connsiteX709" fmla="*/ 502508 w 2195892"/>
              <a:gd name="connsiteY709" fmla="*/ 187045 h 1934517"/>
              <a:gd name="connsiteX710" fmla="*/ 514573 w 2195892"/>
              <a:gd name="connsiteY710" fmla="*/ 167374 h 1934517"/>
              <a:gd name="connsiteX711" fmla="*/ 514499 w 2195892"/>
              <a:gd name="connsiteY711" fmla="*/ 167374 h 1934517"/>
              <a:gd name="connsiteX712" fmla="*/ 514796 w 2195892"/>
              <a:gd name="connsiteY712" fmla="*/ 167010 h 1934517"/>
              <a:gd name="connsiteX713" fmla="*/ 516644 w 2195892"/>
              <a:gd name="connsiteY713" fmla="*/ 163998 h 1934517"/>
              <a:gd name="connsiteX714" fmla="*/ 511930 w 2195892"/>
              <a:gd name="connsiteY714" fmla="*/ 158237 h 1934517"/>
              <a:gd name="connsiteX715" fmla="*/ 540206 w 2195892"/>
              <a:gd name="connsiteY715" fmla="*/ 158237 h 1934517"/>
              <a:gd name="connsiteX716" fmla="*/ 530781 w 2195892"/>
              <a:gd name="connsiteY716" fmla="*/ 187045 h 1934517"/>
              <a:gd name="connsiteX717" fmla="*/ 582619 w 2195892"/>
              <a:gd name="connsiteY717" fmla="*/ 181283 h 1934517"/>
              <a:gd name="connsiteX718" fmla="*/ 596756 w 2195892"/>
              <a:gd name="connsiteY718" fmla="*/ 181283 h 1934517"/>
              <a:gd name="connsiteX719" fmla="*/ 592045 w 2195892"/>
              <a:gd name="connsiteY719" fmla="*/ 175522 h 1934517"/>
              <a:gd name="connsiteX720" fmla="*/ 606181 w 2195892"/>
              <a:gd name="connsiteY720" fmla="*/ 169760 h 1934517"/>
              <a:gd name="connsiteX721" fmla="*/ 606181 w 2195892"/>
              <a:gd name="connsiteY721" fmla="*/ 210096 h 1934517"/>
              <a:gd name="connsiteX722" fmla="*/ 582619 w 2195892"/>
              <a:gd name="connsiteY722" fmla="*/ 221619 h 1934517"/>
              <a:gd name="connsiteX723" fmla="*/ 643883 w 2195892"/>
              <a:gd name="connsiteY723" fmla="*/ 227381 h 1934517"/>
              <a:gd name="connsiteX724" fmla="*/ 658020 w 2195892"/>
              <a:gd name="connsiteY724" fmla="*/ 221619 h 1934517"/>
              <a:gd name="connsiteX725" fmla="*/ 672156 w 2195892"/>
              <a:gd name="connsiteY725" fmla="*/ 238908 h 1934517"/>
              <a:gd name="connsiteX726" fmla="*/ 691007 w 2195892"/>
              <a:gd name="connsiteY726" fmla="*/ 215857 h 1934517"/>
              <a:gd name="connsiteX727" fmla="*/ 719280 w 2195892"/>
              <a:gd name="connsiteY727" fmla="*/ 204334 h 1934517"/>
              <a:gd name="connsiteX728" fmla="*/ 747557 w 2195892"/>
              <a:gd name="connsiteY728" fmla="*/ 152475 h 1934517"/>
              <a:gd name="connsiteX729" fmla="*/ 761693 w 2195892"/>
              <a:gd name="connsiteY729" fmla="*/ 158237 h 1934517"/>
              <a:gd name="connsiteX730" fmla="*/ 766408 w 2195892"/>
              <a:gd name="connsiteY730" fmla="*/ 187045 h 1934517"/>
              <a:gd name="connsiteX731" fmla="*/ 789970 w 2195892"/>
              <a:gd name="connsiteY731" fmla="*/ 187045 h 1934517"/>
              <a:gd name="connsiteX732" fmla="*/ 813535 w 2195892"/>
              <a:gd name="connsiteY732" fmla="*/ 187045 h 1934517"/>
              <a:gd name="connsiteX733" fmla="*/ 804110 w 2195892"/>
              <a:gd name="connsiteY733" fmla="*/ 210096 h 1934517"/>
              <a:gd name="connsiteX734" fmla="*/ 780548 w 2195892"/>
              <a:gd name="connsiteY734" fmla="*/ 192811 h 1934517"/>
              <a:gd name="connsiteX735" fmla="*/ 789970 w 2195892"/>
              <a:gd name="connsiteY735" fmla="*/ 238908 h 1934517"/>
              <a:gd name="connsiteX736" fmla="*/ 780548 w 2195892"/>
              <a:gd name="connsiteY736" fmla="*/ 238908 h 1934517"/>
              <a:gd name="connsiteX737" fmla="*/ 785259 w 2195892"/>
              <a:gd name="connsiteY737" fmla="*/ 256193 h 1934517"/>
              <a:gd name="connsiteX738" fmla="*/ 804110 w 2195892"/>
              <a:gd name="connsiteY738" fmla="*/ 256193 h 1934517"/>
              <a:gd name="connsiteX739" fmla="*/ 813535 w 2195892"/>
              <a:gd name="connsiteY739" fmla="*/ 273478 h 1934517"/>
              <a:gd name="connsiteX740" fmla="*/ 846523 w 2195892"/>
              <a:gd name="connsiteY740" fmla="*/ 267716 h 1934517"/>
              <a:gd name="connsiteX741" fmla="*/ 841808 w 2195892"/>
              <a:gd name="connsiteY741" fmla="*/ 233142 h 1934517"/>
              <a:gd name="connsiteX742" fmla="*/ 808821 w 2195892"/>
              <a:gd name="connsiteY742" fmla="*/ 233142 h 1934517"/>
              <a:gd name="connsiteX743" fmla="*/ 818246 w 2195892"/>
              <a:gd name="connsiteY743" fmla="*/ 250431 h 1934517"/>
              <a:gd name="connsiteX744" fmla="*/ 794684 w 2195892"/>
              <a:gd name="connsiteY744" fmla="*/ 238908 h 1934517"/>
              <a:gd name="connsiteX745" fmla="*/ 808821 w 2195892"/>
              <a:gd name="connsiteY745" fmla="*/ 221619 h 1934517"/>
              <a:gd name="connsiteX746" fmla="*/ 837097 w 2195892"/>
              <a:gd name="connsiteY746" fmla="*/ 210096 h 1934517"/>
              <a:gd name="connsiteX747" fmla="*/ 827672 w 2195892"/>
              <a:gd name="connsiteY747" fmla="*/ 181283 h 1934517"/>
              <a:gd name="connsiteX748" fmla="*/ 789970 w 2195892"/>
              <a:gd name="connsiteY748" fmla="*/ 146714 h 1934517"/>
              <a:gd name="connsiteX749" fmla="*/ 789970 w 2195892"/>
              <a:gd name="connsiteY749" fmla="*/ 117901 h 1934517"/>
              <a:gd name="connsiteX750" fmla="*/ 799395 w 2195892"/>
              <a:gd name="connsiteY750" fmla="*/ 117901 h 1934517"/>
              <a:gd name="connsiteX751" fmla="*/ 813535 w 2195892"/>
              <a:gd name="connsiteY751" fmla="*/ 129425 h 1934517"/>
              <a:gd name="connsiteX752" fmla="*/ 818246 w 2195892"/>
              <a:gd name="connsiteY752" fmla="*/ 112140 h 1934517"/>
              <a:gd name="connsiteX753" fmla="*/ 846523 w 2195892"/>
              <a:gd name="connsiteY753" fmla="*/ 163998 h 1934517"/>
              <a:gd name="connsiteX754" fmla="*/ 893647 w 2195892"/>
              <a:gd name="connsiteY754" fmla="*/ 181283 h 1934517"/>
              <a:gd name="connsiteX755" fmla="*/ 865370 w 2195892"/>
              <a:gd name="connsiteY755" fmla="*/ 238908 h 1934517"/>
              <a:gd name="connsiteX756" fmla="*/ 865370 w 2195892"/>
              <a:gd name="connsiteY756" fmla="*/ 279239 h 1934517"/>
              <a:gd name="connsiteX757" fmla="*/ 893647 w 2195892"/>
              <a:gd name="connsiteY757" fmla="*/ 267716 h 1934517"/>
              <a:gd name="connsiteX758" fmla="*/ 898358 w 2195892"/>
              <a:gd name="connsiteY758" fmla="*/ 233142 h 1934517"/>
              <a:gd name="connsiteX759" fmla="*/ 893647 w 2195892"/>
              <a:gd name="connsiteY759" fmla="*/ 221619 h 1934517"/>
              <a:gd name="connsiteX760" fmla="*/ 917209 w 2195892"/>
              <a:gd name="connsiteY760" fmla="*/ 210096 h 1934517"/>
              <a:gd name="connsiteX761" fmla="*/ 912498 w 2195892"/>
              <a:gd name="connsiteY761" fmla="*/ 175522 h 1934517"/>
              <a:gd name="connsiteX762" fmla="*/ 921923 w 2195892"/>
              <a:gd name="connsiteY762" fmla="*/ 146714 h 1934517"/>
              <a:gd name="connsiteX763" fmla="*/ 936060 w 2195892"/>
              <a:gd name="connsiteY763" fmla="*/ 135186 h 1934517"/>
              <a:gd name="connsiteX764" fmla="*/ 921923 w 2195892"/>
              <a:gd name="connsiteY764" fmla="*/ 140948 h 1934517"/>
              <a:gd name="connsiteX765" fmla="*/ 921923 w 2195892"/>
              <a:gd name="connsiteY765" fmla="*/ 129425 h 1934517"/>
              <a:gd name="connsiteX766" fmla="*/ 936060 w 2195892"/>
              <a:gd name="connsiteY766" fmla="*/ 129425 h 1934517"/>
              <a:gd name="connsiteX767" fmla="*/ 954911 w 2195892"/>
              <a:gd name="connsiteY767" fmla="*/ 117901 h 1934517"/>
              <a:gd name="connsiteX768" fmla="*/ 969047 w 2195892"/>
              <a:gd name="connsiteY768" fmla="*/ 140948 h 1934517"/>
              <a:gd name="connsiteX769" fmla="*/ 969047 w 2195892"/>
              <a:gd name="connsiteY769" fmla="*/ 100616 h 1934517"/>
              <a:gd name="connsiteX770" fmla="*/ 954911 w 2195892"/>
              <a:gd name="connsiteY770" fmla="*/ 77566 h 1934517"/>
              <a:gd name="connsiteX771" fmla="*/ 931345 w 2195892"/>
              <a:gd name="connsiteY771" fmla="*/ 37230 h 1934517"/>
              <a:gd name="connsiteX772" fmla="*/ 945485 w 2195892"/>
              <a:gd name="connsiteY772" fmla="*/ 8422 h 1934517"/>
              <a:gd name="connsiteX773" fmla="*/ 920167 w 2195892"/>
              <a:gd name="connsiteY773" fmla="*/ 0 h 1934517"/>
              <a:gd name="connsiteX774" fmla="*/ 924480 w 2195892"/>
              <a:gd name="connsiteY774" fmla="*/ 0 h 1934517"/>
              <a:gd name="connsiteX775" fmla="*/ 924247 w 2195892"/>
              <a:gd name="connsiteY775" fmla="*/ 907 h 1934517"/>
              <a:gd name="connsiteX776" fmla="*/ 928225 w 2195892"/>
              <a:gd name="connsiteY776" fmla="*/ 11462 h 1934517"/>
              <a:gd name="connsiteX777" fmla="*/ 917616 w 2195892"/>
              <a:gd name="connsiteY777" fmla="*/ 17961 h 1934517"/>
              <a:gd name="connsiteX778" fmla="*/ 859535 w 2195892"/>
              <a:gd name="connsiteY778" fmla="*/ 0 h 1934517"/>
              <a:gd name="connsiteX779" fmla="*/ 897093 w 2195892"/>
              <a:gd name="connsiteY779" fmla="*/ 0 h 1934517"/>
              <a:gd name="connsiteX780" fmla="*/ 894192 w 2195892"/>
              <a:gd name="connsiteY780" fmla="*/ 9411 h 1934517"/>
              <a:gd name="connsiteX781" fmla="*/ 898388 w 2195892"/>
              <a:gd name="connsiteY781" fmla="*/ 41654 h 1934517"/>
              <a:gd name="connsiteX782" fmla="*/ 898388 w 2195892"/>
              <a:gd name="connsiteY782" fmla="*/ 53116 h 1934517"/>
              <a:gd name="connsiteX783" fmla="*/ 913306 w 2195892"/>
              <a:gd name="connsiteY783" fmla="*/ 58849 h 1934517"/>
              <a:gd name="connsiteX784" fmla="*/ 928225 w 2195892"/>
              <a:gd name="connsiteY784" fmla="*/ 58849 h 1934517"/>
              <a:gd name="connsiteX785" fmla="*/ 918281 w 2195892"/>
              <a:gd name="connsiteY785" fmla="*/ 64582 h 1934517"/>
              <a:gd name="connsiteX786" fmla="*/ 913306 w 2195892"/>
              <a:gd name="connsiteY786" fmla="*/ 64582 h 1934517"/>
              <a:gd name="connsiteX787" fmla="*/ 898388 w 2195892"/>
              <a:gd name="connsiteY787" fmla="*/ 98971 h 1934517"/>
              <a:gd name="connsiteX788" fmla="*/ 893416 w 2195892"/>
              <a:gd name="connsiteY788" fmla="*/ 121899 h 1934517"/>
              <a:gd name="connsiteX789" fmla="*/ 883470 w 2195892"/>
              <a:gd name="connsiteY789" fmla="*/ 121899 h 1934517"/>
              <a:gd name="connsiteX790" fmla="*/ 883470 w 2195892"/>
              <a:gd name="connsiteY790" fmla="*/ 98971 h 1934517"/>
              <a:gd name="connsiteX791" fmla="*/ 863579 w 2195892"/>
              <a:gd name="connsiteY791" fmla="*/ 110437 h 1934517"/>
              <a:gd name="connsiteX792" fmla="*/ 873526 w 2195892"/>
              <a:gd name="connsiteY792" fmla="*/ 24459 h 1934517"/>
              <a:gd name="connsiteX793" fmla="*/ 861094 w 2195892"/>
              <a:gd name="connsiteY793" fmla="*/ 2246 h 1934517"/>
              <a:gd name="connsiteX794" fmla="*/ 801107 w 2195892"/>
              <a:gd name="connsiteY794" fmla="*/ 0 h 1934517"/>
              <a:gd name="connsiteX795" fmla="*/ 817746 w 2195892"/>
              <a:gd name="connsiteY795" fmla="*/ 0 h 1934517"/>
              <a:gd name="connsiteX796" fmla="*/ 822142 w 2195892"/>
              <a:gd name="connsiteY796" fmla="*/ 14355 h 1934517"/>
              <a:gd name="connsiteX797" fmla="*/ 811530 w 2195892"/>
              <a:gd name="connsiteY797" fmla="*/ 43225 h 1934517"/>
              <a:gd name="connsiteX798" fmla="*/ 822142 w 2195892"/>
              <a:gd name="connsiteY798" fmla="*/ 43225 h 1934517"/>
              <a:gd name="connsiteX799" fmla="*/ 827445 w 2195892"/>
              <a:gd name="connsiteY799" fmla="*/ 31677 h 1934517"/>
              <a:gd name="connsiteX800" fmla="*/ 832750 w 2195892"/>
              <a:gd name="connsiteY800" fmla="*/ 60551 h 1934517"/>
              <a:gd name="connsiteX801" fmla="*/ 806228 w 2195892"/>
              <a:gd name="connsiteY801" fmla="*/ 77873 h 1934517"/>
              <a:gd name="connsiteX802" fmla="*/ 803575 w 2195892"/>
              <a:gd name="connsiteY802" fmla="*/ 39616 h 1934517"/>
              <a:gd name="connsiteX803" fmla="*/ 633409 w 2195892"/>
              <a:gd name="connsiteY803" fmla="*/ 0 h 1934517"/>
              <a:gd name="connsiteX804" fmla="*/ 642599 w 2195892"/>
              <a:gd name="connsiteY804" fmla="*/ 0 h 1934517"/>
              <a:gd name="connsiteX805" fmla="*/ 641798 w 2195892"/>
              <a:gd name="connsiteY805" fmla="*/ 6822 h 1934517"/>
              <a:gd name="connsiteX806" fmla="*/ 652410 w 2195892"/>
              <a:gd name="connsiteY806" fmla="*/ 30953 h 1934517"/>
              <a:gd name="connsiteX807" fmla="*/ 639810 w 2195892"/>
              <a:gd name="connsiteY807" fmla="*/ 15119 h 1934517"/>
              <a:gd name="connsiteX808" fmla="*/ 465079 w 2195892"/>
              <a:gd name="connsiteY808" fmla="*/ 0 h 1934517"/>
              <a:gd name="connsiteX809" fmla="*/ 476998 w 2195892"/>
              <a:gd name="connsiteY809" fmla="*/ 0 h 1934517"/>
              <a:gd name="connsiteX810" fmla="*/ 472939 w 2195892"/>
              <a:gd name="connsiteY810" fmla="*/ 13293 h 1934517"/>
              <a:gd name="connsiteX811" fmla="*/ 456155 w 2195892"/>
              <a:gd name="connsiteY811" fmla="*/ 46544 h 1934517"/>
              <a:gd name="connsiteX812" fmla="*/ 465549 w 2195892"/>
              <a:gd name="connsiteY812" fmla="*/ 23321 h 1934517"/>
              <a:gd name="connsiteX813" fmla="*/ 255168 w 2195892"/>
              <a:gd name="connsiteY813" fmla="*/ 0 h 1934517"/>
              <a:gd name="connsiteX814" fmla="*/ 267033 w 2195892"/>
              <a:gd name="connsiteY814" fmla="*/ 0 h 1934517"/>
              <a:gd name="connsiteX815" fmla="*/ 270512 w 2195892"/>
              <a:gd name="connsiteY815" fmla="*/ 4972 h 1934517"/>
              <a:gd name="connsiteX816" fmla="*/ 265207 w 2195892"/>
              <a:gd name="connsiteY816" fmla="*/ 24459 h 1934517"/>
              <a:gd name="connsiteX817" fmla="*/ 255926 w 2195892"/>
              <a:gd name="connsiteY817" fmla="*/ 10656 h 193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</a:cxnLst>
            <a:rect l="l" t="t" r="r" b="b"/>
            <a:pathLst>
              <a:path w="2195892" h="1934517">
                <a:moveTo>
                  <a:pt x="498588" y="1921339"/>
                </a:moveTo>
                <a:cubicBezTo>
                  <a:pt x="503894" y="1921339"/>
                  <a:pt x="503894" y="1921339"/>
                  <a:pt x="503894" y="1921339"/>
                </a:cubicBezTo>
                <a:cubicBezTo>
                  <a:pt x="503894" y="1927837"/>
                  <a:pt x="503894" y="1927837"/>
                  <a:pt x="503894" y="1927837"/>
                </a:cubicBezTo>
                <a:cubicBezTo>
                  <a:pt x="498588" y="1934331"/>
                  <a:pt x="498588" y="1927837"/>
                  <a:pt x="498588" y="1927837"/>
                </a:cubicBezTo>
                <a:cubicBezTo>
                  <a:pt x="498588" y="1927837"/>
                  <a:pt x="498588" y="1921339"/>
                  <a:pt x="498588" y="1921339"/>
                </a:cubicBezTo>
                <a:close/>
                <a:moveTo>
                  <a:pt x="472066" y="1895354"/>
                </a:moveTo>
                <a:cubicBezTo>
                  <a:pt x="466764" y="1910945"/>
                  <a:pt x="493286" y="1916142"/>
                  <a:pt x="477372" y="1921339"/>
                </a:cubicBezTo>
                <a:cubicBezTo>
                  <a:pt x="472066" y="1921339"/>
                  <a:pt x="456155" y="1921339"/>
                  <a:pt x="456155" y="1910945"/>
                </a:cubicBezTo>
                <a:cubicBezTo>
                  <a:pt x="466764" y="1910945"/>
                  <a:pt x="456155" y="1895354"/>
                  <a:pt x="472066" y="1895354"/>
                </a:cubicBezTo>
                <a:close/>
                <a:moveTo>
                  <a:pt x="354413" y="1888856"/>
                </a:moveTo>
                <a:cubicBezTo>
                  <a:pt x="364056" y="1904447"/>
                  <a:pt x="383344" y="1894053"/>
                  <a:pt x="392990" y="1904447"/>
                </a:cubicBezTo>
                <a:cubicBezTo>
                  <a:pt x="397812" y="1920037"/>
                  <a:pt x="383344" y="1920037"/>
                  <a:pt x="383344" y="1930431"/>
                </a:cubicBezTo>
                <a:cubicBezTo>
                  <a:pt x="378523" y="1925234"/>
                  <a:pt x="376112" y="1927833"/>
                  <a:pt x="373098" y="1931081"/>
                </a:cubicBezTo>
                <a:lnTo>
                  <a:pt x="368982" y="1934517"/>
                </a:lnTo>
                <a:lnTo>
                  <a:pt x="358746" y="1934517"/>
                </a:lnTo>
                <a:lnTo>
                  <a:pt x="353810" y="1923285"/>
                </a:lnTo>
                <a:cubicBezTo>
                  <a:pt x="352002" y="1918738"/>
                  <a:pt x="349592" y="1914840"/>
                  <a:pt x="344770" y="1914840"/>
                </a:cubicBezTo>
                <a:cubicBezTo>
                  <a:pt x="344770" y="1904447"/>
                  <a:pt x="344770" y="1894053"/>
                  <a:pt x="354413" y="1888856"/>
                </a:cubicBezTo>
                <a:close/>
                <a:moveTo>
                  <a:pt x="60999" y="1210658"/>
                </a:moveTo>
                <a:cubicBezTo>
                  <a:pt x="62590" y="1209359"/>
                  <a:pt x="64712" y="1209359"/>
                  <a:pt x="66834" y="1211958"/>
                </a:cubicBezTo>
                <a:cubicBezTo>
                  <a:pt x="66834" y="1217155"/>
                  <a:pt x="79564" y="1227548"/>
                  <a:pt x="66834" y="1227548"/>
                </a:cubicBezTo>
                <a:cubicBezTo>
                  <a:pt x="58347" y="1232745"/>
                  <a:pt x="62591" y="1222351"/>
                  <a:pt x="58347" y="1217155"/>
                </a:cubicBezTo>
                <a:cubicBezTo>
                  <a:pt x="58347" y="1214556"/>
                  <a:pt x="59408" y="1211958"/>
                  <a:pt x="60999" y="1210658"/>
                </a:cubicBezTo>
                <a:close/>
                <a:moveTo>
                  <a:pt x="72490" y="1154787"/>
                </a:moveTo>
                <a:cubicBezTo>
                  <a:pt x="76025" y="1154787"/>
                  <a:pt x="76025" y="1154787"/>
                  <a:pt x="79564" y="1159661"/>
                </a:cubicBezTo>
                <a:cubicBezTo>
                  <a:pt x="79564" y="1164535"/>
                  <a:pt x="72490" y="1174278"/>
                  <a:pt x="68956" y="1164535"/>
                </a:cubicBezTo>
                <a:cubicBezTo>
                  <a:pt x="68956" y="1159661"/>
                  <a:pt x="72490" y="1159661"/>
                  <a:pt x="72490" y="1154787"/>
                </a:cubicBezTo>
                <a:close/>
                <a:moveTo>
                  <a:pt x="153822" y="1148293"/>
                </a:moveTo>
                <a:cubicBezTo>
                  <a:pt x="164430" y="1148293"/>
                  <a:pt x="164430" y="1148293"/>
                  <a:pt x="164430" y="1148293"/>
                </a:cubicBezTo>
                <a:cubicBezTo>
                  <a:pt x="164430" y="1161285"/>
                  <a:pt x="159124" y="1154791"/>
                  <a:pt x="153822" y="1154791"/>
                </a:cubicBezTo>
                <a:close/>
                <a:moveTo>
                  <a:pt x="111389" y="1148293"/>
                </a:moveTo>
                <a:cubicBezTo>
                  <a:pt x="106083" y="1159121"/>
                  <a:pt x="111389" y="1169948"/>
                  <a:pt x="111389" y="1180776"/>
                </a:cubicBezTo>
                <a:cubicBezTo>
                  <a:pt x="100777" y="1180776"/>
                  <a:pt x="95474" y="1164535"/>
                  <a:pt x="100777" y="1153707"/>
                </a:cubicBezTo>
                <a:cubicBezTo>
                  <a:pt x="106083" y="1153707"/>
                  <a:pt x="106083" y="1148293"/>
                  <a:pt x="111389" y="1148293"/>
                </a:cubicBezTo>
                <a:close/>
                <a:moveTo>
                  <a:pt x="58565" y="1137365"/>
                </a:moveTo>
                <a:cubicBezTo>
                  <a:pt x="61874" y="1136858"/>
                  <a:pt x="65261" y="1138550"/>
                  <a:pt x="68956" y="1143964"/>
                </a:cubicBezTo>
                <a:cubicBezTo>
                  <a:pt x="39403" y="1133136"/>
                  <a:pt x="68956" y="1187270"/>
                  <a:pt x="34478" y="1165615"/>
                </a:cubicBezTo>
                <a:cubicBezTo>
                  <a:pt x="24625" y="1171029"/>
                  <a:pt x="4925" y="1171029"/>
                  <a:pt x="0" y="1154791"/>
                </a:cubicBezTo>
                <a:cubicBezTo>
                  <a:pt x="4925" y="1133136"/>
                  <a:pt x="14775" y="1160201"/>
                  <a:pt x="24625" y="1160201"/>
                </a:cubicBezTo>
                <a:cubicBezTo>
                  <a:pt x="39402" y="1160201"/>
                  <a:pt x="48637" y="1138886"/>
                  <a:pt x="58565" y="1137365"/>
                </a:cubicBezTo>
                <a:close/>
                <a:moveTo>
                  <a:pt x="95474" y="1128807"/>
                </a:moveTo>
                <a:cubicBezTo>
                  <a:pt x="95474" y="1135305"/>
                  <a:pt x="90169" y="1141799"/>
                  <a:pt x="84866" y="1141799"/>
                </a:cubicBezTo>
                <a:cubicBezTo>
                  <a:pt x="84866" y="1141799"/>
                  <a:pt x="84866" y="1135305"/>
                  <a:pt x="84866" y="1135305"/>
                </a:cubicBezTo>
                <a:cubicBezTo>
                  <a:pt x="84866" y="1128807"/>
                  <a:pt x="90169" y="1128807"/>
                  <a:pt x="95474" y="1128807"/>
                </a:cubicBezTo>
                <a:close/>
                <a:moveTo>
                  <a:pt x="63650" y="1122308"/>
                </a:moveTo>
                <a:lnTo>
                  <a:pt x="74258" y="1122308"/>
                </a:lnTo>
                <a:lnTo>
                  <a:pt x="74258" y="1128807"/>
                </a:lnTo>
                <a:close/>
                <a:moveTo>
                  <a:pt x="106083" y="1114190"/>
                </a:moveTo>
                <a:cubicBezTo>
                  <a:pt x="110062" y="1119063"/>
                  <a:pt x="121997" y="1109316"/>
                  <a:pt x="121997" y="1119063"/>
                </a:cubicBezTo>
                <a:cubicBezTo>
                  <a:pt x="121997" y="1123933"/>
                  <a:pt x="121997" y="1123933"/>
                  <a:pt x="121997" y="1123933"/>
                </a:cubicBezTo>
                <a:cubicBezTo>
                  <a:pt x="118017" y="1123933"/>
                  <a:pt x="114038" y="1123933"/>
                  <a:pt x="110062" y="1128807"/>
                </a:cubicBezTo>
                <a:cubicBezTo>
                  <a:pt x="106083" y="1123933"/>
                  <a:pt x="110062" y="1119063"/>
                  <a:pt x="106083" y="1114190"/>
                </a:cubicBezTo>
                <a:close/>
                <a:moveTo>
                  <a:pt x="57082" y="1090944"/>
                </a:moveTo>
                <a:cubicBezTo>
                  <a:pt x="61745" y="1089422"/>
                  <a:pt x="66966" y="1097948"/>
                  <a:pt x="60997" y="1102822"/>
                </a:cubicBezTo>
                <a:lnTo>
                  <a:pt x="53041" y="1096324"/>
                </a:lnTo>
                <a:cubicBezTo>
                  <a:pt x="54036" y="1093076"/>
                  <a:pt x="55528" y="1091452"/>
                  <a:pt x="57082" y="1090944"/>
                </a:cubicBezTo>
                <a:close/>
                <a:moveTo>
                  <a:pt x="29466" y="1070339"/>
                </a:moveTo>
                <a:cubicBezTo>
                  <a:pt x="34180" y="1076023"/>
                  <a:pt x="43613" y="1070339"/>
                  <a:pt x="48327" y="1081707"/>
                </a:cubicBezTo>
                <a:cubicBezTo>
                  <a:pt x="43613" y="1093079"/>
                  <a:pt x="53041" y="1104447"/>
                  <a:pt x="38895" y="1115814"/>
                </a:cubicBezTo>
                <a:cubicBezTo>
                  <a:pt x="38895" y="1110130"/>
                  <a:pt x="38895" y="1110130"/>
                  <a:pt x="34180" y="1110130"/>
                </a:cubicBezTo>
                <a:cubicBezTo>
                  <a:pt x="29466" y="1115814"/>
                  <a:pt x="20037" y="1115814"/>
                  <a:pt x="10608" y="1110130"/>
                </a:cubicBezTo>
                <a:cubicBezTo>
                  <a:pt x="10608" y="1104447"/>
                  <a:pt x="15323" y="1093079"/>
                  <a:pt x="20037" y="1087391"/>
                </a:cubicBezTo>
                <a:cubicBezTo>
                  <a:pt x="24752" y="1081707"/>
                  <a:pt x="29466" y="1093079"/>
                  <a:pt x="34180" y="1087391"/>
                </a:cubicBezTo>
                <a:cubicBezTo>
                  <a:pt x="34180" y="1081707"/>
                  <a:pt x="29466" y="1076023"/>
                  <a:pt x="29466" y="1070339"/>
                </a:cubicBezTo>
                <a:close/>
                <a:moveTo>
                  <a:pt x="100777" y="1018370"/>
                </a:moveTo>
                <a:cubicBezTo>
                  <a:pt x="111389" y="1022699"/>
                  <a:pt x="111389" y="1027033"/>
                  <a:pt x="106083" y="1031362"/>
                </a:cubicBezTo>
                <a:cubicBezTo>
                  <a:pt x="100777" y="1031362"/>
                  <a:pt x="100777" y="1022699"/>
                  <a:pt x="95474" y="1022699"/>
                </a:cubicBezTo>
                <a:cubicBezTo>
                  <a:pt x="100777" y="1018370"/>
                  <a:pt x="100777" y="1018370"/>
                  <a:pt x="100777" y="1018370"/>
                </a:cubicBezTo>
                <a:close/>
                <a:moveTo>
                  <a:pt x="114332" y="1011876"/>
                </a:moveTo>
                <a:cubicBezTo>
                  <a:pt x="123761" y="1017290"/>
                  <a:pt x="119047" y="1038945"/>
                  <a:pt x="133193" y="1044359"/>
                </a:cubicBezTo>
                <a:cubicBezTo>
                  <a:pt x="128479" y="1049768"/>
                  <a:pt x="137908" y="1076837"/>
                  <a:pt x="119047" y="1071424"/>
                </a:cubicBezTo>
                <a:cubicBezTo>
                  <a:pt x="109618" y="1076837"/>
                  <a:pt x="104903" y="1066010"/>
                  <a:pt x="100189" y="1060596"/>
                </a:cubicBezTo>
                <a:cubicBezTo>
                  <a:pt x="95474" y="1038945"/>
                  <a:pt x="128479" y="1038945"/>
                  <a:pt x="114332" y="1011876"/>
                </a:cubicBezTo>
                <a:close/>
                <a:moveTo>
                  <a:pt x="148516" y="914431"/>
                </a:moveTo>
                <a:cubicBezTo>
                  <a:pt x="148516" y="927424"/>
                  <a:pt x="148516" y="927424"/>
                  <a:pt x="148516" y="927424"/>
                </a:cubicBezTo>
                <a:cubicBezTo>
                  <a:pt x="148516" y="927424"/>
                  <a:pt x="143210" y="927424"/>
                  <a:pt x="143210" y="920929"/>
                </a:cubicBezTo>
                <a:cubicBezTo>
                  <a:pt x="143210" y="920929"/>
                  <a:pt x="143210" y="914431"/>
                  <a:pt x="148516" y="914431"/>
                </a:cubicBezTo>
                <a:close/>
                <a:moveTo>
                  <a:pt x="127299" y="914431"/>
                </a:moveTo>
                <a:cubicBezTo>
                  <a:pt x="132605" y="914431"/>
                  <a:pt x="132605" y="914431"/>
                  <a:pt x="132605" y="914431"/>
                </a:cubicBezTo>
                <a:cubicBezTo>
                  <a:pt x="127299" y="918761"/>
                  <a:pt x="127299" y="927424"/>
                  <a:pt x="116691" y="923094"/>
                </a:cubicBezTo>
                <a:cubicBezTo>
                  <a:pt x="116691" y="918761"/>
                  <a:pt x="121993" y="918761"/>
                  <a:pt x="127299" y="914431"/>
                </a:cubicBezTo>
                <a:close/>
                <a:moveTo>
                  <a:pt x="132602" y="862462"/>
                </a:moveTo>
                <a:cubicBezTo>
                  <a:pt x="137908" y="868960"/>
                  <a:pt x="148516" y="862462"/>
                  <a:pt x="148516" y="868960"/>
                </a:cubicBezTo>
                <a:cubicBezTo>
                  <a:pt x="137908" y="881952"/>
                  <a:pt x="137908" y="881952"/>
                  <a:pt x="137908" y="881952"/>
                </a:cubicBezTo>
                <a:cubicBezTo>
                  <a:pt x="127296" y="881952"/>
                  <a:pt x="127296" y="881952"/>
                  <a:pt x="127296" y="875454"/>
                </a:cubicBezTo>
                <a:cubicBezTo>
                  <a:pt x="121993" y="868960"/>
                  <a:pt x="127296" y="862462"/>
                  <a:pt x="132602" y="862462"/>
                </a:cubicBezTo>
                <a:close/>
                <a:moveTo>
                  <a:pt x="198904" y="323278"/>
                </a:moveTo>
                <a:cubicBezTo>
                  <a:pt x="198904" y="323278"/>
                  <a:pt x="202884" y="329776"/>
                  <a:pt x="206863" y="329776"/>
                </a:cubicBezTo>
                <a:cubicBezTo>
                  <a:pt x="202884" y="336271"/>
                  <a:pt x="198904" y="342769"/>
                  <a:pt x="190949" y="336271"/>
                </a:cubicBezTo>
                <a:cubicBezTo>
                  <a:pt x="190949" y="329776"/>
                  <a:pt x="194928" y="329776"/>
                  <a:pt x="198904" y="323278"/>
                </a:cubicBezTo>
                <a:close/>
                <a:moveTo>
                  <a:pt x="169732" y="316784"/>
                </a:moveTo>
                <a:cubicBezTo>
                  <a:pt x="175035" y="316784"/>
                  <a:pt x="180341" y="323282"/>
                  <a:pt x="175035" y="329776"/>
                </a:cubicBezTo>
                <a:cubicBezTo>
                  <a:pt x="169732" y="329776"/>
                  <a:pt x="169732" y="329776"/>
                  <a:pt x="169732" y="329776"/>
                </a:cubicBezTo>
                <a:close/>
                <a:moveTo>
                  <a:pt x="194484" y="297298"/>
                </a:moveTo>
                <a:cubicBezTo>
                  <a:pt x="198019" y="297298"/>
                  <a:pt x="198019" y="301627"/>
                  <a:pt x="201557" y="305961"/>
                </a:cubicBezTo>
                <a:cubicBezTo>
                  <a:pt x="198019" y="310290"/>
                  <a:pt x="198019" y="310290"/>
                  <a:pt x="198019" y="310290"/>
                </a:cubicBezTo>
                <a:cubicBezTo>
                  <a:pt x="194484" y="305961"/>
                  <a:pt x="190949" y="301627"/>
                  <a:pt x="194484" y="297298"/>
                </a:cubicBezTo>
                <a:close/>
                <a:moveTo>
                  <a:pt x="2158783" y="264815"/>
                </a:moveTo>
                <a:cubicBezTo>
                  <a:pt x="2164089" y="264815"/>
                  <a:pt x="2164089" y="264815"/>
                  <a:pt x="2164089" y="264815"/>
                </a:cubicBezTo>
                <a:cubicBezTo>
                  <a:pt x="2169391" y="277807"/>
                  <a:pt x="2169391" y="277807"/>
                  <a:pt x="2169391" y="277807"/>
                </a:cubicBezTo>
                <a:lnTo>
                  <a:pt x="2153477" y="271313"/>
                </a:lnTo>
                <a:cubicBezTo>
                  <a:pt x="2153477" y="271313"/>
                  <a:pt x="2158783" y="264815"/>
                  <a:pt x="2158783" y="264815"/>
                </a:cubicBezTo>
                <a:close/>
                <a:moveTo>
                  <a:pt x="238684" y="264815"/>
                </a:moveTo>
                <a:lnTo>
                  <a:pt x="243990" y="264815"/>
                </a:lnTo>
                <a:lnTo>
                  <a:pt x="243990" y="284305"/>
                </a:lnTo>
                <a:lnTo>
                  <a:pt x="238684" y="284305"/>
                </a:lnTo>
                <a:close/>
                <a:moveTo>
                  <a:pt x="1963028" y="222419"/>
                </a:moveTo>
                <a:lnTo>
                  <a:pt x="1962799" y="230262"/>
                </a:lnTo>
                <a:cubicBezTo>
                  <a:pt x="1964566" y="236024"/>
                  <a:pt x="1968100" y="241787"/>
                  <a:pt x="1972813" y="250431"/>
                </a:cubicBezTo>
                <a:cubicBezTo>
                  <a:pt x="1968102" y="250431"/>
                  <a:pt x="1958676" y="256193"/>
                  <a:pt x="1953962" y="250431"/>
                </a:cubicBezTo>
                <a:cubicBezTo>
                  <a:pt x="1956319" y="247551"/>
                  <a:pt x="1956319" y="241788"/>
                  <a:pt x="1956908" y="236025"/>
                </a:cubicBezTo>
                <a:close/>
                <a:moveTo>
                  <a:pt x="1963055" y="221467"/>
                </a:moveTo>
                <a:lnTo>
                  <a:pt x="1963387" y="221619"/>
                </a:lnTo>
                <a:lnTo>
                  <a:pt x="1963028" y="222419"/>
                </a:lnTo>
                <a:close/>
                <a:moveTo>
                  <a:pt x="2195892" y="219433"/>
                </a:moveTo>
                <a:lnTo>
                  <a:pt x="2195892" y="241012"/>
                </a:lnTo>
                <a:lnTo>
                  <a:pt x="2190605" y="245328"/>
                </a:lnTo>
                <a:close/>
                <a:moveTo>
                  <a:pt x="2164086" y="219344"/>
                </a:moveTo>
                <a:cubicBezTo>
                  <a:pt x="2164086" y="219344"/>
                  <a:pt x="2169391" y="219344"/>
                  <a:pt x="2169391" y="225842"/>
                </a:cubicBezTo>
                <a:cubicBezTo>
                  <a:pt x="2172041" y="229087"/>
                  <a:pt x="2169391" y="233961"/>
                  <a:pt x="2166074" y="236395"/>
                </a:cubicBezTo>
                <a:cubicBezTo>
                  <a:pt x="2162759" y="238834"/>
                  <a:pt x="2158780" y="238834"/>
                  <a:pt x="2158780" y="232336"/>
                </a:cubicBezTo>
                <a:cubicBezTo>
                  <a:pt x="2158780" y="225842"/>
                  <a:pt x="2158780" y="219344"/>
                  <a:pt x="2164086" y="219344"/>
                </a:cubicBezTo>
                <a:close/>
                <a:moveTo>
                  <a:pt x="2142872" y="219344"/>
                </a:moveTo>
                <a:cubicBezTo>
                  <a:pt x="2148175" y="219344"/>
                  <a:pt x="2148175" y="219344"/>
                  <a:pt x="2148175" y="219344"/>
                </a:cubicBezTo>
                <a:cubicBezTo>
                  <a:pt x="2148175" y="225842"/>
                  <a:pt x="2142872" y="232336"/>
                  <a:pt x="2137567" y="232336"/>
                </a:cubicBezTo>
                <a:cubicBezTo>
                  <a:pt x="2137567" y="225842"/>
                  <a:pt x="2142872" y="225842"/>
                  <a:pt x="2142872" y="219344"/>
                </a:cubicBezTo>
                <a:close/>
                <a:moveTo>
                  <a:pt x="1882968" y="219340"/>
                </a:moveTo>
                <a:cubicBezTo>
                  <a:pt x="1888271" y="219340"/>
                  <a:pt x="1888271" y="219340"/>
                  <a:pt x="1888271" y="219340"/>
                </a:cubicBezTo>
                <a:cubicBezTo>
                  <a:pt x="1882968" y="225838"/>
                  <a:pt x="1882968" y="225838"/>
                  <a:pt x="1882968" y="225838"/>
                </a:cubicBezTo>
                <a:cubicBezTo>
                  <a:pt x="1877662" y="225838"/>
                  <a:pt x="1882968" y="219340"/>
                  <a:pt x="1882968" y="219340"/>
                </a:cubicBezTo>
                <a:close/>
                <a:moveTo>
                  <a:pt x="628540" y="193359"/>
                </a:moveTo>
                <a:cubicBezTo>
                  <a:pt x="631193" y="206351"/>
                  <a:pt x="631193" y="206351"/>
                  <a:pt x="631193" y="206351"/>
                </a:cubicBezTo>
                <a:cubicBezTo>
                  <a:pt x="631193" y="202022"/>
                  <a:pt x="625888" y="206351"/>
                  <a:pt x="625888" y="202022"/>
                </a:cubicBezTo>
                <a:cubicBezTo>
                  <a:pt x="628540" y="193359"/>
                  <a:pt x="628540" y="193359"/>
                  <a:pt x="628540" y="193359"/>
                </a:cubicBezTo>
                <a:close/>
                <a:moveTo>
                  <a:pt x="2089828" y="180363"/>
                </a:moveTo>
                <a:cubicBezTo>
                  <a:pt x="2095134" y="180363"/>
                  <a:pt x="2095134" y="180363"/>
                  <a:pt x="2095134" y="180363"/>
                </a:cubicBezTo>
                <a:cubicBezTo>
                  <a:pt x="2095134" y="186861"/>
                  <a:pt x="2095134" y="186861"/>
                  <a:pt x="2095134" y="186861"/>
                </a:cubicBezTo>
                <a:cubicBezTo>
                  <a:pt x="2092481" y="186861"/>
                  <a:pt x="2089828" y="186861"/>
                  <a:pt x="2089828" y="186861"/>
                </a:cubicBezTo>
                <a:cubicBezTo>
                  <a:pt x="2089828" y="180363"/>
                  <a:pt x="2089828" y="180363"/>
                  <a:pt x="2089828" y="180363"/>
                </a:cubicBezTo>
                <a:close/>
                <a:moveTo>
                  <a:pt x="2105742" y="173869"/>
                </a:moveTo>
                <a:cubicBezTo>
                  <a:pt x="2111048" y="180367"/>
                  <a:pt x="2116350" y="186861"/>
                  <a:pt x="2105742" y="186861"/>
                </a:cubicBezTo>
                <a:cubicBezTo>
                  <a:pt x="2105742" y="186861"/>
                  <a:pt x="2100436" y="186861"/>
                  <a:pt x="2100436" y="186861"/>
                </a:cubicBezTo>
                <a:cubicBezTo>
                  <a:pt x="2100436" y="180367"/>
                  <a:pt x="2105742" y="180367"/>
                  <a:pt x="2105742" y="173869"/>
                </a:cubicBezTo>
                <a:close/>
                <a:moveTo>
                  <a:pt x="2068615" y="167370"/>
                </a:moveTo>
                <a:cubicBezTo>
                  <a:pt x="2073917" y="180363"/>
                  <a:pt x="2073917" y="180363"/>
                  <a:pt x="2073917" y="180363"/>
                </a:cubicBezTo>
                <a:cubicBezTo>
                  <a:pt x="2073917" y="186861"/>
                  <a:pt x="2063309" y="186861"/>
                  <a:pt x="2063309" y="180363"/>
                </a:cubicBezTo>
                <a:cubicBezTo>
                  <a:pt x="2063309" y="173869"/>
                  <a:pt x="2063309" y="173869"/>
                  <a:pt x="2068615" y="167370"/>
                </a:cubicBezTo>
                <a:close/>
                <a:moveTo>
                  <a:pt x="885788" y="160876"/>
                </a:moveTo>
                <a:cubicBezTo>
                  <a:pt x="891094" y="167374"/>
                  <a:pt x="891094" y="167374"/>
                  <a:pt x="891094" y="167374"/>
                </a:cubicBezTo>
                <a:cubicBezTo>
                  <a:pt x="888441" y="167374"/>
                  <a:pt x="888441" y="167374"/>
                  <a:pt x="885788" y="167374"/>
                </a:cubicBezTo>
                <a:cubicBezTo>
                  <a:pt x="885788" y="160876"/>
                  <a:pt x="885788" y="160876"/>
                  <a:pt x="885788" y="160876"/>
                </a:cubicBezTo>
                <a:close/>
                <a:moveTo>
                  <a:pt x="245758" y="160876"/>
                </a:moveTo>
                <a:cubicBezTo>
                  <a:pt x="250475" y="160876"/>
                  <a:pt x="250475" y="160876"/>
                  <a:pt x="250475" y="160876"/>
                </a:cubicBezTo>
                <a:cubicBezTo>
                  <a:pt x="250475" y="166650"/>
                  <a:pt x="236329" y="178198"/>
                  <a:pt x="245758" y="189750"/>
                </a:cubicBezTo>
                <a:cubicBezTo>
                  <a:pt x="259904" y="201298"/>
                  <a:pt x="245758" y="218619"/>
                  <a:pt x="259904" y="230167"/>
                </a:cubicBezTo>
                <a:cubicBezTo>
                  <a:pt x="259904" y="241719"/>
                  <a:pt x="259904" y="253267"/>
                  <a:pt x="250475" y="264815"/>
                </a:cubicBezTo>
                <a:cubicBezTo>
                  <a:pt x="245758" y="253267"/>
                  <a:pt x="250475" y="247493"/>
                  <a:pt x="245758" y="241719"/>
                </a:cubicBezTo>
                <a:cubicBezTo>
                  <a:pt x="241043" y="241719"/>
                  <a:pt x="236329" y="241719"/>
                  <a:pt x="236329" y="241719"/>
                </a:cubicBezTo>
                <a:cubicBezTo>
                  <a:pt x="236329" y="247493"/>
                  <a:pt x="236329" y="247493"/>
                  <a:pt x="236329" y="247493"/>
                </a:cubicBezTo>
                <a:cubicBezTo>
                  <a:pt x="217471" y="241719"/>
                  <a:pt x="217471" y="241719"/>
                  <a:pt x="217471" y="241719"/>
                </a:cubicBezTo>
                <a:cubicBezTo>
                  <a:pt x="217471" y="218619"/>
                  <a:pt x="217471" y="218619"/>
                  <a:pt x="217471" y="218619"/>
                </a:cubicBezTo>
                <a:cubicBezTo>
                  <a:pt x="222186" y="218619"/>
                  <a:pt x="222186" y="218619"/>
                  <a:pt x="222186" y="218619"/>
                </a:cubicBezTo>
                <a:cubicBezTo>
                  <a:pt x="226900" y="212845"/>
                  <a:pt x="217471" y="207072"/>
                  <a:pt x="217471" y="207072"/>
                </a:cubicBezTo>
                <a:cubicBezTo>
                  <a:pt x="245758" y="207072"/>
                  <a:pt x="226900" y="166650"/>
                  <a:pt x="245758" y="160876"/>
                </a:cubicBezTo>
                <a:close/>
                <a:moveTo>
                  <a:pt x="709960" y="152552"/>
                </a:moveTo>
                <a:cubicBezTo>
                  <a:pt x="715529" y="149507"/>
                  <a:pt x="723485" y="159252"/>
                  <a:pt x="726668" y="154378"/>
                </a:cubicBezTo>
                <a:cubicBezTo>
                  <a:pt x="726668" y="160876"/>
                  <a:pt x="718181" y="173869"/>
                  <a:pt x="718181" y="186861"/>
                </a:cubicBezTo>
                <a:cubicBezTo>
                  <a:pt x="709694" y="186861"/>
                  <a:pt x="709694" y="167370"/>
                  <a:pt x="705451" y="160876"/>
                </a:cubicBezTo>
                <a:cubicBezTo>
                  <a:pt x="706512" y="156004"/>
                  <a:pt x="708103" y="153567"/>
                  <a:pt x="709960" y="152552"/>
                </a:cubicBezTo>
                <a:close/>
                <a:moveTo>
                  <a:pt x="583723" y="142661"/>
                </a:moveTo>
                <a:cubicBezTo>
                  <a:pt x="584975" y="142751"/>
                  <a:pt x="586153" y="143832"/>
                  <a:pt x="587330" y="146714"/>
                </a:cubicBezTo>
                <a:cubicBezTo>
                  <a:pt x="587330" y="158237"/>
                  <a:pt x="582619" y="169760"/>
                  <a:pt x="592045" y="175522"/>
                </a:cubicBezTo>
                <a:cubicBezTo>
                  <a:pt x="587330" y="175522"/>
                  <a:pt x="587330" y="175522"/>
                  <a:pt x="582619" y="175522"/>
                </a:cubicBezTo>
                <a:cubicBezTo>
                  <a:pt x="587330" y="163998"/>
                  <a:pt x="568483" y="158237"/>
                  <a:pt x="568483" y="146714"/>
                </a:cubicBezTo>
                <a:cubicBezTo>
                  <a:pt x="575552" y="151035"/>
                  <a:pt x="579969" y="142390"/>
                  <a:pt x="583723" y="142661"/>
                </a:cubicBezTo>
                <a:close/>
                <a:moveTo>
                  <a:pt x="2142869" y="141390"/>
                </a:moveTo>
                <a:cubicBezTo>
                  <a:pt x="2142869" y="167374"/>
                  <a:pt x="2142869" y="167374"/>
                  <a:pt x="2142869" y="167374"/>
                </a:cubicBezTo>
                <a:cubicBezTo>
                  <a:pt x="2137567" y="167374"/>
                  <a:pt x="2132261" y="167374"/>
                  <a:pt x="2132261" y="167374"/>
                </a:cubicBezTo>
                <a:cubicBezTo>
                  <a:pt x="2132261" y="160880"/>
                  <a:pt x="2137567" y="147888"/>
                  <a:pt x="2142869" y="141390"/>
                </a:cubicBezTo>
                <a:close/>
                <a:moveTo>
                  <a:pt x="769101" y="141390"/>
                </a:moveTo>
                <a:cubicBezTo>
                  <a:pt x="774407" y="141390"/>
                  <a:pt x="779709" y="154382"/>
                  <a:pt x="774407" y="154382"/>
                </a:cubicBezTo>
                <a:cubicBezTo>
                  <a:pt x="774407" y="154382"/>
                  <a:pt x="769101" y="154382"/>
                  <a:pt x="769101" y="154382"/>
                </a:cubicBezTo>
                <a:cubicBezTo>
                  <a:pt x="769101" y="141390"/>
                  <a:pt x="769101" y="141390"/>
                  <a:pt x="769101" y="141390"/>
                </a:cubicBezTo>
                <a:close/>
                <a:moveTo>
                  <a:pt x="546327" y="141390"/>
                </a:moveTo>
                <a:cubicBezTo>
                  <a:pt x="546327" y="141390"/>
                  <a:pt x="551630" y="141390"/>
                  <a:pt x="551630" y="141390"/>
                </a:cubicBezTo>
                <a:cubicBezTo>
                  <a:pt x="556936" y="147888"/>
                  <a:pt x="556936" y="147888"/>
                  <a:pt x="556936" y="147888"/>
                </a:cubicBezTo>
                <a:cubicBezTo>
                  <a:pt x="551630" y="147888"/>
                  <a:pt x="546327" y="154382"/>
                  <a:pt x="546327" y="141390"/>
                </a:cubicBezTo>
                <a:close/>
                <a:moveTo>
                  <a:pt x="901702" y="141386"/>
                </a:moveTo>
                <a:cubicBezTo>
                  <a:pt x="901702" y="141386"/>
                  <a:pt x="907008" y="141386"/>
                  <a:pt x="912311" y="141386"/>
                </a:cubicBezTo>
                <a:cubicBezTo>
                  <a:pt x="912311" y="147884"/>
                  <a:pt x="912311" y="147884"/>
                  <a:pt x="912311" y="147884"/>
                </a:cubicBezTo>
                <a:cubicBezTo>
                  <a:pt x="907008" y="147884"/>
                  <a:pt x="901702" y="147884"/>
                  <a:pt x="901702" y="141386"/>
                </a:cubicBezTo>
                <a:close/>
                <a:moveTo>
                  <a:pt x="666553" y="141386"/>
                </a:moveTo>
                <a:cubicBezTo>
                  <a:pt x="670088" y="141386"/>
                  <a:pt x="673626" y="154378"/>
                  <a:pt x="673626" y="154378"/>
                </a:cubicBezTo>
                <a:cubicBezTo>
                  <a:pt x="670088" y="154378"/>
                  <a:pt x="663018" y="160876"/>
                  <a:pt x="666553" y="147884"/>
                </a:cubicBezTo>
                <a:cubicBezTo>
                  <a:pt x="666553" y="147884"/>
                  <a:pt x="663018" y="141386"/>
                  <a:pt x="666553" y="141386"/>
                </a:cubicBezTo>
                <a:close/>
                <a:moveTo>
                  <a:pt x="673626" y="121899"/>
                </a:moveTo>
                <a:cubicBezTo>
                  <a:pt x="684235" y="121899"/>
                  <a:pt x="684235" y="121899"/>
                  <a:pt x="684235" y="121899"/>
                </a:cubicBezTo>
                <a:cubicBezTo>
                  <a:pt x="678929" y="128397"/>
                  <a:pt x="678929" y="141390"/>
                  <a:pt x="673626" y="141390"/>
                </a:cubicBezTo>
                <a:close/>
                <a:moveTo>
                  <a:pt x="851315" y="116367"/>
                </a:moveTo>
                <a:cubicBezTo>
                  <a:pt x="859271" y="116367"/>
                  <a:pt x="867227" y="125959"/>
                  <a:pt x="875183" y="125959"/>
                </a:cubicBezTo>
                <a:cubicBezTo>
                  <a:pt x="885792" y="137330"/>
                  <a:pt x="885792" y="137330"/>
                  <a:pt x="885792" y="137330"/>
                </a:cubicBezTo>
                <a:cubicBezTo>
                  <a:pt x="880489" y="154382"/>
                  <a:pt x="864575" y="125959"/>
                  <a:pt x="853967" y="143014"/>
                </a:cubicBezTo>
                <a:cubicBezTo>
                  <a:pt x="859273" y="131647"/>
                  <a:pt x="843359" y="125959"/>
                  <a:pt x="843359" y="120275"/>
                </a:cubicBezTo>
                <a:cubicBezTo>
                  <a:pt x="846011" y="117433"/>
                  <a:pt x="848663" y="116367"/>
                  <a:pt x="851315" y="116367"/>
                </a:cubicBezTo>
                <a:close/>
                <a:moveTo>
                  <a:pt x="2153481" y="115405"/>
                </a:moveTo>
                <a:cubicBezTo>
                  <a:pt x="2153481" y="115405"/>
                  <a:pt x="2158783" y="115405"/>
                  <a:pt x="2158783" y="115405"/>
                </a:cubicBezTo>
                <a:cubicBezTo>
                  <a:pt x="2153481" y="128397"/>
                  <a:pt x="2153481" y="128397"/>
                  <a:pt x="2153481" y="128397"/>
                </a:cubicBezTo>
                <a:cubicBezTo>
                  <a:pt x="2148175" y="128397"/>
                  <a:pt x="2153481" y="121903"/>
                  <a:pt x="2153481" y="115405"/>
                </a:cubicBezTo>
                <a:close/>
                <a:moveTo>
                  <a:pt x="459690" y="115405"/>
                </a:moveTo>
                <a:cubicBezTo>
                  <a:pt x="463225" y="115405"/>
                  <a:pt x="463225" y="115405"/>
                  <a:pt x="466764" y="115405"/>
                </a:cubicBezTo>
                <a:cubicBezTo>
                  <a:pt x="466764" y="128397"/>
                  <a:pt x="459690" y="128397"/>
                  <a:pt x="456155" y="121903"/>
                </a:cubicBezTo>
                <a:cubicBezTo>
                  <a:pt x="456155" y="121903"/>
                  <a:pt x="459690" y="115405"/>
                  <a:pt x="459690" y="115405"/>
                </a:cubicBezTo>
                <a:close/>
                <a:moveTo>
                  <a:pt x="505161" y="108494"/>
                </a:moveTo>
                <a:lnTo>
                  <a:pt x="506631" y="112860"/>
                </a:lnTo>
                <a:lnTo>
                  <a:pt x="504599" y="115340"/>
                </a:lnTo>
                <a:close/>
                <a:moveTo>
                  <a:pt x="912498" y="106378"/>
                </a:moveTo>
                <a:cubicBezTo>
                  <a:pt x="917209" y="100616"/>
                  <a:pt x="926634" y="112140"/>
                  <a:pt x="926634" y="117901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07783" y="135186"/>
                  <a:pt x="907783" y="135186"/>
                  <a:pt x="907783" y="135186"/>
                </a:cubicBezTo>
                <a:cubicBezTo>
                  <a:pt x="903072" y="129425"/>
                  <a:pt x="907783" y="117901"/>
                  <a:pt x="912498" y="106378"/>
                </a:cubicBezTo>
                <a:close/>
                <a:moveTo>
                  <a:pt x="949438" y="102413"/>
                </a:moveTo>
                <a:cubicBezTo>
                  <a:pt x="954744" y="108911"/>
                  <a:pt x="954744" y="108911"/>
                  <a:pt x="954744" y="108911"/>
                </a:cubicBezTo>
                <a:cubicBezTo>
                  <a:pt x="949438" y="115405"/>
                  <a:pt x="949438" y="115405"/>
                  <a:pt x="949438" y="115405"/>
                </a:cubicBezTo>
                <a:cubicBezTo>
                  <a:pt x="949438" y="108911"/>
                  <a:pt x="949438" y="108911"/>
                  <a:pt x="949438" y="102413"/>
                </a:cubicBezTo>
                <a:close/>
                <a:moveTo>
                  <a:pt x="339465" y="102413"/>
                </a:moveTo>
                <a:cubicBezTo>
                  <a:pt x="344770" y="102413"/>
                  <a:pt x="344770" y="102413"/>
                  <a:pt x="344770" y="102413"/>
                </a:cubicBezTo>
                <a:cubicBezTo>
                  <a:pt x="344770" y="115405"/>
                  <a:pt x="344770" y="115405"/>
                  <a:pt x="344770" y="115405"/>
                </a:cubicBezTo>
                <a:cubicBezTo>
                  <a:pt x="339465" y="115405"/>
                  <a:pt x="334162" y="108911"/>
                  <a:pt x="339465" y="102413"/>
                </a:cubicBezTo>
                <a:close/>
                <a:moveTo>
                  <a:pt x="697492" y="102409"/>
                </a:moveTo>
                <a:cubicBezTo>
                  <a:pt x="697492" y="115401"/>
                  <a:pt x="710754" y="108907"/>
                  <a:pt x="710754" y="121899"/>
                </a:cubicBezTo>
                <a:cubicBezTo>
                  <a:pt x="706333" y="121899"/>
                  <a:pt x="688652" y="121899"/>
                  <a:pt x="693072" y="134892"/>
                </a:cubicBezTo>
                <a:cubicBezTo>
                  <a:pt x="684231" y="128393"/>
                  <a:pt x="688652" y="121899"/>
                  <a:pt x="688652" y="115401"/>
                </a:cubicBezTo>
                <a:cubicBezTo>
                  <a:pt x="693072" y="115401"/>
                  <a:pt x="697492" y="108907"/>
                  <a:pt x="697492" y="102409"/>
                </a:cubicBezTo>
                <a:close/>
                <a:moveTo>
                  <a:pt x="2079219" y="89420"/>
                </a:moveTo>
                <a:cubicBezTo>
                  <a:pt x="2089828" y="94617"/>
                  <a:pt x="2068611" y="110208"/>
                  <a:pt x="2084525" y="115405"/>
                </a:cubicBezTo>
                <a:cubicBezTo>
                  <a:pt x="2079219" y="115405"/>
                  <a:pt x="2073917" y="115405"/>
                  <a:pt x="2068611" y="110208"/>
                </a:cubicBezTo>
                <a:cubicBezTo>
                  <a:pt x="2073917" y="105011"/>
                  <a:pt x="2068611" y="94617"/>
                  <a:pt x="2079219" y="89420"/>
                </a:cubicBezTo>
                <a:close/>
                <a:moveTo>
                  <a:pt x="543674" y="89420"/>
                </a:moveTo>
                <a:cubicBezTo>
                  <a:pt x="548449" y="95919"/>
                  <a:pt x="534125" y="95919"/>
                  <a:pt x="543674" y="102413"/>
                </a:cubicBezTo>
                <a:cubicBezTo>
                  <a:pt x="548449" y="102413"/>
                  <a:pt x="553220" y="95919"/>
                  <a:pt x="557995" y="102413"/>
                </a:cubicBezTo>
                <a:cubicBezTo>
                  <a:pt x="543674" y="108911"/>
                  <a:pt x="567544" y="128397"/>
                  <a:pt x="548449" y="121903"/>
                </a:cubicBezTo>
                <a:cubicBezTo>
                  <a:pt x="557995" y="108911"/>
                  <a:pt x="538900" y="115405"/>
                  <a:pt x="534125" y="102413"/>
                </a:cubicBezTo>
                <a:cubicBezTo>
                  <a:pt x="519805" y="102413"/>
                  <a:pt x="519805" y="102413"/>
                  <a:pt x="519805" y="102413"/>
                </a:cubicBezTo>
                <a:cubicBezTo>
                  <a:pt x="524579" y="95919"/>
                  <a:pt x="534125" y="95919"/>
                  <a:pt x="543674" y="89420"/>
                </a:cubicBezTo>
                <a:close/>
                <a:moveTo>
                  <a:pt x="297031" y="89416"/>
                </a:moveTo>
                <a:cubicBezTo>
                  <a:pt x="302337" y="94830"/>
                  <a:pt x="312946" y="100244"/>
                  <a:pt x="307640" y="116485"/>
                </a:cubicBezTo>
                <a:cubicBezTo>
                  <a:pt x="302337" y="116485"/>
                  <a:pt x="297031" y="121899"/>
                  <a:pt x="291729" y="121899"/>
                </a:cubicBezTo>
                <a:cubicBezTo>
                  <a:pt x="297031" y="111072"/>
                  <a:pt x="281121" y="94830"/>
                  <a:pt x="297031" y="89416"/>
                </a:cubicBezTo>
                <a:close/>
                <a:moveTo>
                  <a:pt x="847003" y="84953"/>
                </a:moveTo>
                <a:cubicBezTo>
                  <a:pt x="847998" y="84547"/>
                  <a:pt x="848661" y="84547"/>
                  <a:pt x="848661" y="86171"/>
                </a:cubicBezTo>
                <a:cubicBezTo>
                  <a:pt x="848661" y="89420"/>
                  <a:pt x="848661" y="89420"/>
                  <a:pt x="848661" y="89420"/>
                </a:cubicBezTo>
                <a:cubicBezTo>
                  <a:pt x="846008" y="89420"/>
                  <a:pt x="846008" y="89420"/>
                  <a:pt x="843355" y="86171"/>
                </a:cubicBezTo>
                <a:cubicBezTo>
                  <a:pt x="844682" y="86171"/>
                  <a:pt x="846008" y="85359"/>
                  <a:pt x="847003" y="84953"/>
                </a:cubicBezTo>
                <a:close/>
                <a:moveTo>
                  <a:pt x="507219" y="83327"/>
                </a:moveTo>
                <a:lnTo>
                  <a:pt x="505161" y="108494"/>
                </a:lnTo>
                <a:lnTo>
                  <a:pt x="502508" y="100616"/>
                </a:lnTo>
                <a:cubicBezTo>
                  <a:pt x="502508" y="94851"/>
                  <a:pt x="502508" y="89089"/>
                  <a:pt x="507219" y="83327"/>
                </a:cubicBezTo>
                <a:close/>
                <a:moveTo>
                  <a:pt x="1939899" y="82922"/>
                </a:moveTo>
                <a:cubicBezTo>
                  <a:pt x="1939899" y="100117"/>
                  <a:pt x="1959702" y="105850"/>
                  <a:pt x="1959702" y="123045"/>
                </a:cubicBezTo>
                <a:cubicBezTo>
                  <a:pt x="1969602" y="117316"/>
                  <a:pt x="1959702" y="94388"/>
                  <a:pt x="1979502" y="105850"/>
                </a:cubicBezTo>
                <a:cubicBezTo>
                  <a:pt x="1994353" y="117316"/>
                  <a:pt x="1979502" y="134511"/>
                  <a:pt x="1984453" y="145973"/>
                </a:cubicBezTo>
                <a:cubicBezTo>
                  <a:pt x="1979502" y="180367"/>
                  <a:pt x="1979502" y="180367"/>
                  <a:pt x="1979502" y="180367"/>
                </a:cubicBezTo>
                <a:cubicBezTo>
                  <a:pt x="1974554" y="168905"/>
                  <a:pt x="1969602" y="157439"/>
                  <a:pt x="1964650" y="145973"/>
                </a:cubicBezTo>
                <a:cubicBezTo>
                  <a:pt x="1949799" y="134511"/>
                  <a:pt x="1959702" y="117316"/>
                  <a:pt x="1944850" y="100117"/>
                </a:cubicBezTo>
                <a:cubicBezTo>
                  <a:pt x="1934947" y="117316"/>
                  <a:pt x="1929999" y="94388"/>
                  <a:pt x="1920096" y="94388"/>
                </a:cubicBezTo>
                <a:cubicBezTo>
                  <a:pt x="1929999" y="105850"/>
                  <a:pt x="1934947" y="82922"/>
                  <a:pt x="1939899" y="82922"/>
                </a:cubicBezTo>
                <a:close/>
                <a:moveTo>
                  <a:pt x="816836" y="82922"/>
                </a:moveTo>
                <a:cubicBezTo>
                  <a:pt x="816836" y="82922"/>
                  <a:pt x="822142" y="82922"/>
                  <a:pt x="827445" y="82922"/>
                </a:cubicBezTo>
                <a:cubicBezTo>
                  <a:pt x="827445" y="86171"/>
                  <a:pt x="827445" y="86171"/>
                  <a:pt x="827445" y="86171"/>
                </a:cubicBezTo>
                <a:cubicBezTo>
                  <a:pt x="822142" y="89420"/>
                  <a:pt x="822142" y="89420"/>
                  <a:pt x="822142" y="89420"/>
                </a:cubicBezTo>
                <a:cubicBezTo>
                  <a:pt x="816836" y="89420"/>
                  <a:pt x="811530" y="86171"/>
                  <a:pt x="816836" y="82922"/>
                </a:cubicBezTo>
                <a:close/>
                <a:moveTo>
                  <a:pt x="519805" y="82922"/>
                </a:moveTo>
                <a:lnTo>
                  <a:pt x="525111" y="82922"/>
                </a:lnTo>
                <a:lnTo>
                  <a:pt x="525111" y="89420"/>
                </a:lnTo>
                <a:lnTo>
                  <a:pt x="519805" y="89420"/>
                </a:lnTo>
                <a:close/>
                <a:moveTo>
                  <a:pt x="381898" y="76428"/>
                </a:moveTo>
                <a:cubicBezTo>
                  <a:pt x="392506" y="76428"/>
                  <a:pt x="392506" y="85091"/>
                  <a:pt x="397812" y="89420"/>
                </a:cubicBezTo>
                <a:cubicBezTo>
                  <a:pt x="387203" y="89420"/>
                  <a:pt x="376595" y="85091"/>
                  <a:pt x="381898" y="80758"/>
                </a:cubicBezTo>
                <a:cubicBezTo>
                  <a:pt x="381898" y="76428"/>
                  <a:pt x="381898" y="76428"/>
                  <a:pt x="381898" y="76428"/>
                </a:cubicBezTo>
                <a:close/>
                <a:moveTo>
                  <a:pt x="1872360" y="69930"/>
                </a:moveTo>
                <a:cubicBezTo>
                  <a:pt x="1882968" y="74804"/>
                  <a:pt x="1893577" y="74804"/>
                  <a:pt x="1893577" y="84547"/>
                </a:cubicBezTo>
                <a:cubicBezTo>
                  <a:pt x="1888274" y="89420"/>
                  <a:pt x="1877666" y="79677"/>
                  <a:pt x="1872360" y="74804"/>
                </a:cubicBezTo>
                <a:cubicBezTo>
                  <a:pt x="1872360" y="69930"/>
                  <a:pt x="1872360" y="69930"/>
                  <a:pt x="1872360" y="69930"/>
                </a:cubicBezTo>
                <a:close/>
                <a:moveTo>
                  <a:pt x="652407" y="56938"/>
                </a:moveTo>
                <a:cubicBezTo>
                  <a:pt x="663018" y="56938"/>
                  <a:pt x="663018" y="56938"/>
                  <a:pt x="663018" y="56938"/>
                </a:cubicBezTo>
                <a:cubicBezTo>
                  <a:pt x="652407" y="69930"/>
                  <a:pt x="652407" y="69930"/>
                  <a:pt x="652407" y="69930"/>
                </a:cubicBezTo>
                <a:cubicBezTo>
                  <a:pt x="647104" y="63436"/>
                  <a:pt x="652407" y="63436"/>
                  <a:pt x="652407" y="56938"/>
                </a:cubicBezTo>
                <a:close/>
                <a:moveTo>
                  <a:pt x="1835233" y="50443"/>
                </a:moveTo>
                <a:cubicBezTo>
                  <a:pt x="1835233" y="50443"/>
                  <a:pt x="1840535" y="56942"/>
                  <a:pt x="1835233" y="56942"/>
                </a:cubicBezTo>
                <a:cubicBezTo>
                  <a:pt x="1835233" y="56942"/>
                  <a:pt x="1835233" y="63436"/>
                  <a:pt x="1829927" y="56942"/>
                </a:cubicBezTo>
                <a:cubicBezTo>
                  <a:pt x="1829927" y="56942"/>
                  <a:pt x="1829927" y="50443"/>
                  <a:pt x="1835233" y="50443"/>
                </a:cubicBezTo>
                <a:close/>
                <a:moveTo>
                  <a:pt x="556936" y="50439"/>
                </a:moveTo>
                <a:cubicBezTo>
                  <a:pt x="556936" y="69930"/>
                  <a:pt x="556936" y="69930"/>
                  <a:pt x="556936" y="69930"/>
                </a:cubicBezTo>
                <a:cubicBezTo>
                  <a:pt x="551630" y="69930"/>
                  <a:pt x="551630" y="63432"/>
                  <a:pt x="546327" y="63432"/>
                </a:cubicBezTo>
                <a:cubicBezTo>
                  <a:pt x="546327" y="56938"/>
                  <a:pt x="551630" y="56938"/>
                  <a:pt x="556936" y="50439"/>
                </a:cubicBezTo>
                <a:close/>
                <a:moveTo>
                  <a:pt x="277489" y="50439"/>
                </a:moveTo>
                <a:cubicBezTo>
                  <a:pt x="277489" y="96938"/>
                  <a:pt x="277489" y="96938"/>
                  <a:pt x="277489" y="96938"/>
                </a:cubicBezTo>
                <a:cubicBezTo>
                  <a:pt x="286981" y="96938"/>
                  <a:pt x="291729" y="102752"/>
                  <a:pt x="286981" y="114378"/>
                </a:cubicBezTo>
                <a:cubicBezTo>
                  <a:pt x="277489" y="126004"/>
                  <a:pt x="277489" y="126004"/>
                  <a:pt x="277489" y="126004"/>
                </a:cubicBezTo>
                <a:cubicBezTo>
                  <a:pt x="272744" y="126004"/>
                  <a:pt x="272744" y="120189"/>
                  <a:pt x="268000" y="120189"/>
                </a:cubicBezTo>
                <a:cubicBezTo>
                  <a:pt x="258508" y="120189"/>
                  <a:pt x="268000" y="96938"/>
                  <a:pt x="258508" y="102752"/>
                </a:cubicBezTo>
                <a:cubicBezTo>
                  <a:pt x="258508" y="120189"/>
                  <a:pt x="258508" y="143440"/>
                  <a:pt x="244271" y="149251"/>
                </a:cubicBezTo>
                <a:cubicBezTo>
                  <a:pt x="234779" y="137625"/>
                  <a:pt x="234779" y="137625"/>
                  <a:pt x="234779" y="137625"/>
                </a:cubicBezTo>
                <a:cubicBezTo>
                  <a:pt x="230031" y="143440"/>
                  <a:pt x="230031" y="155065"/>
                  <a:pt x="225286" y="160876"/>
                </a:cubicBezTo>
                <a:cubicBezTo>
                  <a:pt x="220538" y="155065"/>
                  <a:pt x="215794" y="155065"/>
                  <a:pt x="215794" y="149251"/>
                </a:cubicBezTo>
                <a:cubicBezTo>
                  <a:pt x="215794" y="143440"/>
                  <a:pt x="215794" y="143440"/>
                  <a:pt x="215794" y="137625"/>
                </a:cubicBezTo>
                <a:cubicBezTo>
                  <a:pt x="201557" y="137625"/>
                  <a:pt x="215794" y="149251"/>
                  <a:pt x="201557" y="149251"/>
                </a:cubicBezTo>
                <a:cubicBezTo>
                  <a:pt x="201557" y="131814"/>
                  <a:pt x="201557" y="114378"/>
                  <a:pt x="215794" y="108563"/>
                </a:cubicBezTo>
                <a:cubicBezTo>
                  <a:pt x="215794" y="102752"/>
                  <a:pt x="211049" y="102752"/>
                  <a:pt x="211049" y="108563"/>
                </a:cubicBezTo>
                <a:cubicBezTo>
                  <a:pt x="206302" y="102752"/>
                  <a:pt x="211049" y="96938"/>
                  <a:pt x="215794" y="91127"/>
                </a:cubicBezTo>
                <a:cubicBezTo>
                  <a:pt x="220538" y="91127"/>
                  <a:pt x="220538" y="96938"/>
                  <a:pt x="220538" y="96938"/>
                </a:cubicBezTo>
                <a:cubicBezTo>
                  <a:pt x="220538" y="108563"/>
                  <a:pt x="215794" y="114378"/>
                  <a:pt x="220538" y="126004"/>
                </a:cubicBezTo>
                <a:cubicBezTo>
                  <a:pt x="225286" y="137625"/>
                  <a:pt x="230031" y="131814"/>
                  <a:pt x="239523" y="131814"/>
                </a:cubicBezTo>
                <a:cubicBezTo>
                  <a:pt x="249015" y="120189"/>
                  <a:pt x="230031" y="108563"/>
                  <a:pt x="244271" y="102752"/>
                </a:cubicBezTo>
                <a:cubicBezTo>
                  <a:pt x="249015" y="96938"/>
                  <a:pt x="239523" y="96938"/>
                  <a:pt x="249015" y="91127"/>
                </a:cubicBezTo>
                <a:cubicBezTo>
                  <a:pt x="258508" y="96938"/>
                  <a:pt x="258508" y="96938"/>
                  <a:pt x="258508" y="96938"/>
                </a:cubicBezTo>
                <a:cubicBezTo>
                  <a:pt x="268000" y="91127"/>
                  <a:pt x="253760" y="79501"/>
                  <a:pt x="268000" y="79501"/>
                </a:cubicBezTo>
                <a:cubicBezTo>
                  <a:pt x="268000" y="67876"/>
                  <a:pt x="268000" y="56250"/>
                  <a:pt x="277489" y="50439"/>
                </a:cubicBezTo>
                <a:close/>
                <a:moveTo>
                  <a:pt x="352723" y="48901"/>
                </a:moveTo>
                <a:cubicBezTo>
                  <a:pt x="356370" y="48170"/>
                  <a:pt x="360679" y="49145"/>
                  <a:pt x="365984" y="53042"/>
                </a:cubicBezTo>
                <a:cubicBezTo>
                  <a:pt x="371289" y="63436"/>
                  <a:pt x="365984" y="79027"/>
                  <a:pt x="360681" y="89420"/>
                </a:cubicBezTo>
                <a:cubicBezTo>
                  <a:pt x="355375" y="84223"/>
                  <a:pt x="355375" y="63436"/>
                  <a:pt x="344767" y="73830"/>
                </a:cubicBezTo>
                <a:cubicBezTo>
                  <a:pt x="344767" y="68633"/>
                  <a:pt x="344767" y="68633"/>
                  <a:pt x="344767" y="68633"/>
                </a:cubicBezTo>
                <a:cubicBezTo>
                  <a:pt x="334159" y="63436"/>
                  <a:pt x="334159" y="79027"/>
                  <a:pt x="328856" y="68633"/>
                </a:cubicBezTo>
                <a:cubicBezTo>
                  <a:pt x="336812" y="68633"/>
                  <a:pt x="341784" y="51093"/>
                  <a:pt x="352723" y="48901"/>
                </a:cubicBezTo>
                <a:close/>
                <a:moveTo>
                  <a:pt x="588757" y="37451"/>
                </a:moveTo>
                <a:cubicBezTo>
                  <a:pt x="594063" y="37451"/>
                  <a:pt x="594063" y="41781"/>
                  <a:pt x="594063" y="46114"/>
                </a:cubicBezTo>
                <a:cubicBezTo>
                  <a:pt x="588757" y="50443"/>
                  <a:pt x="588757" y="41781"/>
                  <a:pt x="588757" y="41781"/>
                </a:cubicBezTo>
                <a:cubicBezTo>
                  <a:pt x="588757" y="37451"/>
                  <a:pt x="588757" y="37451"/>
                  <a:pt x="588757" y="37451"/>
                </a:cubicBezTo>
                <a:close/>
                <a:moveTo>
                  <a:pt x="917613" y="37447"/>
                </a:moveTo>
                <a:cubicBezTo>
                  <a:pt x="922919" y="37447"/>
                  <a:pt x="922919" y="37447"/>
                  <a:pt x="922919" y="37447"/>
                </a:cubicBezTo>
                <a:cubicBezTo>
                  <a:pt x="917613" y="43945"/>
                  <a:pt x="917613" y="43945"/>
                  <a:pt x="917613" y="43945"/>
                </a:cubicBezTo>
                <a:cubicBezTo>
                  <a:pt x="917613" y="43945"/>
                  <a:pt x="917613" y="37447"/>
                  <a:pt x="917613" y="37447"/>
                </a:cubicBezTo>
                <a:close/>
                <a:moveTo>
                  <a:pt x="551630" y="37447"/>
                </a:moveTo>
                <a:lnTo>
                  <a:pt x="556936" y="37447"/>
                </a:lnTo>
                <a:lnTo>
                  <a:pt x="556936" y="43945"/>
                </a:lnTo>
                <a:lnTo>
                  <a:pt x="551630" y="43945"/>
                </a:lnTo>
                <a:close/>
                <a:moveTo>
                  <a:pt x="670973" y="30953"/>
                </a:moveTo>
                <a:cubicBezTo>
                  <a:pt x="673626" y="30953"/>
                  <a:pt x="670973" y="37451"/>
                  <a:pt x="670973" y="37451"/>
                </a:cubicBezTo>
                <a:cubicBezTo>
                  <a:pt x="668321" y="34202"/>
                  <a:pt x="668321" y="34202"/>
                  <a:pt x="668321" y="34202"/>
                </a:cubicBezTo>
                <a:close/>
                <a:moveTo>
                  <a:pt x="251946" y="30953"/>
                </a:moveTo>
                <a:cubicBezTo>
                  <a:pt x="242664" y="54339"/>
                  <a:pt x="270512" y="71882"/>
                  <a:pt x="251946" y="89420"/>
                </a:cubicBezTo>
                <a:cubicBezTo>
                  <a:pt x="233382" y="77725"/>
                  <a:pt x="251946" y="54339"/>
                  <a:pt x="242664" y="36800"/>
                </a:cubicBezTo>
                <a:cubicBezTo>
                  <a:pt x="251946" y="30953"/>
                  <a:pt x="251946" y="30953"/>
                  <a:pt x="251946" y="30953"/>
                </a:cubicBezTo>
                <a:close/>
                <a:moveTo>
                  <a:pt x="739040" y="24459"/>
                </a:moveTo>
                <a:cubicBezTo>
                  <a:pt x="748472" y="24459"/>
                  <a:pt x="748472" y="24459"/>
                  <a:pt x="748472" y="24459"/>
                </a:cubicBezTo>
                <a:cubicBezTo>
                  <a:pt x="753187" y="36269"/>
                  <a:pt x="748472" y="42177"/>
                  <a:pt x="748472" y="53987"/>
                </a:cubicBezTo>
                <a:cubicBezTo>
                  <a:pt x="743758" y="65797"/>
                  <a:pt x="729611" y="53987"/>
                  <a:pt x="729611" y="71706"/>
                </a:cubicBezTo>
                <a:cubicBezTo>
                  <a:pt x="729611" y="89420"/>
                  <a:pt x="729611" y="89420"/>
                  <a:pt x="729611" y="89420"/>
                </a:cubicBezTo>
                <a:lnTo>
                  <a:pt x="715468" y="89420"/>
                </a:lnTo>
                <a:cubicBezTo>
                  <a:pt x="710754" y="77611"/>
                  <a:pt x="734326" y="65797"/>
                  <a:pt x="724897" y="53987"/>
                </a:cubicBezTo>
                <a:cubicBezTo>
                  <a:pt x="724897" y="42177"/>
                  <a:pt x="734326" y="53987"/>
                  <a:pt x="739040" y="53987"/>
                </a:cubicBezTo>
                <a:cubicBezTo>
                  <a:pt x="739040" y="24459"/>
                  <a:pt x="739040" y="24459"/>
                  <a:pt x="739040" y="24459"/>
                </a:cubicBezTo>
                <a:close/>
                <a:moveTo>
                  <a:pt x="1798102" y="17961"/>
                </a:moveTo>
                <a:cubicBezTo>
                  <a:pt x="1803405" y="17961"/>
                  <a:pt x="1803405" y="24459"/>
                  <a:pt x="1798102" y="24459"/>
                </a:cubicBezTo>
                <a:cubicBezTo>
                  <a:pt x="1792796" y="24459"/>
                  <a:pt x="1792796" y="24459"/>
                  <a:pt x="1792796" y="24459"/>
                </a:cubicBezTo>
                <a:close/>
                <a:moveTo>
                  <a:pt x="1076740" y="17961"/>
                </a:moveTo>
                <a:cubicBezTo>
                  <a:pt x="1076740" y="17961"/>
                  <a:pt x="1097957" y="17961"/>
                  <a:pt x="1089470" y="30953"/>
                </a:cubicBezTo>
                <a:cubicBezTo>
                  <a:pt x="1085227" y="24459"/>
                  <a:pt x="1076740" y="24459"/>
                  <a:pt x="1076740" y="17961"/>
                </a:cubicBezTo>
                <a:close/>
                <a:moveTo>
                  <a:pt x="551630" y="17961"/>
                </a:moveTo>
                <a:cubicBezTo>
                  <a:pt x="551630" y="24459"/>
                  <a:pt x="551630" y="24459"/>
                  <a:pt x="551630" y="24459"/>
                </a:cubicBezTo>
                <a:lnTo>
                  <a:pt x="546324" y="24459"/>
                </a:lnTo>
                <a:cubicBezTo>
                  <a:pt x="546324" y="17961"/>
                  <a:pt x="546324" y="17961"/>
                  <a:pt x="551630" y="17961"/>
                </a:cubicBezTo>
                <a:close/>
                <a:moveTo>
                  <a:pt x="753850" y="16340"/>
                </a:moveTo>
                <a:cubicBezTo>
                  <a:pt x="754513" y="14716"/>
                  <a:pt x="755840" y="14716"/>
                  <a:pt x="758492" y="17965"/>
                </a:cubicBezTo>
                <a:cubicBezTo>
                  <a:pt x="758492" y="24459"/>
                  <a:pt x="758492" y="24459"/>
                  <a:pt x="758492" y="24459"/>
                </a:cubicBezTo>
                <a:lnTo>
                  <a:pt x="753187" y="24459"/>
                </a:lnTo>
                <a:cubicBezTo>
                  <a:pt x="753187" y="21212"/>
                  <a:pt x="753187" y="17964"/>
                  <a:pt x="753850" y="16340"/>
                </a:cubicBezTo>
                <a:close/>
                <a:moveTo>
                  <a:pt x="848661" y="11466"/>
                </a:moveTo>
                <a:cubicBezTo>
                  <a:pt x="859273" y="4968"/>
                  <a:pt x="859273" y="17961"/>
                  <a:pt x="864575" y="24459"/>
                </a:cubicBezTo>
                <a:cubicBezTo>
                  <a:pt x="864575" y="37451"/>
                  <a:pt x="864575" y="37451"/>
                  <a:pt x="864575" y="37451"/>
                </a:cubicBezTo>
                <a:cubicBezTo>
                  <a:pt x="853967" y="37451"/>
                  <a:pt x="859273" y="11466"/>
                  <a:pt x="848661" y="17961"/>
                </a:cubicBezTo>
                <a:cubicBezTo>
                  <a:pt x="848661" y="11466"/>
                  <a:pt x="848661" y="11466"/>
                  <a:pt x="848661" y="11466"/>
                </a:cubicBezTo>
                <a:close/>
                <a:moveTo>
                  <a:pt x="832750" y="11466"/>
                </a:moveTo>
                <a:cubicBezTo>
                  <a:pt x="832750" y="24459"/>
                  <a:pt x="832750" y="24459"/>
                  <a:pt x="832750" y="24459"/>
                </a:cubicBezTo>
                <a:cubicBezTo>
                  <a:pt x="827445" y="24459"/>
                  <a:pt x="827445" y="17965"/>
                  <a:pt x="827445" y="17965"/>
                </a:cubicBezTo>
                <a:cubicBezTo>
                  <a:pt x="827445" y="11466"/>
                  <a:pt x="832750" y="11466"/>
                  <a:pt x="832750" y="11466"/>
                </a:cubicBezTo>
                <a:close/>
                <a:moveTo>
                  <a:pt x="943189" y="0"/>
                </a:moveTo>
                <a:lnTo>
                  <a:pt x="1023931" y="0"/>
                </a:lnTo>
                <a:lnTo>
                  <a:pt x="1035022" y="8422"/>
                </a:lnTo>
                <a:cubicBezTo>
                  <a:pt x="1039735" y="5541"/>
                  <a:pt x="1040913" y="2659"/>
                  <a:pt x="1040912" y="498"/>
                </a:cubicBezTo>
                <a:lnTo>
                  <a:pt x="1040750" y="0"/>
                </a:lnTo>
                <a:lnTo>
                  <a:pt x="1096554" y="0"/>
                </a:lnTo>
                <a:lnTo>
                  <a:pt x="1084504" y="8421"/>
                </a:lnTo>
                <a:cubicBezTo>
                  <a:pt x="1079791" y="11303"/>
                  <a:pt x="1075078" y="11303"/>
                  <a:pt x="1068010" y="2660"/>
                </a:cubicBezTo>
                <a:cubicBezTo>
                  <a:pt x="1053873" y="19945"/>
                  <a:pt x="1086861" y="37230"/>
                  <a:pt x="1072721" y="54519"/>
                </a:cubicBezTo>
                <a:cubicBezTo>
                  <a:pt x="1082146" y="66042"/>
                  <a:pt x="1072721" y="77566"/>
                  <a:pt x="1082146" y="83327"/>
                </a:cubicBezTo>
                <a:cubicBezTo>
                  <a:pt x="1086861" y="71804"/>
                  <a:pt x="1100997" y="77566"/>
                  <a:pt x="1105708" y="77566"/>
                </a:cubicBezTo>
                <a:cubicBezTo>
                  <a:pt x="1096286" y="77566"/>
                  <a:pt x="1100997" y="89089"/>
                  <a:pt x="1100997" y="94851"/>
                </a:cubicBezTo>
                <a:cubicBezTo>
                  <a:pt x="1110423" y="112140"/>
                  <a:pt x="1082146" y="123663"/>
                  <a:pt x="1100997" y="140948"/>
                </a:cubicBezTo>
                <a:cubicBezTo>
                  <a:pt x="1110423" y="140948"/>
                  <a:pt x="1119848" y="129425"/>
                  <a:pt x="1119848" y="123663"/>
                </a:cubicBezTo>
                <a:cubicBezTo>
                  <a:pt x="1110423" y="100616"/>
                  <a:pt x="1129274" y="77566"/>
                  <a:pt x="1110423" y="60281"/>
                </a:cubicBezTo>
                <a:cubicBezTo>
                  <a:pt x="1110423" y="54519"/>
                  <a:pt x="1105708" y="54519"/>
                  <a:pt x="1100997" y="54519"/>
                </a:cubicBezTo>
                <a:cubicBezTo>
                  <a:pt x="1096286" y="60281"/>
                  <a:pt x="1096286" y="60281"/>
                  <a:pt x="1096286" y="60281"/>
                </a:cubicBezTo>
                <a:cubicBezTo>
                  <a:pt x="1096286" y="48756"/>
                  <a:pt x="1097464" y="38672"/>
                  <a:pt x="1099231" y="28588"/>
                </a:cubicBezTo>
                <a:lnTo>
                  <a:pt x="1105074" y="0"/>
                </a:lnTo>
                <a:lnTo>
                  <a:pt x="1141706" y="0"/>
                </a:lnTo>
                <a:lnTo>
                  <a:pt x="1142010" y="7881"/>
                </a:lnTo>
                <a:cubicBezTo>
                  <a:pt x="1142820" y="10583"/>
                  <a:pt x="1144587" y="12743"/>
                  <a:pt x="1148121" y="14184"/>
                </a:cubicBezTo>
                <a:cubicBezTo>
                  <a:pt x="1148121" y="25707"/>
                  <a:pt x="1166972" y="25707"/>
                  <a:pt x="1157547" y="42992"/>
                </a:cubicBezTo>
                <a:cubicBezTo>
                  <a:pt x="1162261" y="42992"/>
                  <a:pt x="1166972" y="42992"/>
                  <a:pt x="1171683" y="42992"/>
                </a:cubicBezTo>
                <a:cubicBezTo>
                  <a:pt x="1166972" y="19945"/>
                  <a:pt x="1204674" y="37230"/>
                  <a:pt x="1190534" y="8422"/>
                </a:cubicBezTo>
                <a:cubicBezTo>
                  <a:pt x="1185822" y="8422"/>
                  <a:pt x="1183465" y="5540"/>
                  <a:pt x="1181698" y="1938"/>
                </a:cubicBezTo>
                <a:lnTo>
                  <a:pt x="1180748" y="0"/>
                </a:lnTo>
                <a:lnTo>
                  <a:pt x="1247027" y="0"/>
                </a:lnTo>
                <a:lnTo>
                  <a:pt x="1246791" y="12742"/>
                </a:lnTo>
                <a:cubicBezTo>
                  <a:pt x="1252094" y="20305"/>
                  <a:pt x="1270649" y="8422"/>
                  <a:pt x="1270649" y="25707"/>
                </a:cubicBezTo>
                <a:cubicBezTo>
                  <a:pt x="1280072" y="19945"/>
                  <a:pt x="1298922" y="2660"/>
                  <a:pt x="1303637" y="19945"/>
                </a:cubicBezTo>
                <a:cubicBezTo>
                  <a:pt x="1305992" y="17065"/>
                  <a:pt x="1306581" y="13823"/>
                  <a:pt x="1306213" y="10312"/>
                </a:cubicBezTo>
                <a:lnTo>
                  <a:pt x="1303312" y="0"/>
                </a:lnTo>
                <a:lnTo>
                  <a:pt x="1326420" y="0"/>
                </a:lnTo>
                <a:lnTo>
                  <a:pt x="1327199" y="2660"/>
                </a:lnTo>
                <a:cubicBezTo>
                  <a:pt x="1336624" y="14184"/>
                  <a:pt x="1350761" y="2660"/>
                  <a:pt x="1364898" y="8422"/>
                </a:cubicBezTo>
                <a:lnTo>
                  <a:pt x="1364766" y="0"/>
                </a:lnTo>
                <a:lnTo>
                  <a:pt x="1380970" y="0"/>
                </a:lnTo>
                <a:lnTo>
                  <a:pt x="1381393" y="1938"/>
                </a:lnTo>
                <a:cubicBezTo>
                  <a:pt x="1381393" y="5540"/>
                  <a:pt x="1381393" y="8422"/>
                  <a:pt x="1383748" y="8422"/>
                </a:cubicBezTo>
                <a:lnTo>
                  <a:pt x="1401457" y="0"/>
                </a:lnTo>
                <a:lnTo>
                  <a:pt x="1486740" y="0"/>
                </a:lnTo>
                <a:lnTo>
                  <a:pt x="1487422" y="14184"/>
                </a:lnTo>
                <a:cubicBezTo>
                  <a:pt x="1487422" y="19945"/>
                  <a:pt x="1487422" y="19945"/>
                  <a:pt x="1487422" y="25707"/>
                </a:cubicBezTo>
                <a:cubicBezTo>
                  <a:pt x="1499205" y="19945"/>
                  <a:pt x="1502740" y="12742"/>
                  <a:pt x="1503329" y="4819"/>
                </a:cubicBezTo>
                <a:lnTo>
                  <a:pt x="1502991" y="0"/>
                </a:lnTo>
                <a:lnTo>
                  <a:pt x="1566569" y="0"/>
                </a:lnTo>
                <a:lnTo>
                  <a:pt x="1566358" y="1938"/>
                </a:lnTo>
                <a:cubicBezTo>
                  <a:pt x="1567536" y="5540"/>
                  <a:pt x="1569893" y="8422"/>
                  <a:pt x="1572248" y="8422"/>
                </a:cubicBezTo>
                <a:cubicBezTo>
                  <a:pt x="1579318" y="11303"/>
                  <a:pt x="1580497" y="8421"/>
                  <a:pt x="1581086" y="4099"/>
                </a:cubicBezTo>
                <a:lnTo>
                  <a:pt x="1582762" y="0"/>
                </a:lnTo>
                <a:lnTo>
                  <a:pt x="1589499" y="0"/>
                </a:lnTo>
                <a:lnTo>
                  <a:pt x="1595810" y="8422"/>
                </a:lnTo>
                <a:cubicBezTo>
                  <a:pt x="1614661" y="14184"/>
                  <a:pt x="1628798" y="-3106"/>
                  <a:pt x="1642938" y="8422"/>
                </a:cubicBezTo>
                <a:cubicBezTo>
                  <a:pt x="1642938" y="19945"/>
                  <a:pt x="1642938" y="31469"/>
                  <a:pt x="1647649" y="37230"/>
                </a:cubicBezTo>
                <a:cubicBezTo>
                  <a:pt x="1652363" y="37230"/>
                  <a:pt x="1652363" y="37230"/>
                  <a:pt x="1657074" y="37230"/>
                </a:cubicBezTo>
                <a:cubicBezTo>
                  <a:pt x="1652363" y="25707"/>
                  <a:pt x="1647649" y="19945"/>
                  <a:pt x="1647649" y="14184"/>
                </a:cubicBezTo>
                <a:cubicBezTo>
                  <a:pt x="1650005" y="9862"/>
                  <a:pt x="1650594" y="6980"/>
                  <a:pt x="1650226" y="4819"/>
                </a:cubicBezTo>
                <a:lnTo>
                  <a:pt x="1647200" y="0"/>
                </a:lnTo>
                <a:lnTo>
                  <a:pt x="1667816" y="0"/>
                </a:lnTo>
                <a:lnTo>
                  <a:pt x="1672979" y="2659"/>
                </a:lnTo>
                <a:cubicBezTo>
                  <a:pt x="1675924" y="5540"/>
                  <a:pt x="1678281" y="8422"/>
                  <a:pt x="1680636" y="8422"/>
                </a:cubicBezTo>
                <a:lnTo>
                  <a:pt x="1687522" y="0"/>
                </a:lnTo>
                <a:lnTo>
                  <a:pt x="1693261" y="0"/>
                </a:lnTo>
                <a:lnTo>
                  <a:pt x="1699708" y="6260"/>
                </a:lnTo>
                <a:cubicBezTo>
                  <a:pt x="1705672" y="19225"/>
                  <a:pt x="1703021" y="38671"/>
                  <a:pt x="1713624" y="25707"/>
                </a:cubicBezTo>
                <a:cubicBezTo>
                  <a:pt x="1723049" y="31469"/>
                  <a:pt x="1727764" y="37230"/>
                  <a:pt x="1732475" y="48758"/>
                </a:cubicBezTo>
                <a:cubicBezTo>
                  <a:pt x="1732475" y="31469"/>
                  <a:pt x="1751326" y="48758"/>
                  <a:pt x="1765462" y="48758"/>
                </a:cubicBezTo>
                <a:cubicBezTo>
                  <a:pt x="1770173" y="60281"/>
                  <a:pt x="1779599" y="77566"/>
                  <a:pt x="1793739" y="66042"/>
                </a:cubicBezTo>
                <a:cubicBezTo>
                  <a:pt x="1798450" y="71804"/>
                  <a:pt x="1798450" y="71804"/>
                  <a:pt x="1803161" y="71804"/>
                </a:cubicBezTo>
                <a:cubicBezTo>
                  <a:pt x="1807875" y="66042"/>
                  <a:pt x="1807875" y="66042"/>
                  <a:pt x="1807875" y="66042"/>
                </a:cubicBezTo>
                <a:cubicBezTo>
                  <a:pt x="1803161" y="66042"/>
                  <a:pt x="1803161" y="60281"/>
                  <a:pt x="1803161" y="54519"/>
                </a:cubicBezTo>
                <a:cubicBezTo>
                  <a:pt x="1812586" y="60281"/>
                  <a:pt x="1817301" y="42992"/>
                  <a:pt x="1826726" y="60281"/>
                </a:cubicBezTo>
                <a:cubicBezTo>
                  <a:pt x="1822012" y="71804"/>
                  <a:pt x="1831437" y="94851"/>
                  <a:pt x="1807875" y="83327"/>
                </a:cubicBezTo>
                <a:cubicBezTo>
                  <a:pt x="1807875" y="89089"/>
                  <a:pt x="1807875" y="94851"/>
                  <a:pt x="1803161" y="94851"/>
                </a:cubicBezTo>
                <a:cubicBezTo>
                  <a:pt x="1793739" y="94851"/>
                  <a:pt x="1803161" y="89089"/>
                  <a:pt x="1798450" y="83327"/>
                </a:cubicBezTo>
                <a:cubicBezTo>
                  <a:pt x="1784313" y="71804"/>
                  <a:pt x="1784313" y="71804"/>
                  <a:pt x="1784313" y="71804"/>
                </a:cubicBezTo>
                <a:cubicBezTo>
                  <a:pt x="1765462" y="94851"/>
                  <a:pt x="1803161" y="89089"/>
                  <a:pt x="1789024" y="106378"/>
                </a:cubicBezTo>
                <a:cubicBezTo>
                  <a:pt x="1793739" y="123663"/>
                  <a:pt x="1803161" y="100616"/>
                  <a:pt x="1812586" y="112140"/>
                </a:cubicBezTo>
                <a:cubicBezTo>
                  <a:pt x="1812586" y="123663"/>
                  <a:pt x="1798450" y="123663"/>
                  <a:pt x="1798450" y="135186"/>
                </a:cubicBezTo>
                <a:cubicBezTo>
                  <a:pt x="1807875" y="146714"/>
                  <a:pt x="1831437" y="117901"/>
                  <a:pt x="1822012" y="146714"/>
                </a:cubicBezTo>
                <a:cubicBezTo>
                  <a:pt x="1822012" y="158237"/>
                  <a:pt x="1840863" y="152475"/>
                  <a:pt x="1840863" y="163998"/>
                </a:cubicBezTo>
                <a:cubicBezTo>
                  <a:pt x="1845574" y="152475"/>
                  <a:pt x="1864425" y="163998"/>
                  <a:pt x="1864425" y="146714"/>
                </a:cubicBezTo>
                <a:cubicBezTo>
                  <a:pt x="1869139" y="146714"/>
                  <a:pt x="1878561" y="152475"/>
                  <a:pt x="1878561" y="158237"/>
                </a:cubicBezTo>
                <a:cubicBezTo>
                  <a:pt x="1878561" y="163998"/>
                  <a:pt x="1878561" y="163998"/>
                  <a:pt x="1878561" y="163998"/>
                </a:cubicBezTo>
                <a:cubicBezTo>
                  <a:pt x="1864425" y="158237"/>
                  <a:pt x="1864425" y="158237"/>
                  <a:pt x="1864425" y="158237"/>
                </a:cubicBezTo>
                <a:cubicBezTo>
                  <a:pt x="1859714" y="175522"/>
                  <a:pt x="1883276" y="187045"/>
                  <a:pt x="1869139" y="210096"/>
                </a:cubicBezTo>
                <a:cubicBezTo>
                  <a:pt x="1869139" y="221619"/>
                  <a:pt x="1869139" y="238908"/>
                  <a:pt x="1883276" y="244670"/>
                </a:cubicBezTo>
                <a:cubicBezTo>
                  <a:pt x="1883276" y="250431"/>
                  <a:pt x="1883276" y="256193"/>
                  <a:pt x="1887987" y="261954"/>
                </a:cubicBezTo>
                <a:cubicBezTo>
                  <a:pt x="1902127" y="256193"/>
                  <a:pt x="1897412" y="250431"/>
                  <a:pt x="1911549" y="244670"/>
                </a:cubicBezTo>
                <a:cubicBezTo>
                  <a:pt x="1911549" y="233142"/>
                  <a:pt x="1902127" y="227381"/>
                  <a:pt x="1892701" y="221619"/>
                </a:cubicBezTo>
                <a:cubicBezTo>
                  <a:pt x="1902127" y="210096"/>
                  <a:pt x="1925689" y="198572"/>
                  <a:pt x="1939825" y="198572"/>
                </a:cubicBezTo>
                <a:cubicBezTo>
                  <a:pt x="1949251" y="192811"/>
                  <a:pt x="1949251" y="192811"/>
                  <a:pt x="1949251" y="192811"/>
                </a:cubicBezTo>
                <a:cubicBezTo>
                  <a:pt x="1953962" y="192811"/>
                  <a:pt x="1968102" y="204334"/>
                  <a:pt x="1963387" y="210096"/>
                </a:cubicBezTo>
                <a:lnTo>
                  <a:pt x="1963055" y="221467"/>
                </a:lnTo>
                <a:lnTo>
                  <a:pt x="1949251" y="215137"/>
                </a:lnTo>
                <a:cubicBezTo>
                  <a:pt x="1943360" y="215857"/>
                  <a:pt x="1937470" y="218738"/>
                  <a:pt x="1935114" y="221619"/>
                </a:cubicBezTo>
                <a:cubicBezTo>
                  <a:pt x="1920974" y="221619"/>
                  <a:pt x="1925689" y="233142"/>
                  <a:pt x="1916263" y="244670"/>
                </a:cubicBezTo>
                <a:cubicBezTo>
                  <a:pt x="1916263" y="261954"/>
                  <a:pt x="1939825" y="250431"/>
                  <a:pt x="1939825" y="267716"/>
                </a:cubicBezTo>
                <a:cubicBezTo>
                  <a:pt x="1949251" y="267716"/>
                  <a:pt x="1949251" y="267716"/>
                  <a:pt x="1949251" y="267716"/>
                </a:cubicBezTo>
                <a:cubicBezTo>
                  <a:pt x="1949251" y="273478"/>
                  <a:pt x="1949251" y="279239"/>
                  <a:pt x="1949251" y="285001"/>
                </a:cubicBezTo>
                <a:cubicBezTo>
                  <a:pt x="1963387" y="279239"/>
                  <a:pt x="1972813" y="261954"/>
                  <a:pt x="1986949" y="267716"/>
                </a:cubicBezTo>
                <a:cubicBezTo>
                  <a:pt x="1991664" y="256193"/>
                  <a:pt x="1991664" y="244670"/>
                  <a:pt x="2001089" y="250431"/>
                </a:cubicBezTo>
                <a:cubicBezTo>
                  <a:pt x="1986949" y="244670"/>
                  <a:pt x="2001089" y="233142"/>
                  <a:pt x="2001089" y="221619"/>
                </a:cubicBezTo>
                <a:cubicBezTo>
                  <a:pt x="2019937" y="221619"/>
                  <a:pt x="2019937" y="221619"/>
                  <a:pt x="2019937" y="221619"/>
                </a:cubicBezTo>
                <a:cubicBezTo>
                  <a:pt x="2010515" y="238908"/>
                  <a:pt x="2043502" y="250431"/>
                  <a:pt x="2019937" y="256193"/>
                </a:cubicBezTo>
                <a:cubicBezTo>
                  <a:pt x="2019937" y="261954"/>
                  <a:pt x="2024651" y="267716"/>
                  <a:pt x="2019937" y="267716"/>
                </a:cubicBezTo>
                <a:cubicBezTo>
                  <a:pt x="1996375" y="261954"/>
                  <a:pt x="2010515" y="285001"/>
                  <a:pt x="2005800" y="296528"/>
                </a:cubicBezTo>
                <a:cubicBezTo>
                  <a:pt x="2010515" y="302290"/>
                  <a:pt x="2010515" y="302290"/>
                  <a:pt x="2010515" y="302290"/>
                </a:cubicBezTo>
                <a:cubicBezTo>
                  <a:pt x="2015226" y="290767"/>
                  <a:pt x="2015226" y="290767"/>
                  <a:pt x="2015226" y="290767"/>
                </a:cubicBezTo>
                <a:cubicBezTo>
                  <a:pt x="2019937" y="302290"/>
                  <a:pt x="2029362" y="290767"/>
                  <a:pt x="2038788" y="302290"/>
                </a:cubicBezTo>
                <a:cubicBezTo>
                  <a:pt x="2038788" y="296528"/>
                  <a:pt x="2038788" y="290767"/>
                  <a:pt x="2034077" y="285001"/>
                </a:cubicBezTo>
                <a:cubicBezTo>
                  <a:pt x="2024651" y="285001"/>
                  <a:pt x="2024651" y="285001"/>
                  <a:pt x="2024651" y="285001"/>
                </a:cubicBezTo>
                <a:cubicBezTo>
                  <a:pt x="2015226" y="273478"/>
                  <a:pt x="2034077" y="273478"/>
                  <a:pt x="2038788" y="267716"/>
                </a:cubicBezTo>
                <a:cubicBezTo>
                  <a:pt x="2043502" y="279239"/>
                  <a:pt x="2052924" y="261954"/>
                  <a:pt x="2057639" y="267716"/>
                </a:cubicBezTo>
                <a:cubicBezTo>
                  <a:pt x="2067064" y="250431"/>
                  <a:pt x="2067064" y="250431"/>
                  <a:pt x="2067064" y="250431"/>
                </a:cubicBezTo>
                <a:cubicBezTo>
                  <a:pt x="2062350" y="244670"/>
                  <a:pt x="2052924" y="238908"/>
                  <a:pt x="2052924" y="233142"/>
                </a:cubicBezTo>
                <a:cubicBezTo>
                  <a:pt x="2048213" y="221619"/>
                  <a:pt x="2048213" y="221619"/>
                  <a:pt x="2048213" y="221619"/>
                </a:cubicBezTo>
                <a:cubicBezTo>
                  <a:pt x="2067064" y="215857"/>
                  <a:pt x="2067064" y="215857"/>
                  <a:pt x="2067064" y="215857"/>
                </a:cubicBezTo>
                <a:cubicBezTo>
                  <a:pt x="2067064" y="227381"/>
                  <a:pt x="2071775" y="233142"/>
                  <a:pt x="2081201" y="238908"/>
                </a:cubicBezTo>
                <a:cubicBezTo>
                  <a:pt x="2085912" y="250431"/>
                  <a:pt x="2085912" y="267716"/>
                  <a:pt x="2095337" y="267716"/>
                </a:cubicBezTo>
                <a:cubicBezTo>
                  <a:pt x="2104763" y="261954"/>
                  <a:pt x="2100052" y="250431"/>
                  <a:pt x="2114188" y="256193"/>
                </a:cubicBezTo>
                <a:cubicBezTo>
                  <a:pt x="2123614" y="256193"/>
                  <a:pt x="2133039" y="256193"/>
                  <a:pt x="2137750" y="267716"/>
                </a:cubicBezTo>
                <a:cubicBezTo>
                  <a:pt x="2133039" y="290767"/>
                  <a:pt x="2104763" y="267716"/>
                  <a:pt x="2114188" y="302290"/>
                </a:cubicBezTo>
                <a:cubicBezTo>
                  <a:pt x="2109477" y="296528"/>
                  <a:pt x="2104763" y="308052"/>
                  <a:pt x="2100052" y="313813"/>
                </a:cubicBezTo>
                <a:cubicBezTo>
                  <a:pt x="2104763" y="308052"/>
                  <a:pt x="2100052" y="308052"/>
                  <a:pt x="2100052" y="302290"/>
                </a:cubicBezTo>
                <a:cubicBezTo>
                  <a:pt x="2085912" y="313813"/>
                  <a:pt x="2085912" y="313813"/>
                  <a:pt x="2085912" y="313813"/>
                </a:cubicBezTo>
                <a:cubicBezTo>
                  <a:pt x="2076490" y="302290"/>
                  <a:pt x="2081201" y="279239"/>
                  <a:pt x="2062350" y="279239"/>
                </a:cubicBezTo>
                <a:cubicBezTo>
                  <a:pt x="2048213" y="290767"/>
                  <a:pt x="2062350" y="302290"/>
                  <a:pt x="2062350" y="313813"/>
                </a:cubicBezTo>
                <a:cubicBezTo>
                  <a:pt x="2076490" y="313813"/>
                  <a:pt x="2081201" y="331098"/>
                  <a:pt x="2090626" y="336864"/>
                </a:cubicBezTo>
                <a:cubicBezTo>
                  <a:pt x="2100052" y="319575"/>
                  <a:pt x="2100052" y="319575"/>
                  <a:pt x="2100052" y="319575"/>
                </a:cubicBezTo>
                <a:cubicBezTo>
                  <a:pt x="2109477" y="331098"/>
                  <a:pt x="2095337" y="342626"/>
                  <a:pt x="2109477" y="348387"/>
                </a:cubicBezTo>
                <a:cubicBezTo>
                  <a:pt x="2114188" y="354149"/>
                  <a:pt x="2109477" y="359910"/>
                  <a:pt x="2104763" y="359910"/>
                </a:cubicBezTo>
                <a:cubicBezTo>
                  <a:pt x="2109477" y="371434"/>
                  <a:pt x="2118899" y="382961"/>
                  <a:pt x="2128325" y="394484"/>
                </a:cubicBezTo>
                <a:cubicBezTo>
                  <a:pt x="2123614" y="400246"/>
                  <a:pt x="2128325" y="400246"/>
                  <a:pt x="2128325" y="400246"/>
                </a:cubicBezTo>
                <a:cubicBezTo>
                  <a:pt x="2147176" y="394484"/>
                  <a:pt x="2123614" y="365672"/>
                  <a:pt x="2147176" y="371434"/>
                </a:cubicBezTo>
                <a:cubicBezTo>
                  <a:pt x="2151887" y="365672"/>
                  <a:pt x="2151887" y="359910"/>
                  <a:pt x="2151887" y="359910"/>
                </a:cubicBezTo>
                <a:cubicBezTo>
                  <a:pt x="2147176" y="348387"/>
                  <a:pt x="2137750" y="359910"/>
                  <a:pt x="2128325" y="359910"/>
                </a:cubicBezTo>
                <a:cubicBezTo>
                  <a:pt x="2128325" y="371434"/>
                  <a:pt x="2128325" y="371434"/>
                  <a:pt x="2128325" y="371434"/>
                </a:cubicBezTo>
                <a:cubicBezTo>
                  <a:pt x="2109477" y="371434"/>
                  <a:pt x="2123614" y="348387"/>
                  <a:pt x="2118899" y="336864"/>
                </a:cubicBezTo>
                <a:cubicBezTo>
                  <a:pt x="2128325" y="331098"/>
                  <a:pt x="2118899" y="308052"/>
                  <a:pt x="2137750" y="308052"/>
                </a:cubicBezTo>
                <a:cubicBezTo>
                  <a:pt x="2142465" y="302290"/>
                  <a:pt x="2142465" y="296528"/>
                  <a:pt x="2142465" y="290767"/>
                </a:cubicBezTo>
                <a:cubicBezTo>
                  <a:pt x="2147176" y="290767"/>
                  <a:pt x="2147176" y="302290"/>
                  <a:pt x="2151887" y="296528"/>
                </a:cubicBezTo>
                <a:cubicBezTo>
                  <a:pt x="2151887" y="290767"/>
                  <a:pt x="2151887" y="290767"/>
                  <a:pt x="2151887" y="290767"/>
                </a:cubicBezTo>
                <a:cubicBezTo>
                  <a:pt x="2156601" y="296528"/>
                  <a:pt x="2156601" y="296528"/>
                  <a:pt x="2156601" y="296528"/>
                </a:cubicBezTo>
                <a:cubicBezTo>
                  <a:pt x="2166027" y="279239"/>
                  <a:pt x="2166027" y="279239"/>
                  <a:pt x="2166027" y="279239"/>
                </a:cubicBezTo>
                <a:cubicBezTo>
                  <a:pt x="2170738" y="285001"/>
                  <a:pt x="2175452" y="279239"/>
                  <a:pt x="2180163" y="290767"/>
                </a:cubicBezTo>
                <a:cubicBezTo>
                  <a:pt x="2175452" y="296528"/>
                  <a:pt x="2161312" y="296528"/>
                  <a:pt x="2156601" y="308052"/>
                </a:cubicBezTo>
                <a:cubicBezTo>
                  <a:pt x="2189589" y="331098"/>
                  <a:pt x="2142465" y="382961"/>
                  <a:pt x="2194300" y="388723"/>
                </a:cubicBezTo>
                <a:cubicBezTo>
                  <a:pt x="2199014" y="400246"/>
                  <a:pt x="2184878" y="411769"/>
                  <a:pt x="2194300" y="423293"/>
                </a:cubicBezTo>
                <a:lnTo>
                  <a:pt x="2195892" y="421995"/>
                </a:lnTo>
                <a:lnTo>
                  <a:pt x="2195892" y="1909739"/>
                </a:lnTo>
                <a:lnTo>
                  <a:pt x="2170739" y="1891198"/>
                </a:lnTo>
                <a:cubicBezTo>
                  <a:pt x="2150711" y="1873912"/>
                  <a:pt x="2130682" y="1855184"/>
                  <a:pt x="2104763" y="1852301"/>
                </a:cubicBezTo>
                <a:cubicBezTo>
                  <a:pt x="2071775" y="1846540"/>
                  <a:pt x="2052924" y="1886875"/>
                  <a:pt x="2019937" y="1869590"/>
                </a:cubicBezTo>
                <a:cubicBezTo>
                  <a:pt x="1991664" y="1863829"/>
                  <a:pt x="1958676" y="1863829"/>
                  <a:pt x="1930400" y="1869590"/>
                </a:cubicBezTo>
                <a:cubicBezTo>
                  <a:pt x="1920974" y="1858067"/>
                  <a:pt x="1916263" y="1875352"/>
                  <a:pt x="1906838" y="1875352"/>
                </a:cubicBezTo>
                <a:cubicBezTo>
                  <a:pt x="1883276" y="1875352"/>
                  <a:pt x="1859714" y="1886875"/>
                  <a:pt x="1836152" y="1881114"/>
                </a:cubicBezTo>
                <a:cubicBezTo>
                  <a:pt x="1822012" y="1892637"/>
                  <a:pt x="1793739" y="1904164"/>
                  <a:pt x="1765462" y="1892637"/>
                </a:cubicBezTo>
                <a:cubicBezTo>
                  <a:pt x="1751326" y="1904164"/>
                  <a:pt x="1732475" y="1904164"/>
                  <a:pt x="1713624" y="1904164"/>
                </a:cubicBezTo>
                <a:cubicBezTo>
                  <a:pt x="1685351" y="1921449"/>
                  <a:pt x="1661785" y="1881114"/>
                  <a:pt x="1647649" y="1915688"/>
                </a:cubicBezTo>
                <a:cubicBezTo>
                  <a:pt x="1609950" y="1927211"/>
                  <a:pt x="1581674" y="1904164"/>
                  <a:pt x="1548686" y="1927211"/>
                </a:cubicBezTo>
                <a:cubicBezTo>
                  <a:pt x="1541618" y="1921449"/>
                  <a:pt x="1535727" y="1925771"/>
                  <a:pt x="1529248" y="1930092"/>
                </a:cubicBezTo>
                <a:lnTo>
                  <a:pt x="1520447" y="1934517"/>
                </a:lnTo>
                <a:lnTo>
                  <a:pt x="1514584" y="1934517"/>
                </a:lnTo>
                <a:lnTo>
                  <a:pt x="1506273" y="1932972"/>
                </a:lnTo>
                <a:lnTo>
                  <a:pt x="1492121" y="1934517"/>
                </a:lnTo>
                <a:lnTo>
                  <a:pt x="1424938" y="1934517"/>
                </a:lnTo>
                <a:lnTo>
                  <a:pt x="1421227" y="1933783"/>
                </a:lnTo>
                <a:lnTo>
                  <a:pt x="1419123" y="1934517"/>
                </a:lnTo>
                <a:lnTo>
                  <a:pt x="1366012" y="1934517"/>
                </a:lnTo>
                <a:lnTo>
                  <a:pt x="1364898" y="1932972"/>
                </a:lnTo>
                <a:lnTo>
                  <a:pt x="1359741" y="1934517"/>
                </a:lnTo>
                <a:lnTo>
                  <a:pt x="779670" y="1934517"/>
                </a:lnTo>
                <a:lnTo>
                  <a:pt x="779367" y="1934413"/>
                </a:lnTo>
                <a:lnTo>
                  <a:pt x="778688" y="1934517"/>
                </a:lnTo>
                <a:lnTo>
                  <a:pt x="720152" y="1934517"/>
                </a:lnTo>
                <a:lnTo>
                  <a:pt x="719280" y="1932972"/>
                </a:lnTo>
                <a:cubicBezTo>
                  <a:pt x="714569" y="1927211"/>
                  <a:pt x="709858" y="1921449"/>
                  <a:pt x="705144" y="1921449"/>
                </a:cubicBezTo>
                <a:lnTo>
                  <a:pt x="698674" y="1934517"/>
                </a:lnTo>
                <a:lnTo>
                  <a:pt x="642355" y="1934517"/>
                </a:lnTo>
                <a:lnTo>
                  <a:pt x="634458" y="1932972"/>
                </a:lnTo>
                <a:lnTo>
                  <a:pt x="632799" y="1934517"/>
                </a:lnTo>
                <a:lnTo>
                  <a:pt x="609704" y="1934517"/>
                </a:lnTo>
                <a:lnTo>
                  <a:pt x="609127" y="1933693"/>
                </a:lnTo>
                <a:cubicBezTo>
                  <a:pt x="603826" y="1928651"/>
                  <a:pt x="596757" y="1924330"/>
                  <a:pt x="592045" y="1915688"/>
                </a:cubicBezTo>
                <a:cubicBezTo>
                  <a:pt x="582619" y="1921449"/>
                  <a:pt x="568483" y="1915688"/>
                  <a:pt x="568483" y="1932972"/>
                </a:cubicBezTo>
                <a:cubicBezTo>
                  <a:pt x="554343" y="1915688"/>
                  <a:pt x="535495" y="1950261"/>
                  <a:pt x="530781" y="1921449"/>
                </a:cubicBezTo>
                <a:cubicBezTo>
                  <a:pt x="526070" y="1921449"/>
                  <a:pt x="511930" y="1932972"/>
                  <a:pt x="511930" y="1921449"/>
                </a:cubicBezTo>
                <a:cubicBezTo>
                  <a:pt x="511930" y="1909926"/>
                  <a:pt x="516644" y="1898399"/>
                  <a:pt x="511930" y="1892637"/>
                </a:cubicBezTo>
                <a:cubicBezTo>
                  <a:pt x="507219" y="1898399"/>
                  <a:pt x="502508" y="1904164"/>
                  <a:pt x="493082" y="1904164"/>
                </a:cubicBezTo>
                <a:cubicBezTo>
                  <a:pt x="478942" y="1886875"/>
                  <a:pt x="460095" y="1852301"/>
                  <a:pt x="436533" y="1863829"/>
                </a:cubicBezTo>
                <a:cubicBezTo>
                  <a:pt x="427107" y="1881114"/>
                  <a:pt x="450669" y="1886875"/>
                  <a:pt x="441244" y="1898399"/>
                </a:cubicBezTo>
                <a:cubicBezTo>
                  <a:pt x="448312" y="1904162"/>
                  <a:pt x="450668" y="1911365"/>
                  <a:pt x="451846" y="1919288"/>
                </a:cubicBezTo>
                <a:lnTo>
                  <a:pt x="453981" y="1934517"/>
                </a:lnTo>
                <a:lnTo>
                  <a:pt x="437679" y="1934517"/>
                </a:lnTo>
                <a:lnTo>
                  <a:pt x="435648" y="1928831"/>
                </a:lnTo>
                <a:cubicBezTo>
                  <a:pt x="433880" y="1911004"/>
                  <a:pt x="440064" y="1888316"/>
                  <a:pt x="422393" y="1875352"/>
                </a:cubicBezTo>
                <a:cubicBezTo>
                  <a:pt x="422393" y="1869590"/>
                  <a:pt x="422393" y="1869590"/>
                  <a:pt x="417682" y="1863829"/>
                </a:cubicBezTo>
                <a:cubicBezTo>
                  <a:pt x="408256" y="1869590"/>
                  <a:pt x="394120" y="1869590"/>
                  <a:pt x="398831" y="1881114"/>
                </a:cubicBezTo>
                <a:cubicBezTo>
                  <a:pt x="389405" y="1869590"/>
                  <a:pt x="370554" y="1846540"/>
                  <a:pt x="351707" y="1852301"/>
                </a:cubicBezTo>
                <a:cubicBezTo>
                  <a:pt x="346992" y="1858067"/>
                  <a:pt x="346992" y="1863829"/>
                  <a:pt x="337567" y="1863829"/>
                </a:cubicBezTo>
                <a:cubicBezTo>
                  <a:pt x="328145" y="1840778"/>
                  <a:pt x="328145" y="1840778"/>
                  <a:pt x="328145" y="1840778"/>
                </a:cubicBezTo>
                <a:cubicBezTo>
                  <a:pt x="318719" y="1846540"/>
                  <a:pt x="304579" y="1846540"/>
                  <a:pt x="290443" y="1846540"/>
                </a:cubicBezTo>
                <a:cubicBezTo>
                  <a:pt x="243319" y="1817732"/>
                  <a:pt x="238604" y="1760111"/>
                  <a:pt x="243319" y="1708248"/>
                </a:cubicBezTo>
                <a:cubicBezTo>
                  <a:pt x="233893" y="1662151"/>
                  <a:pt x="219757" y="1616058"/>
                  <a:pt x="182055" y="1581484"/>
                </a:cubicBezTo>
                <a:cubicBezTo>
                  <a:pt x="191480" y="1564195"/>
                  <a:pt x="163204" y="1546910"/>
                  <a:pt x="182055" y="1541148"/>
                </a:cubicBezTo>
                <a:cubicBezTo>
                  <a:pt x="186769" y="1506574"/>
                  <a:pt x="130216" y="1500813"/>
                  <a:pt x="139642" y="1460477"/>
                </a:cubicBezTo>
                <a:cubicBezTo>
                  <a:pt x="130216" y="1454716"/>
                  <a:pt x="134931" y="1443192"/>
                  <a:pt x="134931" y="1437431"/>
                </a:cubicBezTo>
                <a:cubicBezTo>
                  <a:pt x="106654" y="1397095"/>
                  <a:pt x="101943" y="1345236"/>
                  <a:pt x="106654" y="1299139"/>
                </a:cubicBezTo>
                <a:cubicBezTo>
                  <a:pt x="111369" y="1270327"/>
                  <a:pt x="68956" y="1281850"/>
                  <a:pt x="78381" y="1253042"/>
                </a:cubicBezTo>
                <a:cubicBezTo>
                  <a:pt x="87806" y="1264565"/>
                  <a:pt x="97229" y="1258804"/>
                  <a:pt x="111369" y="1258804"/>
                </a:cubicBezTo>
                <a:cubicBezTo>
                  <a:pt x="111369" y="1241519"/>
                  <a:pt x="139642" y="1241519"/>
                  <a:pt x="139642" y="1218468"/>
                </a:cubicBezTo>
                <a:cubicBezTo>
                  <a:pt x="130216" y="1206945"/>
                  <a:pt x="134931" y="1195422"/>
                  <a:pt x="125505" y="1189660"/>
                </a:cubicBezTo>
                <a:cubicBezTo>
                  <a:pt x="120794" y="1178133"/>
                  <a:pt x="139642" y="1178133"/>
                  <a:pt x="130216" y="1166609"/>
                </a:cubicBezTo>
                <a:cubicBezTo>
                  <a:pt x="125505" y="1166609"/>
                  <a:pt x="125505" y="1166609"/>
                  <a:pt x="125505" y="1166609"/>
                </a:cubicBezTo>
                <a:cubicBezTo>
                  <a:pt x="130216" y="1155086"/>
                  <a:pt x="130216" y="1155086"/>
                  <a:pt x="130216" y="1155086"/>
                </a:cubicBezTo>
                <a:cubicBezTo>
                  <a:pt x="130216" y="1160848"/>
                  <a:pt x="149067" y="1160848"/>
                  <a:pt x="149067" y="1178133"/>
                </a:cubicBezTo>
                <a:cubicBezTo>
                  <a:pt x="158493" y="1172371"/>
                  <a:pt x="158493" y="1172371"/>
                  <a:pt x="158493" y="1172371"/>
                </a:cubicBezTo>
                <a:cubicBezTo>
                  <a:pt x="172629" y="1201183"/>
                  <a:pt x="172629" y="1201183"/>
                  <a:pt x="172629" y="1201183"/>
                </a:cubicBezTo>
                <a:cubicBezTo>
                  <a:pt x="200906" y="1195422"/>
                  <a:pt x="182055" y="1160848"/>
                  <a:pt x="200906" y="1149324"/>
                </a:cubicBezTo>
                <a:cubicBezTo>
                  <a:pt x="200906" y="1137797"/>
                  <a:pt x="196191" y="1137797"/>
                  <a:pt x="191480" y="1126274"/>
                </a:cubicBezTo>
                <a:cubicBezTo>
                  <a:pt x="186769" y="1132035"/>
                  <a:pt x="186769" y="1137797"/>
                  <a:pt x="182055" y="1137797"/>
                </a:cubicBezTo>
                <a:cubicBezTo>
                  <a:pt x="186769" y="1126274"/>
                  <a:pt x="186769" y="1126274"/>
                  <a:pt x="186769" y="1126274"/>
                </a:cubicBezTo>
                <a:cubicBezTo>
                  <a:pt x="177344" y="1120512"/>
                  <a:pt x="167918" y="1114750"/>
                  <a:pt x="172629" y="1103227"/>
                </a:cubicBezTo>
                <a:cubicBezTo>
                  <a:pt x="182055" y="1097466"/>
                  <a:pt x="186769" y="1097466"/>
                  <a:pt x="191480" y="1085938"/>
                </a:cubicBezTo>
                <a:cubicBezTo>
                  <a:pt x="210331" y="1068653"/>
                  <a:pt x="172629" y="1051368"/>
                  <a:pt x="186769" y="1028318"/>
                </a:cubicBezTo>
                <a:cubicBezTo>
                  <a:pt x="182055" y="1022556"/>
                  <a:pt x="158493" y="1028318"/>
                  <a:pt x="167918" y="1011033"/>
                </a:cubicBezTo>
                <a:cubicBezTo>
                  <a:pt x="158493" y="1005271"/>
                  <a:pt x="149067" y="1028318"/>
                  <a:pt x="139642" y="1022556"/>
                </a:cubicBezTo>
                <a:cubicBezTo>
                  <a:pt x="144356" y="999509"/>
                  <a:pt x="167918" y="993744"/>
                  <a:pt x="172629" y="970697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86769" y="970697"/>
                  <a:pt x="177344" y="987982"/>
                  <a:pt x="191480" y="999509"/>
                </a:cubicBezTo>
                <a:cubicBezTo>
                  <a:pt x="205617" y="999509"/>
                  <a:pt x="200906" y="987982"/>
                  <a:pt x="200906" y="976459"/>
                </a:cubicBezTo>
                <a:cubicBezTo>
                  <a:pt x="196191" y="976459"/>
                  <a:pt x="196191" y="976459"/>
                  <a:pt x="196191" y="970697"/>
                </a:cubicBezTo>
                <a:cubicBezTo>
                  <a:pt x="196191" y="959174"/>
                  <a:pt x="196191" y="947647"/>
                  <a:pt x="186769" y="941885"/>
                </a:cubicBezTo>
                <a:cubicBezTo>
                  <a:pt x="182055" y="953412"/>
                  <a:pt x="182055" y="953412"/>
                  <a:pt x="182055" y="953412"/>
                </a:cubicBezTo>
                <a:cubicBezTo>
                  <a:pt x="167918" y="947647"/>
                  <a:pt x="167918" y="947647"/>
                  <a:pt x="167918" y="947647"/>
                </a:cubicBezTo>
                <a:cubicBezTo>
                  <a:pt x="163204" y="936123"/>
                  <a:pt x="182055" y="918838"/>
                  <a:pt x="158493" y="918838"/>
                </a:cubicBezTo>
                <a:cubicBezTo>
                  <a:pt x="158493" y="918838"/>
                  <a:pt x="163204" y="913077"/>
                  <a:pt x="158493" y="913077"/>
                </a:cubicBezTo>
                <a:cubicBezTo>
                  <a:pt x="177344" y="918838"/>
                  <a:pt x="172629" y="895788"/>
                  <a:pt x="177344" y="884264"/>
                </a:cubicBezTo>
                <a:cubicBezTo>
                  <a:pt x="172629" y="884264"/>
                  <a:pt x="167918" y="878503"/>
                  <a:pt x="167918" y="878503"/>
                </a:cubicBezTo>
                <a:cubicBezTo>
                  <a:pt x="172629" y="866980"/>
                  <a:pt x="167918" y="855456"/>
                  <a:pt x="172629" y="843929"/>
                </a:cubicBezTo>
                <a:cubicBezTo>
                  <a:pt x="191480" y="838167"/>
                  <a:pt x="172629" y="820882"/>
                  <a:pt x="177344" y="803593"/>
                </a:cubicBezTo>
                <a:cubicBezTo>
                  <a:pt x="182055" y="809359"/>
                  <a:pt x="191480" y="803593"/>
                  <a:pt x="191480" y="797832"/>
                </a:cubicBezTo>
                <a:cubicBezTo>
                  <a:pt x="191480" y="786308"/>
                  <a:pt x="191480" y="780547"/>
                  <a:pt x="200906" y="774785"/>
                </a:cubicBezTo>
                <a:cubicBezTo>
                  <a:pt x="205617" y="769024"/>
                  <a:pt x="205617" y="757496"/>
                  <a:pt x="205617" y="751735"/>
                </a:cubicBezTo>
                <a:cubicBezTo>
                  <a:pt x="200906" y="740211"/>
                  <a:pt x="200906" y="740211"/>
                  <a:pt x="200906" y="740211"/>
                </a:cubicBezTo>
                <a:cubicBezTo>
                  <a:pt x="196191" y="740211"/>
                  <a:pt x="196191" y="740211"/>
                  <a:pt x="196191" y="740211"/>
                </a:cubicBezTo>
                <a:cubicBezTo>
                  <a:pt x="196191" y="734450"/>
                  <a:pt x="186769" y="734450"/>
                  <a:pt x="182055" y="734450"/>
                </a:cubicBezTo>
                <a:cubicBezTo>
                  <a:pt x="167918" y="717165"/>
                  <a:pt x="177344" y="694114"/>
                  <a:pt x="172629" y="676829"/>
                </a:cubicBezTo>
                <a:cubicBezTo>
                  <a:pt x="182055" y="676829"/>
                  <a:pt x="186769" y="699876"/>
                  <a:pt x="196191" y="682591"/>
                </a:cubicBezTo>
                <a:cubicBezTo>
                  <a:pt x="200906" y="676829"/>
                  <a:pt x="196191" y="659540"/>
                  <a:pt x="200906" y="653779"/>
                </a:cubicBezTo>
                <a:cubicBezTo>
                  <a:pt x="200906" y="642255"/>
                  <a:pt x="186769" y="636494"/>
                  <a:pt x="177344" y="636494"/>
                </a:cubicBezTo>
                <a:cubicBezTo>
                  <a:pt x="172629" y="636494"/>
                  <a:pt x="172629" y="630732"/>
                  <a:pt x="172629" y="630732"/>
                </a:cubicBezTo>
                <a:cubicBezTo>
                  <a:pt x="182055" y="636494"/>
                  <a:pt x="186769" y="624970"/>
                  <a:pt x="186769" y="613443"/>
                </a:cubicBezTo>
                <a:cubicBezTo>
                  <a:pt x="186769" y="607681"/>
                  <a:pt x="186769" y="607681"/>
                  <a:pt x="186769" y="607681"/>
                </a:cubicBezTo>
                <a:cubicBezTo>
                  <a:pt x="182055" y="613443"/>
                  <a:pt x="172629" y="607681"/>
                  <a:pt x="167918" y="601920"/>
                </a:cubicBezTo>
                <a:cubicBezTo>
                  <a:pt x="172629" y="584635"/>
                  <a:pt x="177344" y="567346"/>
                  <a:pt x="182055" y="544299"/>
                </a:cubicBezTo>
                <a:cubicBezTo>
                  <a:pt x="172629" y="544299"/>
                  <a:pt x="177344" y="521249"/>
                  <a:pt x="163204" y="527014"/>
                </a:cubicBezTo>
                <a:cubicBezTo>
                  <a:pt x="163204" y="509725"/>
                  <a:pt x="182055" y="492440"/>
                  <a:pt x="158493" y="480917"/>
                </a:cubicBezTo>
                <a:cubicBezTo>
                  <a:pt x="158493" y="463628"/>
                  <a:pt x="158493" y="463628"/>
                  <a:pt x="158493" y="463628"/>
                </a:cubicBezTo>
                <a:cubicBezTo>
                  <a:pt x="167918" y="463628"/>
                  <a:pt x="167918" y="463628"/>
                  <a:pt x="167918" y="463628"/>
                </a:cubicBezTo>
                <a:cubicBezTo>
                  <a:pt x="167918" y="469390"/>
                  <a:pt x="172629" y="469390"/>
                  <a:pt x="172629" y="469390"/>
                </a:cubicBezTo>
                <a:cubicBezTo>
                  <a:pt x="191480" y="452105"/>
                  <a:pt x="172629" y="434820"/>
                  <a:pt x="182055" y="406008"/>
                </a:cubicBezTo>
                <a:cubicBezTo>
                  <a:pt x="182055" y="394484"/>
                  <a:pt x="163204" y="394484"/>
                  <a:pt x="158493" y="382961"/>
                </a:cubicBezTo>
                <a:cubicBezTo>
                  <a:pt x="153782" y="388723"/>
                  <a:pt x="153782" y="400246"/>
                  <a:pt x="149067" y="394484"/>
                </a:cubicBezTo>
                <a:cubicBezTo>
                  <a:pt x="139642" y="377195"/>
                  <a:pt x="153782" y="365672"/>
                  <a:pt x="149067" y="354149"/>
                </a:cubicBezTo>
                <a:cubicBezTo>
                  <a:pt x="144356" y="382961"/>
                  <a:pt x="172629" y="354149"/>
                  <a:pt x="177344" y="382961"/>
                </a:cubicBezTo>
                <a:cubicBezTo>
                  <a:pt x="186769" y="377195"/>
                  <a:pt x="186769" y="377195"/>
                  <a:pt x="186769" y="377195"/>
                </a:cubicBezTo>
                <a:cubicBezTo>
                  <a:pt x="186769" y="382961"/>
                  <a:pt x="186769" y="394484"/>
                  <a:pt x="191480" y="394484"/>
                </a:cubicBezTo>
                <a:cubicBezTo>
                  <a:pt x="200906" y="388723"/>
                  <a:pt x="210331" y="394484"/>
                  <a:pt x="215042" y="400246"/>
                </a:cubicBezTo>
                <a:cubicBezTo>
                  <a:pt x="210331" y="406008"/>
                  <a:pt x="200906" y="417531"/>
                  <a:pt x="205617" y="434820"/>
                </a:cubicBezTo>
                <a:cubicBezTo>
                  <a:pt x="210331" y="434820"/>
                  <a:pt x="219757" y="446343"/>
                  <a:pt x="229179" y="440582"/>
                </a:cubicBezTo>
                <a:cubicBezTo>
                  <a:pt x="229179" y="446343"/>
                  <a:pt x="219757" y="457866"/>
                  <a:pt x="233893" y="457866"/>
                </a:cubicBezTo>
                <a:cubicBezTo>
                  <a:pt x="243319" y="457866"/>
                  <a:pt x="252744" y="446343"/>
                  <a:pt x="257455" y="457866"/>
                </a:cubicBezTo>
                <a:cubicBezTo>
                  <a:pt x="262170" y="452105"/>
                  <a:pt x="262170" y="452105"/>
                  <a:pt x="262170" y="452105"/>
                </a:cubicBezTo>
                <a:cubicBezTo>
                  <a:pt x="271592" y="457866"/>
                  <a:pt x="271592" y="457866"/>
                  <a:pt x="271592" y="457866"/>
                </a:cubicBezTo>
                <a:cubicBezTo>
                  <a:pt x="271592" y="446343"/>
                  <a:pt x="257455" y="440582"/>
                  <a:pt x="252744" y="429058"/>
                </a:cubicBezTo>
                <a:cubicBezTo>
                  <a:pt x="238604" y="417531"/>
                  <a:pt x="252744" y="400246"/>
                  <a:pt x="233893" y="388723"/>
                </a:cubicBezTo>
                <a:cubicBezTo>
                  <a:pt x="233893" y="394484"/>
                  <a:pt x="233893" y="406008"/>
                  <a:pt x="229179" y="406008"/>
                </a:cubicBezTo>
                <a:cubicBezTo>
                  <a:pt x="229179" y="388723"/>
                  <a:pt x="224468" y="354149"/>
                  <a:pt x="243319" y="342626"/>
                </a:cubicBezTo>
                <a:cubicBezTo>
                  <a:pt x="262170" y="325337"/>
                  <a:pt x="257455" y="354149"/>
                  <a:pt x="266881" y="359910"/>
                </a:cubicBezTo>
                <a:cubicBezTo>
                  <a:pt x="271592" y="354149"/>
                  <a:pt x="281017" y="354149"/>
                  <a:pt x="281017" y="348387"/>
                </a:cubicBezTo>
                <a:cubicBezTo>
                  <a:pt x="281017" y="342626"/>
                  <a:pt x="281017" y="336864"/>
                  <a:pt x="276306" y="336864"/>
                </a:cubicBezTo>
                <a:cubicBezTo>
                  <a:pt x="271592" y="342626"/>
                  <a:pt x="271592" y="342626"/>
                  <a:pt x="271592" y="342626"/>
                </a:cubicBezTo>
                <a:cubicBezTo>
                  <a:pt x="266881" y="336864"/>
                  <a:pt x="281017" y="336864"/>
                  <a:pt x="276306" y="319575"/>
                </a:cubicBezTo>
                <a:cubicBezTo>
                  <a:pt x="271592" y="285001"/>
                  <a:pt x="238604" y="336864"/>
                  <a:pt x="243319" y="296528"/>
                </a:cubicBezTo>
                <a:cubicBezTo>
                  <a:pt x="271592" y="302290"/>
                  <a:pt x="262170" y="273478"/>
                  <a:pt x="271592" y="256193"/>
                </a:cubicBezTo>
                <a:cubicBezTo>
                  <a:pt x="266881" y="256193"/>
                  <a:pt x="266881" y="250431"/>
                  <a:pt x="266881" y="250431"/>
                </a:cubicBezTo>
                <a:cubicBezTo>
                  <a:pt x="271592" y="244670"/>
                  <a:pt x="281017" y="244670"/>
                  <a:pt x="285732" y="244670"/>
                </a:cubicBezTo>
                <a:cubicBezTo>
                  <a:pt x="285732" y="250431"/>
                  <a:pt x="285732" y="256193"/>
                  <a:pt x="290443" y="256193"/>
                </a:cubicBezTo>
                <a:cubicBezTo>
                  <a:pt x="295157" y="250431"/>
                  <a:pt x="304579" y="250431"/>
                  <a:pt x="309294" y="238908"/>
                </a:cubicBezTo>
                <a:cubicBezTo>
                  <a:pt x="304579" y="233142"/>
                  <a:pt x="304579" y="221619"/>
                  <a:pt x="309294" y="221619"/>
                </a:cubicBezTo>
                <a:cubicBezTo>
                  <a:pt x="314005" y="210096"/>
                  <a:pt x="323430" y="221619"/>
                  <a:pt x="323430" y="210096"/>
                </a:cubicBezTo>
                <a:cubicBezTo>
                  <a:pt x="309294" y="192811"/>
                  <a:pt x="309294" y="192811"/>
                  <a:pt x="309294" y="192811"/>
                </a:cubicBezTo>
                <a:cubicBezTo>
                  <a:pt x="309294" y="198572"/>
                  <a:pt x="309294" y="204334"/>
                  <a:pt x="304579" y="204334"/>
                </a:cubicBezTo>
                <a:cubicBezTo>
                  <a:pt x="290443" y="204334"/>
                  <a:pt x="290443" y="175522"/>
                  <a:pt x="276306" y="187045"/>
                </a:cubicBezTo>
                <a:cubicBezTo>
                  <a:pt x="266881" y="181283"/>
                  <a:pt x="266881" y="175522"/>
                  <a:pt x="257455" y="175522"/>
                </a:cubicBezTo>
                <a:cubicBezTo>
                  <a:pt x="266881" y="175522"/>
                  <a:pt x="271592" y="163998"/>
                  <a:pt x="281017" y="169760"/>
                </a:cubicBezTo>
                <a:cubicBezTo>
                  <a:pt x="281017" y="169760"/>
                  <a:pt x="281017" y="175522"/>
                  <a:pt x="285732" y="175522"/>
                </a:cubicBezTo>
                <a:cubicBezTo>
                  <a:pt x="285732" y="169760"/>
                  <a:pt x="299868" y="169760"/>
                  <a:pt x="290443" y="163998"/>
                </a:cubicBezTo>
                <a:cubicBezTo>
                  <a:pt x="290443" y="163998"/>
                  <a:pt x="295157" y="169760"/>
                  <a:pt x="299868" y="163998"/>
                </a:cubicBezTo>
                <a:cubicBezTo>
                  <a:pt x="304579" y="169760"/>
                  <a:pt x="304579" y="163998"/>
                  <a:pt x="304579" y="163998"/>
                </a:cubicBezTo>
                <a:cubicBezTo>
                  <a:pt x="304579" y="158237"/>
                  <a:pt x="304579" y="158237"/>
                  <a:pt x="304579" y="146714"/>
                </a:cubicBezTo>
                <a:cubicBezTo>
                  <a:pt x="318719" y="140948"/>
                  <a:pt x="337567" y="169760"/>
                  <a:pt x="342281" y="146714"/>
                </a:cubicBezTo>
                <a:cubicBezTo>
                  <a:pt x="337567" y="135186"/>
                  <a:pt x="337567" y="135186"/>
                  <a:pt x="337567" y="135186"/>
                </a:cubicBezTo>
                <a:cubicBezTo>
                  <a:pt x="337567" y="140948"/>
                  <a:pt x="346992" y="140948"/>
                  <a:pt x="351707" y="146714"/>
                </a:cubicBezTo>
                <a:cubicBezTo>
                  <a:pt x="351707" y="129425"/>
                  <a:pt x="361132" y="117901"/>
                  <a:pt x="356418" y="100616"/>
                </a:cubicBezTo>
                <a:cubicBezTo>
                  <a:pt x="356418" y="94851"/>
                  <a:pt x="365843" y="100616"/>
                  <a:pt x="375269" y="100616"/>
                </a:cubicBezTo>
                <a:cubicBezTo>
                  <a:pt x="379980" y="117901"/>
                  <a:pt x="379980" y="117901"/>
                  <a:pt x="379980" y="117901"/>
                </a:cubicBezTo>
                <a:cubicBezTo>
                  <a:pt x="379980" y="112140"/>
                  <a:pt x="384694" y="117901"/>
                  <a:pt x="384694" y="117901"/>
                </a:cubicBezTo>
                <a:cubicBezTo>
                  <a:pt x="384694" y="117901"/>
                  <a:pt x="384694" y="129425"/>
                  <a:pt x="384694" y="135186"/>
                </a:cubicBezTo>
                <a:cubicBezTo>
                  <a:pt x="394120" y="129425"/>
                  <a:pt x="398831" y="123663"/>
                  <a:pt x="403545" y="129425"/>
                </a:cubicBezTo>
                <a:cubicBezTo>
                  <a:pt x="398831" y="135186"/>
                  <a:pt x="394120" y="140948"/>
                  <a:pt x="398831" y="146714"/>
                </a:cubicBezTo>
                <a:cubicBezTo>
                  <a:pt x="394120" y="146714"/>
                  <a:pt x="394120" y="152475"/>
                  <a:pt x="394120" y="152475"/>
                </a:cubicBezTo>
                <a:cubicBezTo>
                  <a:pt x="394120" y="158237"/>
                  <a:pt x="398831" y="158237"/>
                  <a:pt x="398831" y="158237"/>
                </a:cubicBezTo>
                <a:cubicBezTo>
                  <a:pt x="412967" y="146714"/>
                  <a:pt x="408256" y="117901"/>
                  <a:pt x="431818" y="112140"/>
                </a:cubicBezTo>
                <a:cubicBezTo>
                  <a:pt x="436533" y="117901"/>
                  <a:pt x="445955" y="112140"/>
                  <a:pt x="450669" y="123663"/>
                </a:cubicBezTo>
                <a:cubicBezTo>
                  <a:pt x="450669" y="123663"/>
                  <a:pt x="450669" y="129425"/>
                  <a:pt x="450669" y="135186"/>
                </a:cubicBezTo>
                <a:cubicBezTo>
                  <a:pt x="464806" y="140948"/>
                  <a:pt x="464806" y="140948"/>
                  <a:pt x="464806" y="140948"/>
                </a:cubicBezTo>
                <a:cubicBezTo>
                  <a:pt x="455380" y="146714"/>
                  <a:pt x="450669" y="140948"/>
                  <a:pt x="436533" y="146714"/>
                </a:cubicBezTo>
                <a:cubicBezTo>
                  <a:pt x="422393" y="146714"/>
                  <a:pt x="422393" y="146714"/>
                  <a:pt x="422393" y="146714"/>
                </a:cubicBezTo>
                <a:cubicBezTo>
                  <a:pt x="427107" y="163998"/>
                  <a:pt x="427107" y="163998"/>
                  <a:pt x="427107" y="163998"/>
                </a:cubicBezTo>
                <a:cubicBezTo>
                  <a:pt x="412967" y="169760"/>
                  <a:pt x="436533" y="181283"/>
                  <a:pt x="431818" y="187045"/>
                </a:cubicBezTo>
                <a:cubicBezTo>
                  <a:pt x="445955" y="187045"/>
                  <a:pt x="460095" y="175522"/>
                  <a:pt x="474231" y="192811"/>
                </a:cubicBezTo>
                <a:cubicBezTo>
                  <a:pt x="478942" y="187045"/>
                  <a:pt x="488368" y="187045"/>
                  <a:pt x="488368" y="181283"/>
                </a:cubicBezTo>
                <a:cubicBezTo>
                  <a:pt x="483657" y="169760"/>
                  <a:pt x="478942" y="158237"/>
                  <a:pt x="478942" y="140948"/>
                </a:cubicBezTo>
                <a:cubicBezTo>
                  <a:pt x="483657" y="146714"/>
                  <a:pt x="493082" y="140948"/>
                  <a:pt x="493082" y="129425"/>
                </a:cubicBezTo>
                <a:lnTo>
                  <a:pt x="504599" y="115340"/>
                </a:lnTo>
                <a:lnTo>
                  <a:pt x="502508" y="140948"/>
                </a:lnTo>
                <a:cubicBezTo>
                  <a:pt x="497793" y="140948"/>
                  <a:pt x="497793" y="140948"/>
                  <a:pt x="493082" y="146714"/>
                </a:cubicBezTo>
                <a:cubicBezTo>
                  <a:pt x="497793" y="158237"/>
                  <a:pt x="488368" y="175522"/>
                  <a:pt x="502508" y="181283"/>
                </a:cubicBezTo>
                <a:cubicBezTo>
                  <a:pt x="497793" y="181283"/>
                  <a:pt x="502508" y="187045"/>
                  <a:pt x="502508" y="187045"/>
                </a:cubicBezTo>
                <a:lnTo>
                  <a:pt x="514573" y="167374"/>
                </a:lnTo>
                <a:lnTo>
                  <a:pt x="514499" y="167374"/>
                </a:lnTo>
                <a:lnTo>
                  <a:pt x="514796" y="167010"/>
                </a:lnTo>
                <a:lnTo>
                  <a:pt x="516644" y="163998"/>
                </a:lnTo>
                <a:cubicBezTo>
                  <a:pt x="516644" y="163998"/>
                  <a:pt x="511930" y="163998"/>
                  <a:pt x="511930" y="158237"/>
                </a:cubicBezTo>
                <a:cubicBezTo>
                  <a:pt x="526070" y="152475"/>
                  <a:pt x="530781" y="158237"/>
                  <a:pt x="540206" y="158237"/>
                </a:cubicBezTo>
                <a:cubicBezTo>
                  <a:pt x="540206" y="169760"/>
                  <a:pt x="530781" y="175522"/>
                  <a:pt x="530781" y="187045"/>
                </a:cubicBezTo>
                <a:cubicBezTo>
                  <a:pt x="544917" y="187045"/>
                  <a:pt x="568483" y="187045"/>
                  <a:pt x="582619" y="181283"/>
                </a:cubicBezTo>
                <a:cubicBezTo>
                  <a:pt x="592045" y="175522"/>
                  <a:pt x="592045" y="192811"/>
                  <a:pt x="596756" y="181283"/>
                </a:cubicBezTo>
                <a:cubicBezTo>
                  <a:pt x="592045" y="175522"/>
                  <a:pt x="592045" y="175522"/>
                  <a:pt x="592045" y="175522"/>
                </a:cubicBezTo>
                <a:cubicBezTo>
                  <a:pt x="606181" y="169760"/>
                  <a:pt x="606181" y="169760"/>
                  <a:pt x="606181" y="169760"/>
                </a:cubicBezTo>
                <a:cubicBezTo>
                  <a:pt x="610896" y="181283"/>
                  <a:pt x="615607" y="198572"/>
                  <a:pt x="606181" y="210096"/>
                </a:cubicBezTo>
                <a:cubicBezTo>
                  <a:pt x="601470" y="221619"/>
                  <a:pt x="587330" y="210096"/>
                  <a:pt x="582619" y="221619"/>
                </a:cubicBezTo>
                <a:cubicBezTo>
                  <a:pt x="601470" y="227381"/>
                  <a:pt x="629743" y="244670"/>
                  <a:pt x="643883" y="227381"/>
                </a:cubicBezTo>
                <a:cubicBezTo>
                  <a:pt x="658020" y="221619"/>
                  <a:pt x="658020" y="221619"/>
                  <a:pt x="658020" y="221619"/>
                </a:cubicBezTo>
                <a:cubicBezTo>
                  <a:pt x="658020" y="233142"/>
                  <a:pt x="662731" y="244670"/>
                  <a:pt x="672156" y="238908"/>
                </a:cubicBezTo>
                <a:cubicBezTo>
                  <a:pt x="686293" y="238908"/>
                  <a:pt x="686293" y="221619"/>
                  <a:pt x="691007" y="215857"/>
                </a:cubicBezTo>
                <a:cubicBezTo>
                  <a:pt x="705144" y="221619"/>
                  <a:pt x="705144" y="204334"/>
                  <a:pt x="719280" y="204334"/>
                </a:cubicBezTo>
                <a:cubicBezTo>
                  <a:pt x="728706" y="187045"/>
                  <a:pt x="738131" y="169760"/>
                  <a:pt x="747557" y="152475"/>
                </a:cubicBezTo>
                <a:cubicBezTo>
                  <a:pt x="747557" y="146714"/>
                  <a:pt x="756982" y="152475"/>
                  <a:pt x="761693" y="158237"/>
                </a:cubicBezTo>
                <a:cubicBezTo>
                  <a:pt x="747557" y="169760"/>
                  <a:pt x="761693" y="175522"/>
                  <a:pt x="766408" y="187045"/>
                </a:cubicBezTo>
                <a:cubicBezTo>
                  <a:pt x="771119" y="187045"/>
                  <a:pt x="785259" y="192811"/>
                  <a:pt x="789970" y="187045"/>
                </a:cubicBezTo>
                <a:cubicBezTo>
                  <a:pt x="794684" y="187045"/>
                  <a:pt x="808821" y="198572"/>
                  <a:pt x="813535" y="187045"/>
                </a:cubicBezTo>
                <a:cubicBezTo>
                  <a:pt x="813535" y="192811"/>
                  <a:pt x="794684" y="198572"/>
                  <a:pt x="804110" y="210096"/>
                </a:cubicBezTo>
                <a:cubicBezTo>
                  <a:pt x="789970" y="210096"/>
                  <a:pt x="799395" y="187045"/>
                  <a:pt x="780548" y="192811"/>
                </a:cubicBezTo>
                <a:cubicBezTo>
                  <a:pt x="775833" y="210096"/>
                  <a:pt x="785259" y="221619"/>
                  <a:pt x="789970" y="238908"/>
                </a:cubicBezTo>
                <a:cubicBezTo>
                  <a:pt x="780548" y="238908"/>
                  <a:pt x="780548" y="238908"/>
                  <a:pt x="780548" y="238908"/>
                </a:cubicBezTo>
                <a:cubicBezTo>
                  <a:pt x="785259" y="244670"/>
                  <a:pt x="789970" y="250431"/>
                  <a:pt x="785259" y="256193"/>
                </a:cubicBezTo>
                <a:cubicBezTo>
                  <a:pt x="789970" y="267716"/>
                  <a:pt x="799395" y="256193"/>
                  <a:pt x="804110" y="256193"/>
                </a:cubicBezTo>
                <a:cubicBezTo>
                  <a:pt x="804110" y="261954"/>
                  <a:pt x="804110" y="279239"/>
                  <a:pt x="813535" y="273478"/>
                </a:cubicBezTo>
                <a:cubicBezTo>
                  <a:pt x="827672" y="273478"/>
                  <a:pt x="841808" y="285001"/>
                  <a:pt x="846523" y="267716"/>
                </a:cubicBezTo>
                <a:cubicBezTo>
                  <a:pt x="827672" y="256193"/>
                  <a:pt x="846523" y="244670"/>
                  <a:pt x="841808" y="233142"/>
                </a:cubicBezTo>
                <a:cubicBezTo>
                  <a:pt x="832383" y="238908"/>
                  <a:pt x="818246" y="227381"/>
                  <a:pt x="808821" y="233142"/>
                </a:cubicBezTo>
                <a:cubicBezTo>
                  <a:pt x="813535" y="238908"/>
                  <a:pt x="818246" y="238908"/>
                  <a:pt x="818246" y="250431"/>
                </a:cubicBezTo>
                <a:cubicBezTo>
                  <a:pt x="808821" y="256193"/>
                  <a:pt x="804110" y="238908"/>
                  <a:pt x="794684" y="238908"/>
                </a:cubicBezTo>
                <a:cubicBezTo>
                  <a:pt x="799395" y="233142"/>
                  <a:pt x="794684" y="215857"/>
                  <a:pt x="808821" y="221619"/>
                </a:cubicBezTo>
                <a:cubicBezTo>
                  <a:pt x="813535" y="215857"/>
                  <a:pt x="827672" y="221619"/>
                  <a:pt x="837097" y="210096"/>
                </a:cubicBezTo>
                <a:cubicBezTo>
                  <a:pt x="827672" y="210096"/>
                  <a:pt x="818246" y="192811"/>
                  <a:pt x="827672" y="181283"/>
                </a:cubicBezTo>
                <a:cubicBezTo>
                  <a:pt x="804110" y="187045"/>
                  <a:pt x="818246" y="140948"/>
                  <a:pt x="789970" y="146714"/>
                </a:cubicBezTo>
                <a:cubicBezTo>
                  <a:pt x="789970" y="117901"/>
                  <a:pt x="789970" y="117901"/>
                  <a:pt x="789970" y="117901"/>
                </a:cubicBezTo>
                <a:cubicBezTo>
                  <a:pt x="794684" y="123663"/>
                  <a:pt x="799395" y="117901"/>
                  <a:pt x="799395" y="117901"/>
                </a:cubicBezTo>
                <a:cubicBezTo>
                  <a:pt x="808821" y="117901"/>
                  <a:pt x="804110" y="129425"/>
                  <a:pt x="813535" y="129425"/>
                </a:cubicBezTo>
                <a:cubicBezTo>
                  <a:pt x="818246" y="112140"/>
                  <a:pt x="818246" y="112140"/>
                  <a:pt x="818246" y="112140"/>
                </a:cubicBezTo>
                <a:cubicBezTo>
                  <a:pt x="808821" y="135186"/>
                  <a:pt x="841808" y="140948"/>
                  <a:pt x="846523" y="163998"/>
                </a:cubicBezTo>
                <a:cubicBezTo>
                  <a:pt x="865370" y="163998"/>
                  <a:pt x="874796" y="187045"/>
                  <a:pt x="893647" y="181283"/>
                </a:cubicBezTo>
                <a:cubicBezTo>
                  <a:pt x="888936" y="198572"/>
                  <a:pt x="870085" y="215857"/>
                  <a:pt x="865370" y="238908"/>
                </a:cubicBezTo>
                <a:cubicBezTo>
                  <a:pt x="870085" y="250431"/>
                  <a:pt x="846523" y="267716"/>
                  <a:pt x="865370" y="279239"/>
                </a:cubicBezTo>
                <a:cubicBezTo>
                  <a:pt x="879510" y="279239"/>
                  <a:pt x="884221" y="279239"/>
                  <a:pt x="893647" y="267716"/>
                </a:cubicBezTo>
                <a:cubicBezTo>
                  <a:pt x="893647" y="256193"/>
                  <a:pt x="888936" y="238908"/>
                  <a:pt x="898358" y="233142"/>
                </a:cubicBezTo>
                <a:cubicBezTo>
                  <a:pt x="893647" y="227381"/>
                  <a:pt x="898358" y="227381"/>
                  <a:pt x="893647" y="221619"/>
                </a:cubicBezTo>
                <a:cubicBezTo>
                  <a:pt x="917209" y="210096"/>
                  <a:pt x="917209" y="210096"/>
                  <a:pt x="917209" y="210096"/>
                </a:cubicBezTo>
                <a:cubicBezTo>
                  <a:pt x="907783" y="204334"/>
                  <a:pt x="907783" y="181283"/>
                  <a:pt x="912498" y="175522"/>
                </a:cubicBezTo>
                <a:cubicBezTo>
                  <a:pt x="921923" y="163998"/>
                  <a:pt x="926634" y="158237"/>
                  <a:pt x="921923" y="146714"/>
                </a:cubicBezTo>
                <a:cubicBezTo>
                  <a:pt x="931345" y="152475"/>
                  <a:pt x="936060" y="140948"/>
                  <a:pt x="936060" y="135186"/>
                </a:cubicBezTo>
                <a:cubicBezTo>
                  <a:pt x="931345" y="135186"/>
                  <a:pt x="931345" y="146714"/>
                  <a:pt x="921923" y="140948"/>
                </a:cubicBezTo>
                <a:cubicBezTo>
                  <a:pt x="921923" y="129425"/>
                  <a:pt x="921923" y="129425"/>
                  <a:pt x="921923" y="129425"/>
                </a:cubicBezTo>
                <a:cubicBezTo>
                  <a:pt x="926634" y="135186"/>
                  <a:pt x="931345" y="123663"/>
                  <a:pt x="936060" y="129425"/>
                </a:cubicBezTo>
                <a:cubicBezTo>
                  <a:pt x="926634" y="117901"/>
                  <a:pt x="950196" y="117901"/>
                  <a:pt x="954911" y="117901"/>
                </a:cubicBezTo>
                <a:cubicBezTo>
                  <a:pt x="959622" y="129425"/>
                  <a:pt x="964333" y="135186"/>
                  <a:pt x="969047" y="140948"/>
                </a:cubicBezTo>
                <a:cubicBezTo>
                  <a:pt x="983184" y="123663"/>
                  <a:pt x="964333" y="112140"/>
                  <a:pt x="969047" y="100616"/>
                </a:cubicBezTo>
                <a:cubicBezTo>
                  <a:pt x="969047" y="89089"/>
                  <a:pt x="954911" y="94851"/>
                  <a:pt x="954911" y="77566"/>
                </a:cubicBezTo>
                <a:cubicBezTo>
                  <a:pt x="931345" y="83327"/>
                  <a:pt x="931345" y="54519"/>
                  <a:pt x="931345" y="37230"/>
                </a:cubicBezTo>
                <a:cubicBezTo>
                  <a:pt x="940771" y="31469"/>
                  <a:pt x="940771" y="19945"/>
                  <a:pt x="945485" y="8422"/>
                </a:cubicBezTo>
                <a:close/>
                <a:moveTo>
                  <a:pt x="920167" y="0"/>
                </a:moveTo>
                <a:lnTo>
                  <a:pt x="924480" y="0"/>
                </a:lnTo>
                <a:lnTo>
                  <a:pt x="924247" y="907"/>
                </a:lnTo>
                <a:cubicBezTo>
                  <a:pt x="922921" y="4967"/>
                  <a:pt x="922921" y="8215"/>
                  <a:pt x="928225" y="11462"/>
                </a:cubicBezTo>
                <a:cubicBezTo>
                  <a:pt x="921155" y="11462"/>
                  <a:pt x="921155" y="17961"/>
                  <a:pt x="917616" y="17961"/>
                </a:cubicBezTo>
                <a:close/>
                <a:moveTo>
                  <a:pt x="859535" y="0"/>
                </a:moveTo>
                <a:lnTo>
                  <a:pt x="897093" y="0"/>
                </a:lnTo>
                <a:lnTo>
                  <a:pt x="894192" y="9411"/>
                </a:lnTo>
                <a:cubicBezTo>
                  <a:pt x="887199" y="23382"/>
                  <a:pt x="876010" y="37354"/>
                  <a:pt x="898388" y="41654"/>
                </a:cubicBezTo>
                <a:cubicBezTo>
                  <a:pt x="898388" y="53116"/>
                  <a:pt x="898388" y="53116"/>
                  <a:pt x="898388" y="53116"/>
                </a:cubicBezTo>
                <a:cubicBezTo>
                  <a:pt x="908335" y="47387"/>
                  <a:pt x="903363" y="58849"/>
                  <a:pt x="913306" y="58849"/>
                </a:cubicBezTo>
                <a:cubicBezTo>
                  <a:pt x="918281" y="53116"/>
                  <a:pt x="923253" y="58849"/>
                  <a:pt x="928225" y="58849"/>
                </a:cubicBezTo>
                <a:cubicBezTo>
                  <a:pt x="928225" y="64582"/>
                  <a:pt x="923253" y="64582"/>
                  <a:pt x="918281" y="64582"/>
                </a:cubicBezTo>
                <a:cubicBezTo>
                  <a:pt x="918281" y="64582"/>
                  <a:pt x="913306" y="64582"/>
                  <a:pt x="913306" y="64582"/>
                </a:cubicBezTo>
                <a:cubicBezTo>
                  <a:pt x="908335" y="76043"/>
                  <a:pt x="918281" y="98971"/>
                  <a:pt x="898388" y="98971"/>
                </a:cubicBezTo>
                <a:cubicBezTo>
                  <a:pt x="898388" y="104704"/>
                  <a:pt x="903363" y="121899"/>
                  <a:pt x="893416" y="121899"/>
                </a:cubicBezTo>
                <a:cubicBezTo>
                  <a:pt x="883470" y="121899"/>
                  <a:pt x="883470" y="121899"/>
                  <a:pt x="883470" y="121899"/>
                </a:cubicBezTo>
                <a:lnTo>
                  <a:pt x="883470" y="98971"/>
                </a:lnTo>
                <a:cubicBezTo>
                  <a:pt x="863579" y="110437"/>
                  <a:pt x="863579" y="110437"/>
                  <a:pt x="863579" y="110437"/>
                </a:cubicBezTo>
                <a:cubicBezTo>
                  <a:pt x="868551" y="81776"/>
                  <a:pt x="873526" y="53116"/>
                  <a:pt x="873526" y="24459"/>
                </a:cubicBezTo>
                <a:cubicBezTo>
                  <a:pt x="866067" y="18726"/>
                  <a:pt x="863580" y="10127"/>
                  <a:pt x="861094" y="2246"/>
                </a:cubicBezTo>
                <a:close/>
                <a:moveTo>
                  <a:pt x="801107" y="0"/>
                </a:moveTo>
                <a:lnTo>
                  <a:pt x="817746" y="0"/>
                </a:lnTo>
                <a:lnTo>
                  <a:pt x="822142" y="14355"/>
                </a:lnTo>
                <a:cubicBezTo>
                  <a:pt x="816836" y="20129"/>
                  <a:pt x="806228" y="31677"/>
                  <a:pt x="811530" y="43225"/>
                </a:cubicBezTo>
                <a:cubicBezTo>
                  <a:pt x="811530" y="43225"/>
                  <a:pt x="816836" y="43225"/>
                  <a:pt x="822142" y="43225"/>
                </a:cubicBezTo>
                <a:cubicBezTo>
                  <a:pt x="827445" y="31677"/>
                  <a:pt x="827445" y="31677"/>
                  <a:pt x="827445" y="31677"/>
                </a:cubicBezTo>
                <a:cubicBezTo>
                  <a:pt x="832750" y="37451"/>
                  <a:pt x="838053" y="54773"/>
                  <a:pt x="832750" y="60551"/>
                </a:cubicBezTo>
                <a:cubicBezTo>
                  <a:pt x="806228" y="48999"/>
                  <a:pt x="827445" y="89420"/>
                  <a:pt x="806228" y="77873"/>
                </a:cubicBezTo>
                <a:cubicBezTo>
                  <a:pt x="803575" y="66323"/>
                  <a:pt x="803575" y="53330"/>
                  <a:pt x="803575" y="39616"/>
                </a:cubicBezTo>
                <a:close/>
                <a:moveTo>
                  <a:pt x="633409" y="0"/>
                </a:moveTo>
                <a:lnTo>
                  <a:pt x="642599" y="0"/>
                </a:lnTo>
                <a:lnTo>
                  <a:pt x="641798" y="6822"/>
                </a:lnTo>
                <a:cubicBezTo>
                  <a:pt x="647104" y="12858"/>
                  <a:pt x="657712" y="18889"/>
                  <a:pt x="652410" y="30953"/>
                </a:cubicBezTo>
                <a:cubicBezTo>
                  <a:pt x="649757" y="24921"/>
                  <a:pt x="644452" y="20397"/>
                  <a:pt x="639810" y="15119"/>
                </a:cubicBezTo>
                <a:close/>
                <a:moveTo>
                  <a:pt x="465079" y="0"/>
                </a:moveTo>
                <a:lnTo>
                  <a:pt x="476998" y="0"/>
                </a:lnTo>
                <a:lnTo>
                  <a:pt x="472939" y="13293"/>
                </a:lnTo>
                <a:cubicBezTo>
                  <a:pt x="471074" y="33877"/>
                  <a:pt x="476047" y="59213"/>
                  <a:pt x="456155" y="46544"/>
                </a:cubicBezTo>
                <a:cubicBezTo>
                  <a:pt x="464996" y="40915"/>
                  <a:pt x="466101" y="32470"/>
                  <a:pt x="465549" y="23321"/>
                </a:cubicBezTo>
                <a:close/>
                <a:moveTo>
                  <a:pt x="255168" y="0"/>
                </a:moveTo>
                <a:lnTo>
                  <a:pt x="267033" y="0"/>
                </a:lnTo>
                <a:lnTo>
                  <a:pt x="270512" y="4972"/>
                </a:lnTo>
                <a:cubicBezTo>
                  <a:pt x="270512" y="11466"/>
                  <a:pt x="265207" y="17965"/>
                  <a:pt x="265207" y="24459"/>
                </a:cubicBezTo>
                <a:cubicBezTo>
                  <a:pt x="262555" y="21212"/>
                  <a:pt x="258578" y="16340"/>
                  <a:pt x="255926" y="10656"/>
                </a:cubicBezTo>
                <a:close/>
              </a:path>
            </a:pathLst>
          </a:custGeom>
        </p:spPr>
      </p:pic>
      <p:graphicFrame>
        <p:nvGraphicFramePr>
          <p:cNvPr id="23554" name="Group 2"/>
          <p:cNvGraphicFramePr>
            <a:graphicFrameLocks noGrp="1"/>
          </p:cNvGraphicFramePr>
          <p:nvPr>
            <p:ph idx="4294967295"/>
          </p:nvPr>
        </p:nvGraphicFramePr>
        <p:xfrm>
          <a:off x="1782366" y="1635919"/>
          <a:ext cx="6642497" cy="2759921"/>
        </p:xfrm>
        <a:graphic>
          <a:graphicData uri="http://schemas.openxmlformats.org/drawingml/2006/table">
            <a:tbl>
              <a:tblPr/>
              <a:tblGrid>
                <a:gridCol w="3294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7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19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The Introduction of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Zhangjiajie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68578" marR="68578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Where 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is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Zhangjiajie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?</a:t>
                      </a:r>
                    </a:p>
                  </a:txBody>
                  <a:tcPr marL="68578" marR="68578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                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  Province</a:t>
                      </a:r>
                    </a:p>
                  </a:txBody>
                  <a:tcPr marL="68578" marR="68578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1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How large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 does it take up?</a:t>
                      </a:r>
                    </a:p>
                  </a:txBody>
                  <a:tcPr marL="68578" marR="68578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             square kilometres</a:t>
                      </a:r>
                    </a:p>
                  </a:txBody>
                  <a:tcPr marL="68578" marR="68578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6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What is it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famous for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?</a:t>
                      </a:r>
                    </a:p>
                  </a:txBody>
                  <a:tcPr marL="68578" marR="68578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the strange             of tall rocks</a:t>
                      </a:r>
                    </a:p>
                  </a:txBody>
                  <a:tcPr marL="68578" marR="68578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6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What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does it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 look like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?</a:t>
                      </a:r>
                      <a:endParaRPr kumimoji="0" lang="zh-CN" altLang="en-US" sz="21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68578" marR="68578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It’s a magic land of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                                                   .</a:t>
                      </a:r>
                    </a:p>
                  </a:txBody>
                  <a:tcPr marL="68578" marR="68578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581" name="AutoShape 30"/>
          <p:cNvSpPr>
            <a:spLocks noChangeArrowheads="1"/>
          </p:cNvSpPr>
          <p:nvPr/>
        </p:nvSpPr>
        <p:spPr bwMode="auto">
          <a:xfrm>
            <a:off x="2125267" y="642938"/>
            <a:ext cx="6107906" cy="756047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r>
              <a:rPr lang="en-US" altLang="zh-CN" sz="3300" b="1">
                <a:solidFill>
                  <a:srgbClr val="FF0000"/>
                </a:solidFill>
                <a:latin typeface="Candara" panose="020E0502030303020204" pitchFamily="34" charset="0"/>
              </a:rPr>
              <a:t>Read Para 1 and fill in the blanks</a:t>
            </a: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5200650" y="2122885"/>
            <a:ext cx="1134666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Hunan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5118498" y="2513410"/>
            <a:ext cx="864394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480</a:t>
            </a:r>
          </a:p>
        </p:txBody>
      </p:sp>
      <p:sp>
        <p:nvSpPr>
          <p:cNvPr id="23577" name="Text Box 26"/>
          <p:cNvSpPr txBox="1">
            <a:spLocks noChangeArrowheads="1"/>
          </p:cNvSpPr>
          <p:nvPr/>
        </p:nvSpPr>
        <p:spPr bwMode="auto">
          <a:xfrm>
            <a:off x="6325792" y="2902744"/>
            <a:ext cx="97274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shape</a:t>
            </a:r>
          </a:p>
        </p:txBody>
      </p:sp>
      <p:sp>
        <p:nvSpPr>
          <p:cNvPr id="23579" name="Text Box 28"/>
          <p:cNvSpPr txBox="1">
            <a:spLocks noChangeArrowheads="1"/>
          </p:cNvSpPr>
          <p:nvPr/>
        </p:nvSpPr>
        <p:spPr bwMode="auto">
          <a:xfrm>
            <a:off x="5026819" y="4005263"/>
            <a:ext cx="35718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mountains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forests and rivers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1" grpId="0" bldLvl="0" animBg="1"/>
      <p:bldP spid="23573" grpId="0"/>
      <p:bldP spid="23576" grpId="0"/>
      <p:bldP spid="23577" grpId="0"/>
      <p:bldP spid="235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组合 3"/>
          <p:cNvGrpSpPr/>
          <p:nvPr/>
        </p:nvGrpSpPr>
        <p:grpSpPr bwMode="auto">
          <a:xfrm>
            <a:off x="-136922" y="55960"/>
            <a:ext cx="1725216" cy="514350"/>
            <a:chOff x="-287" y="117"/>
            <a:chExt cx="3622" cy="1080"/>
          </a:xfrm>
        </p:grpSpPr>
        <p:sp>
          <p:nvSpPr>
            <p:cNvPr id="5" name="Freeform 1158"/>
            <p:cNvSpPr>
              <a:spLocks noEditPoints="1"/>
            </p:cNvSpPr>
            <p:nvPr/>
          </p:nvSpPr>
          <p:spPr bwMode="auto">
            <a:xfrm>
              <a:off x="-287" y="117"/>
              <a:ext cx="3622" cy="1080"/>
            </a:xfrm>
            <a:custGeom>
              <a:avLst/>
              <a:gdLst>
                <a:gd name="T0" fmla="*/ 242 w 584"/>
                <a:gd name="T1" fmla="*/ 161 h 171"/>
                <a:gd name="T2" fmla="*/ 199 w 584"/>
                <a:gd name="T3" fmla="*/ 156 h 171"/>
                <a:gd name="T4" fmla="*/ 160 w 584"/>
                <a:gd name="T5" fmla="*/ 159 h 171"/>
                <a:gd name="T6" fmla="*/ 156 w 584"/>
                <a:gd name="T7" fmla="*/ 153 h 171"/>
                <a:gd name="T8" fmla="*/ 141 w 584"/>
                <a:gd name="T9" fmla="*/ 155 h 171"/>
                <a:gd name="T10" fmla="*/ 130 w 584"/>
                <a:gd name="T11" fmla="*/ 133 h 171"/>
                <a:gd name="T12" fmla="*/ 86 w 584"/>
                <a:gd name="T13" fmla="*/ 114 h 171"/>
                <a:gd name="T14" fmla="*/ 71 w 584"/>
                <a:gd name="T15" fmla="*/ 92 h 171"/>
                <a:gd name="T16" fmla="*/ 48 w 584"/>
                <a:gd name="T17" fmla="*/ 82 h 171"/>
                <a:gd name="T18" fmla="*/ 73 w 584"/>
                <a:gd name="T19" fmla="*/ 84 h 171"/>
                <a:gd name="T20" fmla="*/ 9 w 584"/>
                <a:gd name="T21" fmla="*/ 69 h 171"/>
                <a:gd name="T22" fmla="*/ 3 w 584"/>
                <a:gd name="T23" fmla="*/ 55 h 171"/>
                <a:gd name="T24" fmla="*/ 35 w 584"/>
                <a:gd name="T25" fmla="*/ 48 h 171"/>
                <a:gd name="T26" fmla="*/ 83 w 584"/>
                <a:gd name="T27" fmla="*/ 43 h 171"/>
                <a:gd name="T28" fmla="*/ 79 w 584"/>
                <a:gd name="T29" fmla="*/ 27 h 171"/>
                <a:gd name="T30" fmla="*/ 99 w 584"/>
                <a:gd name="T31" fmla="*/ 29 h 171"/>
                <a:gd name="T32" fmla="*/ 198 w 584"/>
                <a:gd name="T33" fmla="*/ 16 h 171"/>
                <a:gd name="T34" fmla="*/ 237 w 584"/>
                <a:gd name="T35" fmla="*/ 21 h 171"/>
                <a:gd name="T36" fmla="*/ 306 w 584"/>
                <a:gd name="T37" fmla="*/ 22 h 171"/>
                <a:gd name="T38" fmla="*/ 409 w 584"/>
                <a:gd name="T39" fmla="*/ 12 h 171"/>
                <a:gd name="T40" fmla="*/ 485 w 584"/>
                <a:gd name="T41" fmla="*/ 26 h 171"/>
                <a:gd name="T42" fmla="*/ 512 w 584"/>
                <a:gd name="T43" fmla="*/ 38 h 171"/>
                <a:gd name="T44" fmla="*/ 524 w 584"/>
                <a:gd name="T45" fmla="*/ 23 h 171"/>
                <a:gd name="T46" fmla="*/ 547 w 584"/>
                <a:gd name="T47" fmla="*/ 15 h 171"/>
                <a:gd name="T48" fmla="*/ 550 w 584"/>
                <a:gd name="T49" fmla="*/ 21 h 171"/>
                <a:gd name="T50" fmla="*/ 560 w 584"/>
                <a:gd name="T51" fmla="*/ 41 h 171"/>
                <a:gd name="T52" fmla="*/ 571 w 584"/>
                <a:gd name="T53" fmla="*/ 38 h 171"/>
                <a:gd name="T54" fmla="*/ 546 w 584"/>
                <a:gd name="T55" fmla="*/ 77 h 171"/>
                <a:gd name="T56" fmla="*/ 561 w 584"/>
                <a:gd name="T57" fmla="*/ 91 h 171"/>
                <a:gd name="T58" fmla="*/ 543 w 584"/>
                <a:gd name="T59" fmla="*/ 106 h 171"/>
                <a:gd name="T60" fmla="*/ 484 w 584"/>
                <a:gd name="T61" fmla="*/ 129 h 171"/>
                <a:gd name="T62" fmla="*/ 575 w 584"/>
                <a:gd name="T63" fmla="*/ 133 h 171"/>
                <a:gd name="T64" fmla="*/ 566 w 584"/>
                <a:gd name="T65" fmla="*/ 144 h 171"/>
                <a:gd name="T66" fmla="*/ 531 w 584"/>
                <a:gd name="T67" fmla="*/ 146 h 171"/>
                <a:gd name="T68" fmla="*/ 493 w 584"/>
                <a:gd name="T69" fmla="*/ 139 h 171"/>
                <a:gd name="T70" fmla="*/ 438 w 584"/>
                <a:gd name="T71" fmla="*/ 154 h 171"/>
                <a:gd name="T72" fmla="*/ 352 w 584"/>
                <a:gd name="T73" fmla="*/ 156 h 171"/>
                <a:gd name="T74" fmla="*/ 430 w 584"/>
                <a:gd name="T75" fmla="*/ 149 h 171"/>
                <a:gd name="T76" fmla="*/ 410 w 584"/>
                <a:gd name="T77" fmla="*/ 157 h 171"/>
                <a:gd name="T78" fmla="*/ 412 w 584"/>
                <a:gd name="T79" fmla="*/ 149 h 171"/>
                <a:gd name="T80" fmla="*/ 276 w 584"/>
                <a:gd name="T81" fmla="*/ 156 h 171"/>
                <a:gd name="T82" fmla="*/ 276 w 584"/>
                <a:gd name="T83" fmla="*/ 156 h 171"/>
                <a:gd name="T84" fmla="*/ 179 w 584"/>
                <a:gd name="T85" fmla="*/ 152 h 171"/>
                <a:gd name="T86" fmla="*/ 179 w 584"/>
                <a:gd name="T87" fmla="*/ 152 h 171"/>
                <a:gd name="T88" fmla="*/ 502 w 584"/>
                <a:gd name="T89" fmla="*/ 94 h 171"/>
                <a:gd name="T90" fmla="*/ 548 w 584"/>
                <a:gd name="T91" fmla="*/ 59 h 171"/>
                <a:gd name="T92" fmla="*/ 551 w 584"/>
                <a:gd name="T93" fmla="*/ 57 h 171"/>
                <a:gd name="T94" fmla="*/ 511 w 584"/>
                <a:gd name="T95" fmla="*/ 68 h 171"/>
                <a:gd name="T96" fmla="*/ 120 w 584"/>
                <a:gd name="T97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171">
                  <a:moveTo>
                    <a:pt x="308" y="169"/>
                  </a:moveTo>
                  <a:cubicBezTo>
                    <a:pt x="307" y="162"/>
                    <a:pt x="304" y="170"/>
                    <a:pt x="302" y="164"/>
                  </a:cubicBezTo>
                  <a:cubicBezTo>
                    <a:pt x="293" y="167"/>
                    <a:pt x="288" y="169"/>
                    <a:pt x="287" y="160"/>
                  </a:cubicBezTo>
                  <a:cubicBezTo>
                    <a:pt x="283" y="169"/>
                    <a:pt x="252" y="166"/>
                    <a:pt x="242" y="161"/>
                  </a:cubicBezTo>
                  <a:cubicBezTo>
                    <a:pt x="244" y="160"/>
                    <a:pt x="247" y="160"/>
                    <a:pt x="246" y="157"/>
                  </a:cubicBezTo>
                  <a:cubicBezTo>
                    <a:pt x="235" y="169"/>
                    <a:pt x="239" y="160"/>
                    <a:pt x="220" y="163"/>
                  </a:cubicBezTo>
                  <a:cubicBezTo>
                    <a:pt x="220" y="161"/>
                    <a:pt x="220" y="158"/>
                    <a:pt x="218" y="157"/>
                  </a:cubicBezTo>
                  <a:cubicBezTo>
                    <a:pt x="216" y="164"/>
                    <a:pt x="204" y="156"/>
                    <a:pt x="199" y="156"/>
                  </a:cubicBezTo>
                  <a:cubicBezTo>
                    <a:pt x="199" y="156"/>
                    <a:pt x="201" y="160"/>
                    <a:pt x="201" y="160"/>
                  </a:cubicBezTo>
                  <a:cubicBezTo>
                    <a:pt x="191" y="160"/>
                    <a:pt x="179" y="162"/>
                    <a:pt x="173" y="152"/>
                  </a:cubicBezTo>
                  <a:cubicBezTo>
                    <a:pt x="173" y="155"/>
                    <a:pt x="173" y="158"/>
                    <a:pt x="171" y="158"/>
                  </a:cubicBezTo>
                  <a:cubicBezTo>
                    <a:pt x="168" y="153"/>
                    <a:pt x="163" y="155"/>
                    <a:pt x="160" y="159"/>
                  </a:cubicBezTo>
                  <a:cubicBezTo>
                    <a:pt x="156" y="154"/>
                    <a:pt x="161" y="155"/>
                    <a:pt x="162" y="150"/>
                  </a:cubicBezTo>
                  <a:cubicBezTo>
                    <a:pt x="158" y="155"/>
                    <a:pt x="158" y="147"/>
                    <a:pt x="152" y="149"/>
                  </a:cubicBezTo>
                  <a:cubicBezTo>
                    <a:pt x="152" y="151"/>
                    <a:pt x="151" y="151"/>
                    <a:pt x="151" y="153"/>
                  </a:cubicBezTo>
                  <a:cubicBezTo>
                    <a:pt x="153" y="152"/>
                    <a:pt x="155" y="149"/>
                    <a:pt x="156" y="153"/>
                  </a:cubicBezTo>
                  <a:cubicBezTo>
                    <a:pt x="153" y="153"/>
                    <a:pt x="152" y="157"/>
                    <a:pt x="147" y="157"/>
                  </a:cubicBezTo>
                  <a:cubicBezTo>
                    <a:pt x="144" y="152"/>
                    <a:pt x="152" y="149"/>
                    <a:pt x="147" y="149"/>
                  </a:cubicBezTo>
                  <a:cubicBezTo>
                    <a:pt x="147" y="151"/>
                    <a:pt x="142" y="156"/>
                    <a:pt x="141" y="151"/>
                  </a:cubicBezTo>
                  <a:cubicBezTo>
                    <a:pt x="146" y="147"/>
                    <a:pt x="136" y="152"/>
                    <a:pt x="141" y="155"/>
                  </a:cubicBezTo>
                  <a:cubicBezTo>
                    <a:pt x="135" y="153"/>
                    <a:pt x="137" y="155"/>
                    <a:pt x="130" y="155"/>
                  </a:cubicBezTo>
                  <a:cubicBezTo>
                    <a:pt x="130" y="152"/>
                    <a:pt x="130" y="149"/>
                    <a:pt x="128" y="147"/>
                  </a:cubicBezTo>
                  <a:cubicBezTo>
                    <a:pt x="139" y="147"/>
                    <a:pt x="122" y="135"/>
                    <a:pt x="132" y="141"/>
                  </a:cubicBezTo>
                  <a:cubicBezTo>
                    <a:pt x="127" y="138"/>
                    <a:pt x="135" y="135"/>
                    <a:pt x="130" y="133"/>
                  </a:cubicBezTo>
                  <a:cubicBezTo>
                    <a:pt x="128" y="142"/>
                    <a:pt x="127" y="131"/>
                    <a:pt x="126" y="131"/>
                  </a:cubicBezTo>
                  <a:cubicBezTo>
                    <a:pt x="117" y="140"/>
                    <a:pt x="116" y="128"/>
                    <a:pt x="100" y="134"/>
                  </a:cubicBezTo>
                  <a:cubicBezTo>
                    <a:pt x="95" y="129"/>
                    <a:pt x="93" y="124"/>
                    <a:pt x="89" y="130"/>
                  </a:cubicBezTo>
                  <a:cubicBezTo>
                    <a:pt x="88" y="124"/>
                    <a:pt x="93" y="118"/>
                    <a:pt x="86" y="114"/>
                  </a:cubicBezTo>
                  <a:cubicBezTo>
                    <a:pt x="91" y="122"/>
                    <a:pt x="79" y="112"/>
                    <a:pt x="77" y="110"/>
                  </a:cubicBezTo>
                  <a:cubicBezTo>
                    <a:pt x="76" y="118"/>
                    <a:pt x="60" y="110"/>
                    <a:pt x="62" y="100"/>
                  </a:cubicBezTo>
                  <a:cubicBezTo>
                    <a:pt x="70" y="101"/>
                    <a:pt x="60" y="93"/>
                    <a:pt x="67" y="98"/>
                  </a:cubicBezTo>
                  <a:cubicBezTo>
                    <a:pt x="67" y="94"/>
                    <a:pt x="70" y="94"/>
                    <a:pt x="71" y="92"/>
                  </a:cubicBezTo>
                  <a:cubicBezTo>
                    <a:pt x="69" y="86"/>
                    <a:pt x="68" y="87"/>
                    <a:pt x="67" y="84"/>
                  </a:cubicBezTo>
                  <a:cubicBezTo>
                    <a:pt x="65" y="86"/>
                    <a:pt x="64" y="89"/>
                    <a:pt x="60" y="90"/>
                  </a:cubicBezTo>
                  <a:cubicBezTo>
                    <a:pt x="60" y="87"/>
                    <a:pt x="58" y="85"/>
                    <a:pt x="58" y="90"/>
                  </a:cubicBezTo>
                  <a:cubicBezTo>
                    <a:pt x="52" y="92"/>
                    <a:pt x="45" y="84"/>
                    <a:pt x="48" y="82"/>
                  </a:cubicBezTo>
                  <a:cubicBezTo>
                    <a:pt x="52" y="89"/>
                    <a:pt x="52" y="77"/>
                    <a:pt x="56" y="78"/>
                  </a:cubicBezTo>
                  <a:cubicBezTo>
                    <a:pt x="58" y="78"/>
                    <a:pt x="64" y="79"/>
                    <a:pt x="69" y="82"/>
                  </a:cubicBezTo>
                  <a:cubicBezTo>
                    <a:pt x="66" y="76"/>
                    <a:pt x="74" y="73"/>
                    <a:pt x="74" y="78"/>
                  </a:cubicBezTo>
                  <a:cubicBezTo>
                    <a:pt x="70" y="75"/>
                    <a:pt x="69" y="85"/>
                    <a:pt x="73" y="84"/>
                  </a:cubicBezTo>
                  <a:cubicBezTo>
                    <a:pt x="72" y="75"/>
                    <a:pt x="78" y="86"/>
                    <a:pt x="78" y="78"/>
                  </a:cubicBezTo>
                  <a:cubicBezTo>
                    <a:pt x="67" y="72"/>
                    <a:pt x="58" y="71"/>
                    <a:pt x="52" y="74"/>
                  </a:cubicBezTo>
                  <a:cubicBezTo>
                    <a:pt x="51" y="72"/>
                    <a:pt x="50" y="69"/>
                    <a:pt x="48" y="68"/>
                  </a:cubicBezTo>
                  <a:cubicBezTo>
                    <a:pt x="38" y="73"/>
                    <a:pt x="22" y="67"/>
                    <a:pt x="9" y="69"/>
                  </a:cubicBezTo>
                  <a:cubicBezTo>
                    <a:pt x="11" y="68"/>
                    <a:pt x="10" y="67"/>
                    <a:pt x="9" y="65"/>
                  </a:cubicBezTo>
                  <a:cubicBezTo>
                    <a:pt x="12" y="64"/>
                    <a:pt x="16" y="65"/>
                    <a:pt x="16" y="63"/>
                  </a:cubicBezTo>
                  <a:cubicBezTo>
                    <a:pt x="4" y="62"/>
                    <a:pt x="11" y="61"/>
                    <a:pt x="16" y="59"/>
                  </a:cubicBezTo>
                  <a:cubicBezTo>
                    <a:pt x="9" y="57"/>
                    <a:pt x="0" y="53"/>
                    <a:pt x="3" y="55"/>
                  </a:cubicBezTo>
                  <a:cubicBezTo>
                    <a:pt x="6" y="53"/>
                    <a:pt x="9" y="52"/>
                    <a:pt x="9" y="47"/>
                  </a:cubicBezTo>
                  <a:cubicBezTo>
                    <a:pt x="14" y="46"/>
                    <a:pt x="15" y="50"/>
                    <a:pt x="18" y="53"/>
                  </a:cubicBezTo>
                  <a:cubicBezTo>
                    <a:pt x="18" y="44"/>
                    <a:pt x="30" y="50"/>
                    <a:pt x="27" y="52"/>
                  </a:cubicBezTo>
                  <a:cubicBezTo>
                    <a:pt x="32" y="48"/>
                    <a:pt x="35" y="54"/>
                    <a:pt x="35" y="48"/>
                  </a:cubicBezTo>
                  <a:cubicBezTo>
                    <a:pt x="38" y="52"/>
                    <a:pt x="53" y="49"/>
                    <a:pt x="66" y="45"/>
                  </a:cubicBezTo>
                  <a:cubicBezTo>
                    <a:pt x="59" y="48"/>
                    <a:pt x="61" y="41"/>
                    <a:pt x="55" y="42"/>
                  </a:cubicBezTo>
                  <a:cubicBezTo>
                    <a:pt x="55" y="35"/>
                    <a:pt x="60" y="34"/>
                    <a:pt x="64" y="31"/>
                  </a:cubicBezTo>
                  <a:cubicBezTo>
                    <a:pt x="70" y="43"/>
                    <a:pt x="79" y="31"/>
                    <a:pt x="83" y="43"/>
                  </a:cubicBezTo>
                  <a:cubicBezTo>
                    <a:pt x="88" y="43"/>
                    <a:pt x="92" y="43"/>
                    <a:pt x="94" y="45"/>
                  </a:cubicBezTo>
                  <a:cubicBezTo>
                    <a:pt x="89" y="39"/>
                    <a:pt x="97" y="43"/>
                    <a:pt x="98" y="39"/>
                  </a:cubicBezTo>
                  <a:cubicBezTo>
                    <a:pt x="91" y="37"/>
                    <a:pt x="90" y="35"/>
                    <a:pt x="94" y="29"/>
                  </a:cubicBezTo>
                  <a:cubicBezTo>
                    <a:pt x="87" y="40"/>
                    <a:pt x="86" y="20"/>
                    <a:pt x="79" y="27"/>
                  </a:cubicBezTo>
                  <a:cubicBezTo>
                    <a:pt x="84" y="20"/>
                    <a:pt x="74" y="19"/>
                    <a:pt x="79" y="15"/>
                  </a:cubicBezTo>
                  <a:cubicBezTo>
                    <a:pt x="82" y="26"/>
                    <a:pt x="85" y="10"/>
                    <a:pt x="86" y="15"/>
                  </a:cubicBezTo>
                  <a:cubicBezTo>
                    <a:pt x="88" y="20"/>
                    <a:pt x="83" y="19"/>
                    <a:pt x="83" y="23"/>
                  </a:cubicBezTo>
                  <a:cubicBezTo>
                    <a:pt x="88" y="25"/>
                    <a:pt x="94" y="27"/>
                    <a:pt x="99" y="29"/>
                  </a:cubicBezTo>
                  <a:cubicBezTo>
                    <a:pt x="92" y="16"/>
                    <a:pt x="98" y="3"/>
                    <a:pt x="110" y="0"/>
                  </a:cubicBezTo>
                  <a:cubicBezTo>
                    <a:pt x="115" y="6"/>
                    <a:pt x="135" y="6"/>
                    <a:pt x="142" y="11"/>
                  </a:cubicBezTo>
                  <a:cubicBezTo>
                    <a:pt x="141" y="3"/>
                    <a:pt x="146" y="10"/>
                    <a:pt x="148" y="11"/>
                  </a:cubicBezTo>
                  <a:cubicBezTo>
                    <a:pt x="161" y="8"/>
                    <a:pt x="187" y="9"/>
                    <a:pt x="198" y="16"/>
                  </a:cubicBezTo>
                  <a:cubicBezTo>
                    <a:pt x="200" y="13"/>
                    <a:pt x="204" y="12"/>
                    <a:pt x="207" y="10"/>
                  </a:cubicBezTo>
                  <a:cubicBezTo>
                    <a:pt x="209" y="13"/>
                    <a:pt x="210" y="16"/>
                    <a:pt x="213" y="18"/>
                  </a:cubicBezTo>
                  <a:cubicBezTo>
                    <a:pt x="214" y="16"/>
                    <a:pt x="219" y="18"/>
                    <a:pt x="222" y="14"/>
                  </a:cubicBezTo>
                  <a:cubicBezTo>
                    <a:pt x="226" y="20"/>
                    <a:pt x="232" y="14"/>
                    <a:pt x="237" y="21"/>
                  </a:cubicBezTo>
                  <a:cubicBezTo>
                    <a:pt x="248" y="14"/>
                    <a:pt x="283" y="29"/>
                    <a:pt x="302" y="18"/>
                  </a:cubicBezTo>
                  <a:cubicBezTo>
                    <a:pt x="297" y="21"/>
                    <a:pt x="291" y="15"/>
                    <a:pt x="297" y="12"/>
                  </a:cubicBezTo>
                  <a:cubicBezTo>
                    <a:pt x="299" y="12"/>
                    <a:pt x="304" y="17"/>
                    <a:pt x="308" y="14"/>
                  </a:cubicBezTo>
                  <a:cubicBezTo>
                    <a:pt x="308" y="18"/>
                    <a:pt x="306" y="18"/>
                    <a:pt x="306" y="22"/>
                  </a:cubicBezTo>
                  <a:cubicBezTo>
                    <a:pt x="324" y="14"/>
                    <a:pt x="351" y="19"/>
                    <a:pt x="383" y="22"/>
                  </a:cubicBezTo>
                  <a:cubicBezTo>
                    <a:pt x="385" y="18"/>
                    <a:pt x="388" y="15"/>
                    <a:pt x="392" y="12"/>
                  </a:cubicBezTo>
                  <a:cubicBezTo>
                    <a:pt x="399" y="14"/>
                    <a:pt x="394" y="17"/>
                    <a:pt x="399" y="20"/>
                  </a:cubicBezTo>
                  <a:cubicBezTo>
                    <a:pt x="403" y="17"/>
                    <a:pt x="405" y="14"/>
                    <a:pt x="409" y="12"/>
                  </a:cubicBezTo>
                  <a:cubicBezTo>
                    <a:pt x="412" y="6"/>
                    <a:pt x="400" y="8"/>
                    <a:pt x="407" y="6"/>
                  </a:cubicBezTo>
                  <a:cubicBezTo>
                    <a:pt x="421" y="5"/>
                    <a:pt x="437" y="10"/>
                    <a:pt x="453" y="11"/>
                  </a:cubicBezTo>
                  <a:cubicBezTo>
                    <a:pt x="456" y="18"/>
                    <a:pt x="447" y="12"/>
                    <a:pt x="448" y="17"/>
                  </a:cubicBezTo>
                  <a:cubicBezTo>
                    <a:pt x="457" y="29"/>
                    <a:pt x="470" y="23"/>
                    <a:pt x="485" y="26"/>
                  </a:cubicBezTo>
                  <a:cubicBezTo>
                    <a:pt x="482" y="26"/>
                    <a:pt x="484" y="32"/>
                    <a:pt x="482" y="32"/>
                  </a:cubicBezTo>
                  <a:cubicBezTo>
                    <a:pt x="475" y="28"/>
                    <a:pt x="469" y="32"/>
                    <a:pt x="454" y="29"/>
                  </a:cubicBezTo>
                  <a:cubicBezTo>
                    <a:pt x="453" y="32"/>
                    <a:pt x="451" y="32"/>
                    <a:pt x="450" y="35"/>
                  </a:cubicBezTo>
                  <a:cubicBezTo>
                    <a:pt x="469" y="40"/>
                    <a:pt x="494" y="29"/>
                    <a:pt x="512" y="38"/>
                  </a:cubicBezTo>
                  <a:cubicBezTo>
                    <a:pt x="509" y="37"/>
                    <a:pt x="511" y="30"/>
                    <a:pt x="508" y="30"/>
                  </a:cubicBezTo>
                  <a:cubicBezTo>
                    <a:pt x="505" y="28"/>
                    <a:pt x="497" y="32"/>
                    <a:pt x="493" y="26"/>
                  </a:cubicBezTo>
                  <a:cubicBezTo>
                    <a:pt x="497" y="22"/>
                    <a:pt x="507" y="23"/>
                    <a:pt x="508" y="30"/>
                  </a:cubicBezTo>
                  <a:cubicBezTo>
                    <a:pt x="510" y="18"/>
                    <a:pt x="520" y="23"/>
                    <a:pt x="524" y="23"/>
                  </a:cubicBezTo>
                  <a:cubicBezTo>
                    <a:pt x="525" y="23"/>
                    <a:pt x="537" y="24"/>
                    <a:pt x="545" y="23"/>
                  </a:cubicBezTo>
                  <a:cubicBezTo>
                    <a:pt x="541" y="22"/>
                    <a:pt x="540" y="17"/>
                    <a:pt x="545" y="21"/>
                  </a:cubicBezTo>
                  <a:cubicBezTo>
                    <a:pt x="545" y="17"/>
                    <a:pt x="535" y="14"/>
                    <a:pt x="541" y="11"/>
                  </a:cubicBezTo>
                  <a:cubicBezTo>
                    <a:pt x="542" y="18"/>
                    <a:pt x="546" y="11"/>
                    <a:pt x="547" y="15"/>
                  </a:cubicBezTo>
                  <a:cubicBezTo>
                    <a:pt x="542" y="15"/>
                    <a:pt x="546" y="21"/>
                    <a:pt x="549" y="21"/>
                  </a:cubicBezTo>
                  <a:cubicBezTo>
                    <a:pt x="549" y="19"/>
                    <a:pt x="549" y="17"/>
                    <a:pt x="550" y="17"/>
                  </a:cubicBezTo>
                  <a:cubicBezTo>
                    <a:pt x="555" y="19"/>
                    <a:pt x="554" y="28"/>
                    <a:pt x="551" y="25"/>
                  </a:cubicBezTo>
                  <a:cubicBezTo>
                    <a:pt x="550" y="22"/>
                    <a:pt x="553" y="22"/>
                    <a:pt x="550" y="21"/>
                  </a:cubicBezTo>
                  <a:cubicBezTo>
                    <a:pt x="549" y="25"/>
                    <a:pt x="545" y="22"/>
                    <a:pt x="549" y="27"/>
                  </a:cubicBezTo>
                  <a:cubicBezTo>
                    <a:pt x="543" y="28"/>
                    <a:pt x="537" y="27"/>
                    <a:pt x="536" y="23"/>
                  </a:cubicBezTo>
                  <a:cubicBezTo>
                    <a:pt x="528" y="32"/>
                    <a:pt x="540" y="36"/>
                    <a:pt x="540" y="41"/>
                  </a:cubicBezTo>
                  <a:cubicBezTo>
                    <a:pt x="549" y="40"/>
                    <a:pt x="554" y="39"/>
                    <a:pt x="560" y="41"/>
                  </a:cubicBezTo>
                  <a:cubicBezTo>
                    <a:pt x="560" y="36"/>
                    <a:pt x="563" y="34"/>
                    <a:pt x="566" y="32"/>
                  </a:cubicBezTo>
                  <a:cubicBezTo>
                    <a:pt x="566" y="36"/>
                    <a:pt x="569" y="31"/>
                    <a:pt x="569" y="34"/>
                  </a:cubicBezTo>
                  <a:cubicBezTo>
                    <a:pt x="567" y="35"/>
                    <a:pt x="565" y="37"/>
                    <a:pt x="564" y="39"/>
                  </a:cubicBezTo>
                  <a:cubicBezTo>
                    <a:pt x="569" y="38"/>
                    <a:pt x="568" y="42"/>
                    <a:pt x="571" y="38"/>
                  </a:cubicBezTo>
                  <a:cubicBezTo>
                    <a:pt x="571" y="48"/>
                    <a:pt x="576" y="54"/>
                    <a:pt x="579" y="54"/>
                  </a:cubicBezTo>
                  <a:cubicBezTo>
                    <a:pt x="577" y="55"/>
                    <a:pt x="575" y="57"/>
                    <a:pt x="574" y="59"/>
                  </a:cubicBezTo>
                  <a:cubicBezTo>
                    <a:pt x="582" y="59"/>
                    <a:pt x="582" y="70"/>
                    <a:pt x="578" y="75"/>
                  </a:cubicBezTo>
                  <a:cubicBezTo>
                    <a:pt x="566" y="75"/>
                    <a:pt x="556" y="81"/>
                    <a:pt x="546" y="77"/>
                  </a:cubicBezTo>
                  <a:cubicBezTo>
                    <a:pt x="546" y="83"/>
                    <a:pt x="541" y="83"/>
                    <a:pt x="539" y="86"/>
                  </a:cubicBezTo>
                  <a:cubicBezTo>
                    <a:pt x="547" y="88"/>
                    <a:pt x="549" y="84"/>
                    <a:pt x="552" y="89"/>
                  </a:cubicBezTo>
                  <a:cubicBezTo>
                    <a:pt x="552" y="83"/>
                    <a:pt x="555" y="88"/>
                    <a:pt x="561" y="85"/>
                  </a:cubicBezTo>
                  <a:cubicBezTo>
                    <a:pt x="561" y="87"/>
                    <a:pt x="561" y="89"/>
                    <a:pt x="561" y="91"/>
                  </a:cubicBezTo>
                  <a:cubicBezTo>
                    <a:pt x="557" y="87"/>
                    <a:pt x="555" y="88"/>
                    <a:pt x="560" y="95"/>
                  </a:cubicBezTo>
                  <a:cubicBezTo>
                    <a:pt x="548" y="95"/>
                    <a:pt x="542" y="102"/>
                    <a:pt x="533" y="96"/>
                  </a:cubicBezTo>
                  <a:cubicBezTo>
                    <a:pt x="539" y="101"/>
                    <a:pt x="530" y="99"/>
                    <a:pt x="530" y="104"/>
                  </a:cubicBezTo>
                  <a:cubicBezTo>
                    <a:pt x="533" y="99"/>
                    <a:pt x="547" y="99"/>
                    <a:pt x="543" y="106"/>
                  </a:cubicBezTo>
                  <a:cubicBezTo>
                    <a:pt x="551" y="103"/>
                    <a:pt x="572" y="102"/>
                    <a:pt x="584" y="109"/>
                  </a:cubicBezTo>
                  <a:cubicBezTo>
                    <a:pt x="577" y="107"/>
                    <a:pt x="570" y="111"/>
                    <a:pt x="575" y="117"/>
                  </a:cubicBezTo>
                  <a:cubicBezTo>
                    <a:pt x="566" y="118"/>
                    <a:pt x="561" y="117"/>
                    <a:pt x="569" y="113"/>
                  </a:cubicBezTo>
                  <a:cubicBezTo>
                    <a:pt x="537" y="129"/>
                    <a:pt x="503" y="116"/>
                    <a:pt x="484" y="129"/>
                  </a:cubicBezTo>
                  <a:cubicBezTo>
                    <a:pt x="497" y="133"/>
                    <a:pt x="508" y="131"/>
                    <a:pt x="519" y="132"/>
                  </a:cubicBezTo>
                  <a:cubicBezTo>
                    <a:pt x="520" y="130"/>
                    <a:pt x="517" y="129"/>
                    <a:pt x="519" y="128"/>
                  </a:cubicBezTo>
                  <a:cubicBezTo>
                    <a:pt x="520" y="131"/>
                    <a:pt x="521" y="130"/>
                    <a:pt x="523" y="128"/>
                  </a:cubicBezTo>
                  <a:cubicBezTo>
                    <a:pt x="536" y="137"/>
                    <a:pt x="568" y="130"/>
                    <a:pt x="575" y="133"/>
                  </a:cubicBezTo>
                  <a:cubicBezTo>
                    <a:pt x="574" y="133"/>
                    <a:pt x="573" y="134"/>
                    <a:pt x="574" y="135"/>
                  </a:cubicBezTo>
                  <a:cubicBezTo>
                    <a:pt x="575" y="135"/>
                    <a:pt x="576" y="134"/>
                    <a:pt x="577" y="133"/>
                  </a:cubicBezTo>
                  <a:cubicBezTo>
                    <a:pt x="578" y="138"/>
                    <a:pt x="574" y="140"/>
                    <a:pt x="572" y="141"/>
                  </a:cubicBezTo>
                  <a:cubicBezTo>
                    <a:pt x="571" y="132"/>
                    <a:pt x="570" y="145"/>
                    <a:pt x="566" y="144"/>
                  </a:cubicBezTo>
                  <a:cubicBezTo>
                    <a:pt x="565" y="140"/>
                    <a:pt x="569" y="138"/>
                    <a:pt x="566" y="138"/>
                  </a:cubicBezTo>
                  <a:cubicBezTo>
                    <a:pt x="559" y="146"/>
                    <a:pt x="544" y="145"/>
                    <a:pt x="534" y="140"/>
                  </a:cubicBezTo>
                  <a:cubicBezTo>
                    <a:pt x="538" y="147"/>
                    <a:pt x="534" y="142"/>
                    <a:pt x="531" y="140"/>
                  </a:cubicBezTo>
                  <a:cubicBezTo>
                    <a:pt x="531" y="143"/>
                    <a:pt x="534" y="145"/>
                    <a:pt x="531" y="146"/>
                  </a:cubicBezTo>
                  <a:cubicBezTo>
                    <a:pt x="530" y="142"/>
                    <a:pt x="525" y="142"/>
                    <a:pt x="529" y="146"/>
                  </a:cubicBezTo>
                  <a:cubicBezTo>
                    <a:pt x="523" y="144"/>
                    <a:pt x="515" y="139"/>
                    <a:pt x="510" y="145"/>
                  </a:cubicBezTo>
                  <a:cubicBezTo>
                    <a:pt x="506" y="138"/>
                    <a:pt x="509" y="143"/>
                    <a:pt x="507" y="145"/>
                  </a:cubicBezTo>
                  <a:cubicBezTo>
                    <a:pt x="504" y="138"/>
                    <a:pt x="497" y="147"/>
                    <a:pt x="493" y="139"/>
                  </a:cubicBezTo>
                  <a:cubicBezTo>
                    <a:pt x="490" y="148"/>
                    <a:pt x="461" y="137"/>
                    <a:pt x="451" y="148"/>
                  </a:cubicBezTo>
                  <a:cubicBezTo>
                    <a:pt x="457" y="149"/>
                    <a:pt x="466" y="158"/>
                    <a:pt x="464" y="162"/>
                  </a:cubicBezTo>
                  <a:cubicBezTo>
                    <a:pt x="459" y="155"/>
                    <a:pt x="441" y="157"/>
                    <a:pt x="442" y="160"/>
                  </a:cubicBezTo>
                  <a:cubicBezTo>
                    <a:pt x="441" y="158"/>
                    <a:pt x="440" y="156"/>
                    <a:pt x="438" y="154"/>
                  </a:cubicBezTo>
                  <a:cubicBezTo>
                    <a:pt x="437" y="158"/>
                    <a:pt x="434" y="156"/>
                    <a:pt x="432" y="155"/>
                  </a:cubicBezTo>
                  <a:cubicBezTo>
                    <a:pt x="432" y="161"/>
                    <a:pt x="419" y="160"/>
                    <a:pt x="421" y="153"/>
                  </a:cubicBezTo>
                  <a:cubicBezTo>
                    <a:pt x="419" y="166"/>
                    <a:pt x="402" y="153"/>
                    <a:pt x="399" y="161"/>
                  </a:cubicBezTo>
                  <a:cubicBezTo>
                    <a:pt x="381" y="150"/>
                    <a:pt x="358" y="169"/>
                    <a:pt x="352" y="156"/>
                  </a:cubicBezTo>
                  <a:cubicBezTo>
                    <a:pt x="342" y="163"/>
                    <a:pt x="326" y="171"/>
                    <a:pt x="308" y="169"/>
                  </a:cubicBezTo>
                  <a:close/>
                  <a:moveTo>
                    <a:pt x="429" y="155"/>
                  </a:moveTo>
                  <a:cubicBezTo>
                    <a:pt x="431" y="154"/>
                    <a:pt x="429" y="153"/>
                    <a:pt x="428" y="153"/>
                  </a:cubicBezTo>
                  <a:cubicBezTo>
                    <a:pt x="428" y="150"/>
                    <a:pt x="429" y="149"/>
                    <a:pt x="430" y="149"/>
                  </a:cubicBezTo>
                  <a:cubicBezTo>
                    <a:pt x="430" y="143"/>
                    <a:pt x="421" y="152"/>
                    <a:pt x="426" y="147"/>
                  </a:cubicBezTo>
                  <a:cubicBezTo>
                    <a:pt x="426" y="142"/>
                    <a:pt x="418" y="146"/>
                    <a:pt x="419" y="151"/>
                  </a:cubicBezTo>
                  <a:cubicBezTo>
                    <a:pt x="422" y="152"/>
                    <a:pt x="427" y="152"/>
                    <a:pt x="429" y="155"/>
                  </a:cubicBezTo>
                  <a:close/>
                  <a:moveTo>
                    <a:pt x="410" y="157"/>
                  </a:moveTo>
                  <a:cubicBezTo>
                    <a:pt x="415" y="157"/>
                    <a:pt x="418" y="153"/>
                    <a:pt x="417" y="147"/>
                  </a:cubicBezTo>
                  <a:cubicBezTo>
                    <a:pt x="415" y="147"/>
                    <a:pt x="416" y="149"/>
                    <a:pt x="415" y="151"/>
                  </a:cubicBezTo>
                  <a:cubicBezTo>
                    <a:pt x="412" y="152"/>
                    <a:pt x="412" y="141"/>
                    <a:pt x="415" y="143"/>
                  </a:cubicBezTo>
                  <a:cubicBezTo>
                    <a:pt x="413" y="136"/>
                    <a:pt x="410" y="145"/>
                    <a:pt x="412" y="149"/>
                  </a:cubicBezTo>
                  <a:cubicBezTo>
                    <a:pt x="403" y="146"/>
                    <a:pt x="385" y="148"/>
                    <a:pt x="376" y="148"/>
                  </a:cubicBezTo>
                  <a:cubicBezTo>
                    <a:pt x="377" y="151"/>
                    <a:pt x="382" y="149"/>
                    <a:pt x="380" y="156"/>
                  </a:cubicBezTo>
                  <a:cubicBezTo>
                    <a:pt x="386" y="152"/>
                    <a:pt x="403" y="151"/>
                    <a:pt x="410" y="157"/>
                  </a:cubicBezTo>
                  <a:close/>
                  <a:moveTo>
                    <a:pt x="276" y="156"/>
                  </a:moveTo>
                  <a:cubicBezTo>
                    <a:pt x="276" y="161"/>
                    <a:pt x="281" y="155"/>
                    <a:pt x="279" y="152"/>
                  </a:cubicBezTo>
                  <a:cubicBezTo>
                    <a:pt x="275" y="150"/>
                    <a:pt x="270" y="145"/>
                    <a:pt x="270" y="154"/>
                  </a:cubicBezTo>
                  <a:cubicBezTo>
                    <a:pt x="274" y="157"/>
                    <a:pt x="272" y="154"/>
                    <a:pt x="277" y="154"/>
                  </a:cubicBezTo>
                  <a:cubicBezTo>
                    <a:pt x="278" y="156"/>
                    <a:pt x="277" y="156"/>
                    <a:pt x="276" y="156"/>
                  </a:cubicBezTo>
                  <a:close/>
                  <a:moveTo>
                    <a:pt x="447" y="144"/>
                  </a:moveTo>
                  <a:cubicBezTo>
                    <a:pt x="441" y="139"/>
                    <a:pt x="436" y="146"/>
                    <a:pt x="432" y="149"/>
                  </a:cubicBezTo>
                  <a:cubicBezTo>
                    <a:pt x="435" y="155"/>
                    <a:pt x="446" y="151"/>
                    <a:pt x="447" y="144"/>
                  </a:cubicBezTo>
                  <a:close/>
                  <a:moveTo>
                    <a:pt x="179" y="152"/>
                  </a:moveTo>
                  <a:cubicBezTo>
                    <a:pt x="179" y="158"/>
                    <a:pt x="186" y="144"/>
                    <a:pt x="190" y="146"/>
                  </a:cubicBezTo>
                  <a:cubicBezTo>
                    <a:pt x="187" y="137"/>
                    <a:pt x="185" y="149"/>
                    <a:pt x="177" y="146"/>
                  </a:cubicBezTo>
                  <a:cubicBezTo>
                    <a:pt x="176" y="149"/>
                    <a:pt x="178" y="150"/>
                    <a:pt x="180" y="150"/>
                  </a:cubicBezTo>
                  <a:cubicBezTo>
                    <a:pt x="181" y="152"/>
                    <a:pt x="180" y="152"/>
                    <a:pt x="179" y="152"/>
                  </a:cubicBezTo>
                  <a:close/>
                  <a:moveTo>
                    <a:pt x="496" y="101"/>
                  </a:moveTo>
                  <a:cubicBezTo>
                    <a:pt x="500" y="102"/>
                    <a:pt x="508" y="103"/>
                    <a:pt x="509" y="96"/>
                  </a:cubicBezTo>
                  <a:cubicBezTo>
                    <a:pt x="506" y="96"/>
                    <a:pt x="503" y="96"/>
                    <a:pt x="500" y="97"/>
                  </a:cubicBezTo>
                  <a:cubicBezTo>
                    <a:pt x="500" y="95"/>
                    <a:pt x="501" y="95"/>
                    <a:pt x="502" y="94"/>
                  </a:cubicBezTo>
                  <a:cubicBezTo>
                    <a:pt x="501" y="90"/>
                    <a:pt x="495" y="97"/>
                    <a:pt x="496" y="101"/>
                  </a:cubicBezTo>
                  <a:close/>
                  <a:moveTo>
                    <a:pt x="511" y="68"/>
                  </a:moveTo>
                  <a:cubicBezTo>
                    <a:pt x="513" y="68"/>
                    <a:pt x="511" y="66"/>
                    <a:pt x="510" y="66"/>
                  </a:cubicBezTo>
                  <a:cubicBezTo>
                    <a:pt x="514" y="59"/>
                    <a:pt x="539" y="70"/>
                    <a:pt x="548" y="59"/>
                  </a:cubicBezTo>
                  <a:cubicBezTo>
                    <a:pt x="552" y="61"/>
                    <a:pt x="556" y="62"/>
                    <a:pt x="559" y="65"/>
                  </a:cubicBezTo>
                  <a:cubicBezTo>
                    <a:pt x="564" y="65"/>
                    <a:pt x="565" y="62"/>
                    <a:pt x="568" y="61"/>
                  </a:cubicBezTo>
                  <a:cubicBezTo>
                    <a:pt x="568" y="57"/>
                    <a:pt x="566" y="57"/>
                    <a:pt x="566" y="53"/>
                  </a:cubicBezTo>
                  <a:cubicBezTo>
                    <a:pt x="560" y="52"/>
                    <a:pt x="554" y="53"/>
                    <a:pt x="551" y="57"/>
                  </a:cubicBezTo>
                  <a:cubicBezTo>
                    <a:pt x="549" y="55"/>
                    <a:pt x="547" y="52"/>
                    <a:pt x="546" y="49"/>
                  </a:cubicBezTo>
                  <a:cubicBezTo>
                    <a:pt x="533" y="56"/>
                    <a:pt x="522" y="51"/>
                    <a:pt x="510" y="64"/>
                  </a:cubicBezTo>
                  <a:cubicBezTo>
                    <a:pt x="509" y="64"/>
                    <a:pt x="509" y="62"/>
                    <a:pt x="508" y="60"/>
                  </a:cubicBezTo>
                  <a:cubicBezTo>
                    <a:pt x="501" y="63"/>
                    <a:pt x="510" y="64"/>
                    <a:pt x="511" y="68"/>
                  </a:cubicBezTo>
                  <a:close/>
                  <a:moveTo>
                    <a:pt x="415" y="34"/>
                  </a:moveTo>
                  <a:cubicBezTo>
                    <a:pt x="416" y="38"/>
                    <a:pt x="426" y="35"/>
                    <a:pt x="428" y="33"/>
                  </a:cubicBezTo>
                  <a:cubicBezTo>
                    <a:pt x="426" y="26"/>
                    <a:pt x="417" y="30"/>
                    <a:pt x="415" y="34"/>
                  </a:cubicBezTo>
                  <a:close/>
                  <a:moveTo>
                    <a:pt x="120" y="36"/>
                  </a:moveTo>
                  <a:cubicBezTo>
                    <a:pt x="120" y="31"/>
                    <a:pt x="109" y="27"/>
                    <a:pt x="105" y="32"/>
                  </a:cubicBezTo>
                  <a:cubicBezTo>
                    <a:pt x="107" y="39"/>
                    <a:pt x="116" y="38"/>
                    <a:pt x="120" y="3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buFontTx/>
                <a:buNone/>
                <a:defRPr/>
              </a:pPr>
              <a:endParaRPr lang="zh-CN" altLang="en-US" sz="1400">
                <a:latin typeface="等线" panose="02010600030101010101" charset="-122"/>
                <a:ea typeface="宋体" panose="02010600030101010101" pitchFamily="2" charset="-122"/>
              </a:endParaRPr>
            </a:p>
          </p:txBody>
        </p:sp>
        <p:sp>
          <p:nvSpPr>
            <p:cNvPr id="30723" name="文本框 2"/>
            <p:cNvSpPr txBox="1">
              <a:spLocks noChangeArrowheads="1"/>
            </p:cNvSpPr>
            <p:nvPr/>
          </p:nvSpPr>
          <p:spPr bwMode="auto">
            <a:xfrm>
              <a:off x="692" y="198"/>
              <a:ext cx="182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练习</a:t>
              </a:r>
            </a:p>
          </p:txBody>
        </p:sp>
      </p:grp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591991" y="1220392"/>
            <a:ext cx="5130403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100" b="1"/>
              <a:t>●Who was moving about</a:t>
            </a:r>
            <a:r>
              <a:rPr lang="zh-CN" altLang="en-US" sz="2100" b="1"/>
              <a:t> last night？</a:t>
            </a:r>
          </a:p>
        </p:txBody>
      </p:sp>
      <p:sp>
        <p:nvSpPr>
          <p:cNvPr id="16388" name="Oval 7" descr="somebody"/>
          <p:cNvSpPr>
            <a:spLocks noChangeArrowheads="1"/>
          </p:cNvSpPr>
          <p:nvPr/>
        </p:nvSpPr>
        <p:spPr bwMode="auto">
          <a:xfrm>
            <a:off x="3950494" y="1744266"/>
            <a:ext cx="1241822" cy="1565672"/>
          </a:xfrm>
          <a:prstGeom prst="ellipse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6389" name="Oval 8" descr="monkey"/>
          <p:cNvSpPr>
            <a:spLocks noChangeArrowheads="1"/>
          </p:cNvSpPr>
          <p:nvPr/>
        </p:nvSpPr>
        <p:spPr bwMode="auto">
          <a:xfrm>
            <a:off x="5723335" y="1744267"/>
            <a:ext cx="1241822" cy="1564481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2591991" y="3483769"/>
            <a:ext cx="513040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100" b="1"/>
              <a:t>●What was the monkey doing</a:t>
            </a:r>
            <a:r>
              <a:rPr lang="zh-CN" altLang="en-US" sz="2100" b="1"/>
              <a:t>？</a:t>
            </a:r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2811066" y="3954066"/>
            <a:ext cx="5130403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100" b="1">
                <a:solidFill>
                  <a:srgbClr val="C00000"/>
                </a:solidFill>
              </a:rPr>
              <a:t>The monkey was looking for food.</a:t>
            </a:r>
          </a:p>
        </p:txBody>
      </p:sp>
      <p:sp>
        <p:nvSpPr>
          <p:cNvPr id="16393" name="Oval 12" descr="monkey food"/>
          <p:cNvSpPr>
            <a:spLocks noChangeArrowheads="1"/>
          </p:cNvSpPr>
          <p:nvPr/>
        </p:nvSpPr>
        <p:spPr bwMode="auto">
          <a:xfrm>
            <a:off x="7628335" y="3770710"/>
            <a:ext cx="756047" cy="756047"/>
          </a:xfrm>
          <a:prstGeom prst="ellipse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6394" name="Text Box 13"/>
          <p:cNvSpPr txBox="1">
            <a:spLocks noChangeArrowheads="1"/>
          </p:cNvSpPr>
          <p:nvPr/>
        </p:nvSpPr>
        <p:spPr bwMode="auto">
          <a:xfrm>
            <a:off x="6669881" y="2332435"/>
            <a:ext cx="1350169" cy="107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66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6395" name="AutoShape 15"/>
          <p:cNvSpPr>
            <a:spLocks noChangeArrowheads="1"/>
          </p:cNvSpPr>
          <p:nvPr/>
        </p:nvSpPr>
        <p:spPr bwMode="auto">
          <a:xfrm>
            <a:off x="1423988" y="216694"/>
            <a:ext cx="7642622" cy="756047"/>
          </a:xfrm>
          <a:prstGeom prst="horizontalScrol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r>
              <a:rPr lang="en-US" altLang="zh-CN" sz="3300" b="1">
                <a:solidFill>
                  <a:srgbClr val="FF0000"/>
                </a:solidFill>
              </a:rPr>
              <a:t>Read Para 2 and find out the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7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63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63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63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1"/>
      <p:bldP spid="16387" grpId="2"/>
      <p:bldP spid="16387" grpId="3"/>
      <p:bldP spid="16387" grpId="4"/>
      <p:bldP spid="16387" grpId="5"/>
      <p:bldP spid="16387" grpId="6"/>
      <p:bldP spid="16387" grpId="7"/>
      <p:bldP spid="16388" grpId="0" bldLvl="0" animBg="1"/>
      <p:bldP spid="16389" grpId="0" bldLvl="0" animBg="1"/>
      <p:bldP spid="16389" grpId="1" bldLvl="0" animBg="1"/>
      <p:bldP spid="16391" grpId="2"/>
      <p:bldP spid="16392" grpId="0"/>
      <p:bldP spid="16393" grpId="0" bldLvl="0" animBg="1"/>
      <p:bldP spid="16394" grpId="0"/>
      <p:bldP spid="16394" grpId="1"/>
      <p:bldP spid="16395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210220108"/>
  <p:tag name="MH_LIBRARY" val="GRAPHIC"/>
  <p:tag name="MH_ORDER" val="Rectangle 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210220108"/>
  <p:tag name="MH_LIBRARY" val="GRAPHIC"/>
  <p:tag name="MH_ORDER" val="任意多边形 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210220108"/>
  <p:tag name="MH_LIBRARY" val="GRAPHIC"/>
  <p:tag name="MH_ORDER" val="任意多边形 1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210220108"/>
  <p:tag name="MH_LIBRARY" val="GRAPHIC"/>
  <p:tag name="MH_ORDER" val="Rectangle 1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210220108"/>
  <p:tag name="MH_LIBRARY" val="GRAPHIC"/>
  <p:tag name="MH_ORDER" val="任意多边形 1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210220108"/>
  <p:tag name="MH_LIBRARY" val="GRAPHIC"/>
  <p:tag name="MH_ORDER" val="任意多边形 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210220108"/>
  <p:tag name="MH_LIBRARY" val="GRAPHI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210220108"/>
  <p:tag name="MH_LIBRARY" val="GRAPHIC"/>
  <p:tag name="MH_ORDER" val="Rectangle 2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210220108"/>
  <p:tag name="MH_LIBRARY" val="GRAPHIC"/>
  <p:tag name="MH_ORDER" val="Rectangle 1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TM04033921[[fn=花纹]]</Template>
  <TotalTime>0</TotalTime>
  <Words>756</Words>
  <Application>Microsoft Office PowerPoint</Application>
  <PresentationFormat>全屏显示(16:9)</PresentationFormat>
  <Paragraphs>160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Gungsuh</vt:lpstr>
      <vt:lpstr>等线</vt:lpstr>
      <vt:lpstr>等线 Light</vt:lpstr>
      <vt:lpstr>黑体</vt:lpstr>
      <vt:lpstr>宋体</vt:lpstr>
      <vt:lpstr>微软雅黑</vt:lpstr>
      <vt:lpstr>Arial</vt:lpstr>
      <vt:lpstr>Bell MT</vt:lpstr>
      <vt:lpstr>Calibri</vt:lpstr>
      <vt:lpstr>Candara</vt:lpstr>
      <vt:lpstr>Times New Roman</vt:lpstr>
      <vt:lpstr>WWW.2PPT.COM
</vt:lpstr>
      <vt:lpstr>Module 8 Unit 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2019-06-08T04:17:00Z</dcterms:created>
  <dcterms:modified xsi:type="dcterms:W3CDTF">2023-01-16T20:49:40Z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17299B6D0BA34FE7A6E7BEBF7774BF59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