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2" r:id="rId2"/>
    <p:sldId id="283" r:id="rId3"/>
    <p:sldId id="284" r:id="rId4"/>
    <p:sldId id="299" r:id="rId5"/>
    <p:sldId id="301" r:id="rId6"/>
    <p:sldId id="303" r:id="rId7"/>
    <p:sldId id="302" r:id="rId8"/>
    <p:sldId id="300" r:id="rId9"/>
    <p:sldId id="304" r:id="rId10"/>
    <p:sldId id="305" r:id="rId11"/>
    <p:sldId id="306" r:id="rId12"/>
    <p:sldId id="312" r:id="rId13"/>
    <p:sldId id="307" r:id="rId14"/>
    <p:sldId id="311" r:id="rId15"/>
    <p:sldId id="313" r:id="rId16"/>
    <p:sldId id="29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叶 宏泽" initials="叶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72C4"/>
    <a:srgbClr val="FFC000"/>
    <a:srgbClr val="102B49"/>
    <a:srgbClr val="A4A4A4"/>
    <a:srgbClr val="ED7D31"/>
    <a:srgbClr val="F7B902"/>
    <a:srgbClr val="FF9601"/>
    <a:srgbClr val="133154"/>
    <a:srgbClr val="123255"/>
    <a:srgbClr val="040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906" y="-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F-49B5-987F-CEDDAA319E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F-49B5-987F-CEDDAA319E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EB83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CF-49B5-987F-CEDDAA31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5172864"/>
        <c:axId val="155174400"/>
      </c:barChart>
      <c:catAx>
        <c:axId val="15517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174400"/>
        <c:crosses val="autoZero"/>
        <c:auto val="1"/>
        <c:lblAlgn val="ctr"/>
        <c:lblOffset val="100"/>
        <c:noMultiLvlLbl val="0"/>
      </c:catAx>
      <c:valAx>
        <c:axId val="15517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17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1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65874-45A5-4D37-9F8D-24CAE81507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2379E-930C-4393-8126-2537D7A0E8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379E-930C-4393-8126-2537D7A0E83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>
            <a:fillRect/>
          </a:stretch>
        </p:blipFill>
        <p:spPr>
          <a:xfrm>
            <a:off x="2471372" y="0"/>
            <a:ext cx="972062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1"/>
          <a:stretch>
            <a:fillRect/>
          </a:stretch>
        </p:blipFill>
        <p:spPr>
          <a:xfrm>
            <a:off x="0" y="0"/>
            <a:ext cx="4597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>
            <a:fillRect/>
          </a:stretch>
        </p:blipFill>
        <p:spPr>
          <a:xfrm>
            <a:off x="2471372" y="0"/>
            <a:ext cx="9720628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1"/>
          <a:stretch>
            <a:fillRect/>
          </a:stretch>
        </p:blipFill>
        <p:spPr>
          <a:xfrm>
            <a:off x="0" y="0"/>
            <a:ext cx="45974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02B49">
                  <a:alpha val="0"/>
                </a:srgbClr>
              </a:gs>
              <a:gs pos="64000">
                <a:srgbClr val="102B49">
                  <a:alpha val="48000"/>
                </a:srgbClr>
              </a:gs>
              <a:gs pos="100000">
                <a:srgbClr val="102B49">
                  <a:alpha val="52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fficePLUS-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99" y="317410"/>
            <a:ext cx="1828800" cy="2438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>
            <a:fillRect/>
          </a:stretch>
        </p:blipFill>
        <p:spPr>
          <a:xfrm>
            <a:off x="2471372" y="0"/>
            <a:ext cx="9720628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1"/>
          <a:stretch>
            <a:fillRect/>
          </a:stretch>
        </p:blipFill>
        <p:spPr>
          <a:xfrm>
            <a:off x="0" y="0"/>
            <a:ext cx="45974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02B49">
                  <a:alpha val="0"/>
                </a:srgbClr>
              </a:gs>
              <a:gs pos="64000">
                <a:srgbClr val="102B49">
                  <a:alpha val="48000"/>
                </a:srgbClr>
              </a:gs>
              <a:gs pos="100000">
                <a:srgbClr val="102B49">
                  <a:alpha val="52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348344" y="348344"/>
            <a:ext cx="624114" cy="624114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fficePLUS-1"/>
          <p:cNvSpPr txBox="1"/>
          <p:nvPr/>
        </p:nvSpPr>
        <p:spPr>
          <a:xfrm>
            <a:off x="957715" y="2297663"/>
            <a:ext cx="221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202X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5" name="OfficePLUS-2"/>
          <p:cNvSpPr txBox="1"/>
          <p:nvPr/>
        </p:nvSpPr>
        <p:spPr>
          <a:xfrm>
            <a:off x="955921" y="2836934"/>
            <a:ext cx="447166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宋体 Heavy" panose="02020900000000000000" pitchFamily="18" charset="-122"/>
              </a:rPr>
              <a:t>地产通用模板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sym typeface="思源宋体 Heavy" panose="02020900000000000000" pitchFamily="18" charset="-122"/>
            </a:endParaRPr>
          </a:p>
        </p:txBody>
      </p:sp>
      <p:sp>
        <p:nvSpPr>
          <p:cNvPr id="16" name="OfficePLUS-3"/>
          <p:cNvSpPr txBox="1"/>
          <p:nvPr/>
        </p:nvSpPr>
        <p:spPr>
          <a:xfrm>
            <a:off x="986402" y="3703929"/>
            <a:ext cx="4197339" cy="3048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400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  <a:sym typeface="Segoe UI" panose="020B0502040204020203" pitchFamily="34" charset="0"/>
              </a:rPr>
              <a:t>General template of real estate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  <a:sym typeface="Segoe UI" panose="020B0502040204020203" pitchFamily="34" charset="0"/>
            </a:endParaRPr>
          </a:p>
        </p:txBody>
      </p:sp>
      <p:cxnSp>
        <p:nvCxnSpPr>
          <p:cNvPr id="4" name="OfficePLUS-4"/>
          <p:cNvCxnSpPr/>
          <p:nvPr/>
        </p:nvCxnSpPr>
        <p:spPr>
          <a:xfrm>
            <a:off x="605716" y="1451259"/>
            <a:ext cx="3090862" cy="0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OfficePLUS-5"/>
          <p:cNvCxnSpPr/>
          <p:nvPr/>
        </p:nvCxnSpPr>
        <p:spPr>
          <a:xfrm>
            <a:off x="605716" y="5479767"/>
            <a:ext cx="3090862" cy="0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OfficePLUS-6"/>
          <p:cNvCxnSpPr/>
          <p:nvPr/>
        </p:nvCxnSpPr>
        <p:spPr>
          <a:xfrm>
            <a:off x="605716" y="1451259"/>
            <a:ext cx="0" cy="4028508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fficePLUS-7"/>
          <p:cNvCxnSpPr/>
          <p:nvPr/>
        </p:nvCxnSpPr>
        <p:spPr>
          <a:xfrm>
            <a:off x="3696578" y="1451259"/>
            <a:ext cx="0" cy="1231879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fficePLUS-8"/>
          <p:cNvCxnSpPr/>
          <p:nvPr/>
        </p:nvCxnSpPr>
        <p:spPr>
          <a:xfrm>
            <a:off x="3696578" y="4167079"/>
            <a:ext cx="0" cy="1312688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OfficePLUS-9"/>
          <p:cNvGrpSpPr/>
          <p:nvPr/>
        </p:nvGrpSpPr>
        <p:grpSpPr>
          <a:xfrm>
            <a:off x="780737" y="1629171"/>
            <a:ext cx="169069" cy="169069"/>
            <a:chOff x="1600200" y="1585798"/>
            <a:chExt cx="169069" cy="169069"/>
          </a:xfrm>
        </p:grpSpPr>
        <p:cxnSp>
          <p:nvCxnSpPr>
            <p:cNvPr id="11" name="OfficePLUS-9-1"/>
            <p:cNvCxnSpPr/>
            <p:nvPr/>
          </p:nvCxnSpPr>
          <p:spPr>
            <a:xfrm>
              <a:off x="1600200" y="1585913"/>
              <a:ext cx="1690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OfficePLUS-9-2"/>
            <p:cNvCxnSpPr/>
            <p:nvPr/>
          </p:nvCxnSpPr>
          <p:spPr>
            <a:xfrm rot="5400000">
              <a:off x="1515665" y="1670333"/>
              <a:ext cx="1690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OfficePLUS-10"/>
          <p:cNvGrpSpPr/>
          <p:nvPr/>
        </p:nvGrpSpPr>
        <p:grpSpPr>
          <a:xfrm flipH="1" flipV="1">
            <a:off x="3364552" y="5150881"/>
            <a:ext cx="169069" cy="169069"/>
            <a:chOff x="1600200" y="1585798"/>
            <a:chExt cx="169069" cy="169069"/>
          </a:xfrm>
        </p:grpSpPr>
        <p:cxnSp>
          <p:nvCxnSpPr>
            <p:cNvPr id="18" name="OfficePLUS-10-1"/>
            <p:cNvCxnSpPr/>
            <p:nvPr/>
          </p:nvCxnSpPr>
          <p:spPr>
            <a:xfrm>
              <a:off x="1600200" y="1585913"/>
              <a:ext cx="1690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OfficePLUS-10-2"/>
            <p:cNvCxnSpPr/>
            <p:nvPr/>
          </p:nvCxnSpPr>
          <p:spPr>
            <a:xfrm rot="5400000">
              <a:off x="1515665" y="1670333"/>
              <a:ext cx="1690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fficePLUS-11"/>
          <p:cNvSpPr txBox="1"/>
          <p:nvPr/>
        </p:nvSpPr>
        <p:spPr>
          <a:xfrm>
            <a:off x="705756" y="4275545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汇报人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：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OfficePLUS-12"/>
          <p:cNvSpPr txBox="1"/>
          <p:nvPr/>
        </p:nvSpPr>
        <p:spPr>
          <a:xfrm>
            <a:off x="240392" y="4725488"/>
            <a:ext cx="2527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202X/09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PLUS-1"/>
          <p:cNvSpPr txBox="1">
            <a:spLocks noChangeArrowheads="1"/>
          </p:cNvSpPr>
          <p:nvPr/>
        </p:nvSpPr>
        <p:spPr bwMode="auto">
          <a:xfrm>
            <a:off x="373499" y="386671"/>
            <a:ext cx="585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sp>
        <p:nvSpPr>
          <p:cNvPr id="5" name="OfficePLUS-2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  <p:sp>
        <p:nvSpPr>
          <p:cNvPr id="6" name="OfficePLUS-3"/>
          <p:cNvSpPr/>
          <p:nvPr/>
        </p:nvSpPr>
        <p:spPr>
          <a:xfrm>
            <a:off x="6132513" y="1291771"/>
            <a:ext cx="2372858" cy="428171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OfficePLUS-4"/>
          <p:cNvSpPr txBox="1"/>
          <p:nvPr/>
        </p:nvSpPr>
        <p:spPr>
          <a:xfrm>
            <a:off x="1174205" y="1934108"/>
            <a:ext cx="6723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accent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“</a:t>
            </a:r>
            <a:r>
              <a:rPr lang="zh-CN" altLang="en-US" sz="5000" dirty="0">
                <a:solidFill>
                  <a:schemeClr val="accent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未来的</a:t>
            </a:r>
            <a:endParaRPr lang="en-US" sz="5000" dirty="0">
              <a:solidFill>
                <a:schemeClr val="accent1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9" name="OfficePLUS-5"/>
          <p:cNvSpPr/>
          <p:nvPr/>
        </p:nvSpPr>
        <p:spPr>
          <a:xfrm>
            <a:off x="2191428" y="2939976"/>
            <a:ext cx="50808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000" dirty="0">
                <a:solidFill>
                  <a:schemeClr val="accent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家庭住宅</a:t>
            </a:r>
            <a:r>
              <a:rPr lang="en-US" altLang="zh-CN" sz="5000" dirty="0">
                <a:solidFill>
                  <a:schemeClr val="accent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”</a:t>
            </a:r>
            <a:endParaRPr lang="en-US" sz="5000" dirty="0">
              <a:solidFill>
                <a:schemeClr val="accent1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0" name="OfficePLUS-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r="13565"/>
          <a:stretch>
            <a:fillRect/>
          </a:stretch>
        </p:blipFill>
        <p:spPr>
          <a:xfrm>
            <a:off x="6527800" y="1523674"/>
            <a:ext cx="3962400" cy="3682596"/>
          </a:xfrm>
          <a:custGeom>
            <a:avLst/>
            <a:gdLst>
              <a:gd name="connsiteX0" fmla="*/ 0 w 7296151"/>
              <a:gd name="connsiteY0" fmla="*/ 0 h 2647950"/>
              <a:gd name="connsiteX1" fmla="*/ 7296151 w 7296151"/>
              <a:gd name="connsiteY1" fmla="*/ 0 h 2647950"/>
              <a:gd name="connsiteX2" fmla="*/ 7296151 w 7296151"/>
              <a:gd name="connsiteY2" fmla="*/ 2647950 h 2647950"/>
              <a:gd name="connsiteX3" fmla="*/ 0 w 7296151"/>
              <a:gd name="connsiteY3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6151" h="2647950">
                <a:moveTo>
                  <a:pt x="0" y="0"/>
                </a:moveTo>
                <a:lnTo>
                  <a:pt x="7296151" y="0"/>
                </a:lnTo>
                <a:lnTo>
                  <a:pt x="7296151" y="2647950"/>
                </a:lnTo>
                <a:lnTo>
                  <a:pt x="0" y="2647950"/>
                </a:lnTo>
                <a:close/>
              </a:path>
            </a:pathLst>
          </a:custGeom>
        </p:spPr>
      </p:pic>
      <p:sp>
        <p:nvSpPr>
          <p:cNvPr id="12" name="OfficePLUS-7"/>
          <p:cNvSpPr/>
          <p:nvPr/>
        </p:nvSpPr>
        <p:spPr>
          <a:xfrm>
            <a:off x="1698099" y="3884914"/>
            <a:ext cx="263438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ea typeface="+mn-ea"/>
              </a:rPr>
              <a:t>在此输入正文内容</a:t>
            </a:r>
          </a:p>
        </p:txBody>
      </p:sp>
      <p:sp>
        <p:nvSpPr>
          <p:cNvPr id="14" name="OfficePLUS-8"/>
          <p:cNvSpPr/>
          <p:nvPr/>
        </p:nvSpPr>
        <p:spPr>
          <a:xfrm>
            <a:off x="1698099" y="4714655"/>
            <a:ext cx="4434414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  <a:endParaRPr lang="zh-CN" altLang="en-US" cap="all" dirty="0">
              <a:solidFill>
                <a:srgbClr val="102B49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fficePLUS-1"/>
          <p:cNvSpPr txBox="1"/>
          <p:nvPr/>
        </p:nvSpPr>
        <p:spPr>
          <a:xfrm>
            <a:off x="3659928" y="2828815"/>
            <a:ext cx="5029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spc="2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  <a:endParaRPr kumimoji="0" lang="zh-CN" altLang="en-US" sz="6000" b="1" i="0" u="none" strike="noStrike" kern="12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9" name="OfficePLUS-2"/>
          <p:cNvSpPr txBox="1"/>
          <p:nvPr/>
        </p:nvSpPr>
        <p:spPr>
          <a:xfrm>
            <a:off x="3730170" y="3800475"/>
            <a:ext cx="482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rPr>
              <a:t>Enter title here</a:t>
            </a:r>
          </a:p>
        </p:txBody>
      </p:sp>
      <p:sp>
        <p:nvSpPr>
          <p:cNvPr id="10" name="OfficePLUS-3"/>
          <p:cNvSpPr txBox="1"/>
          <p:nvPr/>
        </p:nvSpPr>
        <p:spPr>
          <a:xfrm>
            <a:off x="5140492" y="215265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kumimoji="0" lang="zh-CN" altLang="en-US" sz="32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OfficePLUS-4"/>
          <p:cNvGrpSpPr/>
          <p:nvPr/>
        </p:nvGrpSpPr>
        <p:grpSpPr>
          <a:xfrm>
            <a:off x="8429625" y="1646811"/>
            <a:ext cx="1503346" cy="956330"/>
            <a:chOff x="7915275" y="1725597"/>
            <a:chExt cx="1503346" cy="956330"/>
          </a:xfrm>
        </p:grpSpPr>
        <p:cxnSp>
          <p:nvCxnSpPr>
            <p:cNvPr id="12" name="OfficePLUS-4-1"/>
            <p:cNvCxnSpPr/>
            <p:nvPr/>
          </p:nvCxnSpPr>
          <p:spPr>
            <a:xfrm flipH="1">
              <a:off x="8106018" y="1725597"/>
              <a:ext cx="1312603" cy="7127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fficePLUS-4-2"/>
            <p:cNvCxnSpPr/>
            <p:nvPr/>
          </p:nvCxnSpPr>
          <p:spPr>
            <a:xfrm flipH="1">
              <a:off x="7915275" y="2474789"/>
              <a:ext cx="381487" cy="2071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OfficePLUS-5"/>
          <p:cNvGrpSpPr/>
          <p:nvPr/>
        </p:nvGrpSpPr>
        <p:grpSpPr>
          <a:xfrm>
            <a:off x="1953548" y="4193421"/>
            <a:ext cx="1570022" cy="712708"/>
            <a:chOff x="1972598" y="4241602"/>
            <a:chExt cx="1570022" cy="712708"/>
          </a:xfrm>
        </p:grpSpPr>
        <p:cxnSp>
          <p:nvCxnSpPr>
            <p:cNvPr id="15" name="OfficePLUS-5-1"/>
            <p:cNvCxnSpPr/>
            <p:nvPr/>
          </p:nvCxnSpPr>
          <p:spPr>
            <a:xfrm flipH="1">
              <a:off x="1972598" y="4241602"/>
              <a:ext cx="1312603" cy="7127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OfficePLUS-5-2"/>
            <p:cNvCxnSpPr/>
            <p:nvPr/>
          </p:nvCxnSpPr>
          <p:spPr>
            <a:xfrm flipH="1">
              <a:off x="3161133" y="4241602"/>
              <a:ext cx="381487" cy="2071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PLUS-1"/>
          <p:cNvSpPr txBox="1">
            <a:spLocks noChangeArrowheads="1"/>
          </p:cNvSpPr>
          <p:nvPr/>
        </p:nvSpPr>
        <p:spPr bwMode="auto">
          <a:xfrm>
            <a:off x="373499" y="386671"/>
            <a:ext cx="585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03</a:t>
            </a:r>
            <a:endParaRPr lang="zh-CN" altLang="en-US" sz="2800" b="1" dirty="0"/>
          </a:p>
        </p:txBody>
      </p:sp>
      <p:sp>
        <p:nvSpPr>
          <p:cNvPr id="5" name="OfficePLUS-2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  <p:sp>
        <p:nvSpPr>
          <p:cNvPr id="7" name="OfficePLUS-3"/>
          <p:cNvSpPr/>
          <p:nvPr/>
        </p:nvSpPr>
        <p:spPr>
          <a:xfrm>
            <a:off x="1469299" y="2284054"/>
            <a:ext cx="1440000" cy="1440000"/>
          </a:xfrm>
          <a:prstGeom prst="roundRect">
            <a:avLst>
              <a:gd name="adj" fmla="val 8511"/>
            </a:avLst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</a:p>
        </p:txBody>
      </p:sp>
      <p:sp>
        <p:nvSpPr>
          <p:cNvPr id="9" name="OfficePLUS-4"/>
          <p:cNvSpPr/>
          <p:nvPr/>
        </p:nvSpPr>
        <p:spPr>
          <a:xfrm>
            <a:off x="4058140" y="2284054"/>
            <a:ext cx="1440000" cy="1440000"/>
          </a:xfrm>
          <a:prstGeom prst="roundRect">
            <a:avLst>
              <a:gd name="adj" fmla="val 8511"/>
            </a:avLst>
          </a:prstGeom>
          <a:solidFill>
            <a:srgbClr val="5B4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</a:p>
        </p:txBody>
      </p:sp>
      <p:sp>
        <p:nvSpPr>
          <p:cNvPr id="11" name="OfficePLUS-5"/>
          <p:cNvSpPr/>
          <p:nvPr/>
        </p:nvSpPr>
        <p:spPr>
          <a:xfrm>
            <a:off x="6646981" y="2284054"/>
            <a:ext cx="1440000" cy="1440000"/>
          </a:xfrm>
          <a:prstGeom prst="roundRect">
            <a:avLst>
              <a:gd name="adj" fmla="val 851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</p:txBody>
      </p:sp>
      <p:sp>
        <p:nvSpPr>
          <p:cNvPr id="13" name="OfficePLUS-6"/>
          <p:cNvSpPr/>
          <p:nvPr/>
        </p:nvSpPr>
        <p:spPr>
          <a:xfrm>
            <a:off x="9235822" y="2284054"/>
            <a:ext cx="1440000" cy="1440000"/>
          </a:xfrm>
          <a:prstGeom prst="roundRect">
            <a:avLst>
              <a:gd name="adj" fmla="val 8511"/>
            </a:avLst>
          </a:prstGeom>
          <a:solidFill>
            <a:srgbClr val="FEB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</a:p>
        </p:txBody>
      </p:sp>
      <p:sp>
        <p:nvSpPr>
          <p:cNvPr id="15" name="OfficePLUS-7"/>
          <p:cNvSpPr txBox="1"/>
          <p:nvPr/>
        </p:nvSpPr>
        <p:spPr>
          <a:xfrm>
            <a:off x="1385233" y="381936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74C3C"/>
                </a:solidFill>
                <a:latin typeface="+mn-ea"/>
                <a:cs typeface="Open Sans" panose="020B0606030504020204" pitchFamily="34" charset="0"/>
              </a:rPr>
              <a:t>STRENGTHS</a:t>
            </a:r>
          </a:p>
        </p:txBody>
      </p:sp>
      <p:sp>
        <p:nvSpPr>
          <p:cNvPr id="17" name="OfficePLUS-8"/>
          <p:cNvSpPr txBox="1"/>
          <p:nvPr/>
        </p:nvSpPr>
        <p:spPr>
          <a:xfrm>
            <a:off x="6409026" y="3819362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+mn-ea"/>
                <a:cs typeface="Open Sans" panose="020B0606030504020204" pitchFamily="34" charset="0"/>
              </a:rPr>
              <a:t>OPORTUNITIES</a:t>
            </a:r>
          </a:p>
        </p:txBody>
      </p:sp>
      <p:sp>
        <p:nvSpPr>
          <p:cNvPr id="19" name="OfficePLUS-9"/>
          <p:cNvSpPr txBox="1"/>
          <p:nvPr/>
        </p:nvSpPr>
        <p:spPr>
          <a:xfrm>
            <a:off x="9327028" y="3819362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EB834"/>
                </a:solidFill>
                <a:latin typeface="+mn-ea"/>
                <a:cs typeface="Open Sans" panose="020B0606030504020204" pitchFamily="34" charset="0"/>
              </a:rPr>
              <a:t>THREATS</a:t>
            </a:r>
          </a:p>
        </p:txBody>
      </p:sp>
      <p:sp>
        <p:nvSpPr>
          <p:cNvPr id="21" name="OfficePLUS-10"/>
          <p:cNvSpPr txBox="1"/>
          <p:nvPr/>
        </p:nvSpPr>
        <p:spPr>
          <a:xfrm>
            <a:off x="3865070" y="381936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B4470"/>
                </a:solidFill>
                <a:latin typeface="+mn-ea"/>
                <a:cs typeface="Open Sans" panose="020B0606030504020204" pitchFamily="34" charset="0"/>
              </a:rPr>
              <a:t>WEAKNESSES</a:t>
            </a:r>
          </a:p>
        </p:txBody>
      </p:sp>
      <p:sp>
        <p:nvSpPr>
          <p:cNvPr id="31" name="OfficePLUS-11"/>
          <p:cNvSpPr txBox="1"/>
          <p:nvPr/>
        </p:nvSpPr>
        <p:spPr>
          <a:xfrm>
            <a:off x="1155656" y="450231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3" name="OfficePLUS-12"/>
          <p:cNvSpPr/>
          <p:nvPr/>
        </p:nvSpPr>
        <p:spPr>
          <a:xfrm>
            <a:off x="1163678" y="4821086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34" name="OfficePLUS-13"/>
          <p:cNvSpPr txBox="1"/>
          <p:nvPr/>
        </p:nvSpPr>
        <p:spPr>
          <a:xfrm>
            <a:off x="3759156" y="450231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5" name="OfficePLUS-14"/>
          <p:cNvSpPr/>
          <p:nvPr/>
        </p:nvSpPr>
        <p:spPr>
          <a:xfrm>
            <a:off x="3767178" y="4821086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36" name="OfficePLUS-15"/>
          <p:cNvSpPr txBox="1"/>
          <p:nvPr/>
        </p:nvSpPr>
        <p:spPr>
          <a:xfrm>
            <a:off x="6426156" y="450231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7" name="OfficePLUS-16"/>
          <p:cNvSpPr/>
          <p:nvPr/>
        </p:nvSpPr>
        <p:spPr>
          <a:xfrm>
            <a:off x="6434178" y="4821086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38" name="OfficePLUS-17"/>
          <p:cNvSpPr txBox="1"/>
          <p:nvPr/>
        </p:nvSpPr>
        <p:spPr>
          <a:xfrm>
            <a:off x="8991556" y="450231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9" name="OfficePLUS-18"/>
          <p:cNvSpPr/>
          <p:nvPr/>
        </p:nvSpPr>
        <p:spPr>
          <a:xfrm>
            <a:off x="8999578" y="4821086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PLUS-1"/>
          <p:cNvSpPr txBox="1">
            <a:spLocks noChangeArrowheads="1"/>
          </p:cNvSpPr>
          <p:nvPr/>
        </p:nvSpPr>
        <p:spPr bwMode="auto">
          <a:xfrm>
            <a:off x="373499" y="386671"/>
            <a:ext cx="585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03</a:t>
            </a:r>
            <a:endParaRPr lang="zh-CN" altLang="en-US" sz="2800" b="1" dirty="0"/>
          </a:p>
        </p:txBody>
      </p:sp>
      <p:sp>
        <p:nvSpPr>
          <p:cNvPr id="5" name="OfficePLUS-2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  <p:pic>
        <p:nvPicPr>
          <p:cNvPr id="7" name="OfficePLUS-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4759" y="1615820"/>
            <a:ext cx="5995508" cy="3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fficePLUS-4"/>
          <p:cNvSpPr/>
          <p:nvPr/>
        </p:nvSpPr>
        <p:spPr>
          <a:xfrm>
            <a:off x="9109146" y="4074982"/>
            <a:ext cx="1571693" cy="4381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5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OfficePLUS-5"/>
          <p:cNvSpPr txBox="1"/>
          <p:nvPr/>
        </p:nvSpPr>
        <p:spPr>
          <a:xfrm>
            <a:off x="9496948" y="4170946"/>
            <a:ext cx="796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-GB" sz="1065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endParaRPr sz="1065" b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" name="OfficePLUS-6"/>
          <p:cNvSpPr/>
          <p:nvPr/>
        </p:nvSpPr>
        <p:spPr>
          <a:xfrm>
            <a:off x="1226399" y="4067195"/>
            <a:ext cx="1571693" cy="4381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5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OfficePLUS-7"/>
          <p:cNvSpPr txBox="1"/>
          <p:nvPr/>
        </p:nvSpPr>
        <p:spPr>
          <a:xfrm>
            <a:off x="1614201" y="4163159"/>
            <a:ext cx="796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-GB" sz="1065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endParaRPr sz="1065" b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" name="OfficePLUS-8"/>
          <p:cNvSpPr txBox="1"/>
          <p:nvPr/>
        </p:nvSpPr>
        <p:spPr>
          <a:xfrm>
            <a:off x="4783425" y="5580806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sym typeface="+mn-ea"/>
              </a:rPr>
              <a:t>在此处添加标题</a:t>
            </a:r>
            <a:endParaRPr lang="zh-CN" altLang="en-US" dirty="0">
              <a:sym typeface="Montserrat"/>
            </a:endParaRPr>
          </a:p>
        </p:txBody>
      </p:sp>
      <p:sp>
        <p:nvSpPr>
          <p:cNvPr id="23" name="OfficePLUS-9"/>
          <p:cNvSpPr txBox="1"/>
          <p:nvPr/>
        </p:nvSpPr>
        <p:spPr>
          <a:xfrm>
            <a:off x="4053840" y="5201711"/>
            <a:ext cx="415798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..黑体UI-韩语" panose="02000000000000000000" pitchFamily="2" charset="-128"/>
                <a:sym typeface="Montserrat"/>
              </a:rPr>
              <a:t>TEXT HERE</a:t>
            </a:r>
          </a:p>
        </p:txBody>
      </p:sp>
      <p:sp>
        <p:nvSpPr>
          <p:cNvPr id="24" name="OfficePLUS-10"/>
          <p:cNvSpPr/>
          <p:nvPr/>
        </p:nvSpPr>
        <p:spPr>
          <a:xfrm>
            <a:off x="5751830" y="6247556"/>
            <a:ext cx="762000" cy="66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tx1">
                  <a:lumMod val="85000"/>
                  <a:lumOff val="15000"/>
                </a:schemeClr>
              </a:solidFill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  <a:sym typeface="Montserrat"/>
            </a:endParaRPr>
          </a:p>
        </p:txBody>
      </p:sp>
      <p:sp>
        <p:nvSpPr>
          <p:cNvPr id="26" name="OfficePLUS-11"/>
          <p:cNvSpPr txBox="1"/>
          <p:nvPr/>
        </p:nvSpPr>
        <p:spPr>
          <a:xfrm>
            <a:off x="1162913" y="24866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28" name="OfficePLUS-12"/>
          <p:cNvSpPr/>
          <p:nvPr/>
        </p:nvSpPr>
        <p:spPr>
          <a:xfrm>
            <a:off x="1162913" y="2805414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29" name="OfficePLUS-13"/>
          <p:cNvSpPr txBox="1"/>
          <p:nvPr/>
        </p:nvSpPr>
        <p:spPr>
          <a:xfrm>
            <a:off x="9075013" y="24866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0" name="OfficePLUS-14"/>
          <p:cNvSpPr/>
          <p:nvPr/>
        </p:nvSpPr>
        <p:spPr>
          <a:xfrm>
            <a:off x="9075013" y="2805414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pic>
        <p:nvPicPr>
          <p:cNvPr id="32" name="OfficePLUS-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824567"/>
            <a:ext cx="4267200" cy="2700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PLUS-1"/>
          <p:cNvSpPr txBox="1">
            <a:spLocks noChangeArrowheads="1"/>
          </p:cNvSpPr>
          <p:nvPr/>
        </p:nvSpPr>
        <p:spPr bwMode="auto">
          <a:xfrm>
            <a:off x="373499" y="386671"/>
            <a:ext cx="585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03</a:t>
            </a:r>
            <a:endParaRPr lang="zh-CN" altLang="en-US" sz="2800" b="1" dirty="0"/>
          </a:p>
        </p:txBody>
      </p:sp>
      <p:sp>
        <p:nvSpPr>
          <p:cNvPr id="5" name="OfficePLUS-2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  <p:graphicFrame>
        <p:nvGraphicFramePr>
          <p:cNvPr id="13" name="OfficePLUS-3"/>
          <p:cNvGraphicFramePr/>
          <p:nvPr/>
        </p:nvGraphicFramePr>
        <p:xfrm>
          <a:off x="6020403" y="1868093"/>
          <a:ext cx="5387372" cy="379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OfficePLUS-4"/>
          <p:cNvSpPr/>
          <p:nvPr/>
        </p:nvSpPr>
        <p:spPr>
          <a:xfrm>
            <a:off x="1372734" y="3165928"/>
            <a:ext cx="2564266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102B49"/>
                </a:solidFill>
                <a:latin typeface="+mn-ea"/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102B49"/>
                </a:solidFill>
                <a:latin typeface="+mn-ea"/>
                <a:ea typeface="+mn-ea"/>
              </a:rPr>
              <a:t>在此输入正文内容</a:t>
            </a:r>
          </a:p>
        </p:txBody>
      </p:sp>
      <p:sp>
        <p:nvSpPr>
          <p:cNvPr id="25" name="OfficePLUS-5"/>
          <p:cNvSpPr/>
          <p:nvPr/>
        </p:nvSpPr>
        <p:spPr>
          <a:xfrm>
            <a:off x="1372734" y="4270155"/>
            <a:ext cx="3262766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  <a:endParaRPr lang="zh-CN" altLang="en-US" cap="all" dirty="0">
              <a:solidFill>
                <a:srgbClr val="102B49"/>
              </a:solidFill>
              <a:latin typeface="+mn-ea"/>
            </a:endParaRPr>
          </a:p>
        </p:txBody>
      </p:sp>
      <p:sp>
        <p:nvSpPr>
          <p:cNvPr id="27" name="OfficePLUS-6"/>
          <p:cNvSpPr txBox="1"/>
          <p:nvPr/>
        </p:nvSpPr>
        <p:spPr>
          <a:xfrm>
            <a:off x="1366113" y="28168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fficePLUS-1"/>
          <p:cNvSpPr txBox="1"/>
          <p:nvPr/>
        </p:nvSpPr>
        <p:spPr>
          <a:xfrm>
            <a:off x="0" y="4659085"/>
            <a:ext cx="449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</a:rPr>
              <a:t>“静谧之地”</a:t>
            </a:r>
          </a:p>
        </p:txBody>
      </p:sp>
      <p:sp>
        <p:nvSpPr>
          <p:cNvPr id="5" name="OfficePLUS-2"/>
          <p:cNvSpPr txBox="1"/>
          <p:nvPr/>
        </p:nvSpPr>
        <p:spPr>
          <a:xfrm>
            <a:off x="-137886" y="4404180"/>
            <a:ext cx="474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6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+mj-ea"/>
                <a:ea typeface="+mj-ea"/>
              </a:rPr>
              <a:t>寻找那个只有我们知道的地方！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fficePLUS-1"/>
          <p:cNvGrpSpPr/>
          <p:nvPr/>
        </p:nvGrpSpPr>
        <p:grpSpPr>
          <a:xfrm>
            <a:off x="955921" y="2297663"/>
            <a:ext cx="4471665" cy="1711156"/>
            <a:chOff x="1912623" y="2452410"/>
            <a:chExt cx="4471665" cy="1711156"/>
          </a:xfrm>
        </p:grpSpPr>
        <p:sp>
          <p:nvSpPr>
            <p:cNvPr id="17" name="OfficePLUS-1-1"/>
            <p:cNvSpPr txBox="1"/>
            <p:nvPr/>
          </p:nvSpPr>
          <p:spPr>
            <a:xfrm>
              <a:off x="1914417" y="2452410"/>
              <a:ext cx="22193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202X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12623" y="2991681"/>
              <a:ext cx="4471665" cy="1171885"/>
              <a:chOff x="1898650" y="3152923"/>
              <a:chExt cx="4471665" cy="1171885"/>
            </a:xfrm>
          </p:grpSpPr>
          <p:sp>
            <p:nvSpPr>
              <p:cNvPr id="19" name="OfficePLUS-1-2"/>
              <p:cNvSpPr txBox="1"/>
              <p:nvPr/>
            </p:nvSpPr>
            <p:spPr>
              <a:xfrm>
                <a:off x="1898650" y="3152923"/>
                <a:ext cx="4471665" cy="92333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思源宋体 Heavy" panose="02020900000000000000" pitchFamily="18" charset="-122"/>
                    <a:ea typeface="思源宋体 Heavy" panose="02020900000000000000" pitchFamily="18" charset="-122"/>
                    <a:sym typeface="思源宋体 Heavy" panose="02020900000000000000" pitchFamily="18" charset="-122"/>
                  </a:rPr>
                  <a:t>感谢聆听！</a:t>
                </a:r>
              </a:p>
            </p:txBody>
          </p:sp>
          <p:sp>
            <p:nvSpPr>
              <p:cNvPr id="20" name="OfficePLUS-1-3"/>
              <p:cNvSpPr txBox="1"/>
              <p:nvPr/>
            </p:nvSpPr>
            <p:spPr>
              <a:xfrm>
                <a:off x="1929132" y="4019918"/>
                <a:ext cx="3115698" cy="30489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Segoe UI Light" panose="020B0502040204020203" pitchFamily="34" charset="0"/>
                    <a:sym typeface="Segoe UI" panose="020B0502040204020203" pitchFamily="34" charset="0"/>
                  </a:rPr>
                  <a:t>ANNUAL WORK REPORT FOR 2018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Segoe UI Light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</p:grpSp>
      <p:cxnSp>
        <p:nvCxnSpPr>
          <p:cNvPr id="8" name="OfficePLUS-2"/>
          <p:cNvCxnSpPr/>
          <p:nvPr/>
        </p:nvCxnSpPr>
        <p:spPr>
          <a:xfrm>
            <a:off x="605716" y="1451259"/>
            <a:ext cx="3090862" cy="0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fficePLUS-3"/>
          <p:cNvCxnSpPr/>
          <p:nvPr/>
        </p:nvCxnSpPr>
        <p:spPr>
          <a:xfrm>
            <a:off x="605716" y="5479767"/>
            <a:ext cx="3090862" cy="0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fficePLUS-4"/>
          <p:cNvCxnSpPr/>
          <p:nvPr/>
        </p:nvCxnSpPr>
        <p:spPr>
          <a:xfrm>
            <a:off x="605716" y="1451259"/>
            <a:ext cx="0" cy="4028508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fficePLUS-5"/>
          <p:cNvCxnSpPr/>
          <p:nvPr/>
        </p:nvCxnSpPr>
        <p:spPr>
          <a:xfrm>
            <a:off x="3696578" y="1451259"/>
            <a:ext cx="0" cy="1231879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fficePLUS-6"/>
          <p:cNvCxnSpPr/>
          <p:nvPr/>
        </p:nvCxnSpPr>
        <p:spPr>
          <a:xfrm>
            <a:off x="3696578" y="4167079"/>
            <a:ext cx="0" cy="1312688"/>
          </a:xfrm>
          <a:prstGeom prst="line">
            <a:avLst/>
          </a:prstGeom>
          <a:ln w="349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OfficePLUS-7"/>
          <p:cNvGrpSpPr/>
          <p:nvPr/>
        </p:nvGrpSpPr>
        <p:grpSpPr>
          <a:xfrm>
            <a:off x="780737" y="1629171"/>
            <a:ext cx="169069" cy="169069"/>
            <a:chOff x="1600200" y="1585798"/>
            <a:chExt cx="169069" cy="169069"/>
          </a:xfrm>
        </p:grpSpPr>
        <p:cxnSp>
          <p:nvCxnSpPr>
            <p:cNvPr id="15" name="OfficePLUS-7-1"/>
            <p:cNvCxnSpPr/>
            <p:nvPr/>
          </p:nvCxnSpPr>
          <p:spPr>
            <a:xfrm>
              <a:off x="1600200" y="1585913"/>
              <a:ext cx="1690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OfficePLUS-7-2"/>
            <p:cNvCxnSpPr/>
            <p:nvPr/>
          </p:nvCxnSpPr>
          <p:spPr>
            <a:xfrm rot="5400000">
              <a:off x="1515665" y="1670333"/>
              <a:ext cx="1690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fficePLUS-8"/>
          <p:cNvSpPr txBox="1"/>
          <p:nvPr/>
        </p:nvSpPr>
        <p:spPr>
          <a:xfrm>
            <a:off x="221318" y="4490004"/>
            <a:ext cx="311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  <a:cs typeface="+mn-cs"/>
              </a:rPr>
              <a:t>汇报人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  <a:cs typeface="+mn-cs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  <a:cs typeface="+mn-cs"/>
              </a:rPr>
              <a:t>XXX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苹方 常规" panose="020B0300000000000000" pitchFamily="34" charset="-122"/>
              <a:ea typeface="苹方 常规" panose="020B03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fficePLUS-1"/>
          <p:cNvSpPr txBox="1"/>
          <p:nvPr/>
        </p:nvSpPr>
        <p:spPr>
          <a:xfrm>
            <a:off x="1920213" y="2460649"/>
            <a:ext cx="1987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7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目</a:t>
            </a:r>
            <a:endParaRPr kumimoji="0" lang="en-US" altLang="zh-CN" sz="5400" b="0" i="0" u="none" strike="noStrike" kern="1200" cap="none" spc="7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7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录</a:t>
            </a:r>
          </a:p>
        </p:txBody>
      </p:sp>
      <p:sp>
        <p:nvSpPr>
          <p:cNvPr id="25" name="OfficePLUS-2"/>
          <p:cNvSpPr txBox="1"/>
          <p:nvPr/>
        </p:nvSpPr>
        <p:spPr>
          <a:xfrm>
            <a:off x="3309140" y="2748441"/>
            <a:ext cx="430887" cy="1147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CONTENTS</a:t>
            </a:r>
            <a:endParaRPr lang="zh-CN" altLang="en-US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6" name="OfficePLUS-3"/>
          <p:cNvCxnSpPr/>
          <p:nvPr/>
        </p:nvCxnSpPr>
        <p:spPr>
          <a:xfrm>
            <a:off x="2233182" y="2249570"/>
            <a:ext cx="1291401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fficePLUS-4"/>
          <p:cNvCxnSpPr/>
          <p:nvPr/>
        </p:nvCxnSpPr>
        <p:spPr>
          <a:xfrm>
            <a:off x="2233182" y="4342630"/>
            <a:ext cx="1291401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fficePLUS-5"/>
          <p:cNvCxnSpPr/>
          <p:nvPr/>
        </p:nvCxnSpPr>
        <p:spPr>
          <a:xfrm>
            <a:off x="2233182" y="2249570"/>
            <a:ext cx="0" cy="209306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fficePLUS-6"/>
          <p:cNvCxnSpPr/>
          <p:nvPr/>
        </p:nvCxnSpPr>
        <p:spPr>
          <a:xfrm>
            <a:off x="3524583" y="2257678"/>
            <a:ext cx="0" cy="468142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fficePLUS-7"/>
          <p:cNvCxnSpPr/>
          <p:nvPr/>
        </p:nvCxnSpPr>
        <p:spPr>
          <a:xfrm>
            <a:off x="3524583" y="3871438"/>
            <a:ext cx="0" cy="468142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fficePLUS-8"/>
          <p:cNvCxnSpPr/>
          <p:nvPr/>
        </p:nvCxnSpPr>
        <p:spPr>
          <a:xfrm flipH="1">
            <a:off x="3010513" y="4412492"/>
            <a:ext cx="711993" cy="71199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fficePLUS-9"/>
          <p:cNvCxnSpPr/>
          <p:nvPr/>
        </p:nvCxnSpPr>
        <p:spPr>
          <a:xfrm flipH="1">
            <a:off x="3419097" y="4299646"/>
            <a:ext cx="711993" cy="71199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fficePLUS-10"/>
          <p:cNvCxnSpPr/>
          <p:nvPr/>
        </p:nvCxnSpPr>
        <p:spPr>
          <a:xfrm flipH="1">
            <a:off x="1456910" y="1879418"/>
            <a:ext cx="711993" cy="71199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fficePLUS-11"/>
          <p:cNvCxnSpPr/>
          <p:nvPr/>
        </p:nvCxnSpPr>
        <p:spPr>
          <a:xfrm flipH="1">
            <a:off x="1865494" y="1766572"/>
            <a:ext cx="711993" cy="71199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fficePLUS-12"/>
          <p:cNvSpPr txBox="1"/>
          <p:nvPr/>
        </p:nvSpPr>
        <p:spPr>
          <a:xfrm>
            <a:off x="6129790" y="1753011"/>
            <a:ext cx="169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62" name="OfficePLUS-13"/>
          <p:cNvSpPr/>
          <p:nvPr/>
        </p:nvSpPr>
        <p:spPr>
          <a:xfrm>
            <a:off x="6470649" y="1577235"/>
            <a:ext cx="952500" cy="9525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OfficePLUS-14"/>
          <p:cNvSpPr txBox="1"/>
          <p:nvPr/>
        </p:nvSpPr>
        <p:spPr>
          <a:xfrm>
            <a:off x="6100762" y="3131853"/>
            <a:ext cx="169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57" name="OfficePLUS-15"/>
          <p:cNvSpPr/>
          <p:nvPr/>
        </p:nvSpPr>
        <p:spPr>
          <a:xfrm>
            <a:off x="6470649" y="2956077"/>
            <a:ext cx="952500" cy="9525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OfficePLUS-16"/>
          <p:cNvSpPr txBox="1"/>
          <p:nvPr/>
        </p:nvSpPr>
        <p:spPr>
          <a:xfrm>
            <a:off x="6096000" y="4506338"/>
            <a:ext cx="169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52" name="OfficePLUS-17"/>
          <p:cNvSpPr/>
          <p:nvPr/>
        </p:nvSpPr>
        <p:spPr>
          <a:xfrm>
            <a:off x="6465887" y="4330562"/>
            <a:ext cx="952500" cy="9525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OfficePLUS-18"/>
          <p:cNvSpPr txBox="1"/>
          <p:nvPr/>
        </p:nvSpPr>
        <p:spPr>
          <a:xfrm flipH="1">
            <a:off x="7578272" y="1629228"/>
            <a:ext cx="4016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  <a:endParaRPr lang="en-US" altLang="zh-CN" sz="32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Enter title here</a:t>
            </a:r>
          </a:p>
        </p:txBody>
      </p:sp>
      <p:sp>
        <p:nvSpPr>
          <p:cNvPr id="64" name="OfficePLUS-19"/>
          <p:cNvSpPr txBox="1"/>
          <p:nvPr/>
        </p:nvSpPr>
        <p:spPr>
          <a:xfrm flipH="1">
            <a:off x="7578272" y="3005061"/>
            <a:ext cx="4016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  <a:endParaRPr lang="en-US" altLang="zh-CN" sz="32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Enter title here</a:t>
            </a:r>
          </a:p>
        </p:txBody>
      </p:sp>
      <p:sp>
        <p:nvSpPr>
          <p:cNvPr id="65" name="OfficePLUS-20"/>
          <p:cNvSpPr txBox="1"/>
          <p:nvPr/>
        </p:nvSpPr>
        <p:spPr>
          <a:xfrm flipH="1">
            <a:off x="7578272" y="4380894"/>
            <a:ext cx="4016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  <a:endParaRPr lang="en-US" altLang="zh-CN" sz="32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Enter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fficePLUS-1"/>
          <p:cNvSpPr txBox="1"/>
          <p:nvPr/>
        </p:nvSpPr>
        <p:spPr>
          <a:xfrm>
            <a:off x="3659928" y="2828815"/>
            <a:ext cx="5029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spc="2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  <a:endParaRPr kumimoji="0" lang="zh-CN" altLang="en-US" sz="6000" b="1" i="0" u="none" strike="noStrike" kern="12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9" name="OfficePLUS-2"/>
          <p:cNvSpPr txBox="1"/>
          <p:nvPr/>
        </p:nvSpPr>
        <p:spPr>
          <a:xfrm>
            <a:off x="3730170" y="3800475"/>
            <a:ext cx="482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rPr>
              <a:t>Enter title here</a:t>
            </a:r>
          </a:p>
        </p:txBody>
      </p:sp>
      <p:sp>
        <p:nvSpPr>
          <p:cNvPr id="10" name="OfficePLUS-3"/>
          <p:cNvSpPr txBox="1"/>
          <p:nvPr/>
        </p:nvSpPr>
        <p:spPr>
          <a:xfrm>
            <a:off x="5140492" y="215265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kumimoji="0" lang="zh-CN" altLang="en-US" sz="32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OfficePLUS-4"/>
          <p:cNvGrpSpPr/>
          <p:nvPr/>
        </p:nvGrpSpPr>
        <p:grpSpPr>
          <a:xfrm>
            <a:off x="8429625" y="1646811"/>
            <a:ext cx="1503346" cy="956330"/>
            <a:chOff x="7915275" y="1725597"/>
            <a:chExt cx="1503346" cy="956330"/>
          </a:xfrm>
        </p:grpSpPr>
        <p:cxnSp>
          <p:nvCxnSpPr>
            <p:cNvPr id="12" name="OfficePLUS-4-1"/>
            <p:cNvCxnSpPr/>
            <p:nvPr/>
          </p:nvCxnSpPr>
          <p:spPr>
            <a:xfrm flipH="1">
              <a:off x="8106018" y="1725597"/>
              <a:ext cx="1312603" cy="7127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fficePLUS-4-2"/>
            <p:cNvCxnSpPr/>
            <p:nvPr/>
          </p:nvCxnSpPr>
          <p:spPr>
            <a:xfrm flipH="1">
              <a:off x="7915275" y="2474789"/>
              <a:ext cx="381487" cy="2071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OfficePLUS-5"/>
          <p:cNvGrpSpPr/>
          <p:nvPr/>
        </p:nvGrpSpPr>
        <p:grpSpPr>
          <a:xfrm>
            <a:off x="1953548" y="4193421"/>
            <a:ext cx="1570022" cy="712708"/>
            <a:chOff x="1972598" y="4241602"/>
            <a:chExt cx="1570022" cy="712708"/>
          </a:xfrm>
        </p:grpSpPr>
        <p:cxnSp>
          <p:nvCxnSpPr>
            <p:cNvPr id="15" name="OfficePLUS-5-1"/>
            <p:cNvCxnSpPr/>
            <p:nvPr/>
          </p:nvCxnSpPr>
          <p:spPr>
            <a:xfrm flipH="1">
              <a:off x="1972598" y="4241602"/>
              <a:ext cx="1312603" cy="7127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OfficePLUS-5-2"/>
            <p:cNvCxnSpPr/>
            <p:nvPr/>
          </p:nvCxnSpPr>
          <p:spPr>
            <a:xfrm flipH="1">
              <a:off x="3161133" y="4241602"/>
              <a:ext cx="381487" cy="2071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fficePLUS-1"/>
          <p:cNvSpPr/>
          <p:nvPr/>
        </p:nvSpPr>
        <p:spPr>
          <a:xfrm>
            <a:off x="1" y="3538316"/>
            <a:ext cx="12191999" cy="1902243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OfficePLUS-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768" y="1810794"/>
            <a:ext cx="6302414" cy="420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OfficePLUS-3"/>
          <p:cNvSpPr txBox="1">
            <a:spLocks noChangeArrowheads="1"/>
          </p:cNvSpPr>
          <p:nvPr/>
        </p:nvSpPr>
        <p:spPr bwMode="auto">
          <a:xfrm>
            <a:off x="7655136" y="18979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102B49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  <p:sp>
        <p:nvSpPr>
          <p:cNvPr id="40" name="OfficePLUS-4"/>
          <p:cNvSpPr/>
          <p:nvPr/>
        </p:nvSpPr>
        <p:spPr>
          <a:xfrm>
            <a:off x="7650164" y="2593748"/>
            <a:ext cx="3172862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102B49"/>
                </a:solidFill>
                <a:latin typeface="+mn-ea"/>
                <a:ea typeface="+mn-ea"/>
              </a:rPr>
              <a:t>在此输入正文内容在此输入正文内容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102B49"/>
                </a:solidFill>
                <a:latin typeface="+mn-ea"/>
                <a:ea typeface="+mn-ea"/>
              </a:rPr>
              <a:t>在此输入正文内容在此输入正文内容</a:t>
            </a:r>
          </a:p>
        </p:txBody>
      </p:sp>
      <p:sp>
        <p:nvSpPr>
          <p:cNvPr id="42" name="OfficePLUS-5"/>
          <p:cNvSpPr/>
          <p:nvPr/>
        </p:nvSpPr>
        <p:spPr>
          <a:xfrm>
            <a:off x="7708221" y="3668946"/>
            <a:ext cx="3172862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chemeClr val="bg1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chemeClr val="bg1"/>
                </a:solidFill>
                <a:latin typeface="+mn-ea"/>
              </a:rPr>
              <a:t>Please enter your title</a:t>
            </a:r>
            <a:endParaRPr lang="zh-CN" altLang="en-US" sz="1400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OfficePLUS-6"/>
          <p:cNvSpPr/>
          <p:nvPr/>
        </p:nvSpPr>
        <p:spPr>
          <a:xfrm>
            <a:off x="7708221" y="4583346"/>
            <a:ext cx="3172862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chemeClr val="bg1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chemeClr val="bg1"/>
                </a:solidFill>
                <a:latin typeface="+mn-ea"/>
              </a:rPr>
              <a:t>Please enter your title</a:t>
            </a:r>
            <a:endParaRPr lang="zh-CN" altLang="en-US" sz="1400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OfficePLUS-7"/>
          <p:cNvSpPr txBox="1">
            <a:spLocks noChangeArrowheads="1"/>
          </p:cNvSpPr>
          <p:nvPr/>
        </p:nvSpPr>
        <p:spPr bwMode="auto">
          <a:xfrm>
            <a:off x="373500" y="386671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01</a:t>
            </a:r>
            <a:endParaRPr lang="zh-CN" altLang="en-US" sz="2800" b="1" dirty="0"/>
          </a:p>
        </p:txBody>
      </p:sp>
      <p:sp>
        <p:nvSpPr>
          <p:cNvPr id="46" name="OfficePLUS-8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PLUS-1"/>
          <p:cNvSpPr txBox="1">
            <a:spLocks noChangeArrowheads="1"/>
          </p:cNvSpPr>
          <p:nvPr/>
        </p:nvSpPr>
        <p:spPr bwMode="auto">
          <a:xfrm>
            <a:off x="373500" y="386671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01</a:t>
            </a:r>
            <a:endParaRPr lang="zh-CN" altLang="en-US" sz="2800" b="1" dirty="0"/>
          </a:p>
        </p:txBody>
      </p:sp>
      <p:sp>
        <p:nvSpPr>
          <p:cNvPr id="4" name="OfficePLUS-2"/>
          <p:cNvSpPr/>
          <p:nvPr/>
        </p:nvSpPr>
        <p:spPr>
          <a:xfrm>
            <a:off x="4814528" y="2485072"/>
            <a:ext cx="3096344" cy="72008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OfficePLUS-3"/>
          <p:cNvSpPr/>
          <p:nvPr/>
        </p:nvSpPr>
        <p:spPr>
          <a:xfrm>
            <a:off x="4814528" y="5365392"/>
            <a:ext cx="3096344" cy="72008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OfficePLUS-4"/>
          <p:cNvSpPr/>
          <p:nvPr/>
        </p:nvSpPr>
        <p:spPr>
          <a:xfrm>
            <a:off x="8270912" y="2485072"/>
            <a:ext cx="3096344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fficePLUS-5"/>
          <p:cNvSpPr/>
          <p:nvPr/>
        </p:nvSpPr>
        <p:spPr>
          <a:xfrm>
            <a:off x="8270912" y="5365392"/>
            <a:ext cx="3096344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fficePLUS-6"/>
          <p:cNvSpPr/>
          <p:nvPr/>
        </p:nvSpPr>
        <p:spPr>
          <a:xfrm rot="16200000">
            <a:off x="9568112" y="1877082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fficePLUS-7"/>
          <p:cNvSpPr/>
          <p:nvPr/>
        </p:nvSpPr>
        <p:spPr>
          <a:xfrm rot="2700000">
            <a:off x="6181997" y="1804255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OfficePLUS-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/>
          <a:stretch>
            <a:fillRect/>
          </a:stretch>
        </p:blipFill>
        <p:spPr>
          <a:xfrm>
            <a:off x="0" y="1997302"/>
            <a:ext cx="4483600" cy="3612187"/>
          </a:xfrm>
          <a:prstGeom prst="rect">
            <a:avLst/>
          </a:prstGeom>
        </p:spPr>
      </p:pic>
      <p:sp>
        <p:nvSpPr>
          <p:cNvPr id="18" name="OfficePLUS-9"/>
          <p:cNvSpPr/>
          <p:nvPr/>
        </p:nvSpPr>
        <p:spPr>
          <a:xfrm>
            <a:off x="4960484" y="2962728"/>
            <a:ext cx="2564266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102B49"/>
                </a:solidFill>
                <a:latin typeface="+mn-ea"/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102B49"/>
                </a:solidFill>
                <a:latin typeface="+mn-ea"/>
                <a:ea typeface="+mn-ea"/>
              </a:rPr>
              <a:t>在此输入正文内容</a:t>
            </a:r>
          </a:p>
        </p:txBody>
      </p:sp>
      <p:sp>
        <p:nvSpPr>
          <p:cNvPr id="20" name="OfficePLUS-10"/>
          <p:cNvSpPr/>
          <p:nvPr/>
        </p:nvSpPr>
        <p:spPr>
          <a:xfrm>
            <a:off x="4611234" y="4066955"/>
            <a:ext cx="3262766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</a:p>
          <a:p>
            <a:pPr algn="ctr"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  <a:endParaRPr lang="zh-CN" altLang="en-US" cap="all" dirty="0">
              <a:solidFill>
                <a:srgbClr val="102B49"/>
              </a:solidFill>
              <a:latin typeface="+mn-ea"/>
            </a:endParaRPr>
          </a:p>
        </p:txBody>
      </p:sp>
      <p:sp>
        <p:nvSpPr>
          <p:cNvPr id="21" name="OfficePLUS-11"/>
          <p:cNvSpPr/>
          <p:nvPr/>
        </p:nvSpPr>
        <p:spPr>
          <a:xfrm>
            <a:off x="8503784" y="2962728"/>
            <a:ext cx="2564266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102B49"/>
                </a:solidFill>
                <a:latin typeface="+mn-ea"/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102B49"/>
                </a:solidFill>
                <a:latin typeface="+mn-ea"/>
                <a:ea typeface="+mn-ea"/>
              </a:rPr>
              <a:t>在此输入正文内容</a:t>
            </a:r>
          </a:p>
        </p:txBody>
      </p:sp>
      <p:sp>
        <p:nvSpPr>
          <p:cNvPr id="22" name="OfficePLUS-12"/>
          <p:cNvSpPr/>
          <p:nvPr/>
        </p:nvSpPr>
        <p:spPr>
          <a:xfrm>
            <a:off x="8154534" y="4066955"/>
            <a:ext cx="3262766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</a:p>
          <a:p>
            <a:pPr algn="ctr">
              <a:lnSpc>
                <a:spcPct val="150000"/>
              </a:lnSpc>
            </a:pPr>
            <a:r>
              <a:rPr lang="en-US" altLang="zh-CN" cap="all" dirty="0">
                <a:solidFill>
                  <a:srgbClr val="102B49"/>
                </a:solidFill>
                <a:latin typeface="+mn-ea"/>
              </a:rPr>
              <a:t>Please enter your title</a:t>
            </a:r>
            <a:endParaRPr lang="zh-CN" altLang="en-US" cap="all" dirty="0">
              <a:solidFill>
                <a:srgbClr val="102B49"/>
              </a:solidFill>
              <a:latin typeface="+mn-ea"/>
            </a:endParaRPr>
          </a:p>
        </p:txBody>
      </p:sp>
      <p:sp>
        <p:nvSpPr>
          <p:cNvPr id="24" name="OfficePLUS-13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fficePLUS-1"/>
          <p:cNvGrpSpPr/>
          <p:nvPr/>
        </p:nvGrpSpPr>
        <p:grpSpPr>
          <a:xfrm>
            <a:off x="1165910" y="3066216"/>
            <a:ext cx="1923380" cy="1010203"/>
            <a:chOff x="721754" y="3414556"/>
            <a:chExt cx="1923380" cy="1010203"/>
          </a:xfrm>
        </p:grpSpPr>
        <p:sp>
          <p:nvSpPr>
            <p:cNvPr id="3" name="OfficePLUS-1-1"/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OfficePLUS-1-2"/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OfficePLUS-2"/>
          <p:cNvGrpSpPr/>
          <p:nvPr/>
        </p:nvGrpSpPr>
        <p:grpSpPr>
          <a:xfrm>
            <a:off x="3150110" y="3066216"/>
            <a:ext cx="1923380" cy="1010203"/>
            <a:chOff x="2654071" y="3402360"/>
            <a:chExt cx="1923380" cy="1010203"/>
          </a:xfrm>
        </p:grpSpPr>
        <p:sp>
          <p:nvSpPr>
            <p:cNvPr id="6" name="OfficePLUS-2-1"/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fficePLUS-2-2"/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OfficePLUS-3"/>
          <p:cNvGrpSpPr/>
          <p:nvPr/>
        </p:nvGrpSpPr>
        <p:grpSpPr>
          <a:xfrm>
            <a:off x="5134310" y="3066216"/>
            <a:ext cx="1923380" cy="1010203"/>
            <a:chOff x="4586388" y="3390164"/>
            <a:chExt cx="1923380" cy="1010203"/>
          </a:xfrm>
        </p:grpSpPr>
        <p:sp>
          <p:nvSpPr>
            <p:cNvPr id="9" name="OfficePLUS-3-1"/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fficePLUS-3-2"/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OfficePLUS-4"/>
          <p:cNvGrpSpPr/>
          <p:nvPr/>
        </p:nvGrpSpPr>
        <p:grpSpPr>
          <a:xfrm>
            <a:off x="7118509" y="3066216"/>
            <a:ext cx="1923380" cy="1010203"/>
            <a:chOff x="6518705" y="3377968"/>
            <a:chExt cx="1923380" cy="1010203"/>
          </a:xfrm>
        </p:grpSpPr>
        <p:sp>
          <p:nvSpPr>
            <p:cNvPr id="12" name="OfficePLUS-4-1"/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fficePLUS-4-2"/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OfficePLUS-9"/>
          <p:cNvGrpSpPr/>
          <p:nvPr/>
        </p:nvGrpSpPr>
        <p:grpSpPr>
          <a:xfrm>
            <a:off x="9102708" y="3066216"/>
            <a:ext cx="1923380" cy="1010203"/>
            <a:chOff x="4586388" y="3390164"/>
            <a:chExt cx="1923380" cy="1010203"/>
          </a:xfrm>
        </p:grpSpPr>
        <p:sp>
          <p:nvSpPr>
            <p:cNvPr id="31" name="OfficePLUS-9-1"/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OfficePLUS-9-2"/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rgbClr val="4472C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OfficePLUS-11"/>
          <p:cNvSpPr/>
          <p:nvPr/>
        </p:nvSpPr>
        <p:spPr>
          <a:xfrm>
            <a:off x="3422387" y="3418418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OfficePLUS-12"/>
          <p:cNvSpPr/>
          <p:nvPr/>
        </p:nvSpPr>
        <p:spPr>
          <a:xfrm>
            <a:off x="1432231" y="3420600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OfficePLUS-13"/>
          <p:cNvSpPr/>
          <p:nvPr/>
        </p:nvSpPr>
        <p:spPr>
          <a:xfrm>
            <a:off x="9367700" y="3423590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OfficePLUS-14"/>
          <p:cNvSpPr/>
          <p:nvPr/>
        </p:nvSpPr>
        <p:spPr>
          <a:xfrm rot="16200000">
            <a:off x="7389426" y="3406077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OfficePLUS-15"/>
          <p:cNvSpPr/>
          <p:nvPr/>
        </p:nvSpPr>
        <p:spPr>
          <a:xfrm>
            <a:off x="5371023" y="3398483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OfficePLUS-16"/>
          <p:cNvSpPr txBox="1"/>
          <p:nvPr/>
        </p:nvSpPr>
        <p:spPr>
          <a:xfrm>
            <a:off x="595042" y="4683773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45" name="OfficePLUS-17"/>
          <p:cNvSpPr/>
          <p:nvPr/>
        </p:nvSpPr>
        <p:spPr>
          <a:xfrm>
            <a:off x="603064" y="5002541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46" name="OfficePLUS-18"/>
          <p:cNvSpPr txBox="1"/>
          <p:nvPr/>
        </p:nvSpPr>
        <p:spPr>
          <a:xfrm>
            <a:off x="5118809" y="4683773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47" name="OfficePLUS-19"/>
          <p:cNvSpPr/>
          <p:nvPr/>
        </p:nvSpPr>
        <p:spPr>
          <a:xfrm>
            <a:off x="5126831" y="5002541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48" name="OfficePLUS-20"/>
          <p:cNvSpPr txBox="1"/>
          <p:nvPr/>
        </p:nvSpPr>
        <p:spPr>
          <a:xfrm>
            <a:off x="9168295" y="4683773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49" name="OfficePLUS-21"/>
          <p:cNvSpPr/>
          <p:nvPr/>
        </p:nvSpPr>
        <p:spPr>
          <a:xfrm>
            <a:off x="9176317" y="5002541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50" name="OfficePLUS-22"/>
          <p:cNvSpPr txBox="1"/>
          <p:nvPr/>
        </p:nvSpPr>
        <p:spPr>
          <a:xfrm>
            <a:off x="7179837" y="146160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51" name="OfficePLUS-23"/>
          <p:cNvSpPr/>
          <p:nvPr/>
        </p:nvSpPr>
        <p:spPr>
          <a:xfrm>
            <a:off x="7187859" y="1780369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52" name="OfficePLUS-24"/>
          <p:cNvSpPr txBox="1"/>
          <p:nvPr/>
        </p:nvSpPr>
        <p:spPr>
          <a:xfrm>
            <a:off x="3173895" y="146160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53" name="OfficePLUS-25"/>
          <p:cNvSpPr/>
          <p:nvPr/>
        </p:nvSpPr>
        <p:spPr>
          <a:xfrm>
            <a:off x="3181917" y="1780369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55" name="OfficePLUS-26"/>
          <p:cNvSpPr txBox="1">
            <a:spLocks noChangeArrowheads="1"/>
          </p:cNvSpPr>
          <p:nvPr/>
        </p:nvSpPr>
        <p:spPr bwMode="auto">
          <a:xfrm>
            <a:off x="373500" y="386671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01</a:t>
            </a:r>
            <a:endParaRPr lang="zh-CN" altLang="en-US" sz="2800" b="1" dirty="0"/>
          </a:p>
        </p:txBody>
      </p:sp>
      <p:sp>
        <p:nvSpPr>
          <p:cNvPr id="57" name="OfficePLUS-27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  <p:sp>
        <p:nvSpPr>
          <p:cNvPr id="58" name="OfficePLUS-24"/>
          <p:cNvSpPr txBox="1"/>
          <p:nvPr/>
        </p:nvSpPr>
        <p:spPr>
          <a:xfrm>
            <a:off x="2064681" y="3375461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OfficePLUS-24"/>
          <p:cNvSpPr txBox="1"/>
          <p:nvPr/>
        </p:nvSpPr>
        <p:spPr>
          <a:xfrm>
            <a:off x="3989174" y="3375461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OfficePLUS-24"/>
          <p:cNvSpPr txBox="1"/>
          <p:nvPr/>
        </p:nvSpPr>
        <p:spPr>
          <a:xfrm>
            <a:off x="6030625" y="3375461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fficePLUS-24"/>
          <p:cNvSpPr txBox="1"/>
          <p:nvPr/>
        </p:nvSpPr>
        <p:spPr>
          <a:xfrm>
            <a:off x="7912588" y="3375461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fficePLUS-24"/>
          <p:cNvSpPr txBox="1"/>
          <p:nvPr/>
        </p:nvSpPr>
        <p:spPr>
          <a:xfrm>
            <a:off x="9943407" y="3375461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fficePLUS-1"/>
          <p:cNvSpPr txBox="1"/>
          <p:nvPr/>
        </p:nvSpPr>
        <p:spPr>
          <a:xfrm>
            <a:off x="3659928" y="2828815"/>
            <a:ext cx="5029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spc="2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  <a:endParaRPr kumimoji="0" lang="zh-CN" altLang="en-US" sz="6000" b="1" i="0" u="none" strike="noStrike" kern="12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9" name="OfficePLUS-2"/>
          <p:cNvSpPr txBox="1"/>
          <p:nvPr/>
        </p:nvSpPr>
        <p:spPr>
          <a:xfrm>
            <a:off x="3730170" y="3800475"/>
            <a:ext cx="482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rPr>
              <a:t>Enter title here</a:t>
            </a:r>
          </a:p>
        </p:txBody>
      </p:sp>
      <p:sp>
        <p:nvSpPr>
          <p:cNvPr id="10" name="OfficePLUS-3"/>
          <p:cNvSpPr txBox="1"/>
          <p:nvPr/>
        </p:nvSpPr>
        <p:spPr>
          <a:xfrm>
            <a:off x="5140492" y="215265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kumimoji="0" lang="zh-CN" altLang="en-US" sz="32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OfficePLUS-4"/>
          <p:cNvGrpSpPr/>
          <p:nvPr/>
        </p:nvGrpSpPr>
        <p:grpSpPr>
          <a:xfrm>
            <a:off x="8429625" y="1646811"/>
            <a:ext cx="1503346" cy="956330"/>
            <a:chOff x="7915275" y="1725597"/>
            <a:chExt cx="1503346" cy="956330"/>
          </a:xfrm>
        </p:grpSpPr>
        <p:cxnSp>
          <p:nvCxnSpPr>
            <p:cNvPr id="12" name="OfficePLUS-4-1"/>
            <p:cNvCxnSpPr/>
            <p:nvPr/>
          </p:nvCxnSpPr>
          <p:spPr>
            <a:xfrm flipH="1">
              <a:off x="8106018" y="1725597"/>
              <a:ext cx="1312603" cy="7127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fficePLUS-4-2"/>
            <p:cNvCxnSpPr/>
            <p:nvPr/>
          </p:nvCxnSpPr>
          <p:spPr>
            <a:xfrm flipH="1">
              <a:off x="7915275" y="2474789"/>
              <a:ext cx="381487" cy="2071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OfficePLUS-5"/>
          <p:cNvGrpSpPr/>
          <p:nvPr/>
        </p:nvGrpSpPr>
        <p:grpSpPr>
          <a:xfrm>
            <a:off x="1953548" y="4193421"/>
            <a:ext cx="1570022" cy="712708"/>
            <a:chOff x="1972598" y="4241602"/>
            <a:chExt cx="1570022" cy="712708"/>
          </a:xfrm>
        </p:grpSpPr>
        <p:cxnSp>
          <p:nvCxnSpPr>
            <p:cNvPr id="15" name="OfficePLUS-5-1"/>
            <p:cNvCxnSpPr/>
            <p:nvPr/>
          </p:nvCxnSpPr>
          <p:spPr>
            <a:xfrm flipH="1">
              <a:off x="1972598" y="4241602"/>
              <a:ext cx="1312603" cy="7127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OfficePLUS-5-2"/>
            <p:cNvCxnSpPr/>
            <p:nvPr/>
          </p:nvCxnSpPr>
          <p:spPr>
            <a:xfrm flipH="1">
              <a:off x="3161133" y="4241602"/>
              <a:ext cx="381487" cy="2071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PLUS-1"/>
          <p:cNvSpPr txBox="1">
            <a:spLocks noChangeArrowheads="1"/>
          </p:cNvSpPr>
          <p:nvPr/>
        </p:nvSpPr>
        <p:spPr bwMode="auto">
          <a:xfrm>
            <a:off x="373499" y="386671"/>
            <a:ext cx="585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sp>
        <p:nvSpPr>
          <p:cNvPr id="4" name="OfficePLUS-2"/>
          <p:cNvSpPr/>
          <p:nvPr/>
        </p:nvSpPr>
        <p:spPr>
          <a:xfrm>
            <a:off x="5363233" y="2860766"/>
            <a:ext cx="1465533" cy="146553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5" name="OfficePLUS-3"/>
          <p:cNvSpPr/>
          <p:nvPr/>
        </p:nvSpPr>
        <p:spPr>
          <a:xfrm>
            <a:off x="4180965" y="1678499"/>
            <a:ext cx="3830070" cy="3830067"/>
          </a:xfrm>
          <a:prstGeom prst="donut">
            <a:avLst>
              <a:gd name="adj" fmla="val 3579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2" name="OfficePLUS-4"/>
          <p:cNvSpPr>
            <a:spLocks noEditPoints="1"/>
          </p:cNvSpPr>
          <p:nvPr/>
        </p:nvSpPr>
        <p:spPr bwMode="auto">
          <a:xfrm>
            <a:off x="5715982" y="3342896"/>
            <a:ext cx="704660" cy="599486"/>
          </a:xfrm>
          <a:custGeom>
            <a:avLst/>
            <a:gdLst>
              <a:gd name="T0" fmla="*/ 193 w 221"/>
              <a:gd name="T1" fmla="*/ 102 h 187"/>
              <a:gd name="T2" fmla="*/ 221 w 221"/>
              <a:gd name="T3" fmla="*/ 74 h 187"/>
              <a:gd name="T4" fmla="*/ 147 w 221"/>
              <a:gd name="T5" fmla="*/ 0 h 187"/>
              <a:gd name="T6" fmla="*/ 119 w 221"/>
              <a:gd name="T7" fmla="*/ 29 h 187"/>
              <a:gd name="T8" fmla="*/ 125 w 221"/>
              <a:gd name="T9" fmla="*/ 34 h 187"/>
              <a:gd name="T10" fmla="*/ 114 w 221"/>
              <a:gd name="T11" fmla="*/ 46 h 187"/>
              <a:gd name="T12" fmla="*/ 102 w 221"/>
              <a:gd name="T13" fmla="*/ 34 h 187"/>
              <a:gd name="T14" fmla="*/ 108 w 221"/>
              <a:gd name="T15" fmla="*/ 29 h 187"/>
              <a:gd name="T16" fmla="*/ 80 w 221"/>
              <a:gd name="T17" fmla="*/ 0 h 187"/>
              <a:gd name="T18" fmla="*/ 0 w 221"/>
              <a:gd name="T19" fmla="*/ 80 h 187"/>
              <a:gd name="T20" fmla="*/ 29 w 221"/>
              <a:gd name="T21" fmla="*/ 108 h 187"/>
              <a:gd name="T22" fmla="*/ 34 w 221"/>
              <a:gd name="T23" fmla="*/ 102 h 187"/>
              <a:gd name="T24" fmla="*/ 119 w 221"/>
              <a:gd name="T25" fmla="*/ 187 h 187"/>
              <a:gd name="T26" fmla="*/ 187 w 221"/>
              <a:gd name="T27" fmla="*/ 119 h 187"/>
              <a:gd name="T28" fmla="*/ 176 w 221"/>
              <a:gd name="T29" fmla="*/ 108 h 187"/>
              <a:gd name="T30" fmla="*/ 187 w 221"/>
              <a:gd name="T31" fmla="*/ 96 h 187"/>
              <a:gd name="T32" fmla="*/ 193 w 221"/>
              <a:gd name="T33" fmla="*/ 102 h 187"/>
              <a:gd name="T34" fmla="*/ 12 w 221"/>
              <a:gd name="T35" fmla="*/ 80 h 187"/>
              <a:gd name="T36" fmla="*/ 80 w 221"/>
              <a:gd name="T37" fmla="*/ 12 h 187"/>
              <a:gd name="T38" fmla="*/ 97 w 221"/>
              <a:gd name="T39" fmla="*/ 29 h 187"/>
              <a:gd name="T40" fmla="*/ 29 w 221"/>
              <a:gd name="T41" fmla="*/ 96 h 187"/>
              <a:gd name="T42" fmla="*/ 12 w 221"/>
              <a:gd name="T43" fmla="*/ 80 h 187"/>
              <a:gd name="T44" fmla="*/ 167 w 221"/>
              <a:gd name="T45" fmla="*/ 128 h 187"/>
              <a:gd name="T46" fmla="*/ 142 w 221"/>
              <a:gd name="T47" fmla="*/ 102 h 187"/>
              <a:gd name="T48" fmla="*/ 136 w 221"/>
              <a:gd name="T49" fmla="*/ 102 h 187"/>
              <a:gd name="T50" fmla="*/ 136 w 221"/>
              <a:gd name="T51" fmla="*/ 108 h 187"/>
              <a:gd name="T52" fmla="*/ 162 w 221"/>
              <a:gd name="T53" fmla="*/ 133 h 187"/>
              <a:gd name="T54" fmla="*/ 150 w 221"/>
              <a:gd name="T55" fmla="*/ 145 h 187"/>
              <a:gd name="T56" fmla="*/ 125 w 221"/>
              <a:gd name="T57" fmla="*/ 119 h 187"/>
              <a:gd name="T58" fmla="*/ 119 w 221"/>
              <a:gd name="T59" fmla="*/ 119 h 187"/>
              <a:gd name="T60" fmla="*/ 119 w 221"/>
              <a:gd name="T61" fmla="*/ 125 h 187"/>
              <a:gd name="T62" fmla="*/ 145 w 221"/>
              <a:gd name="T63" fmla="*/ 150 h 187"/>
              <a:gd name="T64" fmla="*/ 145 w 221"/>
              <a:gd name="T65" fmla="*/ 150 h 187"/>
              <a:gd name="T66" fmla="*/ 133 w 221"/>
              <a:gd name="T67" fmla="*/ 162 h 187"/>
              <a:gd name="T68" fmla="*/ 108 w 221"/>
              <a:gd name="T69" fmla="*/ 136 h 187"/>
              <a:gd name="T70" fmla="*/ 102 w 221"/>
              <a:gd name="T71" fmla="*/ 136 h 187"/>
              <a:gd name="T72" fmla="*/ 102 w 221"/>
              <a:gd name="T73" fmla="*/ 142 h 187"/>
              <a:gd name="T74" fmla="*/ 128 w 221"/>
              <a:gd name="T75" fmla="*/ 167 h 187"/>
              <a:gd name="T76" fmla="*/ 128 w 221"/>
              <a:gd name="T77" fmla="*/ 167 h 187"/>
              <a:gd name="T78" fmla="*/ 119 w 221"/>
              <a:gd name="T79" fmla="*/ 176 h 187"/>
              <a:gd name="T80" fmla="*/ 40 w 221"/>
              <a:gd name="T81" fmla="*/ 96 h 187"/>
              <a:gd name="T82" fmla="*/ 97 w 221"/>
              <a:gd name="T83" fmla="*/ 40 h 187"/>
              <a:gd name="T84" fmla="*/ 108 w 221"/>
              <a:gd name="T85" fmla="*/ 51 h 187"/>
              <a:gd name="T86" fmla="*/ 77 w 221"/>
              <a:gd name="T87" fmla="*/ 82 h 187"/>
              <a:gd name="T88" fmla="*/ 99 w 221"/>
              <a:gd name="T89" fmla="*/ 105 h 187"/>
              <a:gd name="T90" fmla="*/ 130 w 221"/>
              <a:gd name="T91" fmla="*/ 74 h 187"/>
              <a:gd name="T92" fmla="*/ 176 w 221"/>
              <a:gd name="T93" fmla="*/ 119 h 187"/>
              <a:gd name="T94" fmla="*/ 167 w 221"/>
              <a:gd name="T95" fmla="*/ 128 h 187"/>
              <a:gd name="T96" fmla="*/ 170 w 221"/>
              <a:gd name="T97" fmla="*/ 102 h 187"/>
              <a:gd name="T98" fmla="*/ 133 w 221"/>
              <a:gd name="T99" fmla="*/ 65 h 187"/>
              <a:gd name="T100" fmla="*/ 128 w 221"/>
              <a:gd name="T101" fmla="*/ 65 h 187"/>
              <a:gd name="T102" fmla="*/ 99 w 221"/>
              <a:gd name="T103" fmla="*/ 94 h 187"/>
              <a:gd name="T104" fmla="*/ 88 w 221"/>
              <a:gd name="T105" fmla="*/ 82 h 187"/>
              <a:gd name="T106" fmla="*/ 116 w 221"/>
              <a:gd name="T107" fmla="*/ 54 h 187"/>
              <a:gd name="T108" fmla="*/ 130 w 221"/>
              <a:gd name="T109" fmla="*/ 40 h 187"/>
              <a:gd name="T110" fmla="*/ 181 w 221"/>
              <a:gd name="T111" fmla="*/ 91 h 187"/>
              <a:gd name="T112" fmla="*/ 170 w 221"/>
              <a:gd name="T113" fmla="*/ 102 h 187"/>
              <a:gd name="T114" fmla="*/ 147 w 221"/>
              <a:gd name="T115" fmla="*/ 12 h 187"/>
              <a:gd name="T116" fmla="*/ 210 w 221"/>
              <a:gd name="T117" fmla="*/ 74 h 187"/>
              <a:gd name="T118" fmla="*/ 193 w 221"/>
              <a:gd name="T119" fmla="*/ 91 h 187"/>
              <a:gd name="T120" fmla="*/ 130 w 221"/>
              <a:gd name="T121" fmla="*/ 29 h 187"/>
              <a:gd name="T122" fmla="*/ 147 w 221"/>
              <a:gd name="T123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187">
                <a:moveTo>
                  <a:pt x="193" y="102"/>
                </a:moveTo>
                <a:cubicBezTo>
                  <a:pt x="221" y="74"/>
                  <a:pt x="221" y="74"/>
                  <a:pt x="221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119" y="187"/>
                  <a:pt x="119" y="187"/>
                  <a:pt x="119" y="187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87" y="96"/>
                  <a:pt x="187" y="96"/>
                  <a:pt x="187" y="96"/>
                </a:cubicBezTo>
                <a:lnTo>
                  <a:pt x="193" y="102"/>
                </a:lnTo>
                <a:close/>
                <a:moveTo>
                  <a:pt x="12" y="80"/>
                </a:moveTo>
                <a:cubicBezTo>
                  <a:pt x="80" y="12"/>
                  <a:pt x="80" y="12"/>
                  <a:pt x="80" y="12"/>
                </a:cubicBezTo>
                <a:cubicBezTo>
                  <a:pt x="97" y="29"/>
                  <a:pt x="97" y="29"/>
                  <a:pt x="97" y="29"/>
                </a:cubicBezTo>
                <a:cubicBezTo>
                  <a:pt x="29" y="96"/>
                  <a:pt x="29" y="96"/>
                  <a:pt x="29" y="96"/>
                </a:cubicBezTo>
                <a:lnTo>
                  <a:pt x="12" y="80"/>
                </a:lnTo>
                <a:close/>
                <a:moveTo>
                  <a:pt x="167" y="128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0" y="101"/>
                  <a:pt x="138" y="101"/>
                  <a:pt x="136" y="102"/>
                </a:cubicBezTo>
                <a:cubicBezTo>
                  <a:pt x="135" y="104"/>
                  <a:pt x="135" y="106"/>
                  <a:pt x="136" y="108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3" y="118"/>
                  <a:pt x="121" y="118"/>
                  <a:pt x="119" y="119"/>
                </a:cubicBezTo>
                <a:cubicBezTo>
                  <a:pt x="118" y="121"/>
                  <a:pt x="118" y="123"/>
                  <a:pt x="119" y="125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6" y="135"/>
                  <a:pt x="104" y="135"/>
                  <a:pt x="102" y="136"/>
                </a:cubicBezTo>
                <a:cubicBezTo>
                  <a:pt x="101" y="138"/>
                  <a:pt x="101" y="140"/>
                  <a:pt x="102" y="142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40" y="96"/>
                  <a:pt x="40" y="96"/>
                  <a:pt x="40" y="96"/>
                </a:cubicBezTo>
                <a:cubicBezTo>
                  <a:pt x="97" y="40"/>
                  <a:pt x="97" y="40"/>
                  <a:pt x="97" y="4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77" y="82"/>
                  <a:pt x="77" y="82"/>
                  <a:pt x="77" y="82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76" y="119"/>
                  <a:pt x="176" y="119"/>
                  <a:pt x="176" y="119"/>
                </a:cubicBezTo>
                <a:lnTo>
                  <a:pt x="167" y="128"/>
                </a:lnTo>
                <a:close/>
                <a:moveTo>
                  <a:pt x="170" y="102"/>
                </a:moveTo>
                <a:cubicBezTo>
                  <a:pt x="133" y="65"/>
                  <a:pt x="133" y="65"/>
                  <a:pt x="133" y="65"/>
                </a:cubicBezTo>
                <a:cubicBezTo>
                  <a:pt x="132" y="64"/>
                  <a:pt x="129" y="64"/>
                  <a:pt x="128" y="65"/>
                </a:cubicBezTo>
                <a:cubicBezTo>
                  <a:pt x="99" y="94"/>
                  <a:pt x="99" y="94"/>
                  <a:pt x="99" y="94"/>
                </a:cubicBezTo>
                <a:cubicBezTo>
                  <a:pt x="88" y="82"/>
                  <a:pt x="88" y="82"/>
                  <a:pt x="88" y="8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81" y="91"/>
                  <a:pt x="181" y="91"/>
                  <a:pt x="181" y="91"/>
                </a:cubicBezTo>
                <a:lnTo>
                  <a:pt x="170" y="102"/>
                </a:lnTo>
                <a:close/>
                <a:moveTo>
                  <a:pt x="147" y="12"/>
                </a:moveTo>
                <a:cubicBezTo>
                  <a:pt x="210" y="74"/>
                  <a:pt x="210" y="74"/>
                  <a:pt x="210" y="74"/>
                </a:cubicBezTo>
                <a:cubicBezTo>
                  <a:pt x="193" y="91"/>
                  <a:pt x="193" y="91"/>
                  <a:pt x="193" y="91"/>
                </a:cubicBezTo>
                <a:cubicBezTo>
                  <a:pt x="130" y="29"/>
                  <a:pt x="130" y="29"/>
                  <a:pt x="130" y="29"/>
                </a:cubicBezTo>
                <a:lnTo>
                  <a:pt x="14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OfficePLUS-5"/>
          <p:cNvSpPr/>
          <p:nvPr/>
        </p:nvSpPr>
        <p:spPr>
          <a:xfrm rot="3509343">
            <a:off x="4789616" y="1684399"/>
            <a:ext cx="702763" cy="702763"/>
          </a:xfrm>
          <a:prstGeom prst="ellipse">
            <a:avLst/>
          </a:prstGeom>
          <a:solidFill>
            <a:srgbClr val="E7B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4" name="OfficePLUS-6"/>
          <p:cNvSpPr>
            <a:spLocks noEditPoints="1"/>
          </p:cNvSpPr>
          <p:nvPr/>
        </p:nvSpPr>
        <p:spPr bwMode="auto">
          <a:xfrm>
            <a:off x="4998915" y="1888893"/>
            <a:ext cx="284163" cy="261938"/>
          </a:xfrm>
          <a:custGeom>
            <a:avLst/>
            <a:gdLst>
              <a:gd name="T0" fmla="*/ 58 w 179"/>
              <a:gd name="T1" fmla="*/ 73 h 165"/>
              <a:gd name="T2" fmla="*/ 18 w 179"/>
              <a:gd name="T3" fmla="*/ 73 h 165"/>
              <a:gd name="T4" fmla="*/ 18 w 179"/>
              <a:gd name="T5" fmla="*/ 154 h 165"/>
              <a:gd name="T6" fmla="*/ 58 w 179"/>
              <a:gd name="T7" fmla="*/ 154 h 165"/>
              <a:gd name="T8" fmla="*/ 58 w 179"/>
              <a:gd name="T9" fmla="*/ 73 h 165"/>
              <a:gd name="T10" fmla="*/ 51 w 179"/>
              <a:gd name="T11" fmla="*/ 146 h 165"/>
              <a:gd name="T12" fmla="*/ 25 w 179"/>
              <a:gd name="T13" fmla="*/ 146 h 165"/>
              <a:gd name="T14" fmla="*/ 25 w 179"/>
              <a:gd name="T15" fmla="*/ 81 h 165"/>
              <a:gd name="T16" fmla="*/ 51 w 179"/>
              <a:gd name="T17" fmla="*/ 81 h 165"/>
              <a:gd name="T18" fmla="*/ 51 w 179"/>
              <a:gd name="T19" fmla="*/ 146 h 165"/>
              <a:gd name="T20" fmla="*/ 113 w 179"/>
              <a:gd name="T21" fmla="*/ 41 h 165"/>
              <a:gd name="T22" fmla="*/ 73 w 179"/>
              <a:gd name="T23" fmla="*/ 41 h 165"/>
              <a:gd name="T24" fmla="*/ 73 w 179"/>
              <a:gd name="T25" fmla="*/ 154 h 165"/>
              <a:gd name="T26" fmla="*/ 113 w 179"/>
              <a:gd name="T27" fmla="*/ 154 h 165"/>
              <a:gd name="T28" fmla="*/ 113 w 179"/>
              <a:gd name="T29" fmla="*/ 41 h 165"/>
              <a:gd name="T30" fmla="*/ 106 w 179"/>
              <a:gd name="T31" fmla="*/ 146 h 165"/>
              <a:gd name="T32" fmla="*/ 80 w 179"/>
              <a:gd name="T33" fmla="*/ 146 h 165"/>
              <a:gd name="T34" fmla="*/ 80 w 179"/>
              <a:gd name="T35" fmla="*/ 48 h 165"/>
              <a:gd name="T36" fmla="*/ 106 w 179"/>
              <a:gd name="T37" fmla="*/ 48 h 165"/>
              <a:gd name="T38" fmla="*/ 106 w 179"/>
              <a:gd name="T39" fmla="*/ 146 h 165"/>
              <a:gd name="T40" fmla="*/ 168 w 179"/>
              <a:gd name="T41" fmla="*/ 0 h 165"/>
              <a:gd name="T42" fmla="*/ 128 w 179"/>
              <a:gd name="T43" fmla="*/ 0 h 165"/>
              <a:gd name="T44" fmla="*/ 128 w 179"/>
              <a:gd name="T45" fmla="*/ 154 h 165"/>
              <a:gd name="T46" fmla="*/ 168 w 179"/>
              <a:gd name="T47" fmla="*/ 154 h 165"/>
              <a:gd name="T48" fmla="*/ 168 w 179"/>
              <a:gd name="T49" fmla="*/ 0 h 165"/>
              <a:gd name="T50" fmla="*/ 160 w 179"/>
              <a:gd name="T51" fmla="*/ 146 h 165"/>
              <a:gd name="T52" fmla="*/ 135 w 179"/>
              <a:gd name="T53" fmla="*/ 146 h 165"/>
              <a:gd name="T54" fmla="*/ 135 w 179"/>
              <a:gd name="T55" fmla="*/ 8 h 165"/>
              <a:gd name="T56" fmla="*/ 160 w 179"/>
              <a:gd name="T57" fmla="*/ 8 h 165"/>
              <a:gd name="T58" fmla="*/ 160 w 179"/>
              <a:gd name="T59" fmla="*/ 146 h 165"/>
              <a:gd name="T60" fmla="*/ 0 w 179"/>
              <a:gd name="T61" fmla="*/ 157 h 165"/>
              <a:gd name="T62" fmla="*/ 0 w 179"/>
              <a:gd name="T63" fmla="*/ 165 h 165"/>
              <a:gd name="T64" fmla="*/ 179 w 179"/>
              <a:gd name="T65" fmla="*/ 165 h 165"/>
              <a:gd name="T66" fmla="*/ 179 w 179"/>
              <a:gd name="T67" fmla="*/ 157 h 165"/>
              <a:gd name="T68" fmla="*/ 0 w 179"/>
              <a:gd name="T69" fmla="*/ 15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9" h="165">
                <a:moveTo>
                  <a:pt x="58" y="73"/>
                </a:moveTo>
                <a:lnTo>
                  <a:pt x="18" y="73"/>
                </a:lnTo>
                <a:lnTo>
                  <a:pt x="18" y="154"/>
                </a:lnTo>
                <a:lnTo>
                  <a:pt x="58" y="154"/>
                </a:lnTo>
                <a:lnTo>
                  <a:pt x="58" y="73"/>
                </a:lnTo>
                <a:close/>
                <a:moveTo>
                  <a:pt x="51" y="146"/>
                </a:moveTo>
                <a:lnTo>
                  <a:pt x="25" y="146"/>
                </a:lnTo>
                <a:lnTo>
                  <a:pt x="25" y="81"/>
                </a:lnTo>
                <a:lnTo>
                  <a:pt x="51" y="81"/>
                </a:lnTo>
                <a:lnTo>
                  <a:pt x="51" y="146"/>
                </a:lnTo>
                <a:close/>
                <a:moveTo>
                  <a:pt x="113" y="41"/>
                </a:moveTo>
                <a:lnTo>
                  <a:pt x="73" y="41"/>
                </a:lnTo>
                <a:lnTo>
                  <a:pt x="73" y="154"/>
                </a:lnTo>
                <a:lnTo>
                  <a:pt x="113" y="154"/>
                </a:lnTo>
                <a:lnTo>
                  <a:pt x="113" y="41"/>
                </a:lnTo>
                <a:close/>
                <a:moveTo>
                  <a:pt x="106" y="146"/>
                </a:moveTo>
                <a:lnTo>
                  <a:pt x="80" y="146"/>
                </a:lnTo>
                <a:lnTo>
                  <a:pt x="80" y="48"/>
                </a:lnTo>
                <a:lnTo>
                  <a:pt x="106" y="48"/>
                </a:lnTo>
                <a:lnTo>
                  <a:pt x="106" y="146"/>
                </a:lnTo>
                <a:close/>
                <a:moveTo>
                  <a:pt x="168" y="0"/>
                </a:moveTo>
                <a:lnTo>
                  <a:pt x="128" y="0"/>
                </a:lnTo>
                <a:lnTo>
                  <a:pt x="128" y="154"/>
                </a:lnTo>
                <a:lnTo>
                  <a:pt x="168" y="154"/>
                </a:lnTo>
                <a:lnTo>
                  <a:pt x="168" y="0"/>
                </a:lnTo>
                <a:close/>
                <a:moveTo>
                  <a:pt x="160" y="146"/>
                </a:moveTo>
                <a:lnTo>
                  <a:pt x="135" y="146"/>
                </a:lnTo>
                <a:lnTo>
                  <a:pt x="135" y="8"/>
                </a:lnTo>
                <a:lnTo>
                  <a:pt x="160" y="8"/>
                </a:lnTo>
                <a:lnTo>
                  <a:pt x="160" y="146"/>
                </a:lnTo>
                <a:close/>
                <a:moveTo>
                  <a:pt x="0" y="157"/>
                </a:moveTo>
                <a:lnTo>
                  <a:pt x="0" y="165"/>
                </a:lnTo>
                <a:lnTo>
                  <a:pt x="179" y="165"/>
                </a:lnTo>
                <a:lnTo>
                  <a:pt x="179" y="157"/>
                </a:lnTo>
                <a:lnTo>
                  <a:pt x="0" y="1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OfficePLUS-7"/>
          <p:cNvSpPr/>
          <p:nvPr/>
        </p:nvSpPr>
        <p:spPr>
          <a:xfrm rot="7200000">
            <a:off x="6658212" y="1659759"/>
            <a:ext cx="702763" cy="7027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6" name="OfficePLUS-8"/>
          <p:cNvSpPr>
            <a:spLocks noEditPoints="1"/>
          </p:cNvSpPr>
          <p:nvPr/>
        </p:nvSpPr>
        <p:spPr bwMode="auto">
          <a:xfrm>
            <a:off x="6883386" y="1888893"/>
            <a:ext cx="254011" cy="278914"/>
          </a:xfrm>
          <a:custGeom>
            <a:avLst/>
            <a:gdLst>
              <a:gd name="T0" fmla="*/ 40 w 168"/>
              <a:gd name="T1" fmla="*/ 21 h 184"/>
              <a:gd name="T2" fmla="*/ 54 w 168"/>
              <a:gd name="T3" fmla="*/ 8 h 184"/>
              <a:gd name="T4" fmla="*/ 114 w 168"/>
              <a:gd name="T5" fmla="*/ 8 h 184"/>
              <a:gd name="T6" fmla="*/ 128 w 168"/>
              <a:gd name="T7" fmla="*/ 21 h 184"/>
              <a:gd name="T8" fmla="*/ 128 w 168"/>
              <a:gd name="T9" fmla="*/ 92 h 184"/>
              <a:gd name="T10" fmla="*/ 136 w 168"/>
              <a:gd name="T11" fmla="*/ 92 h 184"/>
              <a:gd name="T12" fmla="*/ 136 w 168"/>
              <a:gd name="T13" fmla="*/ 21 h 184"/>
              <a:gd name="T14" fmla="*/ 114 w 168"/>
              <a:gd name="T15" fmla="*/ 0 h 184"/>
              <a:gd name="T16" fmla="*/ 54 w 168"/>
              <a:gd name="T17" fmla="*/ 0 h 184"/>
              <a:gd name="T18" fmla="*/ 32 w 168"/>
              <a:gd name="T19" fmla="*/ 21 h 184"/>
              <a:gd name="T20" fmla="*/ 32 w 168"/>
              <a:gd name="T21" fmla="*/ 92 h 184"/>
              <a:gd name="T22" fmla="*/ 40 w 168"/>
              <a:gd name="T23" fmla="*/ 92 h 184"/>
              <a:gd name="T24" fmla="*/ 40 w 168"/>
              <a:gd name="T25" fmla="*/ 21 h 184"/>
              <a:gd name="T26" fmla="*/ 144 w 168"/>
              <a:gd name="T27" fmla="*/ 68 h 184"/>
              <a:gd name="T28" fmla="*/ 144 w 168"/>
              <a:gd name="T29" fmla="*/ 76 h 184"/>
              <a:gd name="T30" fmla="*/ 160 w 168"/>
              <a:gd name="T31" fmla="*/ 76 h 184"/>
              <a:gd name="T32" fmla="*/ 84 w 168"/>
              <a:gd name="T33" fmla="*/ 149 h 184"/>
              <a:gd name="T34" fmla="*/ 8 w 168"/>
              <a:gd name="T35" fmla="*/ 76 h 184"/>
              <a:gd name="T36" fmla="*/ 24 w 168"/>
              <a:gd name="T37" fmla="*/ 76 h 184"/>
              <a:gd name="T38" fmla="*/ 24 w 168"/>
              <a:gd name="T39" fmla="*/ 68 h 184"/>
              <a:gd name="T40" fmla="*/ 0 w 168"/>
              <a:gd name="T41" fmla="*/ 68 h 184"/>
              <a:gd name="T42" fmla="*/ 0 w 168"/>
              <a:gd name="T43" fmla="*/ 72 h 184"/>
              <a:gd name="T44" fmla="*/ 80 w 168"/>
              <a:gd name="T45" fmla="*/ 156 h 184"/>
              <a:gd name="T46" fmla="*/ 80 w 168"/>
              <a:gd name="T47" fmla="*/ 176 h 184"/>
              <a:gd name="T48" fmla="*/ 64 w 168"/>
              <a:gd name="T49" fmla="*/ 176 h 184"/>
              <a:gd name="T50" fmla="*/ 64 w 168"/>
              <a:gd name="T51" fmla="*/ 184 h 184"/>
              <a:gd name="T52" fmla="*/ 104 w 168"/>
              <a:gd name="T53" fmla="*/ 184 h 184"/>
              <a:gd name="T54" fmla="*/ 104 w 168"/>
              <a:gd name="T55" fmla="*/ 176 h 184"/>
              <a:gd name="T56" fmla="*/ 88 w 168"/>
              <a:gd name="T57" fmla="*/ 176 h 184"/>
              <a:gd name="T58" fmla="*/ 88 w 168"/>
              <a:gd name="T59" fmla="*/ 156 h 184"/>
              <a:gd name="T60" fmla="*/ 168 w 168"/>
              <a:gd name="T61" fmla="*/ 72 h 184"/>
              <a:gd name="T62" fmla="*/ 168 w 168"/>
              <a:gd name="T63" fmla="*/ 68 h 184"/>
              <a:gd name="T64" fmla="*/ 144 w 168"/>
              <a:gd name="T65" fmla="*/ 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8" h="184">
                <a:moveTo>
                  <a:pt x="40" y="21"/>
                </a:moveTo>
                <a:cubicBezTo>
                  <a:pt x="40" y="14"/>
                  <a:pt x="47" y="8"/>
                  <a:pt x="54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121" y="8"/>
                  <a:pt x="128" y="14"/>
                  <a:pt x="128" y="21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10"/>
                  <a:pt x="125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3" y="0"/>
                  <a:pt x="32" y="10"/>
                  <a:pt x="32" y="21"/>
                </a:cubicBezTo>
                <a:cubicBezTo>
                  <a:pt x="32" y="92"/>
                  <a:pt x="32" y="92"/>
                  <a:pt x="32" y="92"/>
                </a:cubicBezTo>
                <a:cubicBezTo>
                  <a:pt x="40" y="92"/>
                  <a:pt x="40" y="92"/>
                  <a:pt x="40" y="92"/>
                </a:cubicBezTo>
                <a:lnTo>
                  <a:pt x="40" y="21"/>
                </a:lnTo>
                <a:close/>
                <a:moveTo>
                  <a:pt x="144" y="68"/>
                </a:moveTo>
                <a:cubicBezTo>
                  <a:pt x="144" y="76"/>
                  <a:pt x="144" y="76"/>
                  <a:pt x="144" y="7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8" y="116"/>
                  <a:pt x="125" y="149"/>
                  <a:pt x="84" y="149"/>
                </a:cubicBezTo>
                <a:cubicBezTo>
                  <a:pt x="43" y="149"/>
                  <a:pt x="10" y="116"/>
                  <a:pt x="8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68"/>
                  <a:pt x="24" y="68"/>
                  <a:pt x="24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17"/>
                  <a:pt x="35" y="154"/>
                  <a:pt x="80" y="15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133" y="154"/>
                  <a:pt x="168" y="117"/>
                  <a:pt x="168" y="72"/>
                </a:cubicBezTo>
                <a:cubicBezTo>
                  <a:pt x="168" y="68"/>
                  <a:pt x="168" y="68"/>
                  <a:pt x="168" y="68"/>
                </a:cubicBezTo>
                <a:lnTo>
                  <a:pt x="14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OfficePLUS-9"/>
          <p:cNvSpPr/>
          <p:nvPr/>
        </p:nvSpPr>
        <p:spPr>
          <a:xfrm>
            <a:off x="3917428" y="3242151"/>
            <a:ext cx="702763" cy="7027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8" name="OfficePLUS-10"/>
          <p:cNvSpPr>
            <a:spLocks noEditPoints="1"/>
          </p:cNvSpPr>
          <p:nvPr/>
        </p:nvSpPr>
        <p:spPr bwMode="auto">
          <a:xfrm>
            <a:off x="4125950" y="3469480"/>
            <a:ext cx="265113" cy="265113"/>
          </a:xfrm>
          <a:custGeom>
            <a:avLst/>
            <a:gdLst>
              <a:gd name="T0" fmla="*/ 36 w 183"/>
              <a:gd name="T1" fmla="*/ 41 h 183"/>
              <a:gd name="T2" fmla="*/ 30 w 183"/>
              <a:gd name="T3" fmla="*/ 36 h 183"/>
              <a:gd name="T4" fmla="*/ 33 w 183"/>
              <a:gd name="T5" fmla="*/ 90 h 183"/>
              <a:gd name="T6" fmla="*/ 38 w 183"/>
              <a:gd name="T7" fmla="*/ 84 h 183"/>
              <a:gd name="T8" fmla="*/ 36 w 183"/>
              <a:gd name="T9" fmla="*/ 41 h 183"/>
              <a:gd name="T10" fmla="*/ 129 w 183"/>
              <a:gd name="T11" fmla="*/ 107 h 183"/>
              <a:gd name="T12" fmla="*/ 120 w 183"/>
              <a:gd name="T13" fmla="*/ 115 h 183"/>
              <a:gd name="T14" fmla="*/ 103 w 183"/>
              <a:gd name="T15" fmla="*/ 98 h 183"/>
              <a:gd name="T16" fmla="*/ 101 w 183"/>
              <a:gd name="T17" fmla="*/ 22 h 183"/>
              <a:gd name="T18" fmla="*/ 21 w 183"/>
              <a:gd name="T19" fmla="*/ 22 h 183"/>
              <a:gd name="T20" fmla="*/ 21 w 183"/>
              <a:gd name="T21" fmla="*/ 101 h 183"/>
              <a:gd name="T22" fmla="*/ 98 w 183"/>
              <a:gd name="T23" fmla="*/ 104 h 183"/>
              <a:gd name="T24" fmla="*/ 115 w 183"/>
              <a:gd name="T25" fmla="*/ 121 h 183"/>
              <a:gd name="T26" fmla="*/ 106 w 183"/>
              <a:gd name="T27" fmla="*/ 129 h 183"/>
              <a:gd name="T28" fmla="*/ 160 w 183"/>
              <a:gd name="T29" fmla="*/ 183 h 183"/>
              <a:gd name="T30" fmla="*/ 183 w 183"/>
              <a:gd name="T31" fmla="*/ 160 h 183"/>
              <a:gd name="T32" fmla="*/ 129 w 183"/>
              <a:gd name="T33" fmla="*/ 107 h 183"/>
              <a:gd name="T34" fmla="*/ 95 w 183"/>
              <a:gd name="T35" fmla="*/ 95 h 183"/>
              <a:gd name="T36" fmla="*/ 95 w 183"/>
              <a:gd name="T37" fmla="*/ 95 h 183"/>
              <a:gd name="T38" fmla="*/ 27 w 183"/>
              <a:gd name="T39" fmla="*/ 95 h 183"/>
              <a:gd name="T40" fmla="*/ 27 w 183"/>
              <a:gd name="T41" fmla="*/ 27 h 183"/>
              <a:gd name="T42" fmla="*/ 95 w 183"/>
              <a:gd name="T43" fmla="*/ 27 h 183"/>
              <a:gd name="T44" fmla="*/ 95 w 183"/>
              <a:gd name="T45" fmla="*/ 95 h 183"/>
              <a:gd name="T46" fmla="*/ 118 w 183"/>
              <a:gd name="T47" fmla="*/ 129 h 183"/>
              <a:gd name="T48" fmla="*/ 129 w 183"/>
              <a:gd name="T49" fmla="*/ 118 h 183"/>
              <a:gd name="T50" fmla="*/ 171 w 183"/>
              <a:gd name="T51" fmla="*/ 160 h 183"/>
              <a:gd name="T52" fmla="*/ 160 w 183"/>
              <a:gd name="T53" fmla="*/ 172 h 183"/>
              <a:gd name="T54" fmla="*/ 118 w 183"/>
              <a:gd name="T55" fmla="*/ 12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3" h="183">
                <a:moveTo>
                  <a:pt x="36" y="41"/>
                </a:moveTo>
                <a:cubicBezTo>
                  <a:pt x="30" y="36"/>
                  <a:pt x="30" y="36"/>
                  <a:pt x="30" y="36"/>
                </a:cubicBezTo>
                <a:cubicBezTo>
                  <a:pt x="17" y="52"/>
                  <a:pt x="18" y="75"/>
                  <a:pt x="33" y="90"/>
                </a:cubicBezTo>
                <a:cubicBezTo>
                  <a:pt x="38" y="84"/>
                  <a:pt x="38" y="84"/>
                  <a:pt x="38" y="84"/>
                </a:cubicBezTo>
                <a:cubicBezTo>
                  <a:pt x="27" y="72"/>
                  <a:pt x="26" y="54"/>
                  <a:pt x="36" y="41"/>
                </a:cubicBezTo>
                <a:close/>
                <a:moveTo>
                  <a:pt x="129" y="107"/>
                </a:moveTo>
                <a:cubicBezTo>
                  <a:pt x="120" y="115"/>
                  <a:pt x="120" y="115"/>
                  <a:pt x="120" y="115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22" y="76"/>
                  <a:pt x="121" y="43"/>
                  <a:pt x="101" y="22"/>
                </a:cubicBezTo>
                <a:cubicBezTo>
                  <a:pt x="79" y="0"/>
                  <a:pt x="43" y="0"/>
                  <a:pt x="21" y="22"/>
                </a:cubicBezTo>
                <a:cubicBezTo>
                  <a:pt x="0" y="44"/>
                  <a:pt x="0" y="79"/>
                  <a:pt x="21" y="101"/>
                </a:cubicBezTo>
                <a:cubicBezTo>
                  <a:pt x="42" y="122"/>
                  <a:pt x="76" y="123"/>
                  <a:pt x="98" y="104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83" y="160"/>
                  <a:pt x="183" y="160"/>
                  <a:pt x="183" y="160"/>
                </a:cubicBezTo>
                <a:lnTo>
                  <a:pt x="129" y="107"/>
                </a:lnTo>
                <a:close/>
                <a:moveTo>
                  <a:pt x="95" y="95"/>
                </a:moveTo>
                <a:cubicBezTo>
                  <a:pt x="95" y="95"/>
                  <a:pt x="95" y="95"/>
                  <a:pt x="95" y="95"/>
                </a:cubicBezTo>
                <a:cubicBezTo>
                  <a:pt x="76" y="114"/>
                  <a:pt x="46" y="114"/>
                  <a:pt x="27" y="95"/>
                </a:cubicBezTo>
                <a:cubicBezTo>
                  <a:pt x="8" y="77"/>
                  <a:pt x="8" y="46"/>
                  <a:pt x="27" y="27"/>
                </a:cubicBezTo>
                <a:cubicBezTo>
                  <a:pt x="46" y="9"/>
                  <a:pt x="76" y="9"/>
                  <a:pt x="95" y="27"/>
                </a:cubicBezTo>
                <a:cubicBezTo>
                  <a:pt x="114" y="46"/>
                  <a:pt x="114" y="77"/>
                  <a:pt x="95" y="95"/>
                </a:cubicBezTo>
                <a:close/>
                <a:moveTo>
                  <a:pt x="118" y="129"/>
                </a:moveTo>
                <a:cubicBezTo>
                  <a:pt x="129" y="118"/>
                  <a:pt x="129" y="118"/>
                  <a:pt x="129" y="118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0" y="172"/>
                  <a:pt x="160" y="172"/>
                  <a:pt x="160" y="172"/>
                </a:cubicBezTo>
                <a:lnTo>
                  <a:pt x="118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OfficePLUS-11"/>
          <p:cNvSpPr/>
          <p:nvPr/>
        </p:nvSpPr>
        <p:spPr>
          <a:xfrm>
            <a:off x="7571807" y="3242151"/>
            <a:ext cx="702763" cy="702763"/>
          </a:xfrm>
          <a:prstGeom prst="ellipse">
            <a:avLst/>
          </a:prstGeom>
          <a:solidFill>
            <a:srgbClr val="E7B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20" name="OfficePLUS-12"/>
          <p:cNvSpPr>
            <a:spLocks noEditPoints="1"/>
          </p:cNvSpPr>
          <p:nvPr/>
        </p:nvSpPr>
        <p:spPr bwMode="auto">
          <a:xfrm>
            <a:off x="7788237" y="3469480"/>
            <a:ext cx="277813" cy="261938"/>
          </a:xfrm>
          <a:custGeom>
            <a:avLst/>
            <a:gdLst>
              <a:gd name="T0" fmla="*/ 172 w 192"/>
              <a:gd name="T1" fmla="*/ 0 h 180"/>
              <a:gd name="T2" fmla="*/ 20 w 192"/>
              <a:gd name="T3" fmla="*/ 0 h 180"/>
              <a:gd name="T4" fmla="*/ 0 w 192"/>
              <a:gd name="T5" fmla="*/ 20 h 180"/>
              <a:gd name="T6" fmla="*/ 20 w 192"/>
              <a:gd name="T7" fmla="*/ 40 h 180"/>
              <a:gd name="T8" fmla="*/ 24 w 192"/>
              <a:gd name="T9" fmla="*/ 40 h 180"/>
              <a:gd name="T10" fmla="*/ 24 w 192"/>
              <a:gd name="T11" fmla="*/ 116 h 180"/>
              <a:gd name="T12" fmla="*/ 44 w 192"/>
              <a:gd name="T13" fmla="*/ 136 h 180"/>
              <a:gd name="T14" fmla="*/ 92 w 192"/>
              <a:gd name="T15" fmla="*/ 136 h 180"/>
              <a:gd name="T16" fmla="*/ 92 w 192"/>
              <a:gd name="T17" fmla="*/ 152 h 180"/>
              <a:gd name="T18" fmla="*/ 71 w 192"/>
              <a:gd name="T19" fmla="*/ 173 h 180"/>
              <a:gd name="T20" fmla="*/ 76 w 192"/>
              <a:gd name="T21" fmla="*/ 179 h 180"/>
              <a:gd name="T22" fmla="*/ 92 w 192"/>
              <a:gd name="T23" fmla="*/ 163 h 180"/>
              <a:gd name="T24" fmla="*/ 92 w 192"/>
              <a:gd name="T25" fmla="*/ 180 h 180"/>
              <a:gd name="T26" fmla="*/ 100 w 192"/>
              <a:gd name="T27" fmla="*/ 180 h 180"/>
              <a:gd name="T28" fmla="*/ 100 w 192"/>
              <a:gd name="T29" fmla="*/ 163 h 180"/>
              <a:gd name="T30" fmla="*/ 116 w 192"/>
              <a:gd name="T31" fmla="*/ 179 h 180"/>
              <a:gd name="T32" fmla="*/ 121 w 192"/>
              <a:gd name="T33" fmla="*/ 173 h 180"/>
              <a:gd name="T34" fmla="*/ 100 w 192"/>
              <a:gd name="T35" fmla="*/ 152 h 180"/>
              <a:gd name="T36" fmla="*/ 100 w 192"/>
              <a:gd name="T37" fmla="*/ 136 h 180"/>
              <a:gd name="T38" fmla="*/ 148 w 192"/>
              <a:gd name="T39" fmla="*/ 136 h 180"/>
              <a:gd name="T40" fmla="*/ 168 w 192"/>
              <a:gd name="T41" fmla="*/ 116 h 180"/>
              <a:gd name="T42" fmla="*/ 168 w 192"/>
              <a:gd name="T43" fmla="*/ 40 h 180"/>
              <a:gd name="T44" fmla="*/ 172 w 192"/>
              <a:gd name="T45" fmla="*/ 40 h 180"/>
              <a:gd name="T46" fmla="*/ 192 w 192"/>
              <a:gd name="T47" fmla="*/ 20 h 180"/>
              <a:gd name="T48" fmla="*/ 172 w 192"/>
              <a:gd name="T49" fmla="*/ 0 h 180"/>
              <a:gd name="T50" fmla="*/ 160 w 192"/>
              <a:gd name="T51" fmla="*/ 116 h 180"/>
              <a:gd name="T52" fmla="*/ 148 w 192"/>
              <a:gd name="T53" fmla="*/ 128 h 180"/>
              <a:gd name="T54" fmla="*/ 140 w 192"/>
              <a:gd name="T55" fmla="*/ 128 h 180"/>
              <a:gd name="T56" fmla="*/ 140 w 192"/>
              <a:gd name="T57" fmla="*/ 56 h 180"/>
              <a:gd name="T58" fmla="*/ 132 w 192"/>
              <a:gd name="T59" fmla="*/ 56 h 180"/>
              <a:gd name="T60" fmla="*/ 132 w 192"/>
              <a:gd name="T61" fmla="*/ 128 h 180"/>
              <a:gd name="T62" fmla="*/ 120 w 192"/>
              <a:gd name="T63" fmla="*/ 128 h 180"/>
              <a:gd name="T64" fmla="*/ 120 w 192"/>
              <a:gd name="T65" fmla="*/ 68 h 180"/>
              <a:gd name="T66" fmla="*/ 112 w 192"/>
              <a:gd name="T67" fmla="*/ 68 h 180"/>
              <a:gd name="T68" fmla="*/ 112 w 192"/>
              <a:gd name="T69" fmla="*/ 128 h 180"/>
              <a:gd name="T70" fmla="*/ 100 w 192"/>
              <a:gd name="T71" fmla="*/ 128 h 180"/>
              <a:gd name="T72" fmla="*/ 100 w 192"/>
              <a:gd name="T73" fmla="*/ 76 h 180"/>
              <a:gd name="T74" fmla="*/ 92 w 192"/>
              <a:gd name="T75" fmla="*/ 76 h 180"/>
              <a:gd name="T76" fmla="*/ 92 w 192"/>
              <a:gd name="T77" fmla="*/ 128 h 180"/>
              <a:gd name="T78" fmla="*/ 80 w 192"/>
              <a:gd name="T79" fmla="*/ 128 h 180"/>
              <a:gd name="T80" fmla="*/ 80 w 192"/>
              <a:gd name="T81" fmla="*/ 84 h 180"/>
              <a:gd name="T82" fmla="*/ 72 w 192"/>
              <a:gd name="T83" fmla="*/ 84 h 180"/>
              <a:gd name="T84" fmla="*/ 72 w 192"/>
              <a:gd name="T85" fmla="*/ 128 h 180"/>
              <a:gd name="T86" fmla="*/ 60 w 192"/>
              <a:gd name="T87" fmla="*/ 128 h 180"/>
              <a:gd name="T88" fmla="*/ 60 w 192"/>
              <a:gd name="T89" fmla="*/ 92 h 180"/>
              <a:gd name="T90" fmla="*/ 52 w 192"/>
              <a:gd name="T91" fmla="*/ 92 h 180"/>
              <a:gd name="T92" fmla="*/ 52 w 192"/>
              <a:gd name="T93" fmla="*/ 128 h 180"/>
              <a:gd name="T94" fmla="*/ 44 w 192"/>
              <a:gd name="T95" fmla="*/ 128 h 180"/>
              <a:gd name="T96" fmla="*/ 32 w 192"/>
              <a:gd name="T97" fmla="*/ 116 h 180"/>
              <a:gd name="T98" fmla="*/ 32 w 192"/>
              <a:gd name="T99" fmla="*/ 40 h 180"/>
              <a:gd name="T100" fmla="*/ 160 w 192"/>
              <a:gd name="T101" fmla="*/ 40 h 180"/>
              <a:gd name="T102" fmla="*/ 160 w 192"/>
              <a:gd name="T103" fmla="*/ 116 h 180"/>
              <a:gd name="T104" fmla="*/ 172 w 192"/>
              <a:gd name="T105" fmla="*/ 32 h 180"/>
              <a:gd name="T106" fmla="*/ 20 w 192"/>
              <a:gd name="T107" fmla="*/ 32 h 180"/>
              <a:gd name="T108" fmla="*/ 8 w 192"/>
              <a:gd name="T109" fmla="*/ 20 h 180"/>
              <a:gd name="T110" fmla="*/ 20 w 192"/>
              <a:gd name="T111" fmla="*/ 8 h 180"/>
              <a:gd name="T112" fmla="*/ 172 w 192"/>
              <a:gd name="T113" fmla="*/ 8 h 180"/>
              <a:gd name="T114" fmla="*/ 184 w 192"/>
              <a:gd name="T115" fmla="*/ 20 h 180"/>
              <a:gd name="T116" fmla="*/ 172 w 192"/>
              <a:gd name="T117" fmla="*/ 3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2" h="180">
                <a:moveTo>
                  <a:pt x="172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27"/>
                  <a:pt x="33" y="136"/>
                  <a:pt x="44" y="13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71" y="173"/>
                  <a:pt x="71" y="173"/>
                  <a:pt x="71" y="173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16" y="179"/>
                  <a:pt x="116" y="179"/>
                  <a:pt x="116" y="179"/>
                </a:cubicBezTo>
                <a:cubicBezTo>
                  <a:pt x="121" y="173"/>
                  <a:pt x="121" y="173"/>
                  <a:pt x="121" y="173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48" y="136"/>
                  <a:pt x="148" y="136"/>
                  <a:pt x="148" y="136"/>
                </a:cubicBezTo>
                <a:cubicBezTo>
                  <a:pt x="159" y="136"/>
                  <a:pt x="168" y="127"/>
                  <a:pt x="168" y="116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83" y="40"/>
                  <a:pt x="192" y="31"/>
                  <a:pt x="192" y="20"/>
                </a:cubicBezTo>
                <a:cubicBezTo>
                  <a:pt x="192" y="9"/>
                  <a:pt x="183" y="0"/>
                  <a:pt x="172" y="0"/>
                </a:cubicBezTo>
                <a:close/>
                <a:moveTo>
                  <a:pt x="160" y="116"/>
                </a:moveTo>
                <a:cubicBezTo>
                  <a:pt x="160" y="123"/>
                  <a:pt x="155" y="128"/>
                  <a:pt x="148" y="128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84"/>
                  <a:pt x="80" y="84"/>
                  <a:pt x="80" y="84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0" y="92"/>
                  <a:pt x="60" y="92"/>
                  <a:pt x="60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37" y="128"/>
                  <a:pt x="32" y="123"/>
                  <a:pt x="32" y="116"/>
                </a:cubicBezTo>
                <a:cubicBezTo>
                  <a:pt x="32" y="40"/>
                  <a:pt x="32" y="40"/>
                  <a:pt x="32" y="40"/>
                </a:cubicBezTo>
                <a:cubicBezTo>
                  <a:pt x="160" y="40"/>
                  <a:pt x="160" y="40"/>
                  <a:pt x="160" y="40"/>
                </a:cubicBezTo>
                <a:lnTo>
                  <a:pt x="160" y="116"/>
                </a:lnTo>
                <a:close/>
                <a:moveTo>
                  <a:pt x="172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172" y="8"/>
                  <a:pt x="172" y="8"/>
                  <a:pt x="172" y="8"/>
                </a:cubicBezTo>
                <a:cubicBezTo>
                  <a:pt x="179" y="8"/>
                  <a:pt x="184" y="13"/>
                  <a:pt x="184" y="20"/>
                </a:cubicBezTo>
                <a:cubicBezTo>
                  <a:pt x="184" y="27"/>
                  <a:pt x="179" y="32"/>
                  <a:pt x="172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OfficePLUS-13"/>
          <p:cNvSpPr/>
          <p:nvPr/>
        </p:nvSpPr>
        <p:spPr>
          <a:xfrm rot="3509343">
            <a:off x="6699619" y="4799904"/>
            <a:ext cx="702763" cy="7027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22" name="OfficePLUS-14"/>
          <p:cNvSpPr>
            <a:spLocks noEditPoints="1"/>
          </p:cNvSpPr>
          <p:nvPr/>
        </p:nvSpPr>
        <p:spPr bwMode="auto">
          <a:xfrm>
            <a:off x="6936236" y="4970729"/>
            <a:ext cx="231775" cy="330200"/>
          </a:xfrm>
          <a:custGeom>
            <a:avLst/>
            <a:gdLst>
              <a:gd name="T0" fmla="*/ 80 w 160"/>
              <a:gd name="T1" fmla="*/ 64 h 228"/>
              <a:gd name="T2" fmla="*/ 112 w 160"/>
              <a:gd name="T3" fmla="*/ 32 h 228"/>
              <a:gd name="T4" fmla="*/ 80 w 160"/>
              <a:gd name="T5" fmla="*/ 0 h 228"/>
              <a:gd name="T6" fmla="*/ 48 w 160"/>
              <a:gd name="T7" fmla="*/ 32 h 228"/>
              <a:gd name="T8" fmla="*/ 80 w 160"/>
              <a:gd name="T9" fmla="*/ 64 h 228"/>
              <a:gd name="T10" fmla="*/ 80 w 160"/>
              <a:gd name="T11" fmla="*/ 8 h 228"/>
              <a:gd name="T12" fmla="*/ 104 w 160"/>
              <a:gd name="T13" fmla="*/ 32 h 228"/>
              <a:gd name="T14" fmla="*/ 80 w 160"/>
              <a:gd name="T15" fmla="*/ 56 h 228"/>
              <a:gd name="T16" fmla="*/ 56 w 160"/>
              <a:gd name="T17" fmla="*/ 32 h 228"/>
              <a:gd name="T18" fmla="*/ 80 w 160"/>
              <a:gd name="T19" fmla="*/ 8 h 228"/>
              <a:gd name="T20" fmla="*/ 49 w 160"/>
              <a:gd name="T21" fmla="*/ 136 h 228"/>
              <a:gd name="T22" fmla="*/ 60 w 160"/>
              <a:gd name="T23" fmla="*/ 160 h 228"/>
              <a:gd name="T24" fmla="*/ 60 w 160"/>
              <a:gd name="T25" fmla="*/ 168 h 228"/>
              <a:gd name="T26" fmla="*/ 80 w 160"/>
              <a:gd name="T27" fmla="*/ 188 h 228"/>
              <a:gd name="T28" fmla="*/ 100 w 160"/>
              <a:gd name="T29" fmla="*/ 168 h 228"/>
              <a:gd name="T30" fmla="*/ 100 w 160"/>
              <a:gd name="T31" fmla="*/ 160 h 228"/>
              <a:gd name="T32" fmla="*/ 111 w 160"/>
              <a:gd name="T33" fmla="*/ 136 h 228"/>
              <a:gd name="T34" fmla="*/ 120 w 160"/>
              <a:gd name="T35" fmla="*/ 112 h 228"/>
              <a:gd name="T36" fmla="*/ 80 w 160"/>
              <a:gd name="T37" fmla="*/ 72 h 228"/>
              <a:gd name="T38" fmla="*/ 40 w 160"/>
              <a:gd name="T39" fmla="*/ 112 h 228"/>
              <a:gd name="T40" fmla="*/ 49 w 160"/>
              <a:gd name="T41" fmla="*/ 136 h 228"/>
              <a:gd name="T42" fmla="*/ 80 w 160"/>
              <a:gd name="T43" fmla="*/ 80 h 228"/>
              <a:gd name="T44" fmla="*/ 112 w 160"/>
              <a:gd name="T45" fmla="*/ 112 h 228"/>
              <a:gd name="T46" fmla="*/ 105 w 160"/>
              <a:gd name="T47" fmla="*/ 130 h 228"/>
              <a:gd name="T48" fmla="*/ 92 w 160"/>
              <a:gd name="T49" fmla="*/ 160 h 228"/>
              <a:gd name="T50" fmla="*/ 92 w 160"/>
              <a:gd name="T51" fmla="*/ 168 h 228"/>
              <a:gd name="T52" fmla="*/ 80 w 160"/>
              <a:gd name="T53" fmla="*/ 180 h 228"/>
              <a:gd name="T54" fmla="*/ 68 w 160"/>
              <a:gd name="T55" fmla="*/ 168 h 228"/>
              <a:gd name="T56" fmla="*/ 68 w 160"/>
              <a:gd name="T57" fmla="*/ 160 h 228"/>
              <a:gd name="T58" fmla="*/ 55 w 160"/>
              <a:gd name="T59" fmla="*/ 130 h 228"/>
              <a:gd name="T60" fmla="*/ 48 w 160"/>
              <a:gd name="T61" fmla="*/ 112 h 228"/>
              <a:gd name="T62" fmla="*/ 80 w 160"/>
              <a:gd name="T63" fmla="*/ 80 h 228"/>
              <a:gd name="T64" fmla="*/ 80 w 160"/>
              <a:gd name="T65" fmla="*/ 204 h 228"/>
              <a:gd name="T66" fmla="*/ 132 w 160"/>
              <a:gd name="T67" fmla="*/ 180 h 228"/>
              <a:gd name="T68" fmla="*/ 113 w 160"/>
              <a:gd name="T69" fmla="*/ 161 h 228"/>
              <a:gd name="T70" fmla="*/ 111 w 160"/>
              <a:gd name="T71" fmla="*/ 169 h 228"/>
              <a:gd name="T72" fmla="*/ 124 w 160"/>
              <a:gd name="T73" fmla="*/ 180 h 228"/>
              <a:gd name="T74" fmla="*/ 80 w 160"/>
              <a:gd name="T75" fmla="*/ 196 h 228"/>
              <a:gd name="T76" fmla="*/ 36 w 160"/>
              <a:gd name="T77" fmla="*/ 180 h 228"/>
              <a:gd name="T78" fmla="*/ 49 w 160"/>
              <a:gd name="T79" fmla="*/ 169 h 228"/>
              <a:gd name="T80" fmla="*/ 47 w 160"/>
              <a:gd name="T81" fmla="*/ 161 h 228"/>
              <a:gd name="T82" fmla="*/ 28 w 160"/>
              <a:gd name="T83" fmla="*/ 180 h 228"/>
              <a:gd name="T84" fmla="*/ 80 w 160"/>
              <a:gd name="T85" fmla="*/ 204 h 228"/>
              <a:gd name="T86" fmla="*/ 142 w 160"/>
              <a:gd name="T87" fmla="*/ 156 h 228"/>
              <a:gd name="T88" fmla="*/ 138 w 160"/>
              <a:gd name="T89" fmla="*/ 163 h 228"/>
              <a:gd name="T90" fmla="*/ 152 w 160"/>
              <a:gd name="T91" fmla="*/ 184 h 228"/>
              <a:gd name="T92" fmla="*/ 80 w 160"/>
              <a:gd name="T93" fmla="*/ 220 h 228"/>
              <a:gd name="T94" fmla="*/ 8 w 160"/>
              <a:gd name="T95" fmla="*/ 184 h 228"/>
              <a:gd name="T96" fmla="*/ 22 w 160"/>
              <a:gd name="T97" fmla="*/ 163 h 228"/>
              <a:gd name="T98" fmla="*/ 18 w 160"/>
              <a:gd name="T99" fmla="*/ 156 h 228"/>
              <a:gd name="T100" fmla="*/ 0 w 160"/>
              <a:gd name="T101" fmla="*/ 184 h 228"/>
              <a:gd name="T102" fmla="*/ 80 w 160"/>
              <a:gd name="T103" fmla="*/ 228 h 228"/>
              <a:gd name="T104" fmla="*/ 160 w 160"/>
              <a:gd name="T105" fmla="*/ 184 h 228"/>
              <a:gd name="T106" fmla="*/ 142 w 160"/>
              <a:gd name="T107" fmla="*/ 15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228">
                <a:moveTo>
                  <a:pt x="80" y="64"/>
                </a:moveTo>
                <a:cubicBezTo>
                  <a:pt x="98" y="64"/>
                  <a:pt x="112" y="50"/>
                  <a:pt x="112" y="32"/>
                </a:cubicBezTo>
                <a:cubicBezTo>
                  <a:pt x="112" y="14"/>
                  <a:pt x="98" y="0"/>
                  <a:pt x="80" y="0"/>
                </a:cubicBezTo>
                <a:cubicBezTo>
                  <a:pt x="62" y="0"/>
                  <a:pt x="48" y="14"/>
                  <a:pt x="48" y="32"/>
                </a:cubicBezTo>
                <a:cubicBezTo>
                  <a:pt x="48" y="50"/>
                  <a:pt x="62" y="64"/>
                  <a:pt x="80" y="64"/>
                </a:cubicBezTo>
                <a:close/>
                <a:moveTo>
                  <a:pt x="80" y="8"/>
                </a:moveTo>
                <a:cubicBezTo>
                  <a:pt x="93" y="8"/>
                  <a:pt x="104" y="19"/>
                  <a:pt x="104" y="32"/>
                </a:cubicBezTo>
                <a:cubicBezTo>
                  <a:pt x="104" y="45"/>
                  <a:pt x="93" y="56"/>
                  <a:pt x="80" y="56"/>
                </a:cubicBezTo>
                <a:cubicBezTo>
                  <a:pt x="67" y="56"/>
                  <a:pt x="56" y="45"/>
                  <a:pt x="56" y="32"/>
                </a:cubicBezTo>
                <a:cubicBezTo>
                  <a:pt x="56" y="19"/>
                  <a:pt x="67" y="8"/>
                  <a:pt x="80" y="8"/>
                </a:cubicBezTo>
                <a:close/>
                <a:moveTo>
                  <a:pt x="49" y="136"/>
                </a:moveTo>
                <a:cubicBezTo>
                  <a:pt x="55" y="141"/>
                  <a:pt x="60" y="152"/>
                  <a:pt x="60" y="16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9"/>
                  <a:pt x="69" y="188"/>
                  <a:pt x="80" y="188"/>
                </a:cubicBezTo>
                <a:cubicBezTo>
                  <a:pt x="91" y="188"/>
                  <a:pt x="100" y="179"/>
                  <a:pt x="100" y="168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100" y="152"/>
                  <a:pt x="105" y="141"/>
                  <a:pt x="111" y="136"/>
                </a:cubicBezTo>
                <a:cubicBezTo>
                  <a:pt x="111" y="136"/>
                  <a:pt x="120" y="127"/>
                  <a:pt x="120" y="112"/>
                </a:cubicBezTo>
                <a:cubicBezTo>
                  <a:pt x="120" y="90"/>
                  <a:pt x="102" y="72"/>
                  <a:pt x="80" y="72"/>
                </a:cubicBezTo>
                <a:cubicBezTo>
                  <a:pt x="58" y="72"/>
                  <a:pt x="40" y="90"/>
                  <a:pt x="40" y="112"/>
                </a:cubicBezTo>
                <a:cubicBezTo>
                  <a:pt x="40" y="127"/>
                  <a:pt x="49" y="136"/>
                  <a:pt x="49" y="136"/>
                </a:cubicBezTo>
                <a:close/>
                <a:moveTo>
                  <a:pt x="80" y="80"/>
                </a:moveTo>
                <a:cubicBezTo>
                  <a:pt x="97" y="80"/>
                  <a:pt x="112" y="94"/>
                  <a:pt x="112" y="112"/>
                </a:cubicBezTo>
                <a:cubicBezTo>
                  <a:pt x="112" y="124"/>
                  <a:pt x="105" y="130"/>
                  <a:pt x="105" y="130"/>
                </a:cubicBezTo>
                <a:cubicBezTo>
                  <a:pt x="98" y="137"/>
                  <a:pt x="92" y="150"/>
                  <a:pt x="92" y="160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  <a:cubicBezTo>
                  <a:pt x="73" y="180"/>
                  <a:pt x="68" y="175"/>
                  <a:pt x="68" y="168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68" y="150"/>
                  <a:pt x="62" y="137"/>
                  <a:pt x="55" y="130"/>
                </a:cubicBezTo>
                <a:cubicBezTo>
                  <a:pt x="55" y="130"/>
                  <a:pt x="48" y="124"/>
                  <a:pt x="48" y="112"/>
                </a:cubicBezTo>
                <a:cubicBezTo>
                  <a:pt x="48" y="94"/>
                  <a:pt x="62" y="80"/>
                  <a:pt x="80" y="80"/>
                </a:cubicBezTo>
                <a:close/>
                <a:moveTo>
                  <a:pt x="80" y="204"/>
                </a:moveTo>
                <a:cubicBezTo>
                  <a:pt x="110" y="204"/>
                  <a:pt x="132" y="194"/>
                  <a:pt x="132" y="180"/>
                </a:cubicBezTo>
                <a:cubicBezTo>
                  <a:pt x="132" y="172"/>
                  <a:pt x="125" y="166"/>
                  <a:pt x="113" y="161"/>
                </a:cubicBezTo>
                <a:cubicBezTo>
                  <a:pt x="111" y="169"/>
                  <a:pt x="111" y="169"/>
                  <a:pt x="111" y="169"/>
                </a:cubicBezTo>
                <a:cubicBezTo>
                  <a:pt x="119" y="172"/>
                  <a:pt x="124" y="176"/>
                  <a:pt x="124" y="180"/>
                </a:cubicBezTo>
                <a:cubicBezTo>
                  <a:pt x="124" y="188"/>
                  <a:pt x="105" y="196"/>
                  <a:pt x="80" y="196"/>
                </a:cubicBezTo>
                <a:cubicBezTo>
                  <a:pt x="55" y="196"/>
                  <a:pt x="36" y="188"/>
                  <a:pt x="36" y="180"/>
                </a:cubicBezTo>
                <a:cubicBezTo>
                  <a:pt x="36" y="176"/>
                  <a:pt x="41" y="172"/>
                  <a:pt x="49" y="169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35" y="166"/>
                  <a:pt x="28" y="172"/>
                  <a:pt x="28" y="180"/>
                </a:cubicBezTo>
                <a:cubicBezTo>
                  <a:pt x="28" y="194"/>
                  <a:pt x="50" y="204"/>
                  <a:pt x="80" y="204"/>
                </a:cubicBezTo>
                <a:close/>
                <a:moveTo>
                  <a:pt x="142" y="156"/>
                </a:moveTo>
                <a:cubicBezTo>
                  <a:pt x="138" y="163"/>
                  <a:pt x="138" y="163"/>
                  <a:pt x="138" y="163"/>
                </a:cubicBezTo>
                <a:cubicBezTo>
                  <a:pt x="144" y="167"/>
                  <a:pt x="152" y="174"/>
                  <a:pt x="152" y="184"/>
                </a:cubicBezTo>
                <a:cubicBezTo>
                  <a:pt x="152" y="204"/>
                  <a:pt x="119" y="220"/>
                  <a:pt x="80" y="220"/>
                </a:cubicBezTo>
                <a:cubicBezTo>
                  <a:pt x="41" y="220"/>
                  <a:pt x="8" y="204"/>
                  <a:pt x="8" y="184"/>
                </a:cubicBezTo>
                <a:cubicBezTo>
                  <a:pt x="8" y="174"/>
                  <a:pt x="16" y="167"/>
                  <a:pt x="22" y="163"/>
                </a:cubicBezTo>
                <a:cubicBezTo>
                  <a:pt x="18" y="156"/>
                  <a:pt x="18" y="156"/>
                  <a:pt x="18" y="156"/>
                </a:cubicBezTo>
                <a:cubicBezTo>
                  <a:pt x="6" y="164"/>
                  <a:pt x="0" y="174"/>
                  <a:pt x="0" y="184"/>
                </a:cubicBezTo>
                <a:cubicBezTo>
                  <a:pt x="0" y="209"/>
                  <a:pt x="35" y="228"/>
                  <a:pt x="80" y="228"/>
                </a:cubicBezTo>
                <a:cubicBezTo>
                  <a:pt x="125" y="228"/>
                  <a:pt x="160" y="209"/>
                  <a:pt x="160" y="184"/>
                </a:cubicBezTo>
                <a:cubicBezTo>
                  <a:pt x="160" y="174"/>
                  <a:pt x="154" y="164"/>
                  <a:pt x="142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OfficePLUS-15"/>
          <p:cNvSpPr/>
          <p:nvPr/>
        </p:nvSpPr>
        <p:spPr>
          <a:xfrm rot="7200000">
            <a:off x="4831023" y="4824544"/>
            <a:ext cx="702763" cy="702763"/>
          </a:xfrm>
          <a:prstGeom prst="ellipse">
            <a:avLst/>
          </a:prstGeom>
          <a:solidFill>
            <a:srgbClr val="E7B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grpSp>
        <p:nvGrpSpPr>
          <p:cNvPr id="24" name="OfficePLUS-16"/>
          <p:cNvGrpSpPr/>
          <p:nvPr/>
        </p:nvGrpSpPr>
        <p:grpSpPr>
          <a:xfrm>
            <a:off x="5066516" y="5019942"/>
            <a:ext cx="231775" cy="317500"/>
            <a:chOff x="3098800" y="3917951"/>
            <a:chExt cx="231775" cy="317500"/>
          </a:xfrm>
          <a:solidFill>
            <a:schemeClr val="bg1"/>
          </a:solidFill>
        </p:grpSpPr>
        <p:sp>
          <p:nvSpPr>
            <p:cNvPr id="25" name="OfficePLUS-16-1"/>
            <p:cNvSpPr/>
            <p:nvPr/>
          </p:nvSpPr>
          <p:spPr bwMode="auto">
            <a:xfrm>
              <a:off x="3122613" y="3963988"/>
              <a:ext cx="185738" cy="249238"/>
            </a:xfrm>
            <a:custGeom>
              <a:avLst/>
              <a:gdLst>
                <a:gd name="T0" fmla="*/ 118 w 128"/>
                <a:gd name="T1" fmla="*/ 172 h 172"/>
                <a:gd name="T2" fmla="*/ 10 w 128"/>
                <a:gd name="T3" fmla="*/ 172 h 172"/>
                <a:gd name="T4" fmla="*/ 0 w 128"/>
                <a:gd name="T5" fmla="*/ 162 h 172"/>
                <a:gd name="T6" fmla="*/ 0 w 128"/>
                <a:gd name="T7" fmla="*/ 10 h 172"/>
                <a:gd name="T8" fmla="*/ 10 w 128"/>
                <a:gd name="T9" fmla="*/ 0 h 172"/>
                <a:gd name="T10" fmla="*/ 20 w 128"/>
                <a:gd name="T11" fmla="*/ 0 h 172"/>
                <a:gd name="T12" fmla="*/ 20 w 128"/>
                <a:gd name="T13" fmla="*/ 8 h 172"/>
                <a:gd name="T14" fmla="*/ 10 w 128"/>
                <a:gd name="T15" fmla="*/ 8 h 172"/>
                <a:gd name="T16" fmla="*/ 8 w 128"/>
                <a:gd name="T17" fmla="*/ 10 h 172"/>
                <a:gd name="T18" fmla="*/ 8 w 128"/>
                <a:gd name="T19" fmla="*/ 162 h 172"/>
                <a:gd name="T20" fmla="*/ 10 w 128"/>
                <a:gd name="T21" fmla="*/ 164 h 172"/>
                <a:gd name="T22" fmla="*/ 118 w 128"/>
                <a:gd name="T23" fmla="*/ 164 h 172"/>
                <a:gd name="T24" fmla="*/ 120 w 128"/>
                <a:gd name="T25" fmla="*/ 162 h 172"/>
                <a:gd name="T26" fmla="*/ 120 w 128"/>
                <a:gd name="T27" fmla="*/ 10 h 172"/>
                <a:gd name="T28" fmla="*/ 118 w 128"/>
                <a:gd name="T29" fmla="*/ 8 h 172"/>
                <a:gd name="T30" fmla="*/ 112 w 128"/>
                <a:gd name="T31" fmla="*/ 8 h 172"/>
                <a:gd name="T32" fmla="*/ 112 w 128"/>
                <a:gd name="T33" fmla="*/ 0 h 172"/>
                <a:gd name="T34" fmla="*/ 118 w 128"/>
                <a:gd name="T35" fmla="*/ 0 h 172"/>
                <a:gd name="T36" fmla="*/ 128 w 128"/>
                <a:gd name="T37" fmla="*/ 10 h 172"/>
                <a:gd name="T38" fmla="*/ 128 w 128"/>
                <a:gd name="T39" fmla="*/ 162 h 172"/>
                <a:gd name="T40" fmla="*/ 118 w 128"/>
                <a:gd name="T4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72">
                  <a:moveTo>
                    <a:pt x="118" y="172"/>
                  </a:moveTo>
                  <a:cubicBezTo>
                    <a:pt x="10" y="172"/>
                    <a:pt x="10" y="172"/>
                    <a:pt x="10" y="172"/>
                  </a:cubicBezTo>
                  <a:cubicBezTo>
                    <a:pt x="5" y="172"/>
                    <a:pt x="0" y="167"/>
                    <a:pt x="0" y="16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8" y="163"/>
                    <a:pt x="9" y="164"/>
                    <a:pt x="10" y="164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9" y="164"/>
                    <a:pt x="120" y="163"/>
                    <a:pt x="120" y="162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9"/>
                    <a:pt x="119" y="8"/>
                    <a:pt x="118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3" y="0"/>
                    <a:pt x="128" y="5"/>
                    <a:pt x="128" y="10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7"/>
                    <a:pt x="123" y="172"/>
                    <a:pt x="118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OfficePLUS-16-2"/>
            <p:cNvSpPr/>
            <p:nvPr/>
          </p:nvSpPr>
          <p:spPr bwMode="auto">
            <a:xfrm>
              <a:off x="3238500" y="4005263"/>
              <a:ext cx="46038" cy="11113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fficePLUS-16-3"/>
            <p:cNvSpPr/>
            <p:nvPr/>
          </p:nvSpPr>
          <p:spPr bwMode="auto">
            <a:xfrm>
              <a:off x="3238500" y="4033838"/>
              <a:ext cx="46038" cy="11113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fficePLUS-16-4"/>
            <p:cNvSpPr/>
            <p:nvPr/>
          </p:nvSpPr>
          <p:spPr bwMode="auto">
            <a:xfrm>
              <a:off x="3238500" y="4062413"/>
              <a:ext cx="46038" cy="11113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OfficePLUS-16-5"/>
            <p:cNvSpPr/>
            <p:nvPr/>
          </p:nvSpPr>
          <p:spPr bwMode="auto">
            <a:xfrm>
              <a:off x="3238500" y="4090988"/>
              <a:ext cx="46038" cy="12700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OfficePLUS-16-6"/>
            <p:cNvSpPr/>
            <p:nvPr/>
          </p:nvSpPr>
          <p:spPr bwMode="auto">
            <a:xfrm>
              <a:off x="3238500" y="4121151"/>
              <a:ext cx="46038" cy="11113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OfficePLUS-16-7"/>
            <p:cNvSpPr/>
            <p:nvPr/>
          </p:nvSpPr>
          <p:spPr bwMode="auto">
            <a:xfrm>
              <a:off x="3146425" y="4005263"/>
              <a:ext cx="74613" cy="11113"/>
            </a:xfrm>
            <a:custGeom>
              <a:avLst/>
              <a:gdLst>
                <a:gd name="T0" fmla="*/ 48 w 52"/>
                <a:gd name="T1" fmla="*/ 8 h 8"/>
                <a:gd name="T2" fmla="*/ 4 w 52"/>
                <a:gd name="T3" fmla="*/ 8 h 8"/>
                <a:gd name="T4" fmla="*/ 0 w 52"/>
                <a:gd name="T5" fmla="*/ 4 h 8"/>
                <a:gd name="T6" fmla="*/ 4 w 52"/>
                <a:gd name="T7" fmla="*/ 0 h 8"/>
                <a:gd name="T8" fmla="*/ 48 w 52"/>
                <a:gd name="T9" fmla="*/ 0 h 8"/>
                <a:gd name="T10" fmla="*/ 52 w 52"/>
                <a:gd name="T11" fmla="*/ 4 h 8"/>
                <a:gd name="T12" fmla="*/ 48 w 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">
                  <a:moveTo>
                    <a:pt x="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6"/>
                    <a:pt x="5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OfficePLUS-16-8"/>
            <p:cNvSpPr/>
            <p:nvPr/>
          </p:nvSpPr>
          <p:spPr bwMode="auto">
            <a:xfrm>
              <a:off x="3146425" y="4033838"/>
              <a:ext cx="74613" cy="11113"/>
            </a:xfrm>
            <a:custGeom>
              <a:avLst/>
              <a:gdLst>
                <a:gd name="T0" fmla="*/ 48 w 52"/>
                <a:gd name="T1" fmla="*/ 8 h 8"/>
                <a:gd name="T2" fmla="*/ 4 w 52"/>
                <a:gd name="T3" fmla="*/ 8 h 8"/>
                <a:gd name="T4" fmla="*/ 0 w 52"/>
                <a:gd name="T5" fmla="*/ 4 h 8"/>
                <a:gd name="T6" fmla="*/ 4 w 52"/>
                <a:gd name="T7" fmla="*/ 0 h 8"/>
                <a:gd name="T8" fmla="*/ 48 w 52"/>
                <a:gd name="T9" fmla="*/ 0 h 8"/>
                <a:gd name="T10" fmla="*/ 52 w 52"/>
                <a:gd name="T11" fmla="*/ 4 h 8"/>
                <a:gd name="T12" fmla="*/ 48 w 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">
                  <a:moveTo>
                    <a:pt x="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6"/>
                    <a:pt x="5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OfficePLUS-16-9"/>
            <p:cNvSpPr/>
            <p:nvPr/>
          </p:nvSpPr>
          <p:spPr bwMode="auto">
            <a:xfrm>
              <a:off x="3146425" y="4062413"/>
              <a:ext cx="74613" cy="11113"/>
            </a:xfrm>
            <a:custGeom>
              <a:avLst/>
              <a:gdLst>
                <a:gd name="T0" fmla="*/ 48 w 52"/>
                <a:gd name="T1" fmla="*/ 8 h 8"/>
                <a:gd name="T2" fmla="*/ 4 w 52"/>
                <a:gd name="T3" fmla="*/ 8 h 8"/>
                <a:gd name="T4" fmla="*/ 0 w 52"/>
                <a:gd name="T5" fmla="*/ 4 h 8"/>
                <a:gd name="T6" fmla="*/ 4 w 52"/>
                <a:gd name="T7" fmla="*/ 0 h 8"/>
                <a:gd name="T8" fmla="*/ 48 w 52"/>
                <a:gd name="T9" fmla="*/ 0 h 8"/>
                <a:gd name="T10" fmla="*/ 52 w 52"/>
                <a:gd name="T11" fmla="*/ 4 h 8"/>
                <a:gd name="T12" fmla="*/ 48 w 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">
                  <a:moveTo>
                    <a:pt x="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6"/>
                    <a:pt x="5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OfficePLUS-16-10"/>
            <p:cNvSpPr/>
            <p:nvPr/>
          </p:nvSpPr>
          <p:spPr bwMode="auto">
            <a:xfrm>
              <a:off x="3146425" y="4090988"/>
              <a:ext cx="74613" cy="12700"/>
            </a:xfrm>
            <a:custGeom>
              <a:avLst/>
              <a:gdLst>
                <a:gd name="T0" fmla="*/ 48 w 52"/>
                <a:gd name="T1" fmla="*/ 8 h 8"/>
                <a:gd name="T2" fmla="*/ 4 w 52"/>
                <a:gd name="T3" fmla="*/ 8 h 8"/>
                <a:gd name="T4" fmla="*/ 0 w 52"/>
                <a:gd name="T5" fmla="*/ 4 h 8"/>
                <a:gd name="T6" fmla="*/ 4 w 52"/>
                <a:gd name="T7" fmla="*/ 0 h 8"/>
                <a:gd name="T8" fmla="*/ 48 w 52"/>
                <a:gd name="T9" fmla="*/ 0 h 8"/>
                <a:gd name="T10" fmla="*/ 52 w 52"/>
                <a:gd name="T11" fmla="*/ 4 h 8"/>
                <a:gd name="T12" fmla="*/ 48 w 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">
                  <a:moveTo>
                    <a:pt x="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6"/>
                    <a:pt x="5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OfficePLUS-16-11"/>
            <p:cNvSpPr/>
            <p:nvPr/>
          </p:nvSpPr>
          <p:spPr bwMode="auto">
            <a:xfrm>
              <a:off x="3146425" y="4121151"/>
              <a:ext cx="74613" cy="11113"/>
            </a:xfrm>
            <a:custGeom>
              <a:avLst/>
              <a:gdLst>
                <a:gd name="T0" fmla="*/ 48 w 52"/>
                <a:gd name="T1" fmla="*/ 8 h 8"/>
                <a:gd name="T2" fmla="*/ 4 w 52"/>
                <a:gd name="T3" fmla="*/ 8 h 8"/>
                <a:gd name="T4" fmla="*/ 0 w 52"/>
                <a:gd name="T5" fmla="*/ 4 h 8"/>
                <a:gd name="T6" fmla="*/ 4 w 52"/>
                <a:gd name="T7" fmla="*/ 0 h 8"/>
                <a:gd name="T8" fmla="*/ 48 w 52"/>
                <a:gd name="T9" fmla="*/ 0 h 8"/>
                <a:gd name="T10" fmla="*/ 52 w 52"/>
                <a:gd name="T11" fmla="*/ 4 h 8"/>
                <a:gd name="T12" fmla="*/ 48 w 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">
                  <a:moveTo>
                    <a:pt x="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6"/>
                    <a:pt x="5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OfficePLUS-16-12"/>
            <p:cNvSpPr/>
            <p:nvPr/>
          </p:nvSpPr>
          <p:spPr bwMode="auto">
            <a:xfrm>
              <a:off x="3238500" y="4149726"/>
              <a:ext cx="46038" cy="11113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OfficePLUS-16-13"/>
            <p:cNvSpPr/>
            <p:nvPr/>
          </p:nvSpPr>
          <p:spPr bwMode="auto">
            <a:xfrm>
              <a:off x="3146425" y="4149726"/>
              <a:ext cx="74613" cy="11113"/>
            </a:xfrm>
            <a:custGeom>
              <a:avLst/>
              <a:gdLst>
                <a:gd name="T0" fmla="*/ 48 w 52"/>
                <a:gd name="T1" fmla="*/ 8 h 8"/>
                <a:gd name="T2" fmla="*/ 4 w 52"/>
                <a:gd name="T3" fmla="*/ 8 h 8"/>
                <a:gd name="T4" fmla="*/ 0 w 52"/>
                <a:gd name="T5" fmla="*/ 4 h 8"/>
                <a:gd name="T6" fmla="*/ 4 w 52"/>
                <a:gd name="T7" fmla="*/ 0 h 8"/>
                <a:gd name="T8" fmla="*/ 48 w 52"/>
                <a:gd name="T9" fmla="*/ 0 h 8"/>
                <a:gd name="T10" fmla="*/ 52 w 52"/>
                <a:gd name="T11" fmla="*/ 4 h 8"/>
                <a:gd name="T12" fmla="*/ 48 w 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">
                  <a:moveTo>
                    <a:pt x="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6"/>
                    <a:pt x="5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OfficePLUS-16-14"/>
            <p:cNvSpPr>
              <a:spLocks noEditPoints="1"/>
            </p:cNvSpPr>
            <p:nvPr/>
          </p:nvSpPr>
          <p:spPr bwMode="auto">
            <a:xfrm>
              <a:off x="3163888" y="3917951"/>
              <a:ext cx="109538" cy="57150"/>
            </a:xfrm>
            <a:custGeom>
              <a:avLst/>
              <a:gdLst>
                <a:gd name="T0" fmla="*/ 72 w 76"/>
                <a:gd name="T1" fmla="*/ 40 h 40"/>
                <a:gd name="T2" fmla="*/ 4 w 76"/>
                <a:gd name="T3" fmla="*/ 40 h 40"/>
                <a:gd name="T4" fmla="*/ 0 w 76"/>
                <a:gd name="T5" fmla="*/ 36 h 40"/>
                <a:gd name="T6" fmla="*/ 0 w 76"/>
                <a:gd name="T7" fmla="*/ 20 h 40"/>
                <a:gd name="T8" fmla="*/ 4 w 76"/>
                <a:gd name="T9" fmla="*/ 16 h 40"/>
                <a:gd name="T10" fmla="*/ 8 w 76"/>
                <a:gd name="T11" fmla="*/ 16 h 40"/>
                <a:gd name="T12" fmla="*/ 28 w 76"/>
                <a:gd name="T13" fmla="*/ 0 h 40"/>
                <a:gd name="T14" fmla="*/ 48 w 76"/>
                <a:gd name="T15" fmla="*/ 0 h 40"/>
                <a:gd name="T16" fmla="*/ 68 w 76"/>
                <a:gd name="T17" fmla="*/ 16 h 40"/>
                <a:gd name="T18" fmla="*/ 72 w 76"/>
                <a:gd name="T19" fmla="*/ 16 h 40"/>
                <a:gd name="T20" fmla="*/ 76 w 76"/>
                <a:gd name="T21" fmla="*/ 20 h 40"/>
                <a:gd name="T22" fmla="*/ 76 w 76"/>
                <a:gd name="T23" fmla="*/ 36 h 40"/>
                <a:gd name="T24" fmla="*/ 72 w 76"/>
                <a:gd name="T25" fmla="*/ 40 h 40"/>
                <a:gd name="T26" fmla="*/ 8 w 76"/>
                <a:gd name="T27" fmla="*/ 32 h 40"/>
                <a:gd name="T28" fmla="*/ 68 w 76"/>
                <a:gd name="T29" fmla="*/ 32 h 40"/>
                <a:gd name="T30" fmla="*/ 68 w 76"/>
                <a:gd name="T31" fmla="*/ 24 h 40"/>
                <a:gd name="T32" fmla="*/ 64 w 76"/>
                <a:gd name="T33" fmla="*/ 24 h 40"/>
                <a:gd name="T34" fmla="*/ 60 w 76"/>
                <a:gd name="T35" fmla="*/ 20 h 40"/>
                <a:gd name="T36" fmla="*/ 48 w 76"/>
                <a:gd name="T37" fmla="*/ 8 h 40"/>
                <a:gd name="T38" fmla="*/ 28 w 76"/>
                <a:gd name="T39" fmla="*/ 8 h 40"/>
                <a:gd name="T40" fmla="*/ 16 w 76"/>
                <a:gd name="T41" fmla="*/ 20 h 40"/>
                <a:gd name="T42" fmla="*/ 12 w 76"/>
                <a:gd name="T43" fmla="*/ 24 h 40"/>
                <a:gd name="T44" fmla="*/ 8 w 76"/>
                <a:gd name="T45" fmla="*/ 24 h 40"/>
                <a:gd name="T46" fmla="*/ 8 w 76"/>
                <a:gd name="T4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2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2" y="16"/>
                    <a:pt x="4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7"/>
                    <a:pt x="18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8" y="0"/>
                    <a:pt x="66" y="7"/>
                    <a:pt x="6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4" y="16"/>
                    <a:pt x="76" y="18"/>
                    <a:pt x="76" y="2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8"/>
                    <a:pt x="74" y="40"/>
                    <a:pt x="72" y="40"/>
                  </a:cubicBezTo>
                  <a:close/>
                  <a:moveTo>
                    <a:pt x="8" y="32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4"/>
                    <a:pt x="60" y="22"/>
                    <a:pt x="60" y="20"/>
                  </a:cubicBezTo>
                  <a:cubicBezTo>
                    <a:pt x="60" y="13"/>
                    <a:pt x="55" y="8"/>
                    <a:pt x="4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1" y="8"/>
                    <a:pt x="16" y="13"/>
                    <a:pt x="16" y="20"/>
                  </a:cubicBezTo>
                  <a:cubicBezTo>
                    <a:pt x="16" y="22"/>
                    <a:pt x="14" y="24"/>
                    <a:pt x="12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OfficePLUS-16-15"/>
            <p:cNvSpPr/>
            <p:nvPr/>
          </p:nvSpPr>
          <p:spPr bwMode="auto">
            <a:xfrm>
              <a:off x="3098800" y="3940176"/>
              <a:ext cx="231775" cy="295275"/>
            </a:xfrm>
            <a:custGeom>
              <a:avLst/>
              <a:gdLst>
                <a:gd name="T0" fmla="*/ 149 w 160"/>
                <a:gd name="T1" fmla="*/ 204 h 204"/>
                <a:gd name="T2" fmla="*/ 11 w 160"/>
                <a:gd name="T3" fmla="*/ 204 h 204"/>
                <a:gd name="T4" fmla="*/ 0 w 160"/>
                <a:gd name="T5" fmla="*/ 193 h 204"/>
                <a:gd name="T6" fmla="*/ 0 w 160"/>
                <a:gd name="T7" fmla="*/ 11 h 204"/>
                <a:gd name="T8" fmla="*/ 11 w 160"/>
                <a:gd name="T9" fmla="*/ 0 h 204"/>
                <a:gd name="T10" fmla="*/ 36 w 160"/>
                <a:gd name="T11" fmla="*/ 0 h 204"/>
                <a:gd name="T12" fmla="*/ 36 w 160"/>
                <a:gd name="T13" fmla="*/ 8 h 204"/>
                <a:gd name="T14" fmla="*/ 11 w 160"/>
                <a:gd name="T15" fmla="*/ 8 h 204"/>
                <a:gd name="T16" fmla="*/ 8 w 160"/>
                <a:gd name="T17" fmla="*/ 11 h 204"/>
                <a:gd name="T18" fmla="*/ 8 w 160"/>
                <a:gd name="T19" fmla="*/ 193 h 204"/>
                <a:gd name="T20" fmla="*/ 11 w 160"/>
                <a:gd name="T21" fmla="*/ 196 h 204"/>
                <a:gd name="T22" fmla="*/ 149 w 160"/>
                <a:gd name="T23" fmla="*/ 196 h 204"/>
                <a:gd name="T24" fmla="*/ 152 w 160"/>
                <a:gd name="T25" fmla="*/ 193 h 204"/>
                <a:gd name="T26" fmla="*/ 152 w 160"/>
                <a:gd name="T27" fmla="*/ 11 h 204"/>
                <a:gd name="T28" fmla="*/ 149 w 160"/>
                <a:gd name="T29" fmla="*/ 8 h 204"/>
                <a:gd name="T30" fmla="*/ 128 w 160"/>
                <a:gd name="T31" fmla="*/ 8 h 204"/>
                <a:gd name="T32" fmla="*/ 128 w 160"/>
                <a:gd name="T33" fmla="*/ 0 h 204"/>
                <a:gd name="T34" fmla="*/ 149 w 160"/>
                <a:gd name="T35" fmla="*/ 0 h 204"/>
                <a:gd name="T36" fmla="*/ 160 w 160"/>
                <a:gd name="T37" fmla="*/ 11 h 204"/>
                <a:gd name="T38" fmla="*/ 160 w 160"/>
                <a:gd name="T39" fmla="*/ 193 h 204"/>
                <a:gd name="T40" fmla="*/ 149 w 160"/>
                <a:gd name="T4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204">
                  <a:moveTo>
                    <a:pt x="149" y="204"/>
                  </a:moveTo>
                  <a:cubicBezTo>
                    <a:pt x="11" y="204"/>
                    <a:pt x="11" y="204"/>
                    <a:pt x="11" y="204"/>
                  </a:cubicBezTo>
                  <a:cubicBezTo>
                    <a:pt x="5" y="204"/>
                    <a:pt x="0" y="199"/>
                    <a:pt x="0" y="1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8" y="9"/>
                    <a:pt x="8" y="11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5"/>
                    <a:pt x="9" y="196"/>
                    <a:pt x="11" y="196"/>
                  </a:cubicBezTo>
                  <a:cubicBezTo>
                    <a:pt x="149" y="196"/>
                    <a:pt x="149" y="196"/>
                    <a:pt x="149" y="196"/>
                  </a:cubicBezTo>
                  <a:cubicBezTo>
                    <a:pt x="151" y="196"/>
                    <a:pt x="152" y="195"/>
                    <a:pt x="152" y="193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9"/>
                    <a:pt x="151" y="8"/>
                    <a:pt x="149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5" y="0"/>
                    <a:pt x="160" y="5"/>
                    <a:pt x="160" y="1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99"/>
                    <a:pt x="155" y="204"/>
                    <a:pt x="14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OfficePLUS-17"/>
          <p:cNvSpPr/>
          <p:nvPr/>
        </p:nvSpPr>
        <p:spPr>
          <a:xfrm>
            <a:off x="3208797" y="1705248"/>
            <a:ext cx="330532" cy="330532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fficePLUS-18"/>
          <p:cNvSpPr txBox="1"/>
          <p:nvPr/>
        </p:nvSpPr>
        <p:spPr>
          <a:xfrm>
            <a:off x="3186313" y="1739709"/>
            <a:ext cx="53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</a:t>
            </a:r>
          </a:p>
        </p:txBody>
      </p:sp>
      <p:sp>
        <p:nvSpPr>
          <p:cNvPr id="44" name="OfficePLUS-19"/>
          <p:cNvSpPr/>
          <p:nvPr/>
        </p:nvSpPr>
        <p:spPr>
          <a:xfrm>
            <a:off x="3208797" y="3296032"/>
            <a:ext cx="330532" cy="330532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fficePLUS-20"/>
          <p:cNvSpPr txBox="1"/>
          <p:nvPr/>
        </p:nvSpPr>
        <p:spPr>
          <a:xfrm>
            <a:off x="3186313" y="3330493"/>
            <a:ext cx="53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</a:t>
            </a:r>
          </a:p>
        </p:txBody>
      </p:sp>
      <p:sp>
        <p:nvSpPr>
          <p:cNvPr id="47" name="OfficePLUS-21"/>
          <p:cNvSpPr/>
          <p:nvPr/>
        </p:nvSpPr>
        <p:spPr>
          <a:xfrm>
            <a:off x="3208797" y="4868333"/>
            <a:ext cx="330532" cy="330532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fficePLUS-22"/>
          <p:cNvSpPr txBox="1"/>
          <p:nvPr/>
        </p:nvSpPr>
        <p:spPr>
          <a:xfrm>
            <a:off x="3186313" y="4902794"/>
            <a:ext cx="53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</a:t>
            </a:r>
          </a:p>
        </p:txBody>
      </p:sp>
      <p:sp>
        <p:nvSpPr>
          <p:cNvPr id="50" name="OfficePLUS-23"/>
          <p:cNvSpPr/>
          <p:nvPr/>
        </p:nvSpPr>
        <p:spPr>
          <a:xfrm>
            <a:off x="8585248" y="1739709"/>
            <a:ext cx="330532" cy="330532"/>
          </a:xfrm>
          <a:prstGeom prst="ellipse">
            <a:avLst/>
          </a:prstGeom>
          <a:solidFill>
            <a:srgbClr val="E7B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fficePLUS-24"/>
          <p:cNvSpPr txBox="1"/>
          <p:nvPr/>
        </p:nvSpPr>
        <p:spPr>
          <a:xfrm>
            <a:off x="8586913" y="1774170"/>
            <a:ext cx="53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04</a:t>
            </a:r>
          </a:p>
        </p:txBody>
      </p:sp>
      <p:sp>
        <p:nvSpPr>
          <p:cNvPr id="53" name="OfficePLUS-25"/>
          <p:cNvSpPr/>
          <p:nvPr/>
        </p:nvSpPr>
        <p:spPr>
          <a:xfrm>
            <a:off x="8587559" y="3278197"/>
            <a:ext cx="330532" cy="330532"/>
          </a:xfrm>
          <a:prstGeom prst="ellipse">
            <a:avLst/>
          </a:prstGeom>
          <a:solidFill>
            <a:srgbClr val="E7B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OfficePLUS-26"/>
          <p:cNvSpPr txBox="1"/>
          <p:nvPr/>
        </p:nvSpPr>
        <p:spPr>
          <a:xfrm>
            <a:off x="8586913" y="3312658"/>
            <a:ext cx="53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05</a:t>
            </a:r>
          </a:p>
        </p:txBody>
      </p:sp>
      <p:sp>
        <p:nvSpPr>
          <p:cNvPr id="56" name="OfficePLUS-27"/>
          <p:cNvSpPr/>
          <p:nvPr/>
        </p:nvSpPr>
        <p:spPr>
          <a:xfrm>
            <a:off x="8600118" y="4854676"/>
            <a:ext cx="371184" cy="330532"/>
          </a:xfrm>
          <a:prstGeom prst="ellipse">
            <a:avLst/>
          </a:prstGeom>
          <a:solidFill>
            <a:srgbClr val="E7B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fficePLUS-28"/>
          <p:cNvSpPr txBox="1"/>
          <p:nvPr/>
        </p:nvSpPr>
        <p:spPr>
          <a:xfrm>
            <a:off x="8593146" y="4889137"/>
            <a:ext cx="600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06</a:t>
            </a:r>
          </a:p>
        </p:txBody>
      </p:sp>
      <p:sp>
        <p:nvSpPr>
          <p:cNvPr id="59" name="OfficePLUS-29"/>
          <p:cNvSpPr txBox="1"/>
          <p:nvPr/>
        </p:nvSpPr>
        <p:spPr>
          <a:xfrm>
            <a:off x="8998813" y="16865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61" name="OfficePLUS-30"/>
          <p:cNvSpPr/>
          <p:nvPr/>
        </p:nvSpPr>
        <p:spPr>
          <a:xfrm>
            <a:off x="9006835" y="2005314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62" name="OfficePLUS-31"/>
          <p:cNvSpPr txBox="1"/>
          <p:nvPr/>
        </p:nvSpPr>
        <p:spPr>
          <a:xfrm>
            <a:off x="8998813" y="322506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63" name="OfficePLUS-32"/>
          <p:cNvSpPr/>
          <p:nvPr/>
        </p:nvSpPr>
        <p:spPr>
          <a:xfrm>
            <a:off x="9006835" y="3543828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64" name="OfficePLUS-33"/>
          <p:cNvSpPr txBox="1"/>
          <p:nvPr/>
        </p:nvSpPr>
        <p:spPr>
          <a:xfrm>
            <a:off x="8998813" y="4821632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65" name="OfficePLUS-34"/>
          <p:cNvSpPr/>
          <p:nvPr/>
        </p:nvSpPr>
        <p:spPr>
          <a:xfrm>
            <a:off x="9006835" y="5140400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66" name="OfficePLUS-35"/>
          <p:cNvSpPr txBox="1"/>
          <p:nvPr/>
        </p:nvSpPr>
        <p:spPr>
          <a:xfrm>
            <a:off x="1219156" y="4821632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67" name="OfficePLUS-36"/>
          <p:cNvSpPr/>
          <p:nvPr/>
        </p:nvSpPr>
        <p:spPr>
          <a:xfrm>
            <a:off x="1227178" y="5140400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68" name="OfficePLUS-37"/>
          <p:cNvSpPr txBox="1"/>
          <p:nvPr/>
        </p:nvSpPr>
        <p:spPr>
          <a:xfrm>
            <a:off x="1219156" y="3254089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69" name="OfficePLUS-38"/>
          <p:cNvSpPr/>
          <p:nvPr/>
        </p:nvSpPr>
        <p:spPr>
          <a:xfrm>
            <a:off x="1227178" y="3572857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70" name="OfficePLUS-39"/>
          <p:cNvSpPr txBox="1"/>
          <p:nvPr/>
        </p:nvSpPr>
        <p:spPr>
          <a:xfrm>
            <a:off x="1219156" y="165751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71" name="OfficePLUS-40"/>
          <p:cNvSpPr/>
          <p:nvPr/>
        </p:nvSpPr>
        <p:spPr>
          <a:xfrm>
            <a:off x="1227178" y="1976286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73" name="OfficePLUS-41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fficePLUS-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9"/>
          <a:stretch>
            <a:fillRect/>
          </a:stretch>
        </p:blipFill>
        <p:spPr>
          <a:xfrm>
            <a:off x="3670967" y="4165261"/>
            <a:ext cx="1824958" cy="2692740"/>
          </a:xfrm>
          <a:prstGeom prst="rect">
            <a:avLst/>
          </a:prstGeom>
        </p:spPr>
      </p:pic>
      <p:sp>
        <p:nvSpPr>
          <p:cNvPr id="3" name="OfficePLUS-2"/>
          <p:cNvSpPr txBox="1">
            <a:spLocks noChangeArrowheads="1"/>
          </p:cNvSpPr>
          <p:nvPr/>
        </p:nvSpPr>
        <p:spPr bwMode="auto">
          <a:xfrm>
            <a:off x="373499" y="386671"/>
            <a:ext cx="585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sp>
        <p:nvSpPr>
          <p:cNvPr id="5" name="OfficePLUS-3"/>
          <p:cNvSpPr txBox="1">
            <a:spLocks noChangeArrowheads="1"/>
          </p:cNvSpPr>
          <p:nvPr/>
        </p:nvSpPr>
        <p:spPr bwMode="auto">
          <a:xfrm>
            <a:off x="1000336" y="38667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4472C4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在此输入标题</a:t>
            </a:r>
          </a:p>
        </p:txBody>
      </p:sp>
      <p:sp>
        <p:nvSpPr>
          <p:cNvPr id="7" name="OfficePLUS-4"/>
          <p:cNvSpPr/>
          <p:nvPr/>
        </p:nvSpPr>
        <p:spPr>
          <a:xfrm flipH="1">
            <a:off x="0" y="1435100"/>
            <a:ext cx="6602730" cy="267589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OfficePLUS-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r="13956"/>
          <a:stretch>
            <a:fillRect/>
          </a:stretch>
        </p:blipFill>
        <p:spPr>
          <a:xfrm>
            <a:off x="3708400" y="1416812"/>
            <a:ext cx="2921000" cy="2697988"/>
          </a:xfrm>
          <a:prstGeom prst="rect">
            <a:avLst/>
          </a:prstGeom>
        </p:spPr>
      </p:pic>
      <p:sp>
        <p:nvSpPr>
          <p:cNvPr id="13" name="OfficePLUS-6"/>
          <p:cNvSpPr/>
          <p:nvPr/>
        </p:nvSpPr>
        <p:spPr>
          <a:xfrm flipH="1">
            <a:off x="5591810" y="4178300"/>
            <a:ext cx="6602730" cy="267589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OfficePLUS-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0"/>
          <a:stretch>
            <a:fillRect/>
          </a:stretch>
        </p:blipFill>
        <p:spPr>
          <a:xfrm>
            <a:off x="5576888" y="4184113"/>
            <a:ext cx="2731420" cy="2673887"/>
          </a:xfrm>
          <a:prstGeom prst="rect">
            <a:avLst/>
          </a:prstGeom>
        </p:spPr>
      </p:pic>
      <p:pic>
        <p:nvPicPr>
          <p:cNvPr id="18" name="OfficePLUS-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/>
          <a:stretch>
            <a:fillRect/>
          </a:stretch>
        </p:blipFill>
        <p:spPr>
          <a:xfrm>
            <a:off x="6718299" y="1405467"/>
            <a:ext cx="2120899" cy="2709333"/>
          </a:xfrm>
          <a:prstGeom prst="rect">
            <a:avLst/>
          </a:prstGeom>
        </p:spPr>
      </p:pic>
      <p:sp>
        <p:nvSpPr>
          <p:cNvPr id="29" name="OfficePLUS-9"/>
          <p:cNvSpPr txBox="1"/>
          <p:nvPr/>
        </p:nvSpPr>
        <p:spPr>
          <a:xfrm>
            <a:off x="8998813" y="16357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1" name="OfficePLUS-10"/>
          <p:cNvSpPr/>
          <p:nvPr/>
        </p:nvSpPr>
        <p:spPr>
          <a:xfrm>
            <a:off x="8998813" y="1954514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33" name="OfficePLUS-11"/>
          <p:cNvSpPr/>
          <p:nvPr/>
        </p:nvSpPr>
        <p:spPr>
          <a:xfrm>
            <a:off x="8998813" y="2631855"/>
            <a:ext cx="3262766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rgbClr val="102B49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rgbClr val="102B49"/>
                </a:solidFill>
                <a:latin typeface="+mn-ea"/>
              </a:rPr>
              <a:t>Please enter your title</a:t>
            </a:r>
            <a:endParaRPr lang="zh-CN" altLang="en-US" sz="1400" cap="all" dirty="0">
              <a:solidFill>
                <a:srgbClr val="102B49"/>
              </a:solidFill>
              <a:latin typeface="+mn-ea"/>
            </a:endParaRPr>
          </a:p>
        </p:txBody>
      </p:sp>
      <p:sp>
        <p:nvSpPr>
          <p:cNvPr id="34" name="OfficePLUS-12"/>
          <p:cNvSpPr txBox="1"/>
          <p:nvPr/>
        </p:nvSpPr>
        <p:spPr>
          <a:xfrm>
            <a:off x="1175613" y="16357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5" name="OfficePLUS-13"/>
          <p:cNvSpPr/>
          <p:nvPr/>
        </p:nvSpPr>
        <p:spPr>
          <a:xfrm>
            <a:off x="1175613" y="1954514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在此输入正文内容</a:t>
            </a:r>
          </a:p>
        </p:txBody>
      </p:sp>
      <p:sp>
        <p:nvSpPr>
          <p:cNvPr id="36" name="OfficePLUS-14"/>
          <p:cNvSpPr/>
          <p:nvPr/>
        </p:nvSpPr>
        <p:spPr>
          <a:xfrm>
            <a:off x="1175613" y="2631855"/>
            <a:ext cx="3262766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chemeClr val="bg1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chemeClr val="bg1"/>
                </a:solidFill>
                <a:latin typeface="+mn-ea"/>
              </a:rPr>
              <a:t>Please enter your title</a:t>
            </a:r>
            <a:endParaRPr lang="zh-CN" altLang="en-US" sz="1400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OfficePLUS-15"/>
          <p:cNvSpPr txBox="1"/>
          <p:nvPr/>
        </p:nvSpPr>
        <p:spPr>
          <a:xfrm>
            <a:off x="8998813" y="45948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38" name="OfficePLUS-16"/>
          <p:cNvSpPr/>
          <p:nvPr/>
        </p:nvSpPr>
        <p:spPr>
          <a:xfrm>
            <a:off x="8998813" y="4913614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39" name="OfficePLUS-17"/>
          <p:cNvSpPr/>
          <p:nvPr/>
        </p:nvSpPr>
        <p:spPr>
          <a:xfrm>
            <a:off x="8998813" y="5590955"/>
            <a:ext cx="3262766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rgbClr val="102B49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rgbClr val="102B49"/>
                </a:solidFill>
                <a:latin typeface="+mn-ea"/>
              </a:rPr>
              <a:t>Please enter your title</a:t>
            </a:r>
            <a:endParaRPr lang="zh-CN" altLang="en-US" sz="1400" cap="all" dirty="0">
              <a:solidFill>
                <a:srgbClr val="102B49"/>
              </a:solidFill>
              <a:latin typeface="+mn-ea"/>
            </a:endParaRPr>
          </a:p>
        </p:txBody>
      </p:sp>
      <p:sp>
        <p:nvSpPr>
          <p:cNvPr id="40" name="OfficePLUS-18"/>
          <p:cNvSpPr txBox="1"/>
          <p:nvPr/>
        </p:nvSpPr>
        <p:spPr>
          <a:xfrm>
            <a:off x="1213713" y="4594846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400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41" name="OfficePLUS-19"/>
          <p:cNvSpPr/>
          <p:nvPr/>
        </p:nvSpPr>
        <p:spPr>
          <a:xfrm>
            <a:off x="1213713" y="4913614"/>
            <a:ext cx="1938337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ea typeface="+mn-ea"/>
              </a:rPr>
              <a:t>在此输入正文内容</a:t>
            </a:r>
          </a:p>
        </p:txBody>
      </p:sp>
      <p:sp>
        <p:nvSpPr>
          <p:cNvPr id="42" name="OfficePLUS-20"/>
          <p:cNvSpPr/>
          <p:nvPr/>
        </p:nvSpPr>
        <p:spPr>
          <a:xfrm>
            <a:off x="1213713" y="5590955"/>
            <a:ext cx="3262766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rgbClr val="102B49"/>
                </a:solidFill>
                <a:latin typeface="+mn-ea"/>
              </a:rPr>
              <a:t>Please enter your title</a:t>
            </a:r>
          </a:p>
          <a:p>
            <a:pPr>
              <a:lnSpc>
                <a:spcPct val="150000"/>
              </a:lnSpc>
            </a:pPr>
            <a:r>
              <a:rPr lang="en-US" altLang="zh-CN" sz="1400" cap="all" dirty="0">
                <a:solidFill>
                  <a:srgbClr val="102B49"/>
                </a:solidFill>
                <a:latin typeface="+mn-ea"/>
              </a:rPr>
              <a:t>Please enter your title</a:t>
            </a:r>
            <a:endParaRPr lang="zh-CN" altLang="en-US" sz="1400" cap="all" dirty="0">
              <a:solidFill>
                <a:srgbClr val="102B49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宽屏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..黑体UI-韩语</vt:lpstr>
      <vt:lpstr>Cordia New</vt:lpstr>
      <vt:lpstr>Helvetica-Roman-SemiB</vt:lpstr>
      <vt:lpstr>Lato</vt:lpstr>
      <vt:lpstr>Malgun Gothic</vt:lpstr>
      <vt:lpstr>Montserrat</vt:lpstr>
      <vt:lpstr>Montserrat Light</vt:lpstr>
      <vt:lpstr>Open Sans</vt:lpstr>
      <vt:lpstr>SimSun-ExtB</vt:lpstr>
      <vt:lpstr>等线</vt:lpstr>
      <vt:lpstr>等线 Light</vt:lpstr>
      <vt:lpstr>苹方 常规</vt:lpstr>
      <vt:lpstr>思源黑体 CN Light</vt:lpstr>
      <vt:lpstr>思源宋体 CN Heavy</vt:lpstr>
      <vt:lpstr>思源宋体 Heavy</vt:lpstr>
      <vt:lpstr>微软雅黑</vt:lpstr>
      <vt:lpstr>Arial</vt:lpstr>
      <vt:lpstr>Calibri</vt:lpstr>
      <vt:lpstr>Calibri Light</vt:lpstr>
      <vt:lpstr>Segoe UI</vt:lpstr>
      <vt:lpstr>Segoe UI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2020-07-02T08:30:00Z</dcterms:created>
  <dcterms:modified xsi:type="dcterms:W3CDTF">2023-01-10T06:16:31Z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15F5296956AB4C8F8A41A0872FAE5EA7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