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32" r:id="rId3"/>
    <p:sldId id="333" r:id="rId4"/>
    <p:sldId id="335" r:id="rId5"/>
    <p:sldId id="337" r:id="rId6"/>
    <p:sldId id="338" r:id="rId7"/>
    <p:sldId id="346" r:id="rId8"/>
    <p:sldId id="342" r:id="rId9"/>
    <p:sldId id="343" r:id="rId10"/>
    <p:sldId id="345" r:id="rId11"/>
    <p:sldId id="316" r:id="rId12"/>
    <p:sldId id="314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2B6079B-4791-4929-BD5C-4B1241DE057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DB94858-CDB7-4C11-8FE5-637C475320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679DE6-9C8E-49F9-A4EF-396480096836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94858-CDB7-4C11-8FE5-637C475320E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D551858-B96C-4499-979C-D2AA794AAFC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894466" y="1758960"/>
            <a:ext cx="4473179" cy="1993628"/>
            <a:chOff x="1097797" y="1862463"/>
            <a:chExt cx="4078521" cy="1996398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216529" y="1862463"/>
              <a:ext cx="3841061" cy="83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2 Lesson 12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1097797" y="2841787"/>
              <a:ext cx="4078521" cy="101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en-US" altLang="zh-CN" sz="6000" b="1" dirty="0" smtClean="0">
                  <a:latin typeface="Times New Roman" panose="02020603050405020304" pitchFamily="18" charset="0"/>
                </a:rPr>
                <a:t>Helen Keller</a:t>
              </a:r>
              <a:endParaRPr lang="en-US" altLang="zh-CN" sz="6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03279" y="1538288"/>
            <a:ext cx="3045619" cy="47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09032" y="550397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1566863" y="1579563"/>
            <a:ext cx="616624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Say something about the pictures.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0" name="矩形 5"/>
          <p:cNvSpPr>
            <a:spLocks noChangeArrowheads="1"/>
          </p:cNvSpPr>
          <p:nvPr/>
        </p:nvSpPr>
        <p:spPr bwMode="auto">
          <a:xfrm>
            <a:off x="94924" y="1028700"/>
            <a:ext cx="280305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Retell the story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63" y="2317889"/>
            <a:ext cx="1257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4923" y="2367101"/>
            <a:ext cx="1264444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3938" y="2359164"/>
            <a:ext cx="1278731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7235" y="2286139"/>
            <a:ext cx="1285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60910" y="4286389"/>
            <a:ext cx="1343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98007" y="4213364"/>
            <a:ext cx="1350169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05350" y="4197489"/>
            <a:ext cx="144303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67475" y="4078426"/>
            <a:ext cx="13001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901059"/>
            <a:ext cx="42814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Summary and evaluation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04050" y="2627195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009403" y="3352801"/>
          <a:ext cx="7065817" cy="2670177"/>
        </p:xfrm>
        <a:graphic>
          <a:graphicData uri="http://schemas.openxmlformats.org/drawingml/2006/table">
            <a:tbl>
              <a:tblPr/>
              <a:tblGrid>
                <a:gridCol w="359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7573" y="1451921"/>
            <a:ext cx="714894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86874" y="2512003"/>
            <a:ext cx="72427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Try to retell the story.</a:t>
            </a:r>
          </a:p>
          <a:p>
            <a:pPr eaLnBrk="0" hangingPunct="0"/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Find out other famous people’s story</a:t>
            </a:r>
            <a:r>
              <a:rPr lang="en-US" altLang="zh-CN" sz="36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en-US" altLang="zh-CN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546264" y="1044081"/>
            <a:ext cx="244631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0" y="836613"/>
            <a:ext cx="193567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218" name="图片 8" descr="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9185" y="1255714"/>
            <a:ext cx="2193131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/>
          <p:cNvSpPr>
            <a:spLocks noChangeArrowheads="1"/>
          </p:cNvSpPr>
          <p:nvPr/>
        </p:nvSpPr>
        <p:spPr bwMode="auto">
          <a:xfrm>
            <a:off x="4566047" y="4572001"/>
            <a:ext cx="903684" cy="155575"/>
          </a:xfrm>
          <a:prstGeom prst="rightArrow">
            <a:avLst>
              <a:gd name="adj1" fmla="val 50000"/>
              <a:gd name="adj2" fmla="val 5016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48351" y="4403726"/>
            <a:ext cx="21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Helen Keller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0" y="836613"/>
            <a:ext cx="2498526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2758741" y="1150496"/>
            <a:ext cx="2854994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Fast reading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186238" y="3043239"/>
            <a:ext cx="4387746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was Helen Keller?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was a writer.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Was she healthy?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No, she was deaf and blind.</a:t>
            </a:r>
          </a:p>
          <a:p>
            <a:endParaRPr lang="zh-CN" altLang="en-US" sz="2400" dirty="0"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547" y="2119314"/>
            <a:ext cx="1579959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0257" y="4273551"/>
            <a:ext cx="102155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63" y="3524250"/>
            <a:ext cx="1485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 5"/>
          <p:cNvSpPr>
            <a:spLocks noChangeArrowheads="1"/>
          </p:cNvSpPr>
          <p:nvPr/>
        </p:nvSpPr>
        <p:spPr bwMode="auto">
          <a:xfrm>
            <a:off x="0" y="836613"/>
            <a:ext cx="222646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7" name="矩形 5"/>
          <p:cNvSpPr>
            <a:spLocks noChangeArrowheads="1"/>
          </p:cNvSpPr>
          <p:nvPr/>
        </p:nvSpPr>
        <p:spPr bwMode="auto">
          <a:xfrm>
            <a:off x="2671546" y="1171781"/>
            <a:ext cx="3218616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1698171" y="1919289"/>
            <a:ext cx="643737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When and how did Helen Keller become deaf and blind?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When she was 18 months old, she fell ill and became deaf and blind.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Could her parents help her?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No, they didn’t. They did not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know how to help her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0" y="836613"/>
            <a:ext cx="225147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2350913" y="1589718"/>
            <a:ext cx="4061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2251472" y="2155032"/>
            <a:ext cx="590907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did Helen often get angry?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01289" y="2909888"/>
            <a:ext cx="4732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she couldn't see anything, she couldn't hear anything, and she couldn't speak at all.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3006726"/>
            <a:ext cx="1969294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5"/>
          <p:cNvSpPr>
            <a:spLocks noChangeArrowheads="1"/>
          </p:cNvSpPr>
          <p:nvPr/>
        </p:nvSpPr>
        <p:spPr bwMode="auto">
          <a:xfrm>
            <a:off x="0" y="836613"/>
            <a:ext cx="22681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2481542" y="1783424"/>
            <a:ext cx="325281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1570435" y="2808845"/>
            <a:ext cx="59090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Was Helen’s teacher great?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she was.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Did Helen work hard?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she did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113" y="3125788"/>
            <a:ext cx="176569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5"/>
          <p:cNvSpPr>
            <a:spLocks noChangeArrowheads="1"/>
          </p:cNvSpPr>
          <p:nvPr/>
        </p:nvSpPr>
        <p:spPr bwMode="auto">
          <a:xfrm>
            <a:off x="0" y="836613"/>
            <a:ext cx="242411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2612170" y="1738499"/>
            <a:ext cx="333736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904072" y="2866201"/>
            <a:ext cx="59090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Was Helen successful?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she was.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learned to speak, read and write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216" y="2805113"/>
            <a:ext cx="14716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0" y="836613"/>
            <a:ext cx="250569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2425057" y="1593417"/>
            <a:ext cx="371737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570435" y="2307816"/>
            <a:ext cx="590907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What can you learn from Helen Keller?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1950244" y="3557588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70435" y="4076600"/>
            <a:ext cx="433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永远对生活充满希望</a:t>
            </a:r>
            <a:endParaRPr lang="en-US"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1188" y="3652440"/>
            <a:ext cx="1314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70435" y="3192065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Always be full of hope for life.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39467" y="765176"/>
            <a:ext cx="6154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story again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and check the words you meet.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deaf                 blind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become           born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hope                later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751535" y="3779839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408885" y="2695576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51748" y="3251201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0819" y="2703514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784873" y="3273425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500563" y="3794126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全屏显示(4:3)</PresentationFormat>
  <Paragraphs>65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2023-01-16T20:51:00Z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AB89C873987245709053D7DD51228BD4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