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7"/>
  </p:notesMasterIdLst>
  <p:sldIdLst>
    <p:sldId id="257" r:id="rId2"/>
    <p:sldId id="259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1" r:id="rId14"/>
    <p:sldId id="272" r:id="rId15"/>
    <p:sldId id="273" r:id="rId16"/>
  </p:sldIdLst>
  <p:sldSz cx="9144000" cy="5143500" type="screen16x9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660"/>
  </p:normalViewPr>
  <p:slideViewPr>
    <p:cSldViewPr>
      <p:cViewPr varScale="1">
        <p:scale>
          <a:sx n="107" d="100"/>
          <a:sy n="107" d="100"/>
        </p:scale>
        <p:origin x="-84" y="-69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68" d="100"/>
        <a:sy n="168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4F13261-7DDC-4C69-9971-0DEB8E262BD0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0B3C54D-FF67-4DC4-91AC-AD4BBA7A6BC5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1DAE1E-EEE6-4508-8BBF-97B3120EB3EA}" type="slidenum">
              <a:rPr lang="zh-CN" altLang="en-US" smtClean="0"/>
              <a:t>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1DAE1E-EEE6-4508-8BBF-97B3120EB3EA}" type="slidenum">
              <a:rPr lang="zh-CN" altLang="en-US" smtClean="0"/>
              <a:t>10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1DAE1E-EEE6-4508-8BBF-97B3120EB3EA}" type="slidenum">
              <a:rPr lang="zh-CN" altLang="en-US" smtClean="0"/>
              <a:t>11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1DAE1E-EEE6-4508-8BBF-97B3120EB3EA}" type="slidenum">
              <a:rPr lang="zh-CN" altLang="en-US" smtClean="0"/>
              <a:t>12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1DAE1E-EEE6-4508-8BBF-97B3120EB3EA}" type="slidenum">
              <a:rPr lang="zh-CN" altLang="en-US" smtClean="0"/>
              <a:t>13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1DAE1E-EEE6-4508-8BBF-97B3120EB3EA}" type="slidenum">
              <a:rPr lang="zh-CN" altLang="en-US" smtClean="0"/>
              <a:t>14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1DAE1E-EEE6-4508-8BBF-97B3120EB3EA}" type="slidenum">
              <a:rPr lang="zh-CN" altLang="en-US" smtClean="0"/>
              <a:t>15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1DAE1E-EEE6-4508-8BBF-97B3120EB3EA}" type="slidenum">
              <a:rPr lang="zh-CN" altLang="en-US" smtClean="0"/>
              <a:t>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1DAE1E-EEE6-4508-8BBF-97B3120EB3EA}" type="slidenum">
              <a:rPr lang="zh-CN" altLang="en-US" smtClean="0"/>
              <a:t>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1DAE1E-EEE6-4508-8BBF-97B3120EB3EA}" type="slidenum">
              <a:rPr lang="zh-CN" altLang="en-US" smtClean="0"/>
              <a:t>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1DAE1E-EEE6-4508-8BBF-97B3120EB3EA}" type="slidenum">
              <a:rPr lang="zh-CN" altLang="en-US" smtClean="0"/>
              <a:t>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1DAE1E-EEE6-4508-8BBF-97B3120EB3EA}" type="slidenum">
              <a:rPr lang="zh-CN" altLang="en-US" smtClean="0"/>
              <a:t>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1DAE1E-EEE6-4508-8BBF-97B3120EB3EA}" type="slidenum">
              <a:rPr lang="zh-CN" altLang="en-US" smtClean="0"/>
              <a:t>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1DAE1E-EEE6-4508-8BBF-97B3120EB3EA}" type="slidenum">
              <a:rPr lang="zh-CN" altLang="en-US" smtClean="0"/>
              <a:t>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1DAE1E-EEE6-4508-8BBF-97B3120EB3EA}" type="slidenum">
              <a:rPr lang="zh-CN" altLang="en-US" smtClean="0"/>
              <a:t>9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首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占位符 2"/>
          <p:cNvSpPr>
            <a:spLocks noGrp="1"/>
          </p:cNvSpPr>
          <p:nvPr>
            <p:ph idx="1" hasCustomPrompt="1"/>
          </p:nvPr>
        </p:nvSpPr>
        <p:spPr bwMode="auto">
          <a:xfrm>
            <a:off x="1292139" y="2602141"/>
            <a:ext cx="6333104" cy="5801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 sz="2800">
                <a:latin typeface="+mj-lt"/>
              </a:defRPr>
            </a:lvl1pPr>
          </a:lstStyle>
          <a:p>
            <a:pPr lvl="0"/>
            <a:r>
              <a:rPr lang="en-US" altLang="zh-CN" dirty="0" smtClean="0"/>
              <a:t>A</a:t>
            </a:r>
            <a:endParaRPr lang="zh-CN" altLang="en-US" dirty="0" smtClean="0"/>
          </a:p>
        </p:txBody>
      </p:sp>
      <p:sp>
        <p:nvSpPr>
          <p:cNvPr id="23" name="标题 22"/>
          <p:cNvSpPr>
            <a:spLocks noGrp="1"/>
          </p:cNvSpPr>
          <p:nvPr>
            <p:ph type="title" hasCustomPrompt="1"/>
          </p:nvPr>
        </p:nvSpPr>
        <p:spPr>
          <a:xfrm>
            <a:off x="685902" y="1288435"/>
            <a:ext cx="7545579" cy="994410"/>
          </a:xfrm>
        </p:spPr>
        <p:txBody>
          <a:bodyPr/>
          <a:lstStyle>
            <a:lvl1pPr>
              <a:defRPr>
                <a:latin typeface="+mj-lt"/>
              </a:defRPr>
            </a:lvl1pPr>
          </a:lstStyle>
          <a:p>
            <a:r>
              <a:rPr lang="en-US" altLang="zh-CN" dirty="0" smtClean="0"/>
              <a:t>A</a:t>
            </a:r>
            <a:endParaRPr lang="zh-CN" altLang="en-US" dirty="0"/>
          </a:p>
        </p:txBody>
      </p:sp>
    </p:spTree>
  </p:cSld>
  <p:clrMapOvr>
    <a:masterClrMapping/>
  </p:clrMapOvr>
  <p:transition>
    <p:checker dir="vert"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标题幻灯片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4767264"/>
            <a:ext cx="2133600" cy="273844"/>
          </a:xfrm>
        </p:spPr>
        <p:txBody>
          <a:bodyPr/>
          <a:lstStyle/>
          <a:p>
            <a:fld id="{530820CF-B880-4189-942D-D702A7CBA73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2023-01-17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4767264"/>
            <a:ext cx="2895600" cy="273844"/>
          </a:xfrm>
        </p:spPr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4767264"/>
            <a:ext cx="2133600" cy="273844"/>
          </a:xfrm>
        </p:spPr>
        <p:txBody>
          <a:bodyPr/>
          <a:lstStyle/>
          <a:p>
            <a:fld id="{0C913308-F349-4B6D-A68A-DD1791B4A57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>
    <p:checker dir="vert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1293231" y="720623"/>
            <a:ext cx="6063164" cy="994410"/>
          </a:xfrm>
        </p:spPr>
        <p:txBody>
          <a:bodyPr/>
          <a:lstStyle>
            <a:lvl1pPr>
              <a:defRPr sz="2800" b="1">
                <a:latin typeface="+mj-lt"/>
              </a:defRPr>
            </a:lvl1pPr>
          </a:lstStyle>
          <a:p>
            <a:r>
              <a:rPr lang="en-US" altLang="zh-CN" dirty="0" smtClean="0"/>
              <a:t>A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2094365" y="1823145"/>
            <a:ext cx="4785293" cy="617220"/>
          </a:xfrm>
        </p:spPr>
        <p:txBody>
          <a:bodyPr/>
          <a:lstStyle>
            <a:lvl1pPr algn="l">
              <a:defRPr sz="2400">
                <a:latin typeface="+mj-lt"/>
                <a:ea typeface="楷体" panose="02010609060101010101" pitchFamily="49" charset="-122"/>
              </a:defRPr>
            </a:lvl1pPr>
            <a:lvl2pPr algn="l">
              <a:defRPr sz="1800">
                <a:latin typeface="楷体" panose="02010609060101010101" pitchFamily="49" charset="-122"/>
                <a:ea typeface="楷体" panose="02010609060101010101" pitchFamily="49" charset="-122"/>
              </a:defRPr>
            </a:lvl2pPr>
            <a:lvl3pPr algn="l">
              <a:defRPr sz="1800">
                <a:latin typeface="楷体" panose="02010609060101010101" pitchFamily="49" charset="-122"/>
                <a:ea typeface="楷体" panose="02010609060101010101" pitchFamily="49" charset="-122"/>
              </a:defRPr>
            </a:lvl3pPr>
            <a:lvl4pPr algn="l">
              <a:defRPr sz="1800">
                <a:latin typeface="楷体" panose="02010609060101010101" pitchFamily="49" charset="-122"/>
                <a:ea typeface="楷体" panose="02010609060101010101" pitchFamily="49" charset="-122"/>
              </a:defRPr>
            </a:lvl4pPr>
            <a:lvl5pPr algn="l">
              <a:defRPr sz="1800">
                <a:latin typeface="楷体" panose="02010609060101010101" pitchFamily="49" charset="-122"/>
                <a:ea typeface="楷体" panose="02010609060101010101" pitchFamily="49" charset="-122"/>
              </a:defRPr>
            </a:lvl5pPr>
          </a:lstStyle>
          <a:p>
            <a:pPr lvl="0"/>
            <a:r>
              <a:rPr lang="en-US" altLang="zh-CN" dirty="0" smtClean="0"/>
              <a:t>A</a:t>
            </a:r>
            <a:endParaRPr lang="zh-CN" altLang="en-US" dirty="0" smtClean="0"/>
          </a:p>
        </p:txBody>
      </p:sp>
    </p:spTree>
  </p:cSld>
  <p:clrMapOvr>
    <a:masterClrMapping/>
  </p:clrMapOvr>
  <p:transition>
    <p:checker dir="vert"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checker dir="vert"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尾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28650" y="4767264"/>
            <a:ext cx="2057400" cy="273844"/>
          </a:xfrm>
          <a:prstGeom prst="rect">
            <a:avLst/>
          </a:prstGeom>
        </p:spPr>
        <p:txBody>
          <a:bodyPr/>
          <a:lstStyle/>
          <a:p>
            <a:fld id="{3F904739-7D19-4D27-8F41-1F38BF0387D1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028950" y="4767264"/>
            <a:ext cx="3086100" cy="273844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457950" y="4767264"/>
            <a:ext cx="2057400" cy="273844"/>
          </a:xfrm>
          <a:prstGeom prst="rect">
            <a:avLst/>
          </a:prstGeom>
        </p:spPr>
        <p:txBody>
          <a:bodyPr/>
          <a:lstStyle/>
          <a:p>
            <a:fld id="{16FD5E3A-506C-44FE-9CF5-4359E1F1CAFA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 hasCustomPrompt="1"/>
          </p:nvPr>
        </p:nvSpPr>
        <p:spPr>
          <a:xfrm>
            <a:off x="2180564" y="2000265"/>
            <a:ext cx="5181600" cy="1257300"/>
          </a:xfrm>
        </p:spPr>
        <p:txBody>
          <a:bodyPr/>
          <a:lstStyle>
            <a:lvl1pPr>
              <a:defRPr sz="4400" b="0" baseline="0">
                <a:latin typeface="+mj-lt"/>
              </a:defRPr>
            </a:lvl1pPr>
          </a:lstStyle>
          <a:p>
            <a:pPr lvl="0"/>
            <a:r>
              <a:rPr lang="en-US" altLang="zh-CN" dirty="0" smtClean="0"/>
              <a:t>Thank You.</a:t>
            </a:r>
            <a:endParaRPr lang="zh-CN" altLang="en-US" dirty="0"/>
          </a:p>
        </p:txBody>
      </p:sp>
    </p:spTree>
  </p:cSld>
  <p:clrMapOvr>
    <a:masterClrMapping/>
  </p:clrMapOvr>
  <p:transition>
    <p:checker dir="vert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3F904739-7D19-4D27-8F41-1F38BF0387D1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16FD5E3A-506C-44FE-9CF5-4359E1F1CAF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>
    <p:checker dir="vert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82F288E0-7875-42C4-84C8-98DBBD3BF4D2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>
    <p:checker dir="vert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9" cstate="email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标题占位符 1"/>
          <p:cNvSpPr>
            <a:spLocks noGrp="1"/>
          </p:cNvSpPr>
          <p:nvPr>
            <p:ph type="title"/>
          </p:nvPr>
        </p:nvSpPr>
        <p:spPr bwMode="auto">
          <a:xfrm>
            <a:off x="3357564" y="1365885"/>
            <a:ext cx="2428875" cy="9944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en-US" altLang="zh-CN" dirty="0" smtClean="0"/>
              <a:t>A</a:t>
            </a:r>
            <a:endParaRPr lang="zh-CN" altLang="en-US" dirty="0" smtClean="0"/>
          </a:p>
        </p:txBody>
      </p:sp>
      <p:sp>
        <p:nvSpPr>
          <p:cNvPr id="1028" name="文本占位符 2"/>
          <p:cNvSpPr>
            <a:spLocks noGrp="1"/>
          </p:cNvSpPr>
          <p:nvPr>
            <p:ph type="body" idx="1"/>
          </p:nvPr>
        </p:nvSpPr>
        <p:spPr bwMode="auto">
          <a:xfrm>
            <a:off x="3422651" y="2536032"/>
            <a:ext cx="2298700" cy="617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en-US" altLang="zh-CN" dirty="0" smtClean="0">
                <a:latin typeface="+mj-lt"/>
              </a:rPr>
              <a:t>a</a:t>
            </a:r>
            <a:endParaRPr lang="zh-CN" altLang="en-US" dirty="0" smtClean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</p:sldLayoutIdLst>
  <p:transition>
    <p:checker dir="vert"/>
  </p:transition>
  <p:timing>
    <p:tnLst>
      <p:par>
        <p:cTn id="1" dur="indefinite" restart="never" nodeType="tmRoot"/>
      </p:par>
    </p:tnLst>
  </p:timing>
  <p:txStyles>
    <p:titleStyle>
      <a:lvl1pPr algn="ctr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楷体" panose="02010609060101010101" pitchFamily="49" charset="-122"/>
          <a:cs typeface="+mj-cs"/>
        </a:defRPr>
      </a:lvl1pPr>
      <a:lvl2pPr algn="ctr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960">
          <a:solidFill>
            <a:schemeClr val="tx1"/>
          </a:solidFill>
          <a:latin typeface="楷体" panose="02010609060101010101" pitchFamily="49" charset="-122"/>
          <a:ea typeface="楷体" panose="02010609060101010101" pitchFamily="49" charset="-122"/>
        </a:defRPr>
      </a:lvl2pPr>
      <a:lvl3pPr algn="ctr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960">
          <a:solidFill>
            <a:schemeClr val="tx1"/>
          </a:solidFill>
          <a:latin typeface="楷体" panose="02010609060101010101" pitchFamily="49" charset="-122"/>
          <a:ea typeface="楷体" panose="02010609060101010101" pitchFamily="49" charset="-122"/>
        </a:defRPr>
      </a:lvl3pPr>
      <a:lvl4pPr algn="ctr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960">
          <a:solidFill>
            <a:schemeClr val="tx1"/>
          </a:solidFill>
          <a:latin typeface="楷体" panose="02010609060101010101" pitchFamily="49" charset="-122"/>
          <a:ea typeface="楷体" panose="02010609060101010101" pitchFamily="49" charset="-122"/>
        </a:defRPr>
      </a:lvl4pPr>
      <a:lvl5pPr algn="ctr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960">
          <a:solidFill>
            <a:schemeClr val="tx1"/>
          </a:solidFill>
          <a:latin typeface="楷体" panose="02010609060101010101" pitchFamily="49" charset="-122"/>
          <a:ea typeface="楷体" panose="02010609060101010101" pitchFamily="49" charset="-122"/>
        </a:defRPr>
      </a:lvl5pPr>
      <a:lvl6pPr marL="41148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96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6pPr>
      <a:lvl7pPr marL="82296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96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7pPr>
      <a:lvl8pPr marL="123444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96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8pPr>
      <a:lvl9pPr marL="164592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96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9pPr>
    </p:titleStyle>
    <p:bodyStyle>
      <a:lvl1pPr algn="ctr" rtl="0" eaLnBrk="1" fontAlgn="base" hangingPunct="1">
        <a:lnSpc>
          <a:spcPct val="90000"/>
        </a:lnSpc>
        <a:spcBef>
          <a:spcPts val="900"/>
        </a:spcBef>
        <a:spcAft>
          <a:spcPct val="0"/>
        </a:spcAft>
        <a:buFont typeface="Arial" panose="020B0604020202020204" pitchFamily="34" charset="0"/>
        <a:defRPr sz="2800" kern="1200">
          <a:solidFill>
            <a:schemeClr val="tx1"/>
          </a:solidFill>
          <a:latin typeface="+mj-lt"/>
          <a:ea typeface="楷体" panose="02010609060101010101" pitchFamily="49" charset="-122"/>
          <a:cs typeface="+mn-cs"/>
        </a:defRPr>
      </a:lvl1pPr>
      <a:lvl2pPr marL="617220" indent="-205740" algn="l" rtl="0" eaLnBrk="1" fontAlgn="base" hangingPunct="1">
        <a:lnSpc>
          <a:spcPct val="90000"/>
        </a:lnSpc>
        <a:spcBef>
          <a:spcPts val="450"/>
        </a:spcBef>
        <a:spcAft>
          <a:spcPct val="0"/>
        </a:spcAft>
        <a:buFont typeface="Arial" panose="020B0604020202020204" pitchFamily="34" charset="0"/>
        <a:buChar char="•"/>
        <a:defRPr sz="2160" kern="1200">
          <a:solidFill>
            <a:schemeClr val="tx1"/>
          </a:solidFill>
          <a:latin typeface="+mn-lt"/>
          <a:ea typeface="+mn-ea"/>
          <a:cs typeface="+mn-cs"/>
        </a:defRPr>
      </a:lvl2pPr>
      <a:lvl3pPr marL="1028700" indent="-205740" algn="l" rtl="0" eaLnBrk="1" fontAlgn="base" hangingPunct="1">
        <a:lnSpc>
          <a:spcPct val="90000"/>
        </a:lnSpc>
        <a:spcBef>
          <a:spcPts val="450"/>
        </a:spcBef>
        <a:spcAft>
          <a:spcPct val="0"/>
        </a:spcAft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440180" indent="-205740" algn="l" rtl="0" eaLnBrk="1" fontAlgn="base" hangingPunct="1">
        <a:lnSpc>
          <a:spcPct val="90000"/>
        </a:lnSpc>
        <a:spcBef>
          <a:spcPts val="45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1851660" indent="-205740" algn="l" rtl="0" eaLnBrk="1" fontAlgn="base" hangingPunct="1">
        <a:lnSpc>
          <a:spcPct val="90000"/>
        </a:lnSpc>
        <a:spcBef>
          <a:spcPts val="45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263140" indent="-205740" algn="l" defTabSz="822960" rtl="0" eaLnBrk="1" latinLnBrk="0" hangingPunct="1">
        <a:lnSpc>
          <a:spcPct val="90000"/>
        </a:lnSpc>
        <a:spcBef>
          <a:spcPts val="450"/>
        </a:spcBef>
        <a:buFont typeface="Arial" panose="020B0604020202020204" pitchFamily="34" charset="0"/>
        <a:buChar char="•"/>
        <a:defRPr sz="1620" kern="1200">
          <a:solidFill>
            <a:schemeClr val="tx1"/>
          </a:solidFill>
          <a:latin typeface="+mn-lt"/>
          <a:ea typeface="+mn-ea"/>
          <a:cs typeface="+mn-cs"/>
        </a:defRPr>
      </a:lvl6pPr>
      <a:lvl7pPr marL="2674620" indent="-205740" algn="l" defTabSz="822960" rtl="0" eaLnBrk="1" latinLnBrk="0" hangingPunct="1">
        <a:lnSpc>
          <a:spcPct val="90000"/>
        </a:lnSpc>
        <a:spcBef>
          <a:spcPts val="450"/>
        </a:spcBef>
        <a:buFont typeface="Arial" panose="020B0604020202020204" pitchFamily="34" charset="0"/>
        <a:buChar char="•"/>
        <a:defRPr sz="1620" kern="1200">
          <a:solidFill>
            <a:schemeClr val="tx1"/>
          </a:solidFill>
          <a:latin typeface="+mn-lt"/>
          <a:ea typeface="+mn-ea"/>
          <a:cs typeface="+mn-cs"/>
        </a:defRPr>
      </a:lvl7pPr>
      <a:lvl8pPr marL="3086100" indent="-205740" algn="l" defTabSz="822960" rtl="0" eaLnBrk="1" latinLnBrk="0" hangingPunct="1">
        <a:lnSpc>
          <a:spcPct val="90000"/>
        </a:lnSpc>
        <a:spcBef>
          <a:spcPts val="450"/>
        </a:spcBef>
        <a:buFont typeface="Arial" panose="020B0604020202020204" pitchFamily="34" charset="0"/>
        <a:buChar char="•"/>
        <a:defRPr sz="1620" kern="1200">
          <a:solidFill>
            <a:schemeClr val="tx1"/>
          </a:solidFill>
          <a:latin typeface="+mn-lt"/>
          <a:ea typeface="+mn-ea"/>
          <a:cs typeface="+mn-cs"/>
        </a:defRPr>
      </a:lvl8pPr>
      <a:lvl9pPr marL="3497580" indent="-205740" algn="l" defTabSz="822960" rtl="0" eaLnBrk="1" latinLnBrk="0" hangingPunct="1">
        <a:lnSpc>
          <a:spcPct val="90000"/>
        </a:lnSpc>
        <a:spcBef>
          <a:spcPts val="450"/>
        </a:spcBef>
        <a:buFont typeface="Arial" panose="020B0604020202020204" pitchFamily="34" charset="0"/>
        <a:buChar char="•"/>
        <a:defRPr sz="162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82296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1pPr>
      <a:lvl2pPr marL="411480" algn="l" defTabSz="82296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algn="l" defTabSz="82296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3pPr>
      <a:lvl4pPr marL="1234440" algn="l" defTabSz="82296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4pPr>
      <a:lvl5pPr marL="1645920" algn="l" defTabSz="82296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5pPr>
      <a:lvl6pPr marL="2057400" algn="l" defTabSz="82296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6pPr>
      <a:lvl7pPr marL="2468880" algn="l" defTabSz="82296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7pPr>
      <a:lvl8pPr marL="2880360" algn="l" defTabSz="82296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8pPr>
      <a:lvl9pPr marL="3291840" algn="l" defTabSz="82296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9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2.png"/><Relationship Id="rId4" Type="http://schemas.openxmlformats.org/officeDocument/2006/relationships/image" Target="../media/image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7" Type="http://schemas.openxmlformats.org/officeDocument/2006/relationships/image" Target="../media/image17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内容占位符 3"/>
          <p:cNvSpPr>
            <a:spLocks noGrp="1"/>
          </p:cNvSpPr>
          <p:nvPr>
            <p:ph idx="1"/>
          </p:nvPr>
        </p:nvSpPr>
        <p:spPr>
          <a:xfrm>
            <a:off x="0" y="1923678"/>
            <a:ext cx="9144000" cy="580184"/>
          </a:xfrm>
        </p:spPr>
        <p:txBody>
          <a:bodyPr/>
          <a:lstStyle/>
          <a:p>
            <a:r>
              <a:rPr lang="en-US" altLang="zh-CN" sz="5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Where's she from</a:t>
            </a:r>
            <a:r>
              <a:rPr lang="zh-CN" altLang="en-US" sz="5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？</a:t>
            </a:r>
            <a:endParaRPr lang="zh-CN" altLang="en-US" sz="5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标题 2"/>
          <p:cNvSpPr>
            <a:spLocks noGrp="1"/>
          </p:cNvSpPr>
          <p:nvPr>
            <p:ph type="title"/>
          </p:nvPr>
        </p:nvSpPr>
        <p:spPr>
          <a:xfrm>
            <a:off x="0" y="771550"/>
            <a:ext cx="9144000" cy="994410"/>
          </a:xfrm>
        </p:spPr>
        <p:txBody>
          <a:bodyPr/>
          <a:lstStyle/>
          <a:p>
            <a:r>
              <a:rPr lang="en-US" sz="4000" dirty="0" smtClean="0"/>
              <a:t>Unit 1 Countries </a:t>
            </a:r>
            <a:endParaRPr lang="zh-CN" altLang="en-US" sz="4000" dirty="0"/>
          </a:p>
        </p:txBody>
      </p:sp>
      <p:sp>
        <p:nvSpPr>
          <p:cNvPr id="5" name="矩形 4"/>
          <p:cNvSpPr/>
          <p:nvPr/>
        </p:nvSpPr>
        <p:spPr>
          <a:xfrm>
            <a:off x="-1965" y="4011910"/>
            <a:ext cx="9145965" cy="4298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ctr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000" b="1" kern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WWW.PPT818.COM</a:t>
            </a:r>
            <a:endParaRPr lang="en-US" altLang="zh-CN" sz="2000" b="1" kern="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>
    <p:checker dir="vert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Picture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57224" y="428610"/>
            <a:ext cx="7286676" cy="37595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5" name="组合 4"/>
          <p:cNvGrpSpPr/>
          <p:nvPr/>
        </p:nvGrpSpPr>
        <p:grpSpPr>
          <a:xfrm>
            <a:off x="214282" y="3268271"/>
            <a:ext cx="5715040" cy="1071570"/>
            <a:chOff x="-285784" y="4643446"/>
            <a:chExt cx="5715040" cy="1428760"/>
          </a:xfrm>
        </p:grpSpPr>
        <p:sp>
          <p:nvSpPr>
            <p:cNvPr id="4" name="云形标注 3"/>
            <p:cNvSpPr/>
            <p:nvPr/>
          </p:nvSpPr>
          <p:spPr>
            <a:xfrm>
              <a:off x="-285784" y="4643446"/>
              <a:ext cx="5715040" cy="1428760"/>
            </a:xfrm>
            <a:prstGeom prst="cloudCallout">
              <a:avLst>
                <a:gd name="adj1" fmla="val 12860"/>
                <a:gd name="adj2" fmla="val -74828"/>
              </a:avLst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3" name="TextBox 2"/>
            <p:cNvSpPr txBox="1"/>
            <p:nvPr/>
          </p:nvSpPr>
          <p:spPr>
            <a:xfrm>
              <a:off x="357158" y="4929198"/>
              <a:ext cx="4716676" cy="10259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4400" b="1" dirty="0" smtClean="0"/>
                <a:t>Where’s she from?</a:t>
              </a:r>
              <a:endParaRPr lang="zh-CN" altLang="en-US" sz="4400" b="1" dirty="0"/>
            </a:p>
          </p:txBody>
        </p:sp>
      </p:grpSp>
      <p:grpSp>
        <p:nvGrpSpPr>
          <p:cNvPr id="9" name="组合 8"/>
          <p:cNvGrpSpPr/>
          <p:nvPr/>
        </p:nvGrpSpPr>
        <p:grpSpPr>
          <a:xfrm>
            <a:off x="3143240" y="3857634"/>
            <a:ext cx="5715040" cy="1071570"/>
            <a:chOff x="3428960" y="5429240"/>
            <a:chExt cx="5715040" cy="1428760"/>
          </a:xfrm>
        </p:grpSpPr>
        <p:sp>
          <p:nvSpPr>
            <p:cNvPr id="7" name="云形标注 6"/>
            <p:cNvSpPr/>
            <p:nvPr/>
          </p:nvSpPr>
          <p:spPr>
            <a:xfrm>
              <a:off x="3428960" y="5429240"/>
              <a:ext cx="5715040" cy="1428760"/>
            </a:xfrm>
            <a:prstGeom prst="cloudCallout">
              <a:avLst>
                <a:gd name="adj1" fmla="val 3793"/>
                <a:gd name="adj2" fmla="val -87628"/>
              </a:avLst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4286248" y="5715016"/>
              <a:ext cx="4338945" cy="10259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4400" b="1" dirty="0" smtClean="0"/>
                <a:t>She’s from India.</a:t>
              </a:r>
              <a:endParaRPr lang="zh-CN" altLang="en-US" sz="4400" b="1" dirty="0"/>
            </a:p>
          </p:txBody>
        </p:sp>
      </p:grpSp>
    </p:spTree>
  </p:cSld>
  <p:clrMapOvr>
    <a:masterClrMapping/>
  </p:clrMapOvr>
  <p:transition>
    <p:checke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1" name="Picture 1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071538" y="696503"/>
            <a:ext cx="6877050" cy="35790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4" name="组合 3"/>
          <p:cNvGrpSpPr/>
          <p:nvPr/>
        </p:nvGrpSpPr>
        <p:grpSpPr>
          <a:xfrm>
            <a:off x="642910" y="375031"/>
            <a:ext cx="5715040" cy="1071570"/>
            <a:chOff x="-285784" y="4643446"/>
            <a:chExt cx="5715040" cy="1428760"/>
          </a:xfrm>
        </p:grpSpPr>
        <p:sp>
          <p:nvSpPr>
            <p:cNvPr id="5" name="云形标注 4"/>
            <p:cNvSpPr/>
            <p:nvPr/>
          </p:nvSpPr>
          <p:spPr>
            <a:xfrm>
              <a:off x="-285784" y="4643446"/>
              <a:ext cx="5715040" cy="1428760"/>
            </a:xfrm>
            <a:prstGeom prst="cloudCallout">
              <a:avLst>
                <a:gd name="adj1" fmla="val 14727"/>
                <a:gd name="adj2" fmla="val 87304"/>
              </a:avLst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142844" y="4929198"/>
              <a:ext cx="4969053" cy="10259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4400" b="1" dirty="0" smtClean="0"/>
                <a:t>Is he from the U.S.?</a:t>
              </a:r>
              <a:endParaRPr lang="zh-CN" altLang="en-US" sz="4400" b="1" dirty="0"/>
            </a:p>
          </p:txBody>
        </p:sp>
      </p:grpSp>
      <p:grpSp>
        <p:nvGrpSpPr>
          <p:cNvPr id="10" name="组合 9"/>
          <p:cNvGrpSpPr/>
          <p:nvPr/>
        </p:nvGrpSpPr>
        <p:grpSpPr>
          <a:xfrm>
            <a:off x="714348" y="3696898"/>
            <a:ext cx="8150117" cy="1232288"/>
            <a:chOff x="1000100" y="5214950"/>
            <a:chExt cx="8150117" cy="1643050"/>
          </a:xfrm>
        </p:grpSpPr>
        <p:sp>
          <p:nvSpPr>
            <p:cNvPr id="8" name="云形标注 7"/>
            <p:cNvSpPr/>
            <p:nvPr/>
          </p:nvSpPr>
          <p:spPr>
            <a:xfrm>
              <a:off x="1000100" y="5214950"/>
              <a:ext cx="8143900" cy="1643050"/>
            </a:xfrm>
            <a:prstGeom prst="cloudCallout">
              <a:avLst>
                <a:gd name="adj1" fmla="val 25688"/>
                <a:gd name="adj2" fmla="val -99936"/>
              </a:avLst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9" name="矩形 8"/>
            <p:cNvSpPr/>
            <p:nvPr/>
          </p:nvSpPr>
          <p:spPr>
            <a:xfrm>
              <a:off x="1571604" y="5572141"/>
              <a:ext cx="7578613" cy="102592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/>
              <a:r>
                <a:rPr lang="en-US" altLang="zh-CN" sz="4400" b="1" dirty="0" smtClean="0">
                  <a:solidFill>
                    <a:prstClr val="black"/>
                  </a:solidFill>
                </a:rPr>
                <a:t>No, he isn’t. He’s from France.</a:t>
              </a:r>
              <a:endParaRPr lang="zh-CN" altLang="en-US" sz="4400" b="1" dirty="0">
                <a:solidFill>
                  <a:prstClr val="black"/>
                </a:solidFill>
              </a:endParaRPr>
            </a:p>
          </p:txBody>
        </p:sp>
      </p:grpSp>
    </p:spTree>
  </p:cSld>
  <p:clrMapOvr>
    <a:masterClrMapping/>
  </p:clrMapOvr>
  <p:transition>
    <p:checke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7" name="Picture 1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000100" y="696503"/>
            <a:ext cx="6905625" cy="35790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5" name="组合 4"/>
          <p:cNvGrpSpPr/>
          <p:nvPr/>
        </p:nvGrpSpPr>
        <p:grpSpPr>
          <a:xfrm>
            <a:off x="1928794" y="160717"/>
            <a:ext cx="5715040" cy="964413"/>
            <a:chOff x="1928794" y="214290"/>
            <a:chExt cx="5715040" cy="1285884"/>
          </a:xfrm>
        </p:grpSpPr>
        <p:sp>
          <p:nvSpPr>
            <p:cNvPr id="3" name="云形标注 2"/>
            <p:cNvSpPr/>
            <p:nvPr/>
          </p:nvSpPr>
          <p:spPr>
            <a:xfrm>
              <a:off x="1928794" y="214290"/>
              <a:ext cx="5715040" cy="1285884"/>
            </a:xfrm>
            <a:prstGeom prst="cloudCallout">
              <a:avLst>
                <a:gd name="adj1" fmla="val 49127"/>
                <a:gd name="adj2" fmla="val 97971"/>
              </a:avLst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4" name="矩形 3"/>
            <p:cNvSpPr/>
            <p:nvPr/>
          </p:nvSpPr>
          <p:spPr>
            <a:xfrm>
              <a:off x="2928926" y="500042"/>
              <a:ext cx="3895490" cy="86177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/>
              <a:r>
                <a:rPr lang="en-US" altLang="zh-CN" sz="3600" b="1" dirty="0" smtClean="0">
                  <a:solidFill>
                    <a:prstClr val="black"/>
                  </a:solidFill>
                </a:rPr>
                <a:t>Where’s she from?</a:t>
              </a:r>
              <a:endParaRPr lang="zh-CN" altLang="en-US" sz="3600" b="1" dirty="0">
                <a:solidFill>
                  <a:prstClr val="black"/>
                </a:solidFill>
              </a:endParaRPr>
            </a:p>
          </p:txBody>
        </p:sp>
      </p:grpSp>
      <p:grpSp>
        <p:nvGrpSpPr>
          <p:cNvPr id="6" name="组合 5"/>
          <p:cNvGrpSpPr/>
          <p:nvPr/>
        </p:nvGrpSpPr>
        <p:grpSpPr>
          <a:xfrm>
            <a:off x="214282" y="3429006"/>
            <a:ext cx="8643966" cy="1178727"/>
            <a:chOff x="1928794" y="0"/>
            <a:chExt cx="9786974" cy="1714512"/>
          </a:xfrm>
        </p:grpSpPr>
        <p:sp>
          <p:nvSpPr>
            <p:cNvPr id="7" name="云形标注 6"/>
            <p:cNvSpPr/>
            <p:nvPr/>
          </p:nvSpPr>
          <p:spPr>
            <a:xfrm>
              <a:off x="1928794" y="0"/>
              <a:ext cx="9786974" cy="1714512"/>
            </a:xfrm>
            <a:prstGeom prst="cloudCallout">
              <a:avLst>
                <a:gd name="adj1" fmla="val 35794"/>
                <a:gd name="adj2" fmla="val -88102"/>
              </a:avLst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8" name="矩形 7"/>
            <p:cNvSpPr/>
            <p:nvPr/>
          </p:nvSpPr>
          <p:spPr>
            <a:xfrm>
              <a:off x="2818522" y="389663"/>
              <a:ext cx="7707747" cy="85058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/>
              <a:r>
                <a:rPr lang="en-US" altLang="zh-CN" sz="3200" b="1" dirty="0" smtClean="0">
                  <a:solidFill>
                    <a:prstClr val="black"/>
                  </a:solidFill>
                </a:rPr>
                <a:t>She’s from Britain. Her name’s Mary.</a:t>
              </a:r>
              <a:endParaRPr lang="zh-CN" altLang="en-US" sz="3200" b="1" dirty="0">
                <a:solidFill>
                  <a:prstClr val="black"/>
                </a:solidFill>
              </a:endParaRPr>
            </a:p>
          </p:txBody>
        </p:sp>
      </p:grpSp>
    </p:spTree>
  </p:cSld>
  <p:clrMapOvr>
    <a:masterClrMapping/>
  </p:clrMapOvr>
  <p:transition>
    <p:checke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5"/>
          <p:cNvSpPr txBox="1">
            <a:spLocks noChangeArrowheads="1"/>
          </p:cNvSpPr>
          <p:nvPr/>
        </p:nvSpPr>
        <p:spPr bwMode="auto">
          <a:xfrm>
            <a:off x="827584" y="699542"/>
            <a:ext cx="5988947" cy="14465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altLang="zh-CN" sz="4400" b="1" i="1" dirty="0" smtClean="0">
                <a:latin typeface="Times New Roman" panose="02020603050405020304" pitchFamily="18" charset="0"/>
              </a:rPr>
              <a:t>A:Where’s he/ she from?</a:t>
            </a:r>
          </a:p>
          <a:p>
            <a:pPr eaLnBrk="1" hangingPunct="1"/>
            <a:r>
              <a:rPr lang="en-US" altLang="zh-CN" sz="4400" b="1" i="1" dirty="0" smtClean="0">
                <a:latin typeface="Times New Roman" panose="02020603050405020304" pitchFamily="18" charset="0"/>
              </a:rPr>
              <a:t>B:He’s/ She’s from…</a:t>
            </a:r>
            <a:endParaRPr lang="en-US" altLang="zh-CN" sz="4400" b="1" i="1" dirty="0">
              <a:latin typeface="Times New Roman" panose="02020603050405020304" pitchFamily="18" charset="0"/>
            </a:endParaRPr>
          </a:p>
        </p:txBody>
      </p:sp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2786064"/>
            <a:ext cx="9144000" cy="14394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checker dir="vert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WordArt 3"/>
          <p:cNvSpPr>
            <a:spLocks noChangeArrowheads="1" noChangeShapeType="1" noTextEdit="1"/>
          </p:cNvSpPr>
          <p:nvPr/>
        </p:nvSpPr>
        <p:spPr bwMode="auto">
          <a:xfrm>
            <a:off x="2357422" y="375032"/>
            <a:ext cx="4106862" cy="878681"/>
          </a:xfrm>
          <a:prstGeom prst="rect">
            <a:avLst/>
          </a:prstGeom>
        </p:spPr>
        <p:txBody>
          <a:bodyPr wrap="none" fromWordArt="1">
            <a:prstTxWarp prst="textCurveUp">
              <a:avLst>
                <a:gd name="adj" fmla="val 16486"/>
              </a:avLst>
            </a:prstTxWarp>
          </a:bodyPr>
          <a:lstStyle/>
          <a:p>
            <a:pPr algn="ctr"/>
            <a:r>
              <a:rPr lang="en-US" altLang="zh-CN" sz="3600" b="1" kern="10" dirty="0">
                <a:ln w="12700">
                  <a:solidFill>
                    <a:srgbClr val="000000"/>
                  </a:solidFill>
                  <a:round/>
                </a:ln>
                <a:solidFill>
                  <a:srgbClr val="FF6600"/>
                </a:solidFill>
                <a:effectLst>
                  <a:outerShdw dist="45791" dir="2021404" algn="ctr" rotWithShape="0">
                    <a:srgbClr val="808080">
                      <a:alpha val="78000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</a:rPr>
              <a:t>Homework</a:t>
            </a:r>
            <a:endParaRPr lang="zh-CN" altLang="en-US" sz="3600" b="1" kern="10" dirty="0">
              <a:ln w="12700">
                <a:solidFill>
                  <a:srgbClr val="000000"/>
                </a:solidFill>
                <a:round/>
              </a:ln>
              <a:solidFill>
                <a:srgbClr val="FF6600"/>
              </a:solidFill>
              <a:effectLst>
                <a:outerShdw dist="45791" dir="2021404" algn="ctr" rotWithShape="0">
                  <a:srgbClr val="808080">
                    <a:alpha val="78000"/>
                  </a:srgbClr>
                </a:outerShdw>
              </a:effectLst>
              <a:latin typeface="Times New Roman" panose="02020603050405020304"/>
              <a:cs typeface="Times New Roman" panose="02020603050405020304"/>
            </a:endParaRPr>
          </a:p>
        </p:txBody>
      </p:sp>
      <p:sp>
        <p:nvSpPr>
          <p:cNvPr id="13316" name="Text Box 5"/>
          <p:cNvSpPr txBox="1">
            <a:spLocks noChangeArrowheads="1"/>
          </p:cNvSpPr>
          <p:nvPr/>
        </p:nvSpPr>
        <p:spPr bwMode="auto">
          <a:xfrm>
            <a:off x="1331640" y="1653649"/>
            <a:ext cx="5508239" cy="707886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pPr marL="571500" indent="-571500" algn="ctr" eaLnBrk="1" hangingPunct="1">
              <a:buAutoNum type="romanUcPeriod"/>
            </a:pPr>
            <a:r>
              <a:rPr lang="en-US" altLang="zh-CN" sz="4000" b="1" i="1" dirty="0" smtClean="0">
                <a:solidFill>
                  <a:srgbClr val="FF0000"/>
                </a:solidFill>
                <a:latin typeface="+mj-lt"/>
              </a:rPr>
              <a:t>repeat </a:t>
            </a:r>
            <a:r>
              <a:rPr lang="zh-CN" altLang="en-US" sz="4000" b="1" i="1" dirty="0">
                <a:solidFill>
                  <a:srgbClr val="FF0000"/>
                </a:solidFill>
                <a:latin typeface="+mj-lt"/>
              </a:rPr>
              <a:t>the </a:t>
            </a:r>
            <a:r>
              <a:rPr lang="zh-CN" altLang="en-US" sz="4000" b="1" i="1" dirty="0" smtClean="0">
                <a:solidFill>
                  <a:srgbClr val="FF0000"/>
                </a:solidFill>
                <a:latin typeface="+mj-lt"/>
              </a:rPr>
              <a:t>text </a:t>
            </a:r>
            <a:r>
              <a:rPr lang="en-US" altLang="zh-CN" sz="4000" b="1" i="1" dirty="0" smtClean="0">
                <a:solidFill>
                  <a:srgbClr val="FF0000"/>
                </a:solidFill>
                <a:latin typeface="+mj-lt"/>
              </a:rPr>
              <a:t>3 </a:t>
            </a:r>
            <a:r>
              <a:rPr lang="en-US" altLang="zh-CN" sz="4000" b="1" i="1" dirty="0">
                <a:solidFill>
                  <a:srgbClr val="FF0000"/>
                </a:solidFill>
                <a:latin typeface="+mj-lt"/>
              </a:rPr>
              <a:t>times</a:t>
            </a:r>
            <a:r>
              <a:rPr lang="en-US" altLang="zh-CN" sz="4000" b="1" i="1" dirty="0" smtClean="0">
                <a:solidFill>
                  <a:srgbClr val="FF0000"/>
                </a:solidFill>
              </a:rPr>
              <a:t>.</a:t>
            </a:r>
          </a:p>
        </p:txBody>
      </p:sp>
      <p:sp>
        <p:nvSpPr>
          <p:cNvPr id="13318" name="Text Box 5"/>
          <p:cNvSpPr txBox="1">
            <a:spLocks noChangeArrowheads="1"/>
          </p:cNvSpPr>
          <p:nvPr/>
        </p:nvSpPr>
        <p:spPr bwMode="auto">
          <a:xfrm>
            <a:off x="1214415" y="2250279"/>
            <a:ext cx="6261650" cy="769441"/>
          </a:xfrm>
          <a:prstGeom prst="rect">
            <a:avLst/>
          </a:prstGeom>
          <a:noFill/>
          <a:ln w="9525">
            <a:noFill/>
            <a:bevel/>
          </a:ln>
        </p:spPr>
        <p:txBody>
          <a:bodyPr wrap="none">
            <a:spAutoFit/>
          </a:bodyPr>
          <a:lstStyle/>
          <a:p>
            <a:pPr algn="ctr"/>
            <a:r>
              <a:rPr lang="zh-CN" altLang="en-US" sz="4400" b="1" dirty="0" smtClean="0">
                <a:solidFill>
                  <a:srgbClr val="FF0000"/>
                </a:solidFill>
                <a:latin typeface="+mj-lt"/>
              </a:rPr>
              <a:t>II. </a:t>
            </a:r>
            <a:r>
              <a:rPr lang="zh-CN" altLang="en-US" sz="3200" b="1" i="1" dirty="0" smtClean="0">
                <a:solidFill>
                  <a:srgbClr val="FF0000"/>
                </a:solidFill>
              </a:rPr>
              <a:t>认真抄写句子两</a:t>
            </a:r>
            <a:r>
              <a:rPr lang="zh-CN" altLang="en-US" sz="3200" b="1" i="1" dirty="0">
                <a:solidFill>
                  <a:srgbClr val="FF0000"/>
                </a:solidFill>
              </a:rPr>
              <a:t>遍并能背诵。</a:t>
            </a:r>
          </a:p>
        </p:txBody>
      </p:sp>
      <p:sp>
        <p:nvSpPr>
          <p:cNvPr id="13319" name="Text Box 5"/>
          <p:cNvSpPr txBox="1">
            <a:spLocks noChangeArrowheads="1"/>
          </p:cNvSpPr>
          <p:nvPr/>
        </p:nvSpPr>
        <p:spPr bwMode="auto">
          <a:xfrm>
            <a:off x="1214414" y="2839643"/>
            <a:ext cx="2361544" cy="769441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pPr algn="ctr" eaLnBrk="1" hangingPunct="1"/>
            <a:r>
              <a:rPr lang="zh-CN" altLang="en-US" sz="4400" b="1" dirty="0" smtClean="0">
                <a:solidFill>
                  <a:srgbClr val="FF0000"/>
                </a:solidFill>
                <a:latin typeface="+mj-lt"/>
              </a:rPr>
              <a:t>III. </a:t>
            </a:r>
            <a:r>
              <a:rPr lang="zh-CN" altLang="en-US" sz="3200" b="1" dirty="0" smtClean="0">
                <a:solidFill>
                  <a:srgbClr val="FF0000"/>
                </a:solidFill>
                <a:latin typeface="宋体" panose="02010600030101010101" pitchFamily="2" charset="-122"/>
              </a:rPr>
              <a:t>预习。</a:t>
            </a:r>
            <a:endParaRPr lang="zh-CN" altLang="en-US" sz="3200" b="1" i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>
    <p:checker dir="vert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altLang="zh-CN" dirty="0" smtClean="0"/>
              <a:t>Thank You</a:t>
            </a:r>
            <a:endParaRPr lang="zh-CN" altLang="en-US" dirty="0"/>
          </a:p>
        </p:txBody>
      </p:sp>
    </p:spTree>
  </p:cSld>
  <p:clrMapOvr>
    <a:masterClrMapping/>
  </p:clrMapOvr>
  <p:transition>
    <p:checker dir="vert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5"/>
          <p:cNvSpPr txBox="1">
            <a:spLocks noChangeArrowheads="1"/>
          </p:cNvSpPr>
          <p:nvPr/>
        </p:nvSpPr>
        <p:spPr bwMode="auto">
          <a:xfrm>
            <a:off x="2357423" y="696503"/>
            <a:ext cx="5601213" cy="83099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altLang="zh-CN" sz="4800" b="1" i="1" dirty="0" smtClean="0">
                <a:latin typeface="Times New Roman" panose="02020603050405020304" pitchFamily="18" charset="0"/>
              </a:rPr>
              <a:t>Where </a:t>
            </a:r>
            <a:r>
              <a:rPr lang="en-US" altLang="zh-CN" sz="4800" b="1" i="1" dirty="0">
                <a:latin typeface="Times New Roman" panose="02020603050405020304" pitchFamily="18" charset="0"/>
              </a:rPr>
              <a:t>are you </a:t>
            </a:r>
            <a:r>
              <a:rPr lang="en-US" altLang="zh-CN" sz="4800" b="1" i="1" dirty="0" smtClean="0">
                <a:latin typeface="Times New Roman" panose="02020603050405020304" pitchFamily="18" charset="0"/>
              </a:rPr>
              <a:t>from?</a:t>
            </a:r>
            <a:endParaRPr lang="en-US" altLang="zh-CN" sz="4800" b="1" i="1" dirty="0">
              <a:latin typeface="Times New Roman" panose="02020603050405020304" pitchFamily="18" charset="0"/>
            </a:endParaRPr>
          </a:p>
        </p:txBody>
      </p:sp>
      <p:sp>
        <p:nvSpPr>
          <p:cNvPr id="4" name="Text Box 6"/>
          <p:cNvSpPr txBox="1">
            <a:spLocks noChangeArrowheads="1"/>
          </p:cNvSpPr>
          <p:nvPr/>
        </p:nvSpPr>
        <p:spPr bwMode="auto">
          <a:xfrm>
            <a:off x="2500299" y="3000378"/>
            <a:ext cx="3108543" cy="83099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altLang="zh-CN" sz="4800" b="1" i="1" dirty="0" smtClean="0">
                <a:latin typeface="Times New Roman" panose="02020603050405020304" pitchFamily="18" charset="0"/>
              </a:rPr>
              <a:t>I’m from…</a:t>
            </a:r>
            <a:endParaRPr lang="zh-CN" altLang="en-US" sz="4800" b="1" i="1" dirty="0">
              <a:latin typeface="Times New Roman" panose="02020603050405020304" pitchFamily="18" charset="0"/>
            </a:endParaRPr>
          </a:p>
        </p:txBody>
      </p:sp>
      <p:pic>
        <p:nvPicPr>
          <p:cNvPr id="13318" name="Picture 6" descr="c:\users\lenovo\appdata\roaming\360se6\USERDA~1\Temp\013000~2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217247"/>
            <a:ext cx="2386010" cy="1789508"/>
          </a:xfrm>
          <a:prstGeom prst="rect">
            <a:avLst/>
          </a:prstGeom>
          <a:noFill/>
        </p:spPr>
      </p:pic>
      <p:pic>
        <p:nvPicPr>
          <p:cNvPr id="13320" name="Picture 8" descr="c:\users\lenovo\appdata\roaming\360se6\USERDA~1\Temp\214789~1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6429388" y="2571750"/>
            <a:ext cx="2000240" cy="1500180"/>
          </a:xfrm>
          <a:prstGeom prst="rect">
            <a:avLst/>
          </a:prstGeom>
          <a:noFill/>
        </p:spPr>
      </p:pic>
    </p:spTree>
  </p:cSld>
  <p:clrMapOvr>
    <a:masterClrMapping/>
  </p:clrMapOvr>
  <p:transition>
    <p:checke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utoUpdateAnimBg="0"/>
      <p:bldP spid="4" grpId="0" autoUpdateAnimBg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email"/>
          <a:srcRect r="2343"/>
          <a:stretch>
            <a:fillRect/>
          </a:stretch>
        </p:blipFill>
        <p:spPr bwMode="auto">
          <a:xfrm>
            <a:off x="0" y="22057"/>
            <a:ext cx="9144000" cy="51247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2289" name="Picture 1" descr="D:\四年级下备课\四年级下册英语光盘\U1\U1L2\印度舞1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</p:spPr>
      </p:pic>
      <p:pic>
        <p:nvPicPr>
          <p:cNvPr id="12290" name="Picture 2" descr="D:\四年级下备课\四年级下册英语光盘\U1\U1L2\印度舞2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</p:spPr>
      </p:pic>
      <p:pic>
        <p:nvPicPr>
          <p:cNvPr id="12292" name="Picture 4" descr="D:\四年级下备课\四年级下册英语光盘\U1\U1L2\印度舞4.jpe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</p:spPr>
      </p:pic>
      <p:pic>
        <p:nvPicPr>
          <p:cNvPr id="12294" name="Picture 6" descr="D:\四年级下备课\四年级下册英语光盘\U1\U1L2\印度舞6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0" y="26772"/>
            <a:ext cx="9195057" cy="5116729"/>
          </a:xfrm>
          <a:prstGeom prst="rect">
            <a:avLst/>
          </a:prstGeom>
          <a:noFill/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8" cstate="email"/>
          <a:srcRect t="2163"/>
          <a:stretch>
            <a:fillRect/>
          </a:stretch>
        </p:blipFill>
        <p:spPr bwMode="auto">
          <a:xfrm>
            <a:off x="0" y="0"/>
            <a:ext cx="9205252" cy="514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advTm="4000">
    <p:cover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22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22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22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122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1228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2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9" presetClass="entr" presetSubtype="0" fill="hold" nodeType="after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2000"/>
                                        <p:tgtEl>
                                          <p:spTgt spid="1229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8000"/>
                            </p:stCondLst>
                            <p:childTnLst>
                              <p:par>
                                <p:cTn id="17" presetID="18" presetClass="entr" presetSubtype="12" fill="hold" nodeType="after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9" dur="2000"/>
                                        <p:tgtEl>
                                          <p:spTgt spid="1229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2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4000"/>
                            </p:stCondLst>
                            <p:childTnLst>
                              <p:par>
                                <p:cTn id="21" presetID="3" presetClass="entr" presetSubtype="10" fill="hold" nodeType="after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2000"/>
                                        <p:tgtEl>
                                          <p:spTgt spid="122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643571" y="696502"/>
            <a:ext cx="3297698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9600" b="1" dirty="0" smtClean="0"/>
              <a:t>India </a:t>
            </a:r>
            <a:endParaRPr lang="zh-CN" altLang="en-US" sz="96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5929323" y="2196701"/>
            <a:ext cx="2037737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7200" b="1" dirty="0" smtClean="0">
                <a:solidFill>
                  <a:srgbClr val="FF0000"/>
                </a:solidFill>
              </a:rPr>
              <a:t>印度</a:t>
            </a:r>
            <a:endParaRPr lang="zh-CN" altLang="en-US" sz="7200" b="1" dirty="0">
              <a:solidFill>
                <a:srgbClr val="FF0000"/>
              </a:solidFill>
            </a:endParaRPr>
          </a:p>
        </p:txBody>
      </p:sp>
      <p:pic>
        <p:nvPicPr>
          <p:cNvPr id="11266" name="Picture 2" descr="c:\users\lenovo\appdata\roaming\360se6\USERDA~1\Temp\659575~1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" y="214296"/>
            <a:ext cx="5076825" cy="4386263"/>
          </a:xfrm>
          <a:prstGeom prst="rect">
            <a:avLst/>
          </a:prstGeom>
          <a:noFill/>
        </p:spPr>
      </p:pic>
    </p:spTree>
  </p:cSld>
  <p:clrMapOvr>
    <a:masterClrMapping/>
  </p:clrMapOvr>
  <p:transition>
    <p:checke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5"/>
          <p:cNvSpPr txBox="1">
            <a:spLocks noChangeArrowheads="1"/>
          </p:cNvSpPr>
          <p:nvPr/>
        </p:nvSpPr>
        <p:spPr bwMode="auto">
          <a:xfrm>
            <a:off x="2357423" y="696503"/>
            <a:ext cx="5601213" cy="83099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altLang="zh-CN" sz="4800" b="1" i="1" dirty="0" smtClean="0">
                <a:latin typeface="Times New Roman" panose="02020603050405020304" pitchFamily="18" charset="0"/>
              </a:rPr>
              <a:t>Where </a:t>
            </a:r>
            <a:r>
              <a:rPr lang="en-US" altLang="zh-CN" sz="4800" b="1" i="1" dirty="0">
                <a:latin typeface="Times New Roman" panose="02020603050405020304" pitchFamily="18" charset="0"/>
              </a:rPr>
              <a:t>are you </a:t>
            </a:r>
            <a:r>
              <a:rPr lang="en-US" altLang="zh-CN" sz="4800" b="1" i="1" dirty="0" smtClean="0">
                <a:latin typeface="Times New Roman" panose="02020603050405020304" pitchFamily="18" charset="0"/>
              </a:rPr>
              <a:t>from?</a:t>
            </a:r>
            <a:endParaRPr lang="en-US" altLang="zh-CN" sz="4800" b="1" i="1" dirty="0">
              <a:latin typeface="Times New Roman" panose="02020603050405020304" pitchFamily="18" charset="0"/>
            </a:endParaRPr>
          </a:p>
        </p:txBody>
      </p:sp>
      <p:sp>
        <p:nvSpPr>
          <p:cNvPr id="4" name="Text Box 6"/>
          <p:cNvSpPr txBox="1">
            <a:spLocks noChangeArrowheads="1"/>
          </p:cNvSpPr>
          <p:nvPr/>
        </p:nvSpPr>
        <p:spPr bwMode="auto">
          <a:xfrm>
            <a:off x="2428860" y="2946800"/>
            <a:ext cx="3262432" cy="83099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altLang="zh-CN" sz="4800" b="1" i="1" dirty="0" smtClean="0">
                <a:latin typeface="Times New Roman" panose="02020603050405020304" pitchFamily="18" charset="0"/>
              </a:rPr>
              <a:t>I’m from… </a:t>
            </a:r>
            <a:endParaRPr lang="zh-CN" altLang="en-US" sz="4800" b="1" i="1" dirty="0">
              <a:latin typeface="Times New Roman" panose="02020603050405020304" pitchFamily="18" charset="0"/>
            </a:endParaRPr>
          </a:p>
        </p:txBody>
      </p:sp>
      <p:pic>
        <p:nvPicPr>
          <p:cNvPr id="13318" name="Picture 6" descr="c:\users\lenovo\appdata\roaming\360se6\USERDA~1\Temp\013000~2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160717"/>
            <a:ext cx="2386010" cy="1789508"/>
          </a:xfrm>
          <a:prstGeom prst="rect">
            <a:avLst/>
          </a:prstGeom>
          <a:noFill/>
        </p:spPr>
      </p:pic>
      <p:pic>
        <p:nvPicPr>
          <p:cNvPr id="13320" name="Picture 8" descr="c:\users\lenovo\appdata\roaming\360se6\USERDA~1\Temp\214789~1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7143760" y="3643320"/>
            <a:ext cx="2000240" cy="1500180"/>
          </a:xfrm>
          <a:prstGeom prst="rect">
            <a:avLst/>
          </a:prstGeom>
          <a:noFill/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2411015"/>
            <a:ext cx="2428860" cy="16979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checke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utoUpdateAnimBg="0"/>
      <p:bldP spid="4" grpId="0" autoUpdateAnimBg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1" name="Picture 1" descr="D:\四年级下备课\四年级下册英语光盘\U1\U1L2\袋鼠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" y="0"/>
            <a:ext cx="9139207" cy="5143500"/>
          </a:xfrm>
          <a:prstGeom prst="rect">
            <a:avLst/>
          </a:prstGeom>
          <a:noFill/>
        </p:spPr>
      </p:pic>
      <p:pic>
        <p:nvPicPr>
          <p:cNvPr id="10243" name="Picture 3" descr="D:\四年级下备课\四年级下册英语光盘\U1\U1L2\袋鼠3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</p:spPr>
      </p:pic>
      <p:pic>
        <p:nvPicPr>
          <p:cNvPr id="10244" name="Picture 4" descr="D:\四年级下备课\四年级下册英语光盘\U1\U1L2\袋鼠4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0"/>
            <a:ext cx="9169748" cy="5143500"/>
          </a:xfrm>
          <a:prstGeom prst="rect">
            <a:avLst/>
          </a:prstGeom>
          <a:noFill/>
        </p:spPr>
      </p:pic>
      <p:pic>
        <p:nvPicPr>
          <p:cNvPr id="10245" name="Picture 5" descr="D:\四年级下备课\四年级下册英语光盘\U1\U1L2\袋鼠5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0" y="0"/>
            <a:ext cx="9144030" cy="5143500"/>
          </a:xfrm>
          <a:prstGeom prst="rect">
            <a:avLst/>
          </a:prstGeom>
          <a:noFill/>
        </p:spPr>
      </p:pic>
      <p:pic>
        <p:nvPicPr>
          <p:cNvPr id="10246" name="Picture 6" descr="D:\四年级下备课\四年级下册英语光盘\U1\U1L2\袋鼠6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</p:spPr>
      </p:pic>
    </p:spTree>
  </p:cSld>
  <p:clrMapOvr>
    <a:masterClrMapping/>
  </p:clrMapOvr>
  <p:transition>
    <p:checke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1000"/>
                                        <p:tgtEl>
                                          <p:spTgt spid="1024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8" presetClass="entr" presetSubtype="16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1" dur="1000"/>
                                        <p:tgtEl>
                                          <p:spTgt spid="1024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0"/>
                            </p:stCondLst>
                            <p:childTnLst>
                              <p:par>
                                <p:cTn id="13" presetID="9" presetClass="entr" presetSubtype="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1000"/>
                                        <p:tgtEl>
                                          <p:spTgt spid="1024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9000"/>
                            </p:stCondLst>
                            <p:childTnLst>
                              <p:par>
                                <p:cTn id="17" presetID="54" presetClass="entr" presetSubtype="0" accel="10000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2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2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2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2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024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3000"/>
                            </p:stCondLst>
                            <p:childTnLst>
                              <p:par>
                                <p:cTn id="25" presetID="3" presetClass="entr" presetSubtype="1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1000"/>
                                        <p:tgtEl>
                                          <p:spTgt spid="102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lenovo\appdata\roaming\360se6\USERDA~1\Temp\C85661~1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910816"/>
            <a:ext cx="5056188" cy="2625347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5143505" y="964395"/>
            <a:ext cx="4108817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7200" b="1" dirty="0" smtClean="0"/>
              <a:t>Australia </a:t>
            </a:r>
            <a:endParaRPr lang="zh-CN" altLang="en-US" sz="72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5500695" y="2250279"/>
            <a:ext cx="296747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5400" b="1" dirty="0" smtClean="0">
                <a:solidFill>
                  <a:srgbClr val="FF0000"/>
                </a:solidFill>
              </a:rPr>
              <a:t>澳大利亚</a:t>
            </a:r>
            <a:endParaRPr lang="zh-CN" altLang="en-US" sz="54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>
    <p:checke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users\lenovo\appdata\roaming\360se6\USERDA~1\Temp\XIN_15~1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57158" y="750081"/>
            <a:ext cx="3181350" cy="3571875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4714877" y="1339445"/>
            <a:ext cx="3876382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9600" b="1" dirty="0" smtClean="0"/>
              <a:t>France</a:t>
            </a:r>
            <a:endParaRPr lang="zh-CN" altLang="en-US" sz="96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5500694" y="2839643"/>
            <a:ext cx="2037737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7200" b="1" dirty="0" smtClean="0">
                <a:solidFill>
                  <a:srgbClr val="FF0000"/>
                </a:solidFill>
              </a:rPr>
              <a:t>法国</a:t>
            </a:r>
            <a:endParaRPr lang="zh-CN" altLang="en-US" sz="72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>
    <p:checke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69" name="Picture 1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928662" y="375032"/>
            <a:ext cx="6877050" cy="3564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5" name="组合 4"/>
          <p:cNvGrpSpPr/>
          <p:nvPr/>
        </p:nvGrpSpPr>
        <p:grpSpPr>
          <a:xfrm>
            <a:off x="357158" y="3589742"/>
            <a:ext cx="8786842" cy="1285884"/>
            <a:chOff x="0" y="4929198"/>
            <a:chExt cx="9144000" cy="1928802"/>
          </a:xfrm>
        </p:grpSpPr>
        <p:sp>
          <p:nvSpPr>
            <p:cNvPr id="3" name="云形标注 2"/>
            <p:cNvSpPr/>
            <p:nvPr/>
          </p:nvSpPr>
          <p:spPr>
            <a:xfrm>
              <a:off x="0" y="4929198"/>
              <a:ext cx="9144000" cy="1928802"/>
            </a:xfrm>
            <a:prstGeom prst="cloudCallout">
              <a:avLst>
                <a:gd name="adj1" fmla="val -22606"/>
                <a:gd name="adj2" fmla="val -61843"/>
              </a:avLst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857224" y="5572139"/>
              <a:ext cx="8037396" cy="115414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4400" b="1" dirty="0" smtClean="0"/>
                <a:t>Look! They’re our new friends.</a:t>
              </a:r>
              <a:endParaRPr lang="zh-CN" altLang="en-US" sz="4400" b="1" dirty="0"/>
            </a:p>
          </p:txBody>
        </p:sp>
      </p:grpSp>
      <p:grpSp>
        <p:nvGrpSpPr>
          <p:cNvPr id="9" name="组合 8"/>
          <p:cNvGrpSpPr/>
          <p:nvPr/>
        </p:nvGrpSpPr>
        <p:grpSpPr>
          <a:xfrm>
            <a:off x="3286116" y="2839642"/>
            <a:ext cx="5500694" cy="1232288"/>
            <a:chOff x="3786182" y="4000504"/>
            <a:chExt cx="5715040" cy="1643050"/>
          </a:xfrm>
        </p:grpSpPr>
        <p:sp>
          <p:nvSpPr>
            <p:cNvPr id="7" name="云形标注 6"/>
            <p:cNvSpPr/>
            <p:nvPr/>
          </p:nvSpPr>
          <p:spPr>
            <a:xfrm>
              <a:off x="3786182" y="4000504"/>
              <a:ext cx="5715040" cy="1643050"/>
            </a:xfrm>
            <a:prstGeom prst="cloudCallout">
              <a:avLst>
                <a:gd name="adj1" fmla="val -10073"/>
                <a:gd name="adj2" fmla="val -75756"/>
              </a:avLst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4572000" y="4357695"/>
              <a:ext cx="4672303" cy="10259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4400" b="1" dirty="0" smtClean="0"/>
                <a:t>Where’s he from?</a:t>
              </a:r>
              <a:endParaRPr lang="zh-CN" altLang="en-US" sz="4400" b="1" dirty="0"/>
            </a:p>
          </p:txBody>
        </p:sp>
      </p:grpSp>
      <p:grpSp>
        <p:nvGrpSpPr>
          <p:cNvPr id="13" name="组合 12"/>
          <p:cNvGrpSpPr/>
          <p:nvPr/>
        </p:nvGrpSpPr>
        <p:grpSpPr>
          <a:xfrm>
            <a:off x="500034" y="3696898"/>
            <a:ext cx="5551008" cy="1285866"/>
            <a:chOff x="-1500230" y="1928802"/>
            <a:chExt cx="6001053" cy="1643050"/>
          </a:xfrm>
        </p:grpSpPr>
        <p:sp>
          <p:nvSpPr>
            <p:cNvPr id="11" name="云形标注 10"/>
            <p:cNvSpPr/>
            <p:nvPr/>
          </p:nvSpPr>
          <p:spPr>
            <a:xfrm>
              <a:off x="-1500230" y="1928802"/>
              <a:ext cx="5715040" cy="1643050"/>
            </a:xfrm>
            <a:prstGeom prst="cloudCallout">
              <a:avLst>
                <a:gd name="adj1" fmla="val -10073"/>
                <a:gd name="adj2" fmla="val -75756"/>
              </a:avLst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-1000164" y="2285992"/>
              <a:ext cx="5500987" cy="98317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4400" b="1" dirty="0" smtClean="0"/>
                <a:t>He’s from Australia.</a:t>
              </a:r>
              <a:endParaRPr lang="zh-CN" altLang="en-US" sz="4400" b="1" dirty="0"/>
            </a:p>
          </p:txBody>
        </p:sp>
      </p:grpSp>
    </p:spTree>
  </p:cSld>
  <p:clrMapOvr>
    <a:masterClrMapping/>
  </p:clrMapOvr>
  <p:transition>
    <p:checke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WWW.2PPT.COM&#10;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自定义 1">
      <a:majorFont>
        <a:latin typeface="Times New Roman"/>
        <a:ea typeface="楷体"/>
        <a:cs typeface=""/>
      </a:majorFont>
      <a:minorFont>
        <a:latin typeface="Times New Roman"/>
        <a:ea typeface="楷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Unit 1 Countries Lesson 2_课件1</Template>
  <TotalTime>0</TotalTime>
  <Words>130</Words>
  <Application>Microsoft Office PowerPoint</Application>
  <PresentationFormat>全屏显示(16:9)</PresentationFormat>
  <Paragraphs>44</Paragraphs>
  <Slides>15</Slides>
  <Notes>15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15</vt:i4>
      </vt:variant>
    </vt:vector>
  </HeadingPairs>
  <TitlesOfParts>
    <vt:vector size="23" baseType="lpstr">
      <vt:lpstr>楷体</vt:lpstr>
      <vt:lpstr>宋体</vt:lpstr>
      <vt:lpstr>微软雅黑</vt:lpstr>
      <vt:lpstr>Arial</vt:lpstr>
      <vt:lpstr>Calibri</vt:lpstr>
      <vt:lpstr>Calibri Light</vt:lpstr>
      <vt:lpstr>Times New Roman</vt:lpstr>
      <vt:lpstr>WWW.2PPT.COM
</vt:lpstr>
      <vt:lpstr>Unit 1 Countries 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www.ppt818.com</dc:title>
  <dc:subject>www.ppt818.com</dc:subject>
  <dc:creator>www.ppt818.com</dc:creator>
  <dc:description>www.ppt818.com-提供资源下载</dc:description>
  <cp:lastModifiedBy>Windows 用户</cp:lastModifiedBy>
  <cp:revision>2</cp:revision>
  <dcterms:created xsi:type="dcterms:W3CDTF">2020-06-20T03:15:00Z</dcterms:created>
  <dcterms:modified xsi:type="dcterms:W3CDTF">2023-01-16T20:51:13Z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7550A3EB156D495DADA2B16C7A141A47</vt:lpwstr>
  </property>
  <property fmtid="{D5CDD505-2E9C-101B-9397-08002B2CF9AE}" pid="3" name="KSOProductBuildVer">
    <vt:lpwstr>2052-11.1.0.11294</vt:lpwstr>
  </property>
  <property fmtid="{A09F084E-AD41-489F-8076-AA5BE3082BCA}" pid="100">
    <vt:ui4>5</vt:ui4>
  </property>
  <property fmtid="{64440492-4C8B-11D1-8B70-080036B11A03}" pid="11">
    <vt:lpwstr>www.2ppt.com-爱PPT提供资源下载</vt:lpwstr>
  </property>
</Properties>
</file>