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0"/>
  </p:notesMasterIdLst>
  <p:handoutMasterIdLst>
    <p:handoutMasterId r:id="rId21"/>
  </p:handoutMasterIdLst>
  <p:sldIdLst>
    <p:sldId id="641" r:id="rId2"/>
    <p:sldId id="618" r:id="rId3"/>
    <p:sldId id="619" r:id="rId4"/>
    <p:sldId id="620" r:id="rId5"/>
    <p:sldId id="624" r:id="rId6"/>
    <p:sldId id="621" r:id="rId7"/>
    <p:sldId id="622" r:id="rId8"/>
    <p:sldId id="625" r:id="rId9"/>
    <p:sldId id="626" r:id="rId10"/>
    <p:sldId id="627" r:id="rId11"/>
    <p:sldId id="628" r:id="rId12"/>
    <p:sldId id="629" r:id="rId13"/>
    <p:sldId id="630" r:id="rId14"/>
    <p:sldId id="631" r:id="rId15"/>
    <p:sldId id="632" r:id="rId16"/>
    <p:sldId id="570" r:id="rId17"/>
    <p:sldId id="635" r:id="rId18"/>
    <p:sldId id="640" r:id="rId19"/>
  </p:sldIdLst>
  <p:sldSz cx="12192000" cy="6858000"/>
  <p:notesSz cx="6858000" cy="9144000"/>
  <p:custDataLst>
    <p:tags r:id="rId2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4">
          <p15:clr>
            <a:srgbClr val="A4A3A4"/>
          </p15:clr>
        </p15:guide>
        <p15:guide id="2" pos="3658">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全品文教" initials="批注" lastIdx="0" clrIdx="0"/>
  <p:cmAuthor id="2" name="dell" initials="d" lastIdx="1" clrIdx="1"/>
  <p:cmAuthor id="3" name="Administrat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116" d="100"/>
          <a:sy n="116" d="100"/>
        </p:scale>
        <p:origin x="-462" y="-96"/>
      </p:cViewPr>
      <p:guideLst>
        <p:guide orient="horz" pos="2444"/>
        <p:guide pos="3658"/>
      </p:guideLst>
    </p:cSldViewPr>
  </p:slideViewPr>
  <p:notesTextViewPr>
    <p:cViewPr>
      <p:scale>
        <a:sx n="3" d="2"/>
        <a:sy n="3" d="2"/>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 Id="rId27"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21-04-27T22:20:26.286" idx="1">
    <p:pos x="5076" y="1894"/>
    <p:text>本页设计是为了让学生明白利用位似进行作图的关键是确定位似中心和关键点；懂得位似中心可能在连接两个对应点的线段上，也可能在连接两个对应点的线段之外.</p:text>
  </p:cm>
</p:cmLst>
</file>

<file path=ppt/diagrams/colors1.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93FF7B0B-8945-4F45-944C-89889F71ABC9}" type="doc">
      <dgm:prSet loTypeId="urn:microsoft.com/office/officeart/2005/8/layout/chevron2" loCatId="list" qsTypeId="urn:microsoft.com/office/officeart/2005/8/quickstyle/simple1#3" qsCatId="simple" csTypeId="urn:microsoft.com/office/officeart/2005/8/colors/accent1_2#3" csCatId="accent1" phldr="1"/>
      <dgm:spPr/>
      <dgm:t>
        <a:bodyPr/>
        <a:lstStyle/>
        <a:p>
          <a:endParaRPr lang="zh-CN" altLang="en-US"/>
        </a:p>
      </dgm:t>
    </dgm:pt>
    <dgm:pt modelId="{9CBAFBA6-6942-48BE-8731-DDFF419DA5B3}" type="parTrans" cxnId="{03C78D4E-5DB8-46B3-9AC8-3FF612DEB1BA}">
      <dgm:prSet/>
      <dgm:spPr/>
      <dgm:t>
        <a:bodyPr/>
        <a:lstStyle/>
        <a:p>
          <a:endParaRPr lang="zh-CN" altLang="en-US"/>
        </a:p>
      </dgm:t>
    </dgm:pt>
    <dgm:pt modelId="{B7635D0B-02ED-4F8A-BDA0-DC9AE46B17D5}">
      <dgm:prSet phldrT="[文本]" custT="0"/>
      <dgm:spPr/>
      <dgm:t>
        <a:bodyPr vert="horz" wrap="square"/>
        <a:lstStyle/>
        <a:p>
          <a:pPr>
            <a:lnSpc>
              <a:spcPct val="100000"/>
            </a:lnSpc>
            <a:spcBef>
              <a:spcPct val="0"/>
            </a:spcBef>
            <a:spcAft>
              <a:spcPct val="35000"/>
            </a:spcAft>
          </a:pPr>
          <a:r>
            <a:rPr lang="en-US" altLang="zh-CN" b="1" smtClean="0">
              <a:solidFill>
                <a:srgbClr val="FF0000"/>
              </a:solidFill>
            </a:rPr>
            <a:t>①</a:t>
          </a:r>
          <a:endParaRPr/>
        </a:p>
      </dgm:t>
    </dgm:pt>
    <dgm:pt modelId="{4DD8A219-95CD-485A-BC08-4EAEB04ED01F}" type="parTrans" cxnId="{BD75E95C-835B-4FBD-B1E6-5C5BACDF5731}">
      <dgm:prSet/>
      <dgm:spPr/>
      <dgm:t>
        <a:bodyPr/>
        <a:lstStyle/>
        <a:p>
          <a:endParaRPr lang="zh-CN" altLang="en-US"/>
        </a:p>
      </dgm:t>
    </dgm:pt>
    <dgm:pt modelId="{2133296F-866D-4543-B3D4-43E0D6B53037}">
      <dgm:prSet phldrT="[文本]" custT="1"/>
      <dgm:spPr/>
      <dgm:t>
        <a:bodyPr vert="horz" wrap="square"/>
        <a:lstStyle/>
        <a:p>
          <a:pPr>
            <a:lnSpc>
              <a:spcPct val="100000"/>
            </a:lnSpc>
            <a:spcBef>
              <a:spcPct val="0"/>
            </a:spcBef>
            <a:spcAft>
              <a:spcPct val="15000"/>
            </a:spcAft>
          </a:pPr>
          <a:r>
            <a:rPr lang="zh-CN" altLang="zh-CN" sz="2800" smtClean="0">
              <a:latin typeface="微软雅黑" panose="020B0503020204020204" charset="-122"/>
              <a:ea typeface="微软雅黑" panose="020B0503020204020204" charset="-122"/>
              <a:cs typeface="微软雅黑" panose="020B0503020204020204" charset="-122"/>
            </a:rPr>
            <a:t>确定位似中心</a:t>
          </a:r>
          <a:r>
            <a:rPr lang="en-US" altLang="zh-CN" sz="2800" smtClean="0">
              <a:latin typeface="微软雅黑" panose="020B0503020204020204" charset="-122"/>
              <a:ea typeface="微软雅黑" panose="020B0503020204020204" charset="-122"/>
              <a:cs typeface="微软雅黑" panose="020B0503020204020204" charset="-122"/>
            </a:rPr>
            <a:t>;</a:t>
          </a:r>
          <a:r>
            <a:rPr lang="zh-CN" altLang="zh-CN" sz="2800" smtClean="0">
              <a:latin typeface="微软雅黑" panose="020B0503020204020204" charset="-122"/>
              <a:ea typeface="微软雅黑" panose="020B0503020204020204" charset="-122"/>
              <a:cs typeface="微软雅黑" panose="020B0503020204020204" charset="-122"/>
            </a:rPr>
            <a:t>分别连接位似中心和能代表原图的关键点并延长或截取</a:t>
          </a:r>
          <a:r>
            <a:rPr lang="en-US" altLang="zh-CN" sz="2800" smtClean="0">
              <a:latin typeface="微软雅黑" panose="020B0503020204020204" charset="-122"/>
              <a:ea typeface="微软雅黑" panose="020B0503020204020204" charset="-122"/>
              <a:cs typeface="微软雅黑" panose="020B0503020204020204" charset="-122"/>
            </a:rPr>
            <a:t>;</a:t>
          </a:r>
          <a:endParaRPr lang="zh-CN" altLang="en-US" sz="2800">
            <a:latin typeface="微软雅黑" panose="020B0503020204020204" charset="-122"/>
            <a:ea typeface="微软雅黑" panose="020B0503020204020204" charset="-122"/>
            <a:cs typeface="微软雅黑" panose="020B0503020204020204" charset="-122"/>
          </a:endParaRPr>
        </a:p>
      </dgm:t>
    </dgm:pt>
    <dgm:pt modelId="{CDC234A8-5017-4E12-B910-847F9E42807A}" type="sibTrans" cxnId="{BD75E95C-835B-4FBD-B1E6-5C5BACDF5731}">
      <dgm:prSet/>
      <dgm:spPr/>
      <dgm:t>
        <a:bodyPr/>
        <a:lstStyle/>
        <a:p>
          <a:endParaRPr lang="zh-CN" altLang="en-US"/>
        </a:p>
      </dgm:t>
    </dgm:pt>
    <dgm:pt modelId="{82665EB0-2F1C-43B4-BA0E-35E1E09D2E59}" type="sibTrans" cxnId="{03C78D4E-5DB8-46B3-9AC8-3FF612DEB1BA}">
      <dgm:prSet/>
      <dgm:spPr/>
      <dgm:t>
        <a:bodyPr/>
        <a:lstStyle/>
        <a:p>
          <a:endParaRPr lang="zh-CN" altLang="en-US"/>
        </a:p>
      </dgm:t>
    </dgm:pt>
    <dgm:pt modelId="{DC3CCD23-09B8-410A-86D3-90308E32E63C}" type="parTrans" cxnId="{EF74B1D8-974A-4F86-8E5E-65E3D6522E5A}">
      <dgm:prSet/>
      <dgm:spPr/>
      <dgm:t>
        <a:bodyPr/>
        <a:lstStyle/>
        <a:p>
          <a:endParaRPr lang="zh-CN" altLang="en-US"/>
        </a:p>
      </dgm:t>
    </dgm:pt>
    <dgm:pt modelId="{2E111B0B-1433-4F1A-9EAC-2D9C062F941A}">
      <dgm:prSet phldrT="[文本]" custT="0"/>
      <dgm:spPr/>
      <dgm:t>
        <a:bodyPr vert="horz" wrap="square"/>
        <a:lstStyle/>
        <a:p>
          <a:pPr>
            <a:lnSpc>
              <a:spcPct val="100000"/>
            </a:lnSpc>
            <a:spcBef>
              <a:spcPct val="0"/>
            </a:spcBef>
            <a:spcAft>
              <a:spcPct val="35000"/>
            </a:spcAft>
          </a:pPr>
          <a:r>
            <a:rPr lang="en-US" altLang="zh-CN" b="1" smtClean="0">
              <a:solidFill>
                <a:srgbClr val="FF0000"/>
              </a:solidFill>
            </a:rPr>
            <a:t>②</a:t>
          </a:r>
          <a:endParaRPr/>
        </a:p>
      </dgm:t>
    </dgm:pt>
    <dgm:pt modelId="{27D0C042-A983-42D0-BC8E-1B54D8472947}" type="parTrans" cxnId="{F0849318-FBDB-44AD-805F-0254957344E3}">
      <dgm:prSet/>
      <dgm:spPr/>
      <dgm:t>
        <a:bodyPr/>
        <a:lstStyle/>
        <a:p>
          <a:endParaRPr lang="zh-CN" altLang="en-US"/>
        </a:p>
      </dgm:t>
    </dgm:pt>
    <dgm:pt modelId="{C6FA635A-8ACA-4870-A8C7-D3A2EBFFAEB3}">
      <dgm:prSet phldrT="[文本]" custT="1"/>
      <dgm:spPr/>
      <dgm:t>
        <a:bodyPr vert="horz" wrap="square"/>
        <a:lstStyle/>
        <a:p>
          <a:pPr>
            <a:lnSpc>
              <a:spcPct val="100000"/>
            </a:lnSpc>
            <a:spcBef>
              <a:spcPct val="0"/>
            </a:spcBef>
            <a:spcAft>
              <a:spcPct val="15000"/>
            </a:spcAft>
          </a:pPr>
          <a:r>
            <a:rPr lang="zh-CN" altLang="zh-CN" sz="2800" smtClean="0">
              <a:latin typeface="微软雅黑" panose="020B0503020204020204" charset="-122"/>
              <a:ea typeface="微软雅黑" panose="020B0503020204020204" charset="-122"/>
              <a:cs typeface="微软雅黑" panose="020B0503020204020204" charset="-122"/>
            </a:rPr>
            <a:t>根据相似比</a:t>
          </a:r>
          <a:r>
            <a:rPr lang="en-US" altLang="zh-CN" sz="2800" smtClean="0">
              <a:latin typeface="微软雅黑" panose="020B0503020204020204" charset="-122"/>
              <a:ea typeface="微软雅黑" panose="020B0503020204020204" charset="-122"/>
              <a:cs typeface="微软雅黑" panose="020B0503020204020204" charset="-122"/>
            </a:rPr>
            <a:t>,</a:t>
          </a:r>
          <a:r>
            <a:rPr lang="zh-CN" altLang="zh-CN" sz="2800" smtClean="0">
              <a:latin typeface="微软雅黑" panose="020B0503020204020204" charset="-122"/>
              <a:ea typeface="微软雅黑" panose="020B0503020204020204" charset="-122"/>
              <a:cs typeface="微软雅黑" panose="020B0503020204020204" charset="-122"/>
            </a:rPr>
            <a:t>确定能代表所作的位似图形的关键点</a:t>
          </a:r>
          <a:r>
            <a:rPr lang="en-US" altLang="zh-CN" sz="2800" smtClean="0">
              <a:latin typeface="微软雅黑" panose="020B0503020204020204" charset="-122"/>
              <a:ea typeface="微软雅黑" panose="020B0503020204020204" charset="-122"/>
              <a:cs typeface="微软雅黑" panose="020B0503020204020204" charset="-122"/>
            </a:rPr>
            <a:t>;</a:t>
          </a:r>
          <a:endParaRPr lang="zh-CN" altLang="en-US" sz="2800">
            <a:latin typeface="微软雅黑" panose="020B0503020204020204" charset="-122"/>
            <a:ea typeface="微软雅黑" panose="020B0503020204020204" charset="-122"/>
            <a:cs typeface="微软雅黑" panose="020B0503020204020204" charset="-122"/>
          </a:endParaRPr>
        </a:p>
      </dgm:t>
    </dgm:pt>
    <dgm:pt modelId="{8F80AA59-4103-4DFB-B9C2-DC23BB6CC0C2}" type="sibTrans" cxnId="{F0849318-FBDB-44AD-805F-0254957344E3}">
      <dgm:prSet/>
      <dgm:spPr/>
      <dgm:t>
        <a:bodyPr/>
        <a:lstStyle/>
        <a:p>
          <a:endParaRPr lang="zh-CN" altLang="en-US"/>
        </a:p>
      </dgm:t>
    </dgm:pt>
    <dgm:pt modelId="{C7C72017-5EA8-4165-AE1D-52C202B7596A}" type="sibTrans" cxnId="{EF74B1D8-974A-4F86-8E5E-65E3D6522E5A}">
      <dgm:prSet/>
      <dgm:spPr/>
      <dgm:t>
        <a:bodyPr/>
        <a:lstStyle/>
        <a:p>
          <a:endParaRPr lang="zh-CN" altLang="en-US"/>
        </a:p>
      </dgm:t>
    </dgm:pt>
    <dgm:pt modelId="{F27CC76E-7D60-49E3-8D97-AF86DE442BD1}" type="parTrans" cxnId="{2C88919E-0EEB-4CD4-94F2-295340A52354}">
      <dgm:prSet/>
      <dgm:spPr/>
      <dgm:t>
        <a:bodyPr/>
        <a:lstStyle/>
        <a:p>
          <a:endParaRPr lang="zh-CN" altLang="en-US"/>
        </a:p>
      </dgm:t>
    </dgm:pt>
    <dgm:pt modelId="{31679D69-1699-4053-8A6D-BCC9B21C54EF}">
      <dgm:prSet phldrT="[文本]" custT="0"/>
      <dgm:spPr/>
      <dgm:t>
        <a:bodyPr vert="horz" wrap="square"/>
        <a:lstStyle/>
        <a:p>
          <a:pPr>
            <a:lnSpc>
              <a:spcPct val="100000"/>
            </a:lnSpc>
            <a:spcBef>
              <a:spcPct val="0"/>
            </a:spcBef>
            <a:spcAft>
              <a:spcPct val="35000"/>
            </a:spcAft>
          </a:pPr>
          <a:r>
            <a:rPr lang="en-US" altLang="zh-CN" b="1" smtClean="0">
              <a:solidFill>
                <a:srgbClr val="FF0000"/>
              </a:solidFill>
            </a:rPr>
            <a:t>③</a:t>
          </a:r>
          <a:endParaRPr/>
        </a:p>
      </dgm:t>
    </dgm:pt>
    <dgm:pt modelId="{F7983BD8-5A22-4CB2-8D98-AA9B607A38AD}" type="parTrans" cxnId="{A8D8DB95-008D-4A71-B2ED-96A946AC898A}">
      <dgm:prSet/>
      <dgm:spPr/>
      <dgm:t>
        <a:bodyPr/>
        <a:lstStyle/>
        <a:p>
          <a:endParaRPr lang="zh-CN" altLang="en-US"/>
        </a:p>
      </dgm:t>
    </dgm:pt>
    <dgm:pt modelId="{C8F235FD-59E0-4193-9214-B0EA74F26E9E}">
      <dgm:prSet phldrT="[文本]" custT="1"/>
      <dgm:spPr/>
      <dgm:t>
        <a:bodyPr vert="horz" wrap="square"/>
        <a:lstStyle/>
        <a:p>
          <a:pPr marR="0" defTabSz="914400" eaLnBrk="1" fontAlgn="auto" latinLnBrk="0" hangingPunct="1">
            <a:lnSpc>
              <a:spcPct val="100000"/>
            </a:lnSpc>
            <a:spcBef>
              <a:spcPct val="0"/>
            </a:spcBef>
            <a:spcAft>
              <a:spcPct val="15000"/>
            </a:spcAft>
            <a:buClrTx/>
            <a:buSzTx/>
            <a:buFontTx/>
          </a:pPr>
          <a:r>
            <a:rPr lang="zh-CN" altLang="en-US" sz="2800" smtClean="0">
              <a:latin typeface="微软雅黑" panose="020B0503020204020204" charset="-122"/>
              <a:ea typeface="微软雅黑" panose="020B0503020204020204" charset="-122"/>
            </a:rPr>
            <a:t>顺次连接上述各点</a:t>
          </a:r>
          <a:endParaRPr lang="zh-CN" altLang="en-US" sz="2800" b="1" smtClean="0">
            <a:latin typeface="黑体" panose="02010609060101010101" pitchFamily="49" charset="-122"/>
            <a:ea typeface="黑体" panose="02010609060101010101" pitchFamily="49" charset="-122"/>
          </a:endParaRPr>
        </a:p>
        <a:p>
          <a:pPr defTabSz="800100">
            <a:lnSpc>
              <a:spcPct val="90000"/>
            </a:lnSpc>
            <a:spcBef>
              <a:spcPct val="0"/>
            </a:spcBef>
            <a:spcAft>
              <a:spcPct val="15000"/>
            </a:spcAft>
          </a:pPr>
          <a:endParaRPr lang="zh-CN" altLang="en-US" sz="2800">
            <a:latin typeface="黑体" panose="02010609060101010101" pitchFamily="49" charset="-122"/>
            <a:ea typeface="黑体" panose="02010609060101010101" pitchFamily="49" charset="-122"/>
          </a:endParaRPr>
        </a:p>
      </dgm:t>
    </dgm:pt>
    <dgm:pt modelId="{7656C947-B55D-4A55-BE91-DF38104F98FE}" type="sibTrans" cxnId="{A8D8DB95-008D-4A71-B2ED-96A946AC898A}">
      <dgm:prSet/>
      <dgm:spPr/>
      <dgm:t>
        <a:bodyPr/>
        <a:lstStyle/>
        <a:p>
          <a:endParaRPr lang="zh-CN" altLang="en-US"/>
        </a:p>
      </dgm:t>
    </dgm:pt>
    <dgm:pt modelId="{18025F36-7ECC-440B-8E41-4807C22A99BA}" type="sibTrans" cxnId="{2C88919E-0EEB-4CD4-94F2-295340A52354}">
      <dgm:prSet/>
      <dgm:spPr/>
      <dgm:t>
        <a:bodyPr/>
        <a:lstStyle/>
        <a:p>
          <a:endParaRPr lang="zh-CN" altLang="en-US"/>
        </a:p>
      </dgm:t>
    </dgm:pt>
    <dgm:pt modelId="{B961FA46-8990-4E8D-BBFE-65FE0AC7420C}" type="pres">
      <dgm:prSet presAssocID="{93FF7B0B-8945-4F45-944C-89889F71ABC9}" presName="linearFlow" presStyleCnt="0">
        <dgm:presLayoutVars>
          <dgm:dir/>
          <dgm:animLvl val="lvl"/>
          <dgm:resizeHandles val="exact"/>
        </dgm:presLayoutVars>
      </dgm:prSet>
      <dgm:spPr/>
      <dgm:t>
        <a:bodyPr/>
        <a:lstStyle/>
        <a:p>
          <a:endParaRPr lang="zh-CN" altLang="en-US"/>
        </a:p>
      </dgm:t>
    </dgm:pt>
    <dgm:pt modelId="{F31A5FFA-DED3-4CDC-A215-4726C959BD49}" type="pres">
      <dgm:prSet presAssocID="{B7635D0B-02ED-4F8A-BDA0-DC9AE46B17D5}" presName="composite" presStyleCnt="0"/>
      <dgm:spPr/>
      <dgm:t>
        <a:bodyPr/>
        <a:lstStyle/>
        <a:p>
          <a:endParaRPr/>
        </a:p>
      </dgm:t>
    </dgm:pt>
    <dgm:pt modelId="{68E64438-8657-49E9-B2C4-91BA33C58E44}" type="pres">
      <dgm:prSet presAssocID="{B7635D0B-02ED-4F8A-BDA0-DC9AE46B17D5}" presName="parentText" presStyleLbl="alignNode1" presStyleIdx="0" presStyleCnt="3">
        <dgm:presLayoutVars>
          <dgm:chMax val="1"/>
          <dgm:bulletEnabled val="1"/>
        </dgm:presLayoutVars>
      </dgm:prSet>
      <dgm:spPr/>
      <dgm:t>
        <a:bodyPr/>
        <a:lstStyle/>
        <a:p>
          <a:endParaRPr lang="zh-CN" altLang="en-US"/>
        </a:p>
      </dgm:t>
    </dgm:pt>
    <dgm:pt modelId="{4FB75906-11BB-4C59-82F6-CBADCCE79D2F}" type="pres">
      <dgm:prSet presAssocID="{B7635D0B-02ED-4F8A-BDA0-DC9AE46B17D5}" presName="descendantText" presStyleLbl="alignAcc1" presStyleIdx="0" presStyleCnt="3">
        <dgm:presLayoutVars>
          <dgm:bulletEnabled val="1"/>
        </dgm:presLayoutVars>
      </dgm:prSet>
      <dgm:spPr/>
      <dgm:t>
        <a:bodyPr/>
        <a:lstStyle/>
        <a:p>
          <a:endParaRPr lang="zh-CN" altLang="en-US"/>
        </a:p>
      </dgm:t>
    </dgm:pt>
    <dgm:pt modelId="{090D1E6A-7C1F-40AB-96F6-575D03540BA5}" type="pres">
      <dgm:prSet presAssocID="{82665EB0-2F1C-43B4-BA0E-35E1E09D2E59}" presName="sp" presStyleCnt="0"/>
      <dgm:spPr/>
      <dgm:t>
        <a:bodyPr/>
        <a:lstStyle/>
        <a:p>
          <a:endParaRPr/>
        </a:p>
      </dgm:t>
    </dgm:pt>
    <dgm:pt modelId="{6CF783CA-325F-425B-AD01-3176205C3442}" type="pres">
      <dgm:prSet presAssocID="{2E111B0B-1433-4F1A-9EAC-2D9C062F941A}" presName="composite" presStyleCnt="0"/>
      <dgm:spPr/>
      <dgm:t>
        <a:bodyPr/>
        <a:lstStyle/>
        <a:p>
          <a:endParaRPr/>
        </a:p>
      </dgm:t>
    </dgm:pt>
    <dgm:pt modelId="{02B27A58-4990-4BF1-90B0-7F2CD8D50955}" type="pres">
      <dgm:prSet presAssocID="{2E111B0B-1433-4F1A-9EAC-2D9C062F941A}" presName="parentText" presStyleLbl="alignNode1" presStyleIdx="1" presStyleCnt="3">
        <dgm:presLayoutVars>
          <dgm:chMax val="1"/>
          <dgm:bulletEnabled val="1"/>
        </dgm:presLayoutVars>
      </dgm:prSet>
      <dgm:spPr/>
      <dgm:t>
        <a:bodyPr/>
        <a:lstStyle/>
        <a:p>
          <a:endParaRPr lang="zh-CN" altLang="en-US"/>
        </a:p>
      </dgm:t>
    </dgm:pt>
    <dgm:pt modelId="{7714E7B9-89DB-4C34-BAAF-72F3C585CA38}" type="pres">
      <dgm:prSet presAssocID="{2E111B0B-1433-4F1A-9EAC-2D9C062F941A}" presName="descendantText" presStyleLbl="alignAcc1" presStyleIdx="1" presStyleCnt="3">
        <dgm:presLayoutVars>
          <dgm:bulletEnabled val="1"/>
        </dgm:presLayoutVars>
      </dgm:prSet>
      <dgm:spPr/>
      <dgm:t>
        <a:bodyPr/>
        <a:lstStyle/>
        <a:p>
          <a:endParaRPr lang="zh-CN" altLang="en-US"/>
        </a:p>
      </dgm:t>
    </dgm:pt>
    <dgm:pt modelId="{04C0F8D1-42CF-41A3-8702-49DC75393AB6}" type="pres">
      <dgm:prSet presAssocID="{C7C72017-5EA8-4165-AE1D-52C202B7596A}" presName="sp" presStyleCnt="0"/>
      <dgm:spPr/>
      <dgm:t>
        <a:bodyPr/>
        <a:lstStyle/>
        <a:p>
          <a:endParaRPr/>
        </a:p>
      </dgm:t>
    </dgm:pt>
    <dgm:pt modelId="{49CF1203-A138-43C0-9257-969CC31DA073}" type="pres">
      <dgm:prSet presAssocID="{31679D69-1699-4053-8A6D-BCC9B21C54EF}" presName="composite" presStyleCnt="0"/>
      <dgm:spPr/>
      <dgm:t>
        <a:bodyPr/>
        <a:lstStyle/>
        <a:p>
          <a:endParaRPr/>
        </a:p>
      </dgm:t>
    </dgm:pt>
    <dgm:pt modelId="{84AF89D6-282B-4CF1-83FA-B0AEEA23C126}" type="pres">
      <dgm:prSet presAssocID="{31679D69-1699-4053-8A6D-BCC9B21C54EF}" presName="parentText" presStyleLbl="alignNode1" presStyleIdx="2" presStyleCnt="3">
        <dgm:presLayoutVars>
          <dgm:chMax val="1"/>
          <dgm:bulletEnabled val="1"/>
        </dgm:presLayoutVars>
      </dgm:prSet>
      <dgm:spPr/>
      <dgm:t>
        <a:bodyPr/>
        <a:lstStyle/>
        <a:p>
          <a:endParaRPr lang="zh-CN" altLang="en-US"/>
        </a:p>
      </dgm:t>
    </dgm:pt>
    <dgm:pt modelId="{4C61835C-3F18-48E7-AFBD-8DB2FF43EFC8}" type="pres">
      <dgm:prSet presAssocID="{31679D69-1699-4053-8A6D-BCC9B21C54EF}" presName="descendantText" presStyleLbl="alignAcc1" presStyleIdx="2" presStyleCnt="3">
        <dgm:presLayoutVars>
          <dgm:bulletEnabled val="1"/>
        </dgm:presLayoutVars>
      </dgm:prSet>
      <dgm:spPr/>
      <dgm:t>
        <a:bodyPr/>
        <a:lstStyle/>
        <a:p>
          <a:endParaRPr lang="zh-CN" altLang="en-US"/>
        </a:p>
      </dgm:t>
    </dgm:pt>
  </dgm:ptLst>
  <dgm:cxnLst>
    <dgm:cxn modelId="{BD75E95C-835B-4FBD-B1E6-5C5BACDF5731}" srcId="{B7635D0B-02ED-4F8A-BDA0-DC9AE46B17D5}" destId="{2133296F-866D-4543-B3D4-43E0D6B53037}" srcOrd="0" destOrd="0" parTransId="{4DD8A219-95CD-485A-BC08-4EAEB04ED01F}" sibTransId="{CDC234A8-5017-4E12-B910-847F9E42807A}"/>
    <dgm:cxn modelId="{A8D8DB95-008D-4A71-B2ED-96A946AC898A}" srcId="{31679D69-1699-4053-8A6D-BCC9B21C54EF}" destId="{C8F235FD-59E0-4193-9214-B0EA74F26E9E}" srcOrd="0" destOrd="0" parTransId="{F7983BD8-5A22-4CB2-8D98-AA9B607A38AD}" sibTransId="{7656C947-B55D-4A55-BE91-DF38104F98FE}"/>
    <dgm:cxn modelId="{EF74B1D8-974A-4F86-8E5E-65E3D6522E5A}" srcId="{93FF7B0B-8945-4F45-944C-89889F71ABC9}" destId="{2E111B0B-1433-4F1A-9EAC-2D9C062F941A}" srcOrd="1" destOrd="0" parTransId="{DC3CCD23-09B8-410A-86D3-90308E32E63C}" sibTransId="{C7C72017-5EA8-4165-AE1D-52C202B7596A}"/>
    <dgm:cxn modelId="{89526951-B361-4C2A-8063-89C7AF497E5B}" type="presOf" srcId="{C8F235FD-59E0-4193-9214-B0EA74F26E9E}" destId="{4C61835C-3F18-48E7-AFBD-8DB2FF43EFC8}" srcOrd="0" destOrd="0" presId="urn:microsoft.com/office/officeart/2005/8/layout/chevron2"/>
    <dgm:cxn modelId="{2533E555-5C0A-4996-8BB1-6AB9A4713DE2}" type="presOf" srcId="{31679D69-1699-4053-8A6D-BCC9B21C54EF}" destId="{84AF89D6-282B-4CF1-83FA-B0AEEA23C126}" srcOrd="0" destOrd="0" presId="urn:microsoft.com/office/officeart/2005/8/layout/chevron2"/>
    <dgm:cxn modelId="{03C78D4E-5DB8-46B3-9AC8-3FF612DEB1BA}" srcId="{93FF7B0B-8945-4F45-944C-89889F71ABC9}" destId="{B7635D0B-02ED-4F8A-BDA0-DC9AE46B17D5}" srcOrd="0" destOrd="0" parTransId="{9CBAFBA6-6942-48BE-8731-DDFF419DA5B3}" sibTransId="{82665EB0-2F1C-43B4-BA0E-35E1E09D2E59}"/>
    <dgm:cxn modelId="{A2FA73EA-D20D-45BF-9A7D-C863EF8DBC41}" type="presOf" srcId="{93FF7B0B-8945-4F45-944C-89889F71ABC9}" destId="{B961FA46-8990-4E8D-BBFE-65FE0AC7420C}" srcOrd="0" destOrd="0" presId="urn:microsoft.com/office/officeart/2005/8/layout/chevron2"/>
    <dgm:cxn modelId="{C8707FAB-F3F3-4F6D-BB45-3C370790FDAA}" type="presOf" srcId="{2133296F-866D-4543-B3D4-43E0D6B53037}" destId="{4FB75906-11BB-4C59-82F6-CBADCCE79D2F}" srcOrd="0" destOrd="0" presId="urn:microsoft.com/office/officeart/2005/8/layout/chevron2"/>
    <dgm:cxn modelId="{8A2AEBAD-3C86-44DE-B836-A8C005A695A1}" type="presOf" srcId="{2E111B0B-1433-4F1A-9EAC-2D9C062F941A}" destId="{02B27A58-4990-4BF1-90B0-7F2CD8D50955}" srcOrd="0" destOrd="0" presId="urn:microsoft.com/office/officeart/2005/8/layout/chevron2"/>
    <dgm:cxn modelId="{F0849318-FBDB-44AD-805F-0254957344E3}" srcId="{2E111B0B-1433-4F1A-9EAC-2D9C062F941A}" destId="{C6FA635A-8ACA-4870-A8C7-D3A2EBFFAEB3}" srcOrd="0" destOrd="0" parTransId="{27D0C042-A983-42D0-BC8E-1B54D8472947}" sibTransId="{8F80AA59-4103-4DFB-B9C2-DC23BB6CC0C2}"/>
    <dgm:cxn modelId="{2C88919E-0EEB-4CD4-94F2-295340A52354}" srcId="{93FF7B0B-8945-4F45-944C-89889F71ABC9}" destId="{31679D69-1699-4053-8A6D-BCC9B21C54EF}" srcOrd="2" destOrd="0" parTransId="{F27CC76E-7D60-49E3-8D97-AF86DE442BD1}" sibTransId="{18025F36-7ECC-440B-8E41-4807C22A99BA}"/>
    <dgm:cxn modelId="{D20D5B1A-B9BC-4F95-AFFF-E5002281C83C}" type="presOf" srcId="{B7635D0B-02ED-4F8A-BDA0-DC9AE46B17D5}" destId="{68E64438-8657-49E9-B2C4-91BA33C58E44}" srcOrd="0" destOrd="0" presId="urn:microsoft.com/office/officeart/2005/8/layout/chevron2"/>
    <dgm:cxn modelId="{E64C1E4A-B43A-4FC3-921C-2DB8A07F5B80}" type="presOf" srcId="{C6FA635A-8ACA-4870-A8C7-D3A2EBFFAEB3}" destId="{7714E7B9-89DB-4C34-BAAF-72F3C585CA38}" srcOrd="0" destOrd="0" presId="urn:microsoft.com/office/officeart/2005/8/layout/chevron2"/>
    <dgm:cxn modelId="{60260C00-78B0-4CFD-9D91-F4EE14EAEC57}" type="presParOf" srcId="{B961FA46-8990-4E8D-BBFE-65FE0AC7420C}" destId="{F31A5FFA-DED3-4CDC-A215-4726C959BD49}" srcOrd="0" destOrd="0" presId="urn:microsoft.com/office/officeart/2005/8/layout/chevron2"/>
    <dgm:cxn modelId="{336DA34D-EEAA-4C8A-86A3-C097817A2529}" type="presParOf" srcId="{F31A5FFA-DED3-4CDC-A215-4726C959BD49}" destId="{68E64438-8657-49E9-B2C4-91BA33C58E44}" srcOrd="0" destOrd="0" presId="urn:microsoft.com/office/officeart/2005/8/layout/chevron2"/>
    <dgm:cxn modelId="{294E170C-4FC7-40CC-8350-45EE2591322A}" type="presParOf" srcId="{F31A5FFA-DED3-4CDC-A215-4726C959BD49}" destId="{4FB75906-11BB-4C59-82F6-CBADCCE79D2F}" srcOrd="1" destOrd="0" presId="urn:microsoft.com/office/officeart/2005/8/layout/chevron2"/>
    <dgm:cxn modelId="{A82B7A6C-7158-43DD-AC33-CFD090076B46}" type="presParOf" srcId="{B961FA46-8990-4E8D-BBFE-65FE0AC7420C}" destId="{090D1E6A-7C1F-40AB-96F6-575D03540BA5}" srcOrd="1" destOrd="0" presId="urn:microsoft.com/office/officeart/2005/8/layout/chevron2"/>
    <dgm:cxn modelId="{6D61FF00-95C7-4718-AB40-EF0A00900CC1}" type="presParOf" srcId="{B961FA46-8990-4E8D-BBFE-65FE0AC7420C}" destId="{6CF783CA-325F-425B-AD01-3176205C3442}" srcOrd="2" destOrd="0" presId="urn:microsoft.com/office/officeart/2005/8/layout/chevron2"/>
    <dgm:cxn modelId="{86E6B9A4-E838-4F5F-8D03-6AE7016449F8}" type="presParOf" srcId="{6CF783CA-325F-425B-AD01-3176205C3442}" destId="{02B27A58-4990-4BF1-90B0-7F2CD8D50955}" srcOrd="0" destOrd="0" presId="urn:microsoft.com/office/officeart/2005/8/layout/chevron2"/>
    <dgm:cxn modelId="{8808C4EE-90B1-436B-987A-6F4521835D29}" type="presParOf" srcId="{6CF783CA-325F-425B-AD01-3176205C3442}" destId="{7714E7B9-89DB-4C34-BAAF-72F3C585CA38}" srcOrd="1" destOrd="0" presId="urn:microsoft.com/office/officeart/2005/8/layout/chevron2"/>
    <dgm:cxn modelId="{A3A6FD99-7E90-42A3-ACBC-C3D580F4B1E7}" type="presParOf" srcId="{B961FA46-8990-4E8D-BBFE-65FE0AC7420C}" destId="{04C0F8D1-42CF-41A3-8702-49DC75393AB6}" srcOrd="3" destOrd="0" presId="urn:microsoft.com/office/officeart/2005/8/layout/chevron2"/>
    <dgm:cxn modelId="{4EB840B6-82FA-41EA-BCBD-EE29AEC67F37}" type="presParOf" srcId="{B961FA46-8990-4E8D-BBFE-65FE0AC7420C}" destId="{49CF1203-A138-43C0-9257-969CC31DA073}" srcOrd="4" destOrd="0" presId="urn:microsoft.com/office/officeart/2005/8/layout/chevron2"/>
    <dgm:cxn modelId="{A7E972C8-0B21-41D8-A91C-C8CE59061199}" type="presParOf" srcId="{49CF1203-A138-43C0-9257-969CC31DA073}" destId="{84AF89D6-282B-4CF1-83FA-B0AEEA23C126}" srcOrd="0" destOrd="0" presId="urn:microsoft.com/office/officeart/2005/8/layout/chevron2"/>
    <dgm:cxn modelId="{7679E511-C77E-401B-8D66-1FD4235E2326}" type="presParOf" srcId="{49CF1203-A138-43C0-9257-969CC31DA073}" destId="{4C61835C-3F18-48E7-AFBD-8DB2FF43EFC8}"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8E64438-8657-49E9-B2C4-91BA33C58E44}">
      <dsp:nvSpPr>
        <dsp:cNvPr id="0" name=""/>
        <dsp:cNvSpPr/>
      </dsp:nvSpPr>
      <dsp:spPr>
        <a:xfrm rot="5400000">
          <a:off x="-253407" y="258544"/>
          <a:ext cx="1689380" cy="118256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100000"/>
            </a:lnSpc>
            <a:spcBef>
              <a:spcPct val="0"/>
            </a:spcBef>
            <a:spcAft>
              <a:spcPct val="35000"/>
            </a:spcAft>
          </a:pPr>
          <a:r>
            <a:rPr lang="en-US" altLang="zh-CN" sz="2100" b="1" kern="1200" smtClean="0">
              <a:solidFill>
                <a:srgbClr val="FF0000"/>
              </a:solidFill>
            </a:rPr>
            <a:t>①</a:t>
          </a:r>
          <a:endParaRPr sz="2100" kern="1200"/>
        </a:p>
      </dsp:txBody>
      <dsp:txXfrm rot="-5400000">
        <a:off x="0" y="596420"/>
        <a:ext cx="1182566" cy="506814"/>
      </dsp:txXfrm>
    </dsp:sp>
    <dsp:sp modelId="{4FB75906-11BB-4C59-82F6-CBADCCE79D2F}">
      <dsp:nvSpPr>
        <dsp:cNvPr id="0" name=""/>
        <dsp:cNvSpPr/>
      </dsp:nvSpPr>
      <dsp:spPr>
        <a:xfrm rot="5400000">
          <a:off x="4122278" y="-2934574"/>
          <a:ext cx="1098097" cy="697752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100000"/>
            </a:lnSpc>
            <a:spcBef>
              <a:spcPct val="0"/>
            </a:spcBef>
            <a:spcAft>
              <a:spcPct val="15000"/>
            </a:spcAft>
            <a:buChar char="••"/>
          </a:pPr>
          <a:r>
            <a:rPr lang="zh-CN" altLang="zh-CN" sz="2800" kern="1200" smtClean="0">
              <a:latin typeface="微软雅黑" panose="020B0503020204020204" charset="-122"/>
              <a:ea typeface="微软雅黑"/>
              <a:cs typeface="微软雅黑" panose="020B0503020204020204" charset="-122"/>
            </a:rPr>
            <a:t>确定位似中心</a:t>
          </a:r>
          <a:r>
            <a:rPr lang="en-US" altLang="zh-CN" sz="2800" kern="1200" smtClean="0">
              <a:latin typeface="微软雅黑" panose="020B0503020204020204" charset="-122"/>
              <a:ea typeface="微软雅黑"/>
              <a:cs typeface="微软雅黑" panose="020B0503020204020204" charset="-122"/>
            </a:rPr>
            <a:t>;</a:t>
          </a:r>
          <a:r>
            <a:rPr lang="zh-CN" altLang="zh-CN" sz="2800" kern="1200" smtClean="0">
              <a:latin typeface="微软雅黑" panose="020B0503020204020204" charset="-122"/>
              <a:ea typeface="微软雅黑"/>
              <a:cs typeface="微软雅黑" panose="020B0503020204020204" charset="-122"/>
            </a:rPr>
            <a:t>分别连接位似中心和能代表原图的关键点并延长或截取</a:t>
          </a:r>
          <a:r>
            <a:rPr lang="en-US" altLang="zh-CN" sz="2800" kern="1200" smtClean="0">
              <a:latin typeface="微软雅黑" panose="020B0503020204020204" charset="-122"/>
              <a:ea typeface="微软雅黑"/>
              <a:cs typeface="微软雅黑" panose="020B0503020204020204" charset="-122"/>
            </a:rPr>
            <a:t>;</a:t>
          </a:r>
          <a:endParaRPr lang="zh-CN" altLang="en-US" sz="2800" kern="1200">
            <a:latin typeface="微软雅黑" panose="020B0503020204020204" charset="-122"/>
            <a:ea typeface="微软雅黑"/>
            <a:cs typeface="微软雅黑" panose="020B0503020204020204" charset="-122"/>
          </a:endParaRPr>
        </a:p>
      </dsp:txBody>
      <dsp:txXfrm rot="-5400000">
        <a:off x="1182567" y="58742"/>
        <a:ext cx="6923916" cy="990887"/>
      </dsp:txXfrm>
    </dsp:sp>
    <dsp:sp modelId="{02B27A58-4990-4BF1-90B0-7F2CD8D50955}">
      <dsp:nvSpPr>
        <dsp:cNvPr id="0" name=""/>
        <dsp:cNvSpPr/>
      </dsp:nvSpPr>
      <dsp:spPr>
        <a:xfrm rot="5400000">
          <a:off x="-253407" y="1755080"/>
          <a:ext cx="1689380" cy="118256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100000"/>
            </a:lnSpc>
            <a:spcBef>
              <a:spcPct val="0"/>
            </a:spcBef>
            <a:spcAft>
              <a:spcPct val="35000"/>
            </a:spcAft>
          </a:pPr>
          <a:r>
            <a:rPr lang="en-US" altLang="zh-CN" sz="2100" b="1" kern="1200" smtClean="0">
              <a:solidFill>
                <a:srgbClr val="FF0000"/>
              </a:solidFill>
            </a:rPr>
            <a:t>②</a:t>
          </a:r>
          <a:endParaRPr sz="2100" kern="1200"/>
        </a:p>
      </dsp:txBody>
      <dsp:txXfrm rot="-5400000">
        <a:off x="0" y="2092956"/>
        <a:ext cx="1182566" cy="506814"/>
      </dsp:txXfrm>
    </dsp:sp>
    <dsp:sp modelId="{7714E7B9-89DB-4C34-BAAF-72F3C585CA38}">
      <dsp:nvSpPr>
        <dsp:cNvPr id="0" name=""/>
        <dsp:cNvSpPr/>
      </dsp:nvSpPr>
      <dsp:spPr>
        <a:xfrm rot="5400000">
          <a:off x="4122278" y="-1438038"/>
          <a:ext cx="1098097" cy="697752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100000"/>
            </a:lnSpc>
            <a:spcBef>
              <a:spcPct val="0"/>
            </a:spcBef>
            <a:spcAft>
              <a:spcPct val="15000"/>
            </a:spcAft>
            <a:buChar char="••"/>
          </a:pPr>
          <a:r>
            <a:rPr lang="zh-CN" altLang="zh-CN" sz="2800" kern="1200" smtClean="0">
              <a:latin typeface="微软雅黑" panose="020B0503020204020204" charset="-122"/>
              <a:ea typeface="微软雅黑"/>
              <a:cs typeface="微软雅黑" panose="020B0503020204020204" charset="-122"/>
            </a:rPr>
            <a:t>根据相似比</a:t>
          </a:r>
          <a:r>
            <a:rPr lang="en-US" altLang="zh-CN" sz="2800" kern="1200" smtClean="0">
              <a:latin typeface="微软雅黑" panose="020B0503020204020204" charset="-122"/>
              <a:ea typeface="微软雅黑"/>
              <a:cs typeface="微软雅黑" panose="020B0503020204020204" charset="-122"/>
            </a:rPr>
            <a:t>,</a:t>
          </a:r>
          <a:r>
            <a:rPr lang="zh-CN" altLang="zh-CN" sz="2800" kern="1200" smtClean="0">
              <a:latin typeface="微软雅黑" panose="020B0503020204020204" charset="-122"/>
              <a:ea typeface="微软雅黑"/>
              <a:cs typeface="微软雅黑" panose="020B0503020204020204" charset="-122"/>
            </a:rPr>
            <a:t>确定能代表所作的位似图形的关键点</a:t>
          </a:r>
          <a:r>
            <a:rPr lang="en-US" altLang="zh-CN" sz="2800" kern="1200" smtClean="0">
              <a:latin typeface="微软雅黑" panose="020B0503020204020204" charset="-122"/>
              <a:ea typeface="微软雅黑"/>
              <a:cs typeface="微软雅黑" panose="020B0503020204020204" charset="-122"/>
            </a:rPr>
            <a:t>;</a:t>
          </a:r>
          <a:endParaRPr lang="zh-CN" altLang="en-US" sz="2800" kern="1200">
            <a:latin typeface="微软雅黑" panose="020B0503020204020204" charset="-122"/>
            <a:ea typeface="微软雅黑"/>
            <a:cs typeface="微软雅黑" panose="020B0503020204020204" charset="-122"/>
          </a:endParaRPr>
        </a:p>
      </dsp:txBody>
      <dsp:txXfrm rot="-5400000">
        <a:off x="1182567" y="1555278"/>
        <a:ext cx="6923916" cy="990887"/>
      </dsp:txXfrm>
    </dsp:sp>
    <dsp:sp modelId="{84AF89D6-282B-4CF1-83FA-B0AEEA23C126}">
      <dsp:nvSpPr>
        <dsp:cNvPr id="0" name=""/>
        <dsp:cNvSpPr/>
      </dsp:nvSpPr>
      <dsp:spPr>
        <a:xfrm rot="5400000">
          <a:off x="-253407" y="3251616"/>
          <a:ext cx="1689380" cy="1182566"/>
        </a:xfrm>
        <a:prstGeom prst="chevron">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 tIns="13335" rIns="13335" bIns="13335" numCol="1" spcCol="1270" anchor="ctr" anchorCtr="0">
          <a:noAutofit/>
        </a:bodyPr>
        <a:lstStyle/>
        <a:p>
          <a:pPr lvl="0" algn="ctr" defTabSz="933450">
            <a:lnSpc>
              <a:spcPct val="100000"/>
            </a:lnSpc>
            <a:spcBef>
              <a:spcPct val="0"/>
            </a:spcBef>
            <a:spcAft>
              <a:spcPct val="35000"/>
            </a:spcAft>
          </a:pPr>
          <a:r>
            <a:rPr lang="en-US" altLang="zh-CN" sz="2100" b="1" kern="1200" smtClean="0">
              <a:solidFill>
                <a:srgbClr val="FF0000"/>
              </a:solidFill>
            </a:rPr>
            <a:t>③</a:t>
          </a:r>
          <a:endParaRPr sz="2100" kern="1200"/>
        </a:p>
      </dsp:txBody>
      <dsp:txXfrm rot="-5400000">
        <a:off x="0" y="3589492"/>
        <a:ext cx="1182566" cy="506814"/>
      </dsp:txXfrm>
    </dsp:sp>
    <dsp:sp modelId="{4C61835C-3F18-48E7-AFBD-8DB2FF43EFC8}">
      <dsp:nvSpPr>
        <dsp:cNvPr id="0" name=""/>
        <dsp:cNvSpPr/>
      </dsp:nvSpPr>
      <dsp:spPr>
        <a:xfrm rot="5400000">
          <a:off x="4122278" y="58497"/>
          <a:ext cx="1098097" cy="6977521"/>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marR="0" lvl="1" indent="-285750" algn="l" defTabSz="914400" eaLnBrk="1" fontAlgn="auto" latinLnBrk="0" hangingPunct="1">
            <a:lnSpc>
              <a:spcPct val="100000"/>
            </a:lnSpc>
            <a:spcBef>
              <a:spcPct val="0"/>
            </a:spcBef>
            <a:spcAft>
              <a:spcPct val="15000"/>
            </a:spcAft>
            <a:buClrTx/>
            <a:buSzTx/>
            <a:buFontTx/>
            <a:buChar char="••"/>
          </a:pPr>
          <a:r>
            <a:rPr lang="zh-CN" altLang="en-US" sz="2800" kern="1200" smtClean="0">
              <a:latin typeface="微软雅黑" panose="020B0503020204020204" charset="-122"/>
              <a:ea typeface="微软雅黑" panose="020B0503020204020204" charset="-122"/>
            </a:rPr>
            <a:t>顺次连接上述各点</a:t>
          </a:r>
          <a:endParaRPr lang="zh-CN" altLang="en-US" sz="2800" b="1" kern="1200" smtClean="0">
            <a:latin typeface="黑体" panose="02010609060101010101" pitchFamily="49" charset="-122"/>
            <a:ea typeface="黑体" panose="02010609060101010101" pitchFamily="49" charset="-122"/>
          </a:endParaRPr>
        </a:p>
        <a:p>
          <a:pPr marL="285750" lvl="1" indent="-285750" algn="l" defTabSz="800100">
            <a:lnSpc>
              <a:spcPct val="90000"/>
            </a:lnSpc>
            <a:spcBef>
              <a:spcPct val="0"/>
            </a:spcBef>
            <a:spcAft>
              <a:spcPct val="15000"/>
            </a:spcAft>
            <a:buChar char="••"/>
          </a:pPr>
          <a:endParaRPr lang="zh-CN" altLang="en-US" sz="2800" kern="1200">
            <a:latin typeface="黑体" panose="02010609060101010101" pitchFamily="49" charset="-122"/>
            <a:ea typeface="黑体" panose="02010609060101010101" pitchFamily="49" charset="-122"/>
          </a:endParaRPr>
        </a:p>
      </dsp:txBody>
      <dsp:txXfrm rot="-5400000">
        <a:off x="1182567" y="3051814"/>
        <a:ext cx="6923916" cy="990887"/>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drawings/_rels/vmlDrawing1.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11.wmf"/><Relationship Id="rId4" Type="http://schemas.openxmlformats.org/officeDocument/2006/relationships/image" Target="../media/image14.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25.wmf"/><Relationship Id="rId1" Type="http://schemas.openxmlformats.org/officeDocument/2006/relationships/image" Target="../media/image2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微软雅黑" panose="020B0503020204020204" charset="-122"/>
              <a:ea typeface="微软雅黑" panose="020B050302020402020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latin typeface="微软雅黑" panose="020B0503020204020204" charset="-122"/>
                <a:ea typeface="微软雅黑" panose="020B0503020204020204" charset="-122"/>
              </a:rPr>
              <a:t>2023-01-17</a:t>
            </a:fld>
            <a:endParaRPr lang="zh-CN" altLang="en-US" smtClean="0">
              <a:latin typeface="微软雅黑" panose="020B0503020204020204" charset="-122"/>
              <a:ea typeface="微软雅黑" panose="020B050302020402020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微软雅黑" panose="020B0503020204020204" charset="-122"/>
              <a:ea typeface="微软雅黑" panose="020B050302020402020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latin typeface="微软雅黑" panose="020B0503020204020204" charset="-122"/>
                <a:ea typeface="微软雅黑" panose="020B0503020204020204" charset="-122"/>
              </a:rPr>
              <a:t>‹#›</a:t>
            </a:fld>
            <a:endParaRPr lang="zh-CN" altLang="en-US" smtClean="0">
              <a:latin typeface="微软雅黑" panose="020B0503020204020204" charset="-122"/>
              <a:ea typeface="微软雅黑" panose="020B0503020204020204" charset="-122"/>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微软雅黑" panose="020B0503020204020204" charset="-122"/>
                <a:ea typeface="微软雅黑" panose="020B0503020204020204" charset="-122"/>
              </a:defRPr>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微软雅黑" panose="020B0503020204020204" charset="-122"/>
                <a:ea typeface="微软雅黑" panose="020B0503020204020204" charset="-122"/>
              </a:defRPr>
            </a:lvl1pPr>
          </a:lstStyle>
          <a:p>
            <a:fld id="{1AC49D05-6128-4D0D-A32A-06A5E73B386C}" type="datetimeFigureOut">
              <a:rPr lang="zh-CN" altLang="en-US" smtClean="0"/>
              <a:t>2023-01-17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微软雅黑" panose="020B0503020204020204" charset="-122"/>
                <a:ea typeface="微软雅黑" panose="020B0503020204020204" charset="-122"/>
              </a:defRPr>
            </a:lvl1pPr>
          </a:lstStyle>
          <a:p>
            <a:r>
              <a:rPr lang="zh-CN" altLang="en-US"/>
              <a:t>初中</a:t>
            </a:r>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微软雅黑" panose="020B0503020204020204" charset="-122"/>
                <a:ea typeface="微软雅黑" panose="020B0503020204020204" charset="-122"/>
              </a:defRPr>
            </a:lvl1pPr>
          </a:lstStyle>
          <a:p>
            <a:fld id="{5849F42C-2DAE-424C-A4B8-3140182C3E9F}"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600" kern="1200">
        <a:solidFill>
          <a:schemeClr val="tx1"/>
        </a:solidFill>
        <a:latin typeface="微软雅黑" panose="020B0503020204020204" charset="-122"/>
        <a:ea typeface="微软雅黑" panose="020B0503020204020204" charset="-122"/>
        <a:cs typeface="+mn-cs"/>
      </a:defRPr>
    </a:lvl1pPr>
    <a:lvl2pPr marL="4572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2pPr>
    <a:lvl3pPr marL="9144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3pPr>
    <a:lvl4pPr marL="13716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4pPr>
    <a:lvl5pPr marL="1828800" algn="l" defTabSz="914400" rtl="0" eaLnBrk="1" latinLnBrk="0" hangingPunct="1">
      <a:defRPr sz="1200" kern="1200">
        <a:solidFill>
          <a:schemeClr val="tx1"/>
        </a:solidFill>
        <a:latin typeface="微软雅黑" panose="020B0503020204020204" charset="-122"/>
        <a:ea typeface="微软雅黑" panose="020B050302020402020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pPr>
              <a:lnSpc>
                <a:spcPts val="4000"/>
              </a:lnSpc>
            </a:pPr>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6" Type="http://schemas.openxmlformats.org/officeDocument/2006/relationships/slideMaster" Target="../slideMasters/slideMaster1.xml"/><Relationship Id="rId5" Type="http://schemas.openxmlformats.org/officeDocument/2006/relationships/tags" Target="../tags/tag12.xml"/><Relationship Id="rId4" Type="http://schemas.openxmlformats.org/officeDocument/2006/relationships/tags" Target="../tags/tag1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52.xml"/><Relationship Id="rId2" Type="http://schemas.openxmlformats.org/officeDocument/2006/relationships/tags" Target="../tags/tag51.xml"/><Relationship Id="rId1" Type="http://schemas.openxmlformats.org/officeDocument/2006/relationships/tags" Target="../tags/tag50.xml"/><Relationship Id="rId5" Type="http://schemas.openxmlformats.org/officeDocument/2006/relationships/slideMaster" Target="../slideMasters/slideMaster1.xml"/><Relationship Id="rId4" Type="http://schemas.openxmlformats.org/officeDocument/2006/relationships/tags" Target="../tags/tag53.xml"/></Relationships>
</file>

<file path=ppt/slideLayouts/_rels/slideLayout11.xml.rels><?xml version="1.0" encoding="UTF-8" standalone="yes"?>
<Relationships xmlns="http://schemas.openxmlformats.org/package/2006/relationships"><Relationship Id="rId3" Type="http://schemas.openxmlformats.org/officeDocument/2006/relationships/tags" Target="../tags/tag56.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slideMaster" Target="../slideMasters/slideMaster1.xml"/><Relationship Id="rId4" Type="http://schemas.openxmlformats.org/officeDocument/2006/relationships/tags" Target="../tags/tag57.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6" Type="http://schemas.openxmlformats.org/officeDocument/2006/relationships/slideMaster" Target="../slideMasters/slideMaster1.xml"/><Relationship Id="rId5" Type="http://schemas.openxmlformats.org/officeDocument/2006/relationships/tags" Target="../tags/tag17.xml"/><Relationship Id="rId4" Type="http://schemas.openxmlformats.org/officeDocument/2006/relationships/tags" Target="../tags/tag16.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tags" Target="../tags/tag20.xml"/><Relationship Id="rId7" Type="http://schemas.openxmlformats.org/officeDocument/2006/relationships/slideMaster" Target="../slideMasters/slideMaster1.xml"/><Relationship Id="rId2" Type="http://schemas.openxmlformats.org/officeDocument/2006/relationships/tags" Target="../tags/tag19.xml"/><Relationship Id="rId1" Type="http://schemas.openxmlformats.org/officeDocument/2006/relationships/tags" Target="../tags/tag18.xml"/><Relationship Id="rId6" Type="http://schemas.openxmlformats.org/officeDocument/2006/relationships/tags" Target="../tags/tag23.xml"/><Relationship Id="rId5" Type="http://schemas.openxmlformats.org/officeDocument/2006/relationships/tags" Target="../tags/tag22.xml"/><Relationship Id="rId4" Type="http://schemas.openxmlformats.org/officeDocument/2006/relationships/tags" Target="../tags/tag21.xml"/></Relationships>
</file>

<file path=ppt/slideLayouts/_rels/slideLayout5.xml.rels><?xml version="1.0" encoding="UTF-8" standalone="yes"?>
<Relationships xmlns="http://schemas.openxmlformats.org/package/2006/relationships"><Relationship Id="rId8" Type="http://schemas.openxmlformats.org/officeDocument/2006/relationships/tags" Target="../tags/tag31.xml"/><Relationship Id="rId3" Type="http://schemas.openxmlformats.org/officeDocument/2006/relationships/tags" Target="../tags/tag26.xml"/><Relationship Id="rId7" Type="http://schemas.openxmlformats.org/officeDocument/2006/relationships/tags" Target="../tags/tag30.xml"/><Relationship Id="rId2" Type="http://schemas.openxmlformats.org/officeDocument/2006/relationships/tags" Target="../tags/tag25.xml"/><Relationship Id="rId1" Type="http://schemas.openxmlformats.org/officeDocument/2006/relationships/tags" Target="../tags/tag24.xml"/><Relationship Id="rId6" Type="http://schemas.openxmlformats.org/officeDocument/2006/relationships/tags" Target="../tags/tag29.xml"/><Relationship Id="rId5" Type="http://schemas.openxmlformats.org/officeDocument/2006/relationships/tags" Target="../tags/tag28.xml"/><Relationship Id="rId4" Type="http://schemas.openxmlformats.org/officeDocument/2006/relationships/tags" Target="../tags/tag27.xml"/><Relationship Id="rId9"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tags" Target="../tags/tag34.xml"/><Relationship Id="rId2" Type="http://schemas.openxmlformats.org/officeDocument/2006/relationships/tags" Target="../tags/tag33.xml"/><Relationship Id="rId1" Type="http://schemas.openxmlformats.org/officeDocument/2006/relationships/tags" Target="../tags/tag32.xml"/><Relationship Id="rId5" Type="http://schemas.openxmlformats.org/officeDocument/2006/relationships/slideMaster" Target="../slideMasters/slideMaster1.xml"/><Relationship Id="rId4" Type="http://schemas.openxmlformats.org/officeDocument/2006/relationships/tags" Target="../tags/tag35.xml"/></Relationships>
</file>

<file path=ppt/slideLayouts/_rels/slideLayout7.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4"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tags" Target="../tags/tag41.xml"/><Relationship Id="rId7" Type="http://schemas.openxmlformats.org/officeDocument/2006/relationships/slideMaster" Target="../slideMasters/slideMaster1.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tags" Target="../tags/tag44.xml"/><Relationship Id="rId5" Type="http://schemas.openxmlformats.org/officeDocument/2006/relationships/tags" Target="../tags/tag43.xml"/><Relationship Id="rId4" Type="http://schemas.openxmlformats.org/officeDocument/2006/relationships/tags" Target="../tags/tag42.xml"/></Relationships>
</file>

<file path=ppt/slideLayouts/_rels/slideLayout9.xml.rels><?xml version="1.0" encoding="UTF-8" standalone="yes"?>
<Relationships xmlns="http://schemas.openxmlformats.org/package/2006/relationships"><Relationship Id="rId3" Type="http://schemas.openxmlformats.org/officeDocument/2006/relationships/tags" Target="../tags/tag47.xml"/><Relationship Id="rId2" Type="http://schemas.openxmlformats.org/officeDocument/2006/relationships/tags" Target="../tags/tag46.xml"/><Relationship Id="rId1" Type="http://schemas.openxmlformats.org/officeDocument/2006/relationships/tags" Target="../tags/tag45.xml"/><Relationship Id="rId6" Type="http://schemas.openxmlformats.org/officeDocument/2006/relationships/slideMaster" Target="../slideMasters/slideMaster1.xml"/><Relationship Id="rId5" Type="http://schemas.openxmlformats.org/officeDocument/2006/relationships/tags" Target="../tags/tag49.xml"/><Relationship Id="rId4" Type="http://schemas.openxmlformats.org/officeDocument/2006/relationships/tags" Target="../tags/tag48.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1"/>
            </p:custDataLst>
          </p:nvPr>
        </p:nvSpPr>
        <p:spPr>
          <a:xfrm>
            <a:off x="669882" y="2588281"/>
            <a:ext cx="10852237" cy="899167"/>
          </a:xfrm>
        </p:spPr>
        <p:txBody>
          <a:bodyPr lIns="101600" tIns="38100" rIns="25400" bIns="38100" anchor="t" anchorCtr="0">
            <a:noAutofit/>
          </a:bodyPr>
          <a:lstStyle>
            <a:lvl1pPr algn="ctr">
              <a:defRPr sz="5400" b="0" spc="600">
                <a:effectLst>
                  <a:outerShdw blurRad="38100" dist="38100" dir="2700000" algn="tl">
                    <a:srgbClr val="000000">
                      <a:alpha val="43137"/>
                    </a:srgbClr>
                  </a:outerShdw>
                </a:effectLst>
              </a:defRPr>
            </a:lvl1pPr>
          </a:lstStyle>
          <a:p>
            <a:r>
              <a:rPr lang="zh-CN" altLang="en-US"/>
              <a:t>单击此处编辑标题</a:t>
            </a:r>
          </a:p>
        </p:txBody>
      </p:sp>
      <p:sp>
        <p:nvSpPr>
          <p:cNvPr id="3" name="副标题 2"/>
          <p:cNvSpPr>
            <a:spLocks noGrp="1"/>
          </p:cNvSpPr>
          <p:nvPr>
            <p:ph type="subTitle" idx="1" hasCustomPrompt="1"/>
            <p:custDataLst>
              <p:tags r:id="rId2"/>
            </p:custDataLst>
          </p:nvPr>
        </p:nvSpPr>
        <p:spPr>
          <a:xfrm>
            <a:off x="669882" y="3566160"/>
            <a:ext cx="10852237" cy="950984"/>
          </a:xfrm>
        </p:spPr>
        <p:txBody>
          <a:bodyPr lIns="101600" tIns="38100" rIns="76200" bIns="38100">
            <a:noAutofit/>
          </a:bodyPr>
          <a:lstStyle>
            <a:lvl1pPr marL="0" indent="0" algn="ctr" eaLnBrk="1" fontAlgn="auto" latinLnBrk="0" hangingPunct="1">
              <a:lnSpc>
                <a:spcPct val="100000"/>
              </a:lnSpc>
              <a:buNone/>
              <a:defRPr sz="2400" u="none" strike="noStrike" kern="1200" cap="none" spc="200" normalizeH="0" baseline="0">
                <a:solidFill>
                  <a:schemeClr val="tx1"/>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单击此处编辑副标题</a:t>
            </a:r>
          </a:p>
        </p:txBody>
      </p:sp>
      <p:sp>
        <p:nvSpPr>
          <p:cNvPr id="16" name="日期占位符 15"/>
          <p:cNvSpPr>
            <a:spLocks noGrp="1"/>
          </p:cNvSpPr>
          <p:nvPr>
            <p:ph type="dt" sz="half" idx="10"/>
            <p:custDataLst>
              <p:tags r:id="rId3"/>
            </p:custDataLst>
          </p:nvPr>
        </p:nvSpPr>
        <p:spPr/>
        <p:txBody>
          <a:bodyPr/>
          <a:lstStyle/>
          <a:p>
            <a:fld id="{760FBDFE-C587-4B4C-A407-44438C67B59E}" type="datetimeFigureOut">
              <a:rPr lang="zh-CN" altLang="en-US" smtClean="0"/>
              <a:t>2023-01-17</a:t>
            </a:fld>
            <a:endParaRPr lang="zh-CN" altLang="en-US"/>
          </a:p>
        </p:txBody>
      </p:sp>
      <p:sp>
        <p:nvSpPr>
          <p:cNvPr id="17" name="页脚占位符 16"/>
          <p:cNvSpPr>
            <a:spLocks noGrp="1"/>
          </p:cNvSpPr>
          <p:nvPr>
            <p:ph type="ftr" sz="quarter" idx="11"/>
            <p:custDataLst>
              <p:tags r:id="rId4"/>
            </p:custDataLst>
          </p:nvPr>
        </p:nvSpPr>
        <p:spPr/>
        <p:txBody>
          <a:bodyPr/>
          <a:lstStyle/>
          <a:p>
            <a:endParaRPr lang="zh-CN" altLang="en-US"/>
          </a:p>
        </p:txBody>
      </p:sp>
      <p:sp>
        <p:nvSpPr>
          <p:cNvPr id="18" name="灯片编号占位符 17"/>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7" name="内容占位符 6"/>
          <p:cNvSpPr>
            <a:spLocks noGrp="1"/>
          </p:cNvSpPr>
          <p:nvPr>
            <p:ph sz="quarter" idx="13"/>
            <p:custDataLst>
              <p:tags r:id="rId4"/>
            </p:custDataLst>
          </p:nvPr>
        </p:nvSpPr>
        <p:spPr>
          <a:xfrm>
            <a:off x="669930" y="952508"/>
            <a:ext cx="10852237" cy="5040000"/>
          </a:xfr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1"/>
            </p:custDataLst>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custDataLst>
              <p:tags r:id="rId2"/>
            </p:custDataLst>
          </p:nvPr>
        </p:nvSpPr>
        <p:spPr/>
        <p:txBody>
          <a:bodyPr/>
          <a:lstStyle/>
          <a:p>
            <a:endParaRPr lang="zh-CN" altLang="en-US"/>
          </a:p>
        </p:txBody>
      </p:sp>
      <p:sp>
        <p:nvSpPr>
          <p:cNvPr id="5" name="灯片编号占位符 4"/>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
        <p:nvSpPr>
          <p:cNvPr id="2" name="标题 1"/>
          <p:cNvSpPr>
            <a:spLocks noGrp="1"/>
          </p:cNvSpPr>
          <p:nvPr>
            <p:ph type="title" hasCustomPrompt="1"/>
            <p:custDataLst>
              <p:tags r:id="rId4"/>
            </p:custDataLst>
          </p:nvPr>
        </p:nvSpPr>
        <p:spPr>
          <a:xfrm>
            <a:off x="669882" y="2588281"/>
            <a:ext cx="10852237" cy="899167"/>
          </a:xfrm>
        </p:spPr>
        <p:txBody>
          <a:bodyPr vert="horz" lIns="101600" tIns="38100" rIns="25400" bIns="38100" rtlCol="0" anchor="t" anchorCtr="0">
            <a:noAutofit/>
          </a:bodyPr>
          <a:lstStyle>
            <a:lvl1pPr marL="0" marR="0" algn="ctr" defTabSz="914400" rtl="0" eaLnBrk="1" fontAlgn="auto" latinLnBrk="0" hangingPunct="1">
              <a:lnSpc>
                <a:spcPct val="100000"/>
              </a:lnSpc>
              <a:buNone/>
              <a:defRPr kumimoji="0" lang="zh-CN" altLang="en-US" sz="5400" b="0" i="0" u="none" strike="noStrike" kern="1200" cap="none" spc="600" normalizeH="0" baseline="0" noProof="1">
                <a:solidFill>
                  <a:schemeClr val="tx1"/>
                </a:solidFill>
                <a:effectLst>
                  <a:outerShdw blurRad="38100" dist="38100" dir="2700000" algn="tl">
                    <a:srgbClr val="000000">
                      <a:alpha val="43137"/>
                    </a:srgbClr>
                  </a:outerShdw>
                </a:effectLst>
                <a:uFillTx/>
                <a:latin typeface="+mj-lt"/>
                <a:ea typeface="+mj-ea"/>
                <a:cs typeface="+mj-cs"/>
                <a:sym typeface="+mn-ea"/>
              </a:defRPr>
            </a:lvl1pPr>
          </a:lstStyle>
          <a:p>
            <a:pPr lvl="0"/>
            <a:r>
              <a:rPr>
                <a:sym typeface="+mn-ea"/>
              </a:rPr>
              <a:t>单击此处编辑标题</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32000"/>
            <a:ext cx="10852237" cy="648000"/>
          </a:xfrm>
        </p:spPr>
        <p:txBody>
          <a:bodyPr vert="horz" lIns="101600" tIns="38100" rIns="76200" bIns="38100" rtlCol="0" anchor="ctr" anchorCtr="0">
            <a:noAutofit/>
          </a:bodyPr>
          <a:lstStyle>
            <a:lvl1pPr marL="0" marR="0" algn="l" defTabSz="914400" rtl="0" eaLnBrk="1" fontAlgn="auto" latinLnBrk="0" hangingPunct="1">
              <a:lnSpc>
                <a:spcPct val="100000"/>
              </a:lnSpc>
              <a:buNone/>
              <a:defRPr kumimoji="0" lang="zh-CN" altLang="en-US" sz="28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内容占位符 2"/>
          <p:cNvSpPr>
            <a:spLocks noGrp="1"/>
          </p:cNvSpPr>
          <p:nvPr>
            <p:ph idx="1"/>
            <p:custDataLst>
              <p:tags r:id="rId2"/>
            </p:custDataLst>
          </p:nvPr>
        </p:nvSpPr>
        <p:spPr>
          <a:xfrm>
            <a:off x="669882" y="1296000"/>
            <a:ext cx="10852237" cy="5041355"/>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2023-01-17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rotWithShape="1">
          <a:blip r:embed="rId2"/>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内容占位符 2"/>
          <p:cNvSpPr>
            <a:spLocks noGrp="1"/>
          </p:cNvSpPr>
          <p:nvPr>
            <p:ph sz="half" idx="1"/>
            <p:custDataLst>
              <p:tags r:id="rId2"/>
            </p:custDataLst>
          </p:nvPr>
        </p:nvSpPr>
        <p:spPr>
          <a:xfrm>
            <a:off x="669930" y="1296000"/>
            <a:ext cx="5283242" cy="5040000"/>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4" name="内容占位符 3"/>
          <p:cNvSpPr>
            <a:spLocks noGrp="1"/>
          </p:cNvSpPr>
          <p:nvPr>
            <p:ph sz="half" idx="2"/>
            <p:custDataLst>
              <p:tags r:id="rId3"/>
            </p:custDataLst>
          </p:nvPr>
        </p:nvSpPr>
        <p:spPr>
          <a:xfrm>
            <a:off x="6238877" y="1296000"/>
            <a:ext cx="5283242" cy="5040000"/>
          </a:xfrm>
        </p:spPr>
        <p:txBody>
          <a:bodyPr>
            <a:noAutofit/>
          </a:bodyPr>
          <a:lstStyle>
            <a:lvl1pPr>
              <a:defRPr sz="1600">
                <a:solidFill>
                  <a:schemeClr val="tx1">
                    <a:lumMod val="75000"/>
                    <a:lumOff val="25000"/>
                  </a:schemeClr>
                </a:solidFill>
              </a:defRPr>
            </a:lvl1pPr>
            <a:lvl2pPr>
              <a:defRPr sz="1600">
                <a:solidFill>
                  <a:schemeClr val="tx1">
                    <a:lumMod val="75000"/>
                    <a:lumOff val="25000"/>
                  </a:schemeClr>
                </a:solidFill>
              </a:defRPr>
            </a:lvl2pPr>
            <a:lvl3pPr>
              <a:defRPr sz="1600">
                <a:solidFill>
                  <a:schemeClr val="tx1">
                    <a:lumMod val="75000"/>
                    <a:lumOff val="25000"/>
                  </a:schemeClr>
                </a:solidFill>
              </a:defRPr>
            </a:lvl3pPr>
            <a:lvl4pPr>
              <a:defRPr sz="1600">
                <a:solidFill>
                  <a:schemeClr val="tx1">
                    <a:lumMod val="75000"/>
                    <a:lumOff val="25000"/>
                  </a:schemeClr>
                </a:solidFill>
              </a:defRPr>
            </a:lvl4pPr>
            <a:lvl5pPr>
              <a:defRPr sz="1600">
                <a:solidFill>
                  <a:schemeClr val="tx1">
                    <a:lumMod val="75000"/>
                    <a:lumOff val="25000"/>
                  </a:schemeClr>
                </a:solidFil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custDataLst>
              <p:tags r:id="rId4"/>
            </p:custDataLst>
          </p:nvPr>
        </p:nvSpPr>
        <p:spPr/>
        <p:txBody>
          <a:bodyPr/>
          <a:lstStyle/>
          <a:p>
            <a:fld id="{760FBDFE-C587-4B4C-A407-44438C67B59E}" type="datetimeFigureOut">
              <a:rPr lang="zh-CN" altLang="en-US" smtClean="0"/>
              <a:t>2023-01-17</a:t>
            </a:fld>
            <a:endParaRPr lang="zh-CN" altLang="en-US"/>
          </a:p>
        </p:txBody>
      </p:sp>
      <p:sp>
        <p:nvSpPr>
          <p:cNvPr id="6" name="页脚占位符 5"/>
          <p:cNvSpPr>
            <a:spLocks noGrp="1"/>
          </p:cNvSpPr>
          <p:nvPr>
            <p:ph type="ftr" sz="quarter" idx="11"/>
            <p:custDataLst>
              <p:tags r:id="rId5"/>
            </p:custDataLst>
          </p:nvPr>
        </p:nvSpPr>
        <p:spPr/>
        <p:txBody>
          <a:bodyPr/>
          <a:lstStyle/>
          <a:p>
            <a:endParaRPr lang="zh-CN" altLang="en-US"/>
          </a:p>
        </p:txBody>
      </p:sp>
      <p:sp>
        <p:nvSpPr>
          <p:cNvPr id="7" name="灯片编号占位符 6"/>
          <p:cNvSpPr>
            <a:spLocks noGrp="1"/>
          </p:cNvSpPr>
          <p:nvPr>
            <p:ph type="sldNum" sz="quarter" idx="12"/>
            <p:custDataLst>
              <p:tags r:id="rId6"/>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a:xfrm>
            <a:off x="669882" y="432000"/>
            <a:ext cx="10852237" cy="648000"/>
          </a:xfrm>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文本占位符 2"/>
          <p:cNvSpPr>
            <a:spLocks noGrp="1"/>
          </p:cNvSpPr>
          <p:nvPr>
            <p:ph type="body" idx="1" hasCustomPrompt="1"/>
            <p:custDataLst>
              <p:tags r:id="rId2"/>
            </p:custDataLst>
          </p:nvPr>
        </p:nvSpPr>
        <p:spPr>
          <a:xfrm>
            <a:off x="669930" y="1296000"/>
            <a:ext cx="5283242" cy="381003"/>
          </a:xfrm>
        </p:spPr>
        <p:txBody>
          <a:bodyPr lIns="101600" tIns="38100" rIns="76200" bIns="38100" anchor="t" anchorCtr="0">
            <a:noAutofit/>
          </a:bodyPr>
          <a:lstStyle>
            <a:lvl1pPr marL="0" indent="0" eaLnBrk="1" fontAlgn="auto" latinLnBrk="0" hangingPunct="1">
              <a:lnSpc>
                <a:spcPct val="100000"/>
              </a:lnSpc>
              <a:spcAft>
                <a:spcPct val="0"/>
              </a:spcAft>
              <a:buNone/>
              <a:defRPr sz="2000" b="1" u="none" strike="noStrike" kern="1200" cap="none" spc="200" normalizeH="0" baseline="0">
                <a:solidFill>
                  <a:schemeClr val="tx1"/>
                </a:solidFill>
                <a:uFillTx/>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p>
        </p:txBody>
      </p:sp>
      <p:sp>
        <p:nvSpPr>
          <p:cNvPr id="4" name="内容占位符 3"/>
          <p:cNvSpPr>
            <a:spLocks noGrp="1"/>
          </p:cNvSpPr>
          <p:nvPr>
            <p:ph sz="half" idx="2"/>
            <p:custDataLst>
              <p:tags r:id="rId3"/>
            </p:custDataLst>
          </p:nvPr>
        </p:nvSpPr>
        <p:spPr>
          <a:xfrm>
            <a:off x="669925" y="1789043"/>
            <a:ext cx="5283200"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5" name="文本占位符 4"/>
          <p:cNvSpPr>
            <a:spLocks noGrp="1"/>
          </p:cNvSpPr>
          <p:nvPr>
            <p:ph type="body" sz="quarter" idx="3" hasCustomPrompt="1"/>
            <p:custDataLst>
              <p:tags r:id="rId4"/>
            </p:custDataLst>
          </p:nvPr>
        </p:nvSpPr>
        <p:spPr>
          <a:xfrm>
            <a:off x="6235750" y="1296000"/>
            <a:ext cx="5283242" cy="381003"/>
          </a:xfrm>
        </p:spPr>
        <p:txBody>
          <a:bodyPr vert="horz" lIns="101600" tIns="38100" rIns="76200" bIns="38100" rtlCol="0" anchor="t" anchorCtr="0">
            <a:noAutofit/>
          </a:bodyPr>
          <a:lstStyle>
            <a:lvl1pPr marL="0" marR="0" lvl="0" indent="0" algn="l" defTabSz="914400" rtl="0" eaLnBrk="1" fontAlgn="auto" latinLnBrk="0" hangingPunct="1">
              <a:lnSpc>
                <a:spcPct val="100000"/>
              </a:lnSpc>
              <a:spcBef>
                <a:spcPct val="0"/>
              </a:spcBef>
              <a:spcAft>
                <a:spcPct val="0"/>
              </a:spcAft>
              <a:buFont typeface="Arial" panose="020B0604020202020204" pitchFamily="34" charset="0"/>
              <a:buNone/>
              <a:defRPr kumimoji="0" lang="zh-CN" altLang="en-US" sz="2000" b="1" i="0" u="none" strike="noStrike" kern="1200" cap="none" spc="200" normalizeH="0" baseline="0" noProof="1">
                <a:solidFill>
                  <a:schemeClr val="tx1"/>
                </a:solidFill>
                <a:uFillTx/>
                <a:latin typeface="+mn-lt"/>
                <a:ea typeface="+mn-ea"/>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p>
        </p:txBody>
      </p:sp>
      <p:sp>
        <p:nvSpPr>
          <p:cNvPr id="6" name="内容占位符 5"/>
          <p:cNvSpPr>
            <a:spLocks noGrp="1"/>
          </p:cNvSpPr>
          <p:nvPr>
            <p:ph sz="quarter" idx="4"/>
            <p:custDataLst>
              <p:tags r:id="rId5"/>
            </p:custDataLst>
          </p:nvPr>
        </p:nvSpPr>
        <p:spPr>
          <a:xfrm>
            <a:off x="6235750" y="1789043"/>
            <a:ext cx="5283242" cy="4552234"/>
          </a:xfrm>
        </p:spPr>
        <p:txBody>
          <a:bodyPr vert="horz" lIns="101600" tIns="0" rIns="82550" bIns="0" rtlCol="0">
            <a:no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5pPr>
          </a:lstStyle>
          <a:p>
            <a:pPr lvl="0"/>
            <a:r>
              <a:rPr>
                <a:sym typeface="+mn-ea"/>
              </a:rPr>
              <a:t>单击此处编辑母版文本样式</a:t>
            </a:r>
          </a:p>
          <a:p>
            <a:pPr lvl="1"/>
            <a:r>
              <a:rPr>
                <a:sym typeface="+mn-ea"/>
              </a:rPr>
              <a:t>第二级</a:t>
            </a:r>
          </a:p>
          <a:p>
            <a:pPr lvl="2"/>
            <a:r>
              <a:rPr>
                <a:sym typeface="+mn-ea"/>
              </a:rPr>
              <a:t>第三级</a:t>
            </a:r>
          </a:p>
          <a:p>
            <a:pPr lvl="3"/>
            <a:r>
              <a:rPr>
                <a:sym typeface="+mn-ea"/>
              </a:rPr>
              <a:t>第四级</a:t>
            </a:r>
          </a:p>
          <a:p>
            <a:pPr lvl="4"/>
            <a:r>
              <a:rPr>
                <a:sym typeface="+mn-ea"/>
              </a:rPr>
              <a:t>第五级</a:t>
            </a:r>
          </a:p>
        </p:txBody>
      </p:sp>
      <p:sp>
        <p:nvSpPr>
          <p:cNvPr id="7" name="日期占位符 6"/>
          <p:cNvSpPr>
            <a:spLocks noGrp="1"/>
          </p:cNvSpPr>
          <p:nvPr>
            <p:ph type="dt" sz="half" idx="10"/>
            <p:custDataLst>
              <p:tags r:id="rId6"/>
            </p:custDataLst>
          </p:nvPr>
        </p:nvSpPr>
        <p:spPr/>
        <p:txBody>
          <a:bodyPr/>
          <a:lstStyle/>
          <a:p>
            <a:fld id="{760FBDFE-C587-4B4C-A407-44438C67B59E}" type="datetimeFigureOut">
              <a:rPr lang="zh-CN" altLang="en-US" smtClean="0"/>
              <a:t>2023-01-17</a:t>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vert="horz" lIns="101600" tIns="38100" rIns="76200" bIns="38100" rtlCol="0" anchor="ctr" anchorCtr="0">
            <a:noAutofit/>
          </a:bodyPr>
          <a:lstStyle>
            <a:lvl1pPr marL="0" marR="0" lvl="0" algn="l" defTabSz="914400" rtl="0" eaLnBrk="1" fontAlgn="auto" latinLnBrk="0" hangingPunct="1">
              <a:lnSpc>
                <a:spcPct val="100000"/>
              </a:lnSpc>
              <a:buNone/>
              <a:defRPr kumimoji="0" lang="zh-CN" altLang="en-US" sz="28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t>2023-01-17</a:t>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1"/>
            </p:custDataLst>
          </p:nvPr>
        </p:nvSpPr>
        <p:spPr/>
        <p:txBody>
          <a:bodyPr/>
          <a:lstStyle/>
          <a:p>
            <a:fld id="{760FBDFE-C587-4B4C-A407-44438C67B59E}" type="datetimeFigureOut">
              <a:rPr lang="zh-CN" altLang="en-US" smtClean="0"/>
              <a:t>2023-01-17</a:t>
            </a:fld>
            <a:endParaRPr lang="zh-CN" altLang="en-US"/>
          </a:p>
        </p:txBody>
      </p:sp>
      <p:sp>
        <p:nvSpPr>
          <p:cNvPr id="3" name="页脚占位符 2"/>
          <p:cNvSpPr>
            <a:spLocks noGrp="1"/>
          </p:cNvSpPr>
          <p:nvPr>
            <p:ph type="ftr" sz="quarter" idx="11"/>
            <p:custDataLst>
              <p:tags r:id="rId2"/>
            </p:custDataLst>
          </p:nvPr>
        </p:nvSpPr>
        <p:spPr/>
        <p:txBody>
          <a:bodyPr/>
          <a:lstStyle/>
          <a:p>
            <a:endParaRPr lang="zh-CN" altLang="en-US"/>
          </a:p>
        </p:txBody>
      </p:sp>
      <p:sp>
        <p:nvSpPr>
          <p:cNvPr id="4" name="灯片编号占位符 3"/>
          <p:cNvSpPr>
            <a:spLocks noGrp="1"/>
          </p:cNvSpPr>
          <p:nvPr>
            <p:ph type="sldNum" sz="quarter" idx="12"/>
            <p:custDataLst>
              <p:tags r:id="rId3"/>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1"/>
            </p:custDataLst>
          </p:nvPr>
        </p:nvSpPr>
        <p:spPr>
          <a:xfrm>
            <a:off x="669930" y="1296000"/>
            <a:ext cx="5283242" cy="5040000"/>
          </a:xfrm>
        </p:spPr>
        <p:txBody>
          <a:bodyPr vert="horz" lIns="101600" tIns="0" rIns="82550" bIns="0" rtlCol="0">
            <a:noAutofit/>
          </a:bodyPr>
          <a:lstStyle>
            <a:lvl1pPr marL="0" marR="0" lvl="0" indent="0" algn="l" defTabSz="914400" rtl="0" eaLnBrk="1" fontAlgn="auto" latinLnBrk="0" hangingPunct="1">
              <a:lnSpc>
                <a:spcPct val="130000"/>
              </a:lnSpc>
              <a:spcBef>
                <a:spcPct val="0"/>
              </a:spcBef>
              <a:spcAft>
                <a:spcPts val="1000"/>
              </a:spcAft>
              <a:buFont typeface="Arial" panose="020B0604020202020204" pitchFamily="34" charset="0"/>
              <a:buNone/>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vl2pPr marL="685800" marR="0" lvl="1"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solidFill>
                <a:uFillTx/>
                <a:latin typeface="+mn-lt"/>
                <a:ea typeface="+mn-ea"/>
                <a:cs typeface="+mn-cs"/>
                <a:sym typeface="+mn-ea"/>
              </a:defRPr>
            </a:lvl5pPr>
          </a:lstStyle>
          <a:p>
            <a:pPr lvl="0"/>
            <a:endParaRPr>
              <a:sym typeface="+mn-ea"/>
            </a:endParaRPr>
          </a:p>
        </p:txBody>
      </p:sp>
      <p:sp>
        <p:nvSpPr>
          <p:cNvPr id="4" name="文本占位符 3"/>
          <p:cNvSpPr>
            <a:spLocks noGrp="1"/>
          </p:cNvSpPr>
          <p:nvPr>
            <p:ph type="body" sz="half" idx="2"/>
            <p:custDataLst>
              <p:tags r:id="rId2"/>
            </p:custDataLst>
          </p:nvPr>
        </p:nvSpPr>
        <p:spPr>
          <a:xfrm>
            <a:off x="6238925" y="1296000"/>
            <a:ext cx="5283242" cy="5040000"/>
          </a:xfrm>
        </p:spPr>
        <p:txBody>
          <a:bodyPr vert="horz" lIns="101600" tIns="0" rIns="82550" bIns="0" rtlCol="0">
            <a:normAutofit/>
          </a:bodyPr>
          <a:lstStyle>
            <a:lvl1pPr marL="228600" marR="0" lvl="0" indent="-228600" algn="l" defTabSz="914400" rtl="0" eaLnBrk="1" fontAlgn="auto" latinLnBrk="0" hangingPunct="1">
              <a:lnSpc>
                <a:spcPct val="130000"/>
              </a:lnSpc>
              <a:spcBef>
                <a:spcPct val="0"/>
              </a:spcBef>
              <a:spcAft>
                <a:spcPts val="1000"/>
              </a:spcAft>
              <a:buFont typeface="Arial" panose="020B0604020202020204" pitchFamily="34" charset="0"/>
              <a:buChar char="•"/>
              <a:defRPr kumimoji="0" lang="zh-CN" altLang="en-US" sz="1600" b="0" i="0" u="none" strike="noStrike" kern="1200" cap="none" spc="150" normalizeH="0" baseline="0" noProof="1">
                <a:solidFill>
                  <a:schemeClr val="tx1">
                    <a:lumMod val="75000"/>
                    <a:lumOff val="25000"/>
                  </a:schemeClr>
                </a:solidFill>
                <a:uFillTx/>
                <a:latin typeface="+mn-lt"/>
                <a:ea typeface="+mn-ea"/>
                <a:cs typeface="+mn-cs"/>
                <a:sym typeface="+mn-ea"/>
              </a:defRPr>
            </a:lvl1pPr>
          </a:lstStyle>
          <a:p>
            <a:pPr lvl="0"/>
            <a:r>
              <a:rPr>
                <a:sym typeface="+mn-ea"/>
              </a:rPr>
              <a:t>单击此处编辑母版文本样式</a:t>
            </a:r>
          </a:p>
        </p:txBody>
      </p:sp>
      <p:sp>
        <p:nvSpPr>
          <p:cNvPr id="5" name="日期占位符 4"/>
          <p:cNvSpPr>
            <a:spLocks noGrp="1"/>
          </p:cNvSpPr>
          <p:nvPr>
            <p:ph type="dt" sz="half" idx="10"/>
            <p:custDataLst>
              <p:tags r:id="rId3"/>
            </p:custDataLst>
          </p:nvPr>
        </p:nvSpPr>
        <p:spPr/>
        <p:txBody>
          <a:bodyPr/>
          <a:lstStyle/>
          <a:p>
            <a:fld id="{9EFD9D74-47D9-4702-A33C-335B63B48DBF}" type="datetimeFigureOut">
              <a:rPr lang="zh-CN" altLang="en-US" smtClean="0"/>
              <a:t>2023-01-17</a:t>
            </a:fld>
            <a:endParaRPr lang="zh-CN" altLang="en-US"/>
          </a:p>
        </p:txBody>
      </p:sp>
      <p:sp>
        <p:nvSpPr>
          <p:cNvPr id="6" name="页脚占位符 5"/>
          <p:cNvSpPr>
            <a:spLocks noGrp="1"/>
          </p:cNvSpPr>
          <p:nvPr>
            <p:ph type="ftr" sz="quarter" idx="11"/>
            <p:custDataLst>
              <p:tags r:id="rId4"/>
            </p:custDataLst>
          </p:nvPr>
        </p:nvSpPr>
        <p:spPr/>
        <p:txBody>
          <a:bodyPr/>
          <a:lstStyle/>
          <a:p>
            <a:endParaRPr lang="zh-CN" altLang="en-US"/>
          </a:p>
        </p:txBody>
      </p:sp>
      <p:sp>
        <p:nvSpPr>
          <p:cNvPr id="7" name="灯片编号占位符 6"/>
          <p:cNvSpPr>
            <a:spLocks noGrp="1"/>
          </p:cNvSpPr>
          <p:nvPr>
            <p:ph type="sldNum" sz="quarter" idx="12"/>
            <p:custDataLst>
              <p:tags r:id="rId5"/>
            </p:custDataLst>
          </p:nvPr>
        </p:nvSpPr>
        <p:spPr/>
        <p:txBody>
          <a:bodyPr/>
          <a:lstStyle/>
          <a:p>
            <a:fld id="{FABC47A4-756D-490B-A52F-7D9E2C9FC05F}" type="slidenum">
              <a:rPr lang="zh-CN" altLang="en-US" smtClean="0"/>
              <a:t>‹#›</a:t>
            </a:fld>
            <a:endParaRPr lang="zh-CN" altLang="en-US"/>
          </a:p>
        </p:txBody>
      </p:sp>
      <p:sp>
        <p:nvSpPr>
          <p:cNvPr id="9" name="标题 8"/>
          <p:cNvSpPr>
            <a:spLocks noGrp="1"/>
          </p:cNvSpPr>
          <p:nvPr>
            <p:ph type="title"/>
            <p:custDataLst>
              <p:tags r:id="rId6"/>
            </p:custDataLst>
          </p:nvPr>
        </p:nvSpPr>
        <p:spPr/>
        <p:txBody>
          <a:bodyPr/>
          <a:lstStyle/>
          <a:p>
            <a:r>
              <a:rPr lang="zh-CN" altLang="en-US"/>
              <a:t>单击此处编辑母版标题样式</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p:custDataLst>
              <p:tags r:id="rId1"/>
            </p:custDataLst>
          </p:nvPr>
        </p:nvSpPr>
        <p:spPr>
          <a:xfrm>
            <a:off x="10571135" y="952508"/>
            <a:ext cx="950984" cy="5388907"/>
          </a:xfrm>
        </p:spPr>
        <p:txBody>
          <a:bodyPr vert="eaVert" lIns="101600" tIns="38100" rIns="76200" bIns="38100" rtlCol="0" anchor="ctr" anchorCtr="0">
            <a:noAutofit/>
          </a:bodyPr>
          <a:lstStyle>
            <a:lvl1pPr marL="0" marR="0" lvl="0" algn="l" defTabSz="914400" rtl="0" eaLnBrk="1" fontAlgn="auto" latinLnBrk="0" hangingPunct="1">
              <a:lnSpc>
                <a:spcPct val="100000"/>
              </a:lnSpc>
              <a:spcAft>
                <a:spcPct val="0"/>
              </a:spcAft>
              <a:buNone/>
              <a:defRPr kumimoji="0" lang="zh-CN" altLang="en-US" sz="2400" b="1" i="0" u="none" strike="noStrike" kern="1200" cap="none" spc="200" normalizeH="0" baseline="0" noProof="1">
                <a:solidFill>
                  <a:schemeClr val="tx1"/>
                </a:solidFill>
                <a:uFillTx/>
                <a:latin typeface="+mj-lt"/>
                <a:ea typeface="+mj-ea"/>
                <a:cs typeface="+mj-cs"/>
                <a:sym typeface="+mn-ea"/>
              </a:defRPr>
            </a:lvl1pPr>
          </a:lstStyle>
          <a:p>
            <a:pPr lvl="0"/>
            <a:r>
              <a:rPr>
                <a:sym typeface="+mn-ea"/>
              </a:rPr>
              <a:t>单击此处编辑母版标题样式</a:t>
            </a:r>
          </a:p>
        </p:txBody>
      </p:sp>
      <p:sp>
        <p:nvSpPr>
          <p:cNvPr id="3" name="竖排文字占位符 2"/>
          <p:cNvSpPr>
            <a:spLocks noGrp="1"/>
          </p:cNvSpPr>
          <p:nvPr>
            <p:ph type="body" orient="vert" idx="1"/>
            <p:custDataLst>
              <p:tags r:id="rId2"/>
            </p:custDataLst>
          </p:nvPr>
        </p:nvSpPr>
        <p:spPr>
          <a:xfrm>
            <a:off x="669925" y="952500"/>
            <a:ext cx="9828101" cy="5388907"/>
          </a:xfrm>
        </p:spPr>
        <p:txBody>
          <a:bodyPr vert="eaVert"/>
          <a:lstStyle>
            <a:lvl1pPr indent="0" eaLnBrk="1" fontAlgn="auto" latinLnBrk="0" hangingPunct="1">
              <a:defRPr>
                <a:solidFill>
                  <a:schemeClr val="tx1">
                    <a:lumMod val="75000"/>
                    <a:lumOff val="25000"/>
                  </a:schemeClr>
                </a:solidFill>
              </a:defRPr>
            </a:lvl1pPr>
            <a:lvl2pPr indent="0" eaLnBrk="1" fontAlgn="auto" latinLnBrk="0" hangingPunct="1">
              <a:defRPr>
                <a:solidFill>
                  <a:schemeClr val="tx1">
                    <a:lumMod val="75000"/>
                    <a:lumOff val="25000"/>
                  </a:schemeClr>
                </a:solidFill>
              </a:defRPr>
            </a:lvl2pPr>
            <a:lvl3pPr indent="0" eaLnBrk="1" fontAlgn="auto" latinLnBrk="0" hangingPunct="1">
              <a:defRPr>
                <a:solidFill>
                  <a:schemeClr val="tx1">
                    <a:lumMod val="75000"/>
                    <a:lumOff val="25000"/>
                  </a:schemeClr>
                </a:solidFill>
              </a:defRPr>
            </a:lvl3pPr>
            <a:lvl4pPr indent="0" eaLnBrk="1" fontAlgn="auto" latinLnBrk="0" hangingPunct="1">
              <a:defRPr>
                <a:solidFill>
                  <a:schemeClr val="tx1">
                    <a:lumMod val="75000"/>
                    <a:lumOff val="25000"/>
                  </a:schemeClr>
                </a:solidFill>
              </a:defRPr>
            </a:lvl4pPr>
            <a:lvl5pPr indent="0" eaLnBrk="1" fontAlgn="auto" latinLnBrk="0" hangingPunct="1">
              <a:defRPr>
                <a:solidFill>
                  <a:schemeClr val="tx1">
                    <a:lumMod val="75000"/>
                    <a:lumOff val="25000"/>
                  </a:schemeClr>
                </a:solidFil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custDataLst>
              <p:tags r:id="rId3"/>
            </p:custDataLst>
          </p:nvPr>
        </p:nvSpPr>
        <p:spPr/>
        <p:txBody>
          <a:bodyPr/>
          <a:lstStyle/>
          <a:p>
            <a:fld id="{760FBDFE-C587-4B4C-A407-44438C67B59E}" type="datetimeFigureOut">
              <a:rPr lang="zh-CN" altLang="en-US" smtClean="0"/>
              <a:t>2023-01-17</a:t>
            </a:fld>
            <a:endParaRPr lang="zh-CN" altLang="en-US"/>
          </a:p>
        </p:txBody>
      </p:sp>
      <p:sp>
        <p:nvSpPr>
          <p:cNvPr id="5" name="页脚占位符 4"/>
          <p:cNvSpPr>
            <a:spLocks noGrp="1"/>
          </p:cNvSpPr>
          <p:nvPr>
            <p:ph type="ftr" sz="quarter" idx="11"/>
            <p:custDataLst>
              <p:tags r:id="rId4"/>
            </p:custDataLst>
          </p:nvPr>
        </p:nvSpPr>
        <p:spPr/>
        <p:txBody>
          <a:bodyPr/>
          <a:lstStyle/>
          <a:p>
            <a:endParaRPr lang="zh-CN" altLang="en-US"/>
          </a:p>
        </p:txBody>
      </p:sp>
      <p:sp>
        <p:nvSpPr>
          <p:cNvPr id="6" name="灯片编号占位符 5"/>
          <p:cNvSpPr>
            <a:spLocks noGrp="1"/>
          </p:cNvSpPr>
          <p:nvPr>
            <p:ph type="sldNum" sz="quarter" idx="12"/>
            <p:custDataLst>
              <p:tags r:id="rId5"/>
            </p:custDataLst>
          </p:nvPr>
        </p:nvSpPr>
        <p:spPr/>
        <p:txBody>
          <a:bodyPr/>
          <a:lstStyle/>
          <a:p>
            <a:fld id="{49AE70B2-8BF9-45C0-BB95-33D1B9D3A854}" type="slidenum">
              <a:rPr lang="zh-CN" altLang="en-US" smtClean="0"/>
              <a:t>‹#›</a:t>
            </a:fld>
            <a:endParaRPr lang="zh-CN" alt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tags" Target="../tags/tag6.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ags" Target="../tags/tag5.xml"/><Relationship Id="rId2" Type="http://schemas.openxmlformats.org/officeDocument/2006/relationships/slideLayout" Target="../slideLayouts/slideLayout2.xml"/><Relationship Id="rId16" Type="http://schemas.openxmlformats.org/officeDocument/2006/relationships/tags" Target="../tags/tag4.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ags" Target="../tags/tag3.xml"/><Relationship Id="rId10" Type="http://schemas.openxmlformats.org/officeDocument/2006/relationships/slideLayout" Target="../slideLayouts/slideLayout10.xml"/><Relationship Id="rId19" Type="http://schemas.openxmlformats.org/officeDocument/2006/relationships/tags" Target="../tags/tag7.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FFFFFF"/>
            </a:gs>
            <a:gs pos="100000">
              <a:srgbClr val="DCDCDC"/>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4"/>
            </p:custDataLst>
          </p:nvPr>
        </p:nvSpPr>
        <p:spPr>
          <a:xfrm>
            <a:off x="669882" y="432000"/>
            <a:ext cx="10852237" cy="648000"/>
          </a:xfrm>
          <a:prstGeom prst="rect">
            <a:avLst/>
          </a:prstGeom>
        </p:spPr>
        <p:txBody>
          <a:bodyPr vert="horz" lIns="101600" tIns="38100" rIns="76200" bIns="38100" rtlCol="0" anchor="ctr" anchorCtr="0">
            <a:noAutofit/>
          </a:bodyPr>
          <a:lstStyle/>
          <a:p>
            <a:r>
              <a:rPr lang="zh-CN" altLang="en-US"/>
              <a:t>单击此处编辑母版标题样式</a:t>
            </a:r>
          </a:p>
        </p:txBody>
      </p:sp>
      <p:sp>
        <p:nvSpPr>
          <p:cNvPr id="3" name="文本占位符 2"/>
          <p:cNvSpPr>
            <a:spLocks noGrp="1"/>
          </p:cNvSpPr>
          <p:nvPr>
            <p:ph type="body" idx="1"/>
            <p:custDataLst>
              <p:tags r:id="rId15"/>
            </p:custDataLst>
          </p:nvPr>
        </p:nvSpPr>
        <p:spPr>
          <a:xfrm>
            <a:off x="669882" y="1296000"/>
            <a:ext cx="10852237" cy="5040000"/>
          </a:xfrm>
          <a:prstGeom prst="rect">
            <a:avLst/>
          </a:prstGeom>
        </p:spPr>
        <p:txBody>
          <a:bodyPr vert="horz" lIns="101600" tIns="0" rIns="82550" bIns="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custDataLst>
              <p:tags r:id="rId16"/>
            </p:custDataLst>
          </p:nvPr>
        </p:nvSpPr>
        <p:spPr>
          <a:xfrm>
            <a:off x="879742" y="6349833"/>
            <a:ext cx="2700000" cy="316800"/>
          </a:xfrm>
          <a:prstGeom prst="rect">
            <a:avLst/>
          </a:prstGeom>
        </p:spPr>
        <p:txBody>
          <a:bodyPr vert="horz" lIns="91440" tIns="45720" rIns="91440" bIns="45720" rtlCol="0" anchor="ctr">
            <a:normAutofit/>
          </a:bodyPr>
          <a:lstStyle>
            <a:lvl1pPr algn="l">
              <a:defRPr sz="1200">
                <a:solidFill>
                  <a:schemeClr val="tx1">
                    <a:tint val="75000"/>
                  </a:schemeClr>
                </a:solidFill>
              </a:defRPr>
            </a:lvl1pPr>
          </a:lstStyle>
          <a:p>
            <a:fld id="{760FBDFE-C587-4B4C-A407-44438C67B59E}" type="datetimeFigureOut">
              <a:rPr lang="zh-CN" altLang="en-US" smtClean="0"/>
              <a:t>2023-01-17</a:t>
            </a:fld>
            <a:endParaRPr lang="zh-CN" altLang="en-US"/>
          </a:p>
        </p:txBody>
      </p:sp>
      <p:sp>
        <p:nvSpPr>
          <p:cNvPr id="5" name="页脚占位符 4"/>
          <p:cNvSpPr>
            <a:spLocks noGrp="1"/>
          </p:cNvSpPr>
          <p:nvPr>
            <p:ph type="ftr" sz="quarter" idx="3"/>
            <p:custDataLst>
              <p:tags r:id="rId17"/>
            </p:custDataLst>
          </p:nvPr>
        </p:nvSpPr>
        <p:spPr>
          <a:xfrm>
            <a:off x="4116000" y="6349833"/>
            <a:ext cx="3960000" cy="316800"/>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custDataLst>
              <p:tags r:id="rId18"/>
            </p:custDataLst>
          </p:nvPr>
        </p:nvSpPr>
        <p:spPr>
          <a:xfrm>
            <a:off x="8610600" y="6349833"/>
            <a:ext cx="2700000" cy="316800"/>
          </a:xfrm>
          <a:prstGeom prst="rect">
            <a:avLst/>
          </a:prstGeom>
        </p:spPr>
        <p:txBody>
          <a:bodyPr vert="horz" lIns="91440" tIns="45720" rIns="91440" bIns="45720" rtlCol="0" anchor="ctr">
            <a:normAutofit/>
          </a:bodyPr>
          <a:lstStyle>
            <a:lvl1pPr algn="r">
              <a:defRPr sz="1200">
                <a:solidFill>
                  <a:schemeClr val="tx1">
                    <a:tint val="75000"/>
                  </a:schemeClr>
                </a:solidFill>
              </a:defRPr>
            </a:lvl1pPr>
          </a:lstStyle>
          <a:p>
            <a:fld id="{49AE70B2-8BF9-45C0-BB95-33D1B9D3A854}" type="slidenum">
              <a:rPr lang="zh-CN" altLang="en-US" smtClean="0"/>
              <a:t>‹#›</a:t>
            </a:fld>
            <a:endParaRPr lang="zh-CN" altLang="en-US"/>
          </a:p>
        </p:txBody>
      </p:sp>
      <p:sp>
        <p:nvSpPr>
          <p:cNvPr id="7" name="KSO_TEMPLATE" hidden="1"/>
          <p:cNvSpPr/>
          <p:nvPr>
            <p:custDataLst>
              <p:tags r:id="rId19"/>
            </p:custDataLst>
          </p:nvPr>
        </p:nvSpPr>
        <p:spPr>
          <a:xfrm flipH="1">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txStyles>
    <p:titleStyle>
      <a:lvl1pPr algn="l" defTabSz="914400" rtl="0" eaLnBrk="1" fontAlgn="auto" latinLnBrk="0" hangingPunct="1">
        <a:lnSpc>
          <a:spcPct val="100000"/>
        </a:lnSpc>
        <a:spcBef>
          <a:spcPct val="0"/>
        </a:spcBef>
        <a:buNone/>
        <a:defRPr sz="2800" b="1" u="none" strike="noStrike" kern="1200" cap="none" spc="200" normalizeH="0">
          <a:solidFill>
            <a:schemeClr val="tx1"/>
          </a:solidFill>
          <a:uFillTx/>
          <a:latin typeface="+mj-lt"/>
          <a:ea typeface="+mj-ea"/>
          <a:cs typeface="+mj-cs"/>
        </a:defRPr>
      </a:lvl1pPr>
    </p:titleStyle>
    <p:bodyStyle>
      <a:lvl1pPr marL="2286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1pPr>
      <a:lvl2pPr marL="685800" indent="-228600" algn="l" defTabSz="914400" rtl="0" eaLnBrk="1" fontAlgn="auto" latinLnBrk="0" hangingPunct="1">
        <a:lnSpc>
          <a:spcPct val="130000"/>
        </a:lnSpc>
        <a:spcBef>
          <a:spcPct val="0"/>
        </a:spcBef>
        <a:spcAft>
          <a:spcPts val="1000"/>
        </a:spcAft>
        <a:buFont typeface="Arial" panose="020B0604020202020204" pitchFamily="34" charset="0"/>
        <a:buChar char="•"/>
        <a:tabLst>
          <a:tab pos="1609725" algn="l"/>
        </a:tabLst>
        <a:defRPr sz="1600" u="none" strike="noStrike" kern="1200" cap="none" spc="150" normalizeH="0" baseline="0">
          <a:solidFill>
            <a:schemeClr val="tx1"/>
          </a:solidFill>
          <a:uFillTx/>
          <a:latin typeface="+mn-lt"/>
          <a:ea typeface="+mn-ea"/>
          <a:cs typeface="+mn-cs"/>
        </a:defRPr>
      </a:lvl2pPr>
      <a:lvl3pPr marL="11430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3pPr>
      <a:lvl4pPr marL="16002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4pPr>
      <a:lvl5pPr marL="2057400" indent="-228600" algn="l" defTabSz="914400" rtl="0" eaLnBrk="1" fontAlgn="auto" latinLnBrk="0" hangingPunct="1">
        <a:lnSpc>
          <a:spcPct val="130000"/>
        </a:lnSpc>
        <a:spcBef>
          <a:spcPct val="0"/>
        </a:spcBef>
        <a:spcAft>
          <a:spcPts val="1000"/>
        </a:spcAft>
        <a:buFont typeface="Arial" panose="020B0604020202020204" pitchFamily="34" charset="0"/>
        <a:buChar char="•"/>
        <a:defRPr sz="1600" u="none" strike="noStrike" kern="1200" cap="none" spc="150" normalizeH="0" baseline="0">
          <a:solidFill>
            <a:schemeClr val="tx1"/>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8.GIF"/><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 Id="rId9" Type="http://schemas.openxmlformats.org/officeDocument/2006/relationships/image" Target="../media/image9.jpeg"/></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image" Target="../media/image15.png"/><Relationship Id="rId7" Type="http://schemas.openxmlformats.org/officeDocument/2006/relationships/image" Target="../media/image12.wmf"/><Relationship Id="rId12" Type="http://schemas.openxmlformats.org/officeDocument/2006/relationships/image" Target="../media/image14.w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oleObject" Target="../embeddings/oleObject4.bin"/><Relationship Id="rId5" Type="http://schemas.openxmlformats.org/officeDocument/2006/relationships/image" Target="../media/image11.wmf"/><Relationship Id="rId10" Type="http://schemas.openxmlformats.org/officeDocument/2006/relationships/image" Target="../media/image16.png"/><Relationship Id="rId4" Type="http://schemas.openxmlformats.org/officeDocument/2006/relationships/oleObject" Target="../embeddings/oleObject1.bin"/><Relationship Id="rId9" Type="http://schemas.openxmlformats.org/officeDocument/2006/relationships/image" Target="../media/image13.wmf"/></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8.png"/></Relationships>
</file>

<file path=ppt/slides/_rels/slide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jpeg"/><Relationship Id="rId1" Type="http://schemas.openxmlformats.org/officeDocument/2006/relationships/slideLayout" Target="../slideLayouts/slideLayout2.xml"/><Relationship Id="rId6" Type="http://schemas.openxmlformats.org/officeDocument/2006/relationships/image" Target="../media/image23.jpeg"/><Relationship Id="rId5" Type="http://schemas.openxmlformats.org/officeDocument/2006/relationships/image" Target="../media/image22.jpeg"/><Relationship Id="rId4" Type="http://schemas.openxmlformats.org/officeDocument/2006/relationships/image" Target="../media/image21.jpeg"/></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image" Target="../media/image25.wmf"/><Relationship Id="rId5" Type="http://schemas.openxmlformats.org/officeDocument/2006/relationships/oleObject" Target="../embeddings/oleObject6.bin"/><Relationship Id="rId4" Type="http://schemas.openxmlformats.org/officeDocument/2006/relationships/image" Target="../media/image24.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image" Target="../media/image2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5"/>
          <p:cNvSpPr txBox="1"/>
          <p:nvPr/>
        </p:nvSpPr>
        <p:spPr>
          <a:xfrm>
            <a:off x="0" y="970503"/>
            <a:ext cx="12192000" cy="646331"/>
          </a:xfrm>
          <a:prstGeom prst="rect">
            <a:avLst/>
          </a:prstGeom>
          <a:noFill/>
        </p:spPr>
        <p:txBody>
          <a:bodyPr wrap="square" rtlCol="0">
            <a:spAutoFit/>
          </a:bodyPr>
          <a:lstStyle/>
          <a:p>
            <a:pPr algn="ctr"/>
            <a:r>
              <a:rPr lang="zh-CN" altLang="en-US" sz="3600" dirty="0">
                <a:solidFill>
                  <a:schemeClr val="tx1"/>
                </a:solidFill>
                <a:latin typeface="华文楷体" panose="02010600040101010101" pitchFamily="2" charset="-122"/>
                <a:ea typeface="华文楷体" panose="02010600040101010101" pitchFamily="2" charset="-122"/>
                <a:sym typeface="+mn-ea"/>
              </a:rPr>
              <a:t>第二十五章</a:t>
            </a:r>
            <a:r>
              <a:rPr lang="en-US" altLang="en-US" sz="3600" dirty="0">
                <a:solidFill>
                  <a:schemeClr val="tx1"/>
                </a:solidFill>
                <a:latin typeface="华文楷体" panose="02010600040101010101" pitchFamily="2" charset="-122"/>
                <a:ea typeface="华文楷体" panose="02010600040101010101" pitchFamily="2" charset="-122"/>
                <a:sym typeface="+mn-ea"/>
              </a:rPr>
              <a:t>  </a:t>
            </a:r>
            <a:r>
              <a:rPr lang="zh-CN" altLang="en-US" sz="3600" dirty="0">
                <a:solidFill>
                  <a:schemeClr val="tx1"/>
                </a:solidFill>
                <a:latin typeface="华文楷体" panose="02010600040101010101" pitchFamily="2" charset="-122"/>
                <a:ea typeface="华文楷体" panose="02010600040101010101" pitchFamily="2" charset="-122"/>
                <a:sym typeface="+mn-ea"/>
              </a:rPr>
              <a:t>图形的相似</a:t>
            </a:r>
            <a:endParaRPr lang="zh-CN" altLang="en-US" sz="3600" dirty="0" smtClean="0">
              <a:solidFill>
                <a:schemeClr val="tx1"/>
              </a:solidFill>
              <a:latin typeface="华文楷体" panose="02010600040101010101" pitchFamily="2" charset="-122"/>
              <a:ea typeface="华文楷体" panose="02010600040101010101" pitchFamily="2" charset="-122"/>
              <a:sym typeface="+mn-ea"/>
            </a:endParaRPr>
          </a:p>
        </p:txBody>
      </p:sp>
      <p:sp>
        <p:nvSpPr>
          <p:cNvPr id="3" name="Rectangle 5"/>
          <p:cNvSpPr/>
          <p:nvPr/>
        </p:nvSpPr>
        <p:spPr>
          <a:xfrm>
            <a:off x="0" y="2058584"/>
            <a:ext cx="12192000" cy="1883593"/>
          </a:xfrm>
          <a:prstGeom prst="rect">
            <a:avLst/>
          </a:prstGeom>
          <a:noFill/>
          <a:ln w="9525">
            <a:noFill/>
          </a:ln>
          <a:extLst>
            <a:ext uri="{909E8E84-426E-40DD-AFC4-6F175D3DCCD1}">
              <a14:hiddenFill xmlns:a14="http://schemas.microsoft.com/office/drawing/2010/main">
                <a:solidFill>
                  <a:srgbClr val="FFFF00"/>
                </a:solidFill>
              </a14:hiddenFill>
            </a:ext>
          </a:extLst>
        </p:spPr>
        <p:txBody>
          <a:bodyPr wrap="square" anchor="ctr">
            <a:spAutoFit/>
          </a:bodyPr>
          <a:lstStyle/>
          <a:p>
            <a:pPr marL="342900" indent="-342900" algn="ctr" eaLnBrk="0" hangingPunct="0">
              <a:lnSpc>
                <a:spcPct val="130000"/>
              </a:lnSpc>
              <a:spcBef>
                <a:spcPct val="20000"/>
              </a:spcBef>
            </a:pPr>
            <a:r>
              <a:rPr lang="zh-CN" altLang="en-US" sz="4800" b="1" dirty="0">
                <a:latin typeface="+mn-ea"/>
              </a:rPr>
              <a:t>相似多边形和图形的位似</a:t>
            </a:r>
          </a:p>
          <a:p>
            <a:pPr marL="342900" indent="-342900" algn="ctr" eaLnBrk="0" hangingPunct="0">
              <a:lnSpc>
                <a:spcPct val="130000"/>
              </a:lnSpc>
              <a:spcBef>
                <a:spcPct val="20000"/>
              </a:spcBef>
            </a:pPr>
            <a:r>
              <a:rPr lang="zh-CN" altLang="en-US" sz="3600" dirty="0" smtClean="0">
                <a:latin typeface="+mn-ea"/>
                <a:sym typeface="微软雅黑" panose="020B0503020204020204" charset="-122"/>
              </a:rPr>
              <a:t>第</a:t>
            </a:r>
            <a:r>
              <a:rPr lang="en-US" altLang="zh-CN" sz="3600" dirty="0" smtClean="0">
                <a:latin typeface="+mn-ea"/>
                <a:sym typeface="微软雅黑" panose="020B0503020204020204" charset="-122"/>
              </a:rPr>
              <a:t>2</a:t>
            </a:r>
            <a:r>
              <a:rPr lang="zh-CN" altLang="en-US" sz="3600" dirty="0" smtClean="0">
                <a:latin typeface="+mn-ea"/>
                <a:sym typeface="微软雅黑" panose="020B0503020204020204" charset="-122"/>
              </a:rPr>
              <a:t>课时</a:t>
            </a:r>
            <a:endParaRPr lang="zh-CN" altLang="en-US" sz="3600" dirty="0">
              <a:latin typeface="+mn-ea"/>
              <a:sym typeface="微软雅黑" panose="020B0503020204020204" charset="-122"/>
            </a:endParaRPr>
          </a:p>
        </p:txBody>
      </p:sp>
      <p:sp>
        <p:nvSpPr>
          <p:cNvPr id="4" name="箭头: V 形 8"/>
          <p:cNvSpPr/>
          <p:nvPr/>
        </p:nvSpPr>
        <p:spPr>
          <a:xfrm>
            <a:off x="2123162" y="2382436"/>
            <a:ext cx="343813" cy="617945"/>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5" name="箭头: V 形 8"/>
          <p:cNvSpPr/>
          <p:nvPr/>
        </p:nvSpPr>
        <p:spPr>
          <a:xfrm>
            <a:off x="1618337" y="2382436"/>
            <a:ext cx="343813" cy="617945"/>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6" name="箭头: V 形 8"/>
          <p:cNvSpPr/>
          <p:nvPr/>
        </p:nvSpPr>
        <p:spPr>
          <a:xfrm>
            <a:off x="1874599" y="2378263"/>
            <a:ext cx="343813" cy="617945"/>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7" name="矩形 6"/>
          <p:cNvSpPr/>
          <p:nvPr/>
        </p:nvSpPr>
        <p:spPr>
          <a:xfrm>
            <a:off x="0" y="5763870"/>
            <a:ext cx="12192000" cy="565150"/>
          </a:xfrm>
          <a:prstGeom prst="rect">
            <a:avLst/>
          </a:prstGeom>
        </p:spPr>
        <p:txBody>
          <a:bodyPr wrap="square">
            <a:spAutoFit/>
          </a:bodyPr>
          <a:lstStyle/>
          <a:p>
            <a:pPr marL="342900" lvl="0" indent="-342900" algn="ctr" fontAlgn="base">
              <a:lnSpc>
                <a:spcPct val="110000"/>
              </a:lnSpc>
              <a:spcBef>
                <a:spcPct val="0"/>
              </a:spcBef>
              <a:spcAft>
                <a:spcPct val="0"/>
              </a:spcAft>
            </a:pPr>
            <a:r>
              <a:rPr lang="en-US" altLang="zh-CN" sz="2800" b="1" kern="0" smtClean="0">
                <a:solidFill>
                  <a:srgbClr val="000000"/>
                </a:solidFill>
                <a:latin typeface="微软雅黑" panose="020B0503020204020204" charset="-122"/>
                <a:ea typeface="微软雅黑" panose="020B0503020204020204" charset="-122"/>
                <a:sym typeface="+mn-ea"/>
              </a:rPr>
              <a:t>WWW.PPT818.COM</a:t>
            </a:r>
            <a:endParaRPr lang="en-US" altLang="zh-CN" sz="2800" b="1" kern="0" dirty="0">
              <a:solidFill>
                <a:srgbClr val="000000"/>
              </a:solidFill>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afterEffect">
                                  <p:stCondLst>
                                    <p:cond delay="0"/>
                                  </p:stCondLst>
                                  <p:childTnLst>
                                    <p:set>
                                      <p:cBhvr>
                                        <p:cTn id="6" dur="1000" fill="hold">
                                          <p:stCondLst>
                                            <p:cond delay="0"/>
                                          </p:stCondLst>
                                        </p:cTn>
                                        <p:tgtEl>
                                          <p:spTgt spid="2"/>
                                        </p:tgtEl>
                                        <p:attrNameLst>
                                          <p:attrName>style.visibility</p:attrName>
                                        </p:attrNameLst>
                                      </p:cBhvr>
                                      <p:to>
                                        <p:strVal val="visible"/>
                                      </p:to>
                                    </p:set>
                                    <p:animEffect transition="in" filter="box(in)">
                                      <p:cBhvr>
                                        <p:cTn id="7" dur="1000"/>
                                        <p:tgtEl>
                                          <p:spTgt spid="2"/>
                                        </p:tgtEl>
                                      </p:cBhvr>
                                    </p:animEffect>
                                  </p:childTnLst>
                                </p:cTn>
                              </p:par>
                            </p:childTnLst>
                          </p:cTn>
                        </p:par>
                        <p:par>
                          <p:cTn id="8" fill="hold">
                            <p:stCondLst>
                              <p:cond delay="1000"/>
                            </p:stCondLst>
                            <p:childTnLst>
                              <p:par>
                                <p:cTn id="9" presetID="21" presetClass="entr" presetSubtype="3" fill="hold" grpId="0" nodeType="afterEffect">
                                  <p:stCondLst>
                                    <p:cond delay="0"/>
                                  </p:stCondLst>
                                  <p:childTnLst>
                                    <p:set>
                                      <p:cBhvr>
                                        <p:cTn id="10" dur="500" fill="hold">
                                          <p:stCondLst>
                                            <p:cond delay="0"/>
                                          </p:stCondLst>
                                        </p:cTn>
                                        <p:tgtEl>
                                          <p:spTgt spid="3"/>
                                        </p:tgtEl>
                                        <p:attrNameLst>
                                          <p:attrName>style.visibility</p:attrName>
                                        </p:attrNameLst>
                                      </p:cBhvr>
                                      <p:to>
                                        <p:strVal val="visible"/>
                                      </p:to>
                                    </p:set>
                                    <p:animEffect transition="in" filter="wheel(3)">
                                      <p:cBhvr>
                                        <p:cTn id="11"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3040364" y="762742"/>
            <a:ext cx="5054590" cy="521970"/>
          </a:xfrm>
          <a:prstGeom prst="rect">
            <a:avLst/>
          </a:prstGeom>
          <a:noFill/>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defRPr/>
            </a:pPr>
            <a:r>
              <a:rPr kumimoji="0" lang="zh-CN" altLang="zh-CN" sz="2800" i="0" u="none" strike="noStrike" kern="1200" cap="all" spc="0" normalizeH="0" baseline="0" noProof="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uLnTx/>
                <a:uFillTx/>
                <a:latin typeface="微软雅黑" panose="020B0503020204020204" charset="-122"/>
                <a:ea typeface="微软雅黑" panose="020B0503020204020204" charset="-122"/>
                <a:cs typeface="+mn-cs"/>
              </a:rPr>
              <a:t>位似图形的画法</a:t>
            </a:r>
          </a:p>
        </p:txBody>
      </p:sp>
      <p:graphicFrame>
        <p:nvGraphicFramePr>
          <p:cNvPr id="4" name="图示 3"/>
          <p:cNvGraphicFramePr/>
          <p:nvPr/>
        </p:nvGraphicFramePr>
        <p:xfrm>
          <a:off x="1487556" y="1618254"/>
          <a:ext cx="8160088" cy="46927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035685" y="791845"/>
            <a:ext cx="9827260" cy="2676525"/>
          </a:xfrm>
          <a:prstGeom prst="rect">
            <a:avLst/>
          </a:prstGeom>
          <a:noFill/>
          <a:ln w="9525">
            <a:noFill/>
          </a:ln>
          <a:effectLst>
            <a:prstShdw prst="shdw17" dist="17961" dir="2699999">
              <a:srgbClr val="708688"/>
            </a:prstShdw>
          </a:effectLst>
        </p:spPr>
        <p:txBody>
          <a:bodyPr wrap="square" anchor="t" anchorCtr="0">
            <a:spAutoFit/>
          </a:bodyPr>
          <a:lstStyle/>
          <a:p>
            <a:pPr>
              <a:lnSpc>
                <a:spcPct val="150000"/>
              </a:lnSpc>
            </a:pPr>
            <a:r>
              <a:rPr lang="zh-CN" altLang="en-US" sz="2800">
                <a:solidFill>
                  <a:srgbClr val="FF0000"/>
                </a:solidFill>
                <a:latin typeface="微软雅黑" panose="020B0503020204020204" charset="-122"/>
                <a:ea typeface="微软雅黑" panose="020B0503020204020204" charset="-122"/>
                <a:cs typeface="微软雅黑" panose="020B0503020204020204" charset="-122"/>
              </a:rPr>
              <a:t>例</a:t>
            </a:r>
            <a:r>
              <a:rPr lang="en-US" altLang="zh-CN" sz="2800">
                <a:solidFill>
                  <a:srgbClr val="FF0000"/>
                </a:solidFill>
                <a:latin typeface="微软雅黑" panose="020B0503020204020204" charset="-122"/>
                <a:ea typeface="微软雅黑" panose="020B0503020204020204" charset="-122"/>
                <a:cs typeface="微软雅黑" panose="020B0503020204020204" charset="-122"/>
              </a:rPr>
              <a:t>3</a:t>
            </a:r>
            <a:r>
              <a:rPr lang="en-US" altLang="zh-CN" sz="2800">
                <a:latin typeface="微软雅黑" panose="020B0503020204020204" charset="-122"/>
                <a:ea typeface="微软雅黑" panose="020B0503020204020204" charset="-122"/>
                <a:cs typeface="微软雅黑" panose="020B0503020204020204" charset="-122"/>
              </a:rPr>
              <a:t>    </a:t>
            </a:r>
            <a:r>
              <a:rPr lang="zh-CN" altLang="en-US" sz="2800">
                <a:latin typeface="微软雅黑" panose="020B0503020204020204" charset="-122"/>
                <a:ea typeface="微软雅黑" panose="020B0503020204020204" charset="-122"/>
                <a:cs typeface="微软雅黑" panose="020B0503020204020204" charset="-122"/>
              </a:rPr>
              <a:t>如图，△</a:t>
            </a:r>
            <a:r>
              <a:rPr lang="en-US" altLang="zh-CN" sz="2800" i="1">
                <a:latin typeface="Times New Roman" panose="02020603050405020304" pitchFamily="18" charset="0"/>
                <a:ea typeface="微软雅黑" panose="020B0503020204020204" charset="-122"/>
                <a:cs typeface="Times New Roman" panose="02020603050405020304" pitchFamily="18" charset="0"/>
              </a:rPr>
              <a:t>ABC</a:t>
            </a:r>
            <a:r>
              <a:rPr lang="zh-CN" altLang="en-US" sz="2800">
                <a:latin typeface="微软雅黑" panose="020B0503020204020204" charset="-122"/>
                <a:ea typeface="微软雅黑" panose="020B0503020204020204" charset="-122"/>
                <a:cs typeface="微软雅黑" panose="020B0503020204020204" charset="-122"/>
              </a:rPr>
              <a:t>，画△</a:t>
            </a:r>
            <a:r>
              <a:rPr lang="en-US" altLang="zh-CN" sz="2800" i="1">
                <a:latin typeface="Times New Roman" panose="02020603050405020304" pitchFamily="18" charset="0"/>
                <a:ea typeface="微软雅黑" panose="020B0503020204020204" charset="-122"/>
                <a:cs typeface="Times New Roman" panose="02020603050405020304" pitchFamily="18" charset="0"/>
              </a:rPr>
              <a:t>A</a:t>
            </a:r>
            <a:r>
              <a:rPr lang="en-US" altLang="zh-CN" sz="2800">
                <a:latin typeface="微软雅黑" panose="020B0503020204020204" charset="-122"/>
                <a:ea typeface="微软雅黑" panose="020B0503020204020204" charset="-122"/>
                <a:cs typeface="微软雅黑" panose="020B0503020204020204" charset="-122"/>
              </a:rPr>
              <a:t>' </a:t>
            </a:r>
            <a:r>
              <a:rPr lang="en-US" altLang="zh-CN" sz="2800" i="1">
                <a:latin typeface="Times New Roman" panose="02020603050405020304" pitchFamily="18" charset="0"/>
                <a:ea typeface="微软雅黑" panose="020B0503020204020204" charset="-122"/>
                <a:cs typeface="Times New Roman" panose="02020603050405020304" pitchFamily="18" charset="0"/>
              </a:rPr>
              <a:t>B</a:t>
            </a:r>
            <a:r>
              <a:rPr lang="en-US" altLang="zh-CN" sz="2800">
                <a:latin typeface="微软雅黑" panose="020B0503020204020204" charset="-122"/>
                <a:ea typeface="微软雅黑" panose="020B0503020204020204" charset="-122"/>
                <a:cs typeface="微软雅黑" panose="020B0503020204020204" charset="-122"/>
              </a:rPr>
              <a:t>' </a:t>
            </a:r>
            <a:r>
              <a:rPr lang="en-US" altLang="zh-CN" sz="2800" i="1">
                <a:latin typeface="Times New Roman" panose="02020603050405020304" pitchFamily="18" charset="0"/>
                <a:ea typeface="微软雅黑" panose="020B0503020204020204" charset="-122"/>
                <a:cs typeface="Times New Roman" panose="02020603050405020304" pitchFamily="18" charset="0"/>
              </a:rPr>
              <a:t>C</a:t>
            </a:r>
            <a:r>
              <a:rPr lang="en-US" altLang="zh-CN" sz="2800">
                <a:latin typeface="微软雅黑" panose="020B0503020204020204" charset="-122"/>
                <a:ea typeface="微软雅黑" panose="020B0503020204020204" charset="-122"/>
                <a:cs typeface="微软雅黑" panose="020B0503020204020204" charset="-122"/>
              </a:rPr>
              <a:t>' </a:t>
            </a:r>
            <a:r>
              <a:rPr lang="zh-CN" altLang="en-US" sz="2800">
                <a:latin typeface="微软雅黑" panose="020B0503020204020204" charset="-122"/>
                <a:ea typeface="微软雅黑" panose="020B0503020204020204" charset="-122"/>
                <a:cs typeface="微软雅黑" panose="020B0503020204020204" charset="-122"/>
              </a:rPr>
              <a:t>，使△</a:t>
            </a:r>
            <a:r>
              <a:rPr lang="en-US" altLang="zh-CN" sz="2800" i="1">
                <a:latin typeface="Times New Roman" panose="02020603050405020304" pitchFamily="18" charset="0"/>
                <a:ea typeface="微软雅黑" panose="020B0503020204020204" charset="-122"/>
                <a:cs typeface="Times New Roman" panose="02020603050405020304" pitchFamily="18" charset="0"/>
              </a:rPr>
              <a:t>A</a:t>
            </a:r>
            <a:r>
              <a:rPr lang="en-US" altLang="zh-CN" sz="2800">
                <a:latin typeface="微软雅黑" panose="020B0503020204020204" charset="-122"/>
                <a:ea typeface="微软雅黑" panose="020B0503020204020204" charset="-122"/>
                <a:cs typeface="微软雅黑" panose="020B0503020204020204" charset="-122"/>
              </a:rPr>
              <a:t>' </a:t>
            </a:r>
            <a:r>
              <a:rPr lang="en-US" altLang="zh-CN" sz="2800" i="1">
                <a:latin typeface="Times New Roman" panose="02020603050405020304" pitchFamily="18" charset="0"/>
                <a:ea typeface="微软雅黑" panose="020B0503020204020204" charset="-122"/>
                <a:cs typeface="Times New Roman" panose="02020603050405020304" pitchFamily="18" charset="0"/>
              </a:rPr>
              <a:t>B</a:t>
            </a:r>
            <a:r>
              <a:rPr lang="en-US" altLang="zh-CN" sz="2800">
                <a:latin typeface="微软雅黑" panose="020B0503020204020204" charset="-122"/>
                <a:ea typeface="微软雅黑" panose="020B0503020204020204" charset="-122"/>
                <a:cs typeface="微软雅黑" panose="020B0503020204020204" charset="-122"/>
              </a:rPr>
              <a:t>' </a:t>
            </a:r>
            <a:r>
              <a:rPr lang="en-US" altLang="zh-CN" sz="2800" i="1">
                <a:latin typeface="Times New Roman" panose="02020603050405020304" pitchFamily="18" charset="0"/>
                <a:ea typeface="微软雅黑" panose="020B0503020204020204" charset="-122"/>
                <a:cs typeface="Times New Roman" panose="02020603050405020304" pitchFamily="18" charset="0"/>
              </a:rPr>
              <a:t>C</a:t>
            </a:r>
            <a:r>
              <a:rPr lang="en-US" altLang="zh-CN" sz="2800">
                <a:latin typeface="微软雅黑" panose="020B0503020204020204" charset="-122"/>
                <a:ea typeface="微软雅黑" panose="020B0503020204020204" charset="-122"/>
                <a:cs typeface="微软雅黑" panose="020B0503020204020204" charset="-122"/>
              </a:rPr>
              <a:t>' ∽△</a:t>
            </a:r>
            <a:r>
              <a:rPr lang="en-US" altLang="zh-CN" sz="2800" i="1">
                <a:latin typeface="Times New Roman" panose="02020603050405020304" pitchFamily="18" charset="0"/>
                <a:ea typeface="微软雅黑" panose="020B0503020204020204" charset="-122"/>
                <a:cs typeface="Times New Roman" panose="02020603050405020304" pitchFamily="18" charset="0"/>
              </a:rPr>
              <a:t>ABC</a:t>
            </a:r>
            <a:r>
              <a:rPr lang="zh-CN" altLang="en-US" sz="2800">
                <a:latin typeface="微软雅黑" panose="020B0503020204020204" charset="-122"/>
                <a:ea typeface="微软雅黑" panose="020B0503020204020204" charset="-122"/>
                <a:cs typeface="微软雅黑" panose="020B0503020204020204" charset="-122"/>
              </a:rPr>
              <a:t>，且使相似比为</a:t>
            </a:r>
            <a:r>
              <a:rPr lang="en-US" altLang="zh-CN" sz="2800">
                <a:latin typeface="微软雅黑" panose="020B0503020204020204" charset="-122"/>
                <a:ea typeface="微软雅黑" panose="020B0503020204020204" charset="-122"/>
                <a:cs typeface="微软雅黑" panose="020B0503020204020204" charset="-122"/>
              </a:rPr>
              <a:t>1</a:t>
            </a:r>
            <a:r>
              <a:rPr lang="zh-CN" altLang="en-US" sz="2800">
                <a:latin typeface="微软雅黑" panose="020B0503020204020204" charset="-122"/>
                <a:ea typeface="微软雅黑" panose="020B0503020204020204" charset="-122"/>
                <a:cs typeface="微软雅黑" panose="020B0503020204020204" charset="-122"/>
              </a:rPr>
              <a:t>：</a:t>
            </a:r>
            <a:r>
              <a:rPr lang="en-US" altLang="zh-CN" sz="2800">
                <a:latin typeface="微软雅黑" panose="020B0503020204020204" charset="-122"/>
                <a:ea typeface="微软雅黑" panose="020B0503020204020204" charset="-122"/>
                <a:cs typeface="微软雅黑" panose="020B0503020204020204" charset="-122"/>
              </a:rPr>
              <a:t>5</a:t>
            </a:r>
            <a:r>
              <a:rPr lang="zh-CN" altLang="en-US" sz="2800">
                <a:latin typeface="微软雅黑" panose="020B0503020204020204" charset="-122"/>
                <a:ea typeface="微软雅黑" panose="020B0503020204020204" charset="-122"/>
                <a:cs typeface="微软雅黑" panose="020B0503020204020204" charset="-122"/>
              </a:rPr>
              <a:t>，</a:t>
            </a:r>
          </a:p>
          <a:p>
            <a:pPr>
              <a:lnSpc>
                <a:spcPct val="150000"/>
              </a:lnSpc>
            </a:pPr>
            <a:r>
              <a:rPr lang="zh-CN" altLang="en-US" sz="2800">
                <a:latin typeface="微软雅黑" panose="020B0503020204020204" charset="-122"/>
                <a:ea typeface="微软雅黑" panose="020B0503020204020204" charset="-122"/>
                <a:cs typeface="微软雅黑" panose="020B0503020204020204" charset="-122"/>
              </a:rPr>
              <a:t>要求</a:t>
            </a:r>
            <a:r>
              <a:rPr lang="en-US" altLang="zh-CN" sz="2800">
                <a:latin typeface="微软雅黑" panose="020B0503020204020204" charset="-122"/>
                <a:ea typeface="微软雅黑" panose="020B0503020204020204" charset="-122"/>
                <a:cs typeface="微软雅黑" panose="020B0503020204020204" charset="-122"/>
              </a:rPr>
              <a:t>:</a:t>
            </a:r>
            <a:r>
              <a:rPr lang="zh-CN" altLang="en-US" sz="2800">
                <a:latin typeface="微软雅黑" panose="020B0503020204020204" charset="-122"/>
                <a:ea typeface="微软雅黑" panose="020B0503020204020204" charset="-122"/>
                <a:cs typeface="微软雅黑" panose="020B0503020204020204" charset="-122"/>
              </a:rPr>
              <a:t>（</a:t>
            </a:r>
            <a:r>
              <a:rPr lang="en-US" altLang="zh-CN" sz="2800">
                <a:latin typeface="微软雅黑" panose="020B0503020204020204" charset="-122"/>
                <a:ea typeface="微软雅黑" panose="020B0503020204020204" charset="-122"/>
                <a:cs typeface="微软雅黑" panose="020B0503020204020204" charset="-122"/>
              </a:rPr>
              <a:t>1</a:t>
            </a:r>
            <a:r>
              <a:rPr lang="zh-CN" altLang="en-US" sz="2800">
                <a:latin typeface="微软雅黑" panose="020B0503020204020204" charset="-122"/>
                <a:ea typeface="微软雅黑" panose="020B0503020204020204" charset="-122"/>
                <a:cs typeface="微软雅黑" panose="020B0503020204020204" charset="-122"/>
              </a:rPr>
              <a:t>）位似中心在△</a:t>
            </a:r>
            <a:r>
              <a:rPr lang="en-US" altLang="zh-CN" sz="2800" i="1">
                <a:latin typeface="Times New Roman" panose="02020603050405020304" pitchFamily="18" charset="0"/>
                <a:ea typeface="微软雅黑" panose="020B0503020204020204" charset="-122"/>
                <a:cs typeface="Times New Roman" panose="02020603050405020304" pitchFamily="18" charset="0"/>
              </a:rPr>
              <a:t>ABC</a:t>
            </a:r>
            <a:r>
              <a:rPr lang="zh-CN" altLang="en-US" sz="2800">
                <a:latin typeface="微软雅黑" panose="020B0503020204020204" charset="-122"/>
                <a:ea typeface="微软雅黑" panose="020B0503020204020204" charset="-122"/>
                <a:cs typeface="微软雅黑" panose="020B0503020204020204" charset="-122"/>
              </a:rPr>
              <a:t>的一条边</a:t>
            </a:r>
            <a:r>
              <a:rPr lang="en-US" altLang="zh-CN" sz="2800" i="1">
                <a:latin typeface="Times New Roman" panose="02020603050405020304" pitchFamily="18" charset="0"/>
                <a:ea typeface="微软雅黑" panose="020B0503020204020204" charset="-122"/>
                <a:cs typeface="Times New Roman" panose="02020603050405020304" pitchFamily="18" charset="0"/>
              </a:rPr>
              <a:t>AB</a:t>
            </a:r>
            <a:r>
              <a:rPr lang="zh-CN" altLang="en-US" sz="2800">
                <a:latin typeface="微软雅黑" panose="020B0503020204020204" charset="-122"/>
                <a:ea typeface="微软雅黑" panose="020B0503020204020204" charset="-122"/>
                <a:cs typeface="微软雅黑" panose="020B0503020204020204" charset="-122"/>
              </a:rPr>
              <a:t>上；</a:t>
            </a:r>
          </a:p>
          <a:p>
            <a:pPr>
              <a:lnSpc>
                <a:spcPct val="150000"/>
              </a:lnSpc>
            </a:pPr>
            <a:r>
              <a:rPr lang="zh-CN" altLang="en-US" sz="2800">
                <a:latin typeface="微软雅黑" panose="020B0503020204020204" charset="-122"/>
                <a:ea typeface="微软雅黑" panose="020B0503020204020204" charset="-122"/>
                <a:cs typeface="微软雅黑" panose="020B0503020204020204" charset="-122"/>
              </a:rPr>
              <a:t>        （</a:t>
            </a:r>
            <a:r>
              <a:rPr lang="en-US" altLang="zh-CN" sz="2800">
                <a:latin typeface="微软雅黑" panose="020B0503020204020204" charset="-122"/>
                <a:ea typeface="微软雅黑" panose="020B0503020204020204" charset="-122"/>
                <a:cs typeface="微软雅黑" panose="020B0503020204020204" charset="-122"/>
              </a:rPr>
              <a:t>2</a:t>
            </a:r>
            <a:r>
              <a:rPr lang="zh-CN" altLang="en-US" sz="2800">
                <a:latin typeface="微软雅黑" panose="020B0503020204020204" charset="-122"/>
                <a:ea typeface="微软雅黑" panose="020B0503020204020204" charset="-122"/>
                <a:cs typeface="微软雅黑" panose="020B0503020204020204" charset="-122"/>
              </a:rPr>
              <a:t>）以点</a:t>
            </a:r>
            <a:r>
              <a:rPr lang="en-US" altLang="zh-CN" sz="2800" i="1">
                <a:latin typeface="Times New Roman" panose="02020603050405020304" pitchFamily="18" charset="0"/>
                <a:ea typeface="微软雅黑" panose="020B0503020204020204" charset="-122"/>
                <a:cs typeface="Times New Roman" panose="02020603050405020304" pitchFamily="18" charset="0"/>
              </a:rPr>
              <a:t>C</a:t>
            </a:r>
            <a:r>
              <a:rPr lang="zh-CN" altLang="en-US" sz="2800">
                <a:latin typeface="微软雅黑" panose="020B0503020204020204" charset="-122"/>
                <a:ea typeface="微软雅黑" panose="020B0503020204020204" charset="-122"/>
                <a:cs typeface="微软雅黑" panose="020B0503020204020204" charset="-122"/>
              </a:rPr>
              <a:t>为位似中心． </a:t>
            </a:r>
          </a:p>
        </p:txBody>
      </p:sp>
      <p:grpSp>
        <p:nvGrpSpPr>
          <p:cNvPr id="10243" name="组合 10242"/>
          <p:cNvGrpSpPr/>
          <p:nvPr/>
        </p:nvGrpSpPr>
        <p:grpSpPr>
          <a:xfrm>
            <a:off x="3908425" y="3714750"/>
            <a:ext cx="3355975" cy="2024063"/>
            <a:chOff x="6" y="0"/>
            <a:chExt cx="2114" cy="1275"/>
          </a:xfrm>
        </p:grpSpPr>
        <p:sp>
          <p:nvSpPr>
            <p:cNvPr id="11267" name="直接连接符 3"/>
            <p:cNvSpPr/>
            <p:nvPr/>
          </p:nvSpPr>
          <p:spPr>
            <a:xfrm>
              <a:off x="226" y="1134"/>
              <a:ext cx="1724" cy="0"/>
            </a:xfrm>
            <a:prstGeom prst="line">
              <a:avLst/>
            </a:prstGeom>
            <a:ln w="9525" cap="flat" cmpd="sng">
              <a:solidFill>
                <a:schemeClr val="tx1"/>
              </a:solidFill>
              <a:prstDash val="solid"/>
              <a:round/>
              <a:headEnd type="none" w="med" len="med"/>
              <a:tailEnd type="none" w="med" len="med"/>
            </a:ln>
            <a:effectLst>
              <a:prstShdw prst="shdw17" dist="17961" dir="2699999">
                <a:srgbClr val="000000"/>
              </a:prstShdw>
            </a:effectLst>
          </p:spPr>
          <p:txBody>
            <a:bodyPr anchor="t" anchorCtr="0"/>
            <a:lstStyle/>
            <a:p>
              <a:endParaRPr lang="zh-CN" altLang="en-US">
                <a:latin typeface="Arial" panose="020B0604020202020204" pitchFamily="34" charset="0"/>
                <a:ea typeface="宋体" panose="02010600030101010101" pitchFamily="2" charset="-122"/>
              </a:endParaRPr>
            </a:p>
          </p:txBody>
        </p:sp>
        <p:sp>
          <p:nvSpPr>
            <p:cNvPr id="11268" name="直接连接符 4"/>
            <p:cNvSpPr/>
            <p:nvPr/>
          </p:nvSpPr>
          <p:spPr>
            <a:xfrm flipV="1">
              <a:off x="226" y="227"/>
              <a:ext cx="1180" cy="907"/>
            </a:xfrm>
            <a:prstGeom prst="line">
              <a:avLst/>
            </a:prstGeom>
            <a:ln w="9525" cap="flat" cmpd="sng">
              <a:solidFill>
                <a:schemeClr val="tx1"/>
              </a:solidFill>
              <a:prstDash val="solid"/>
              <a:round/>
              <a:headEnd type="none" w="med" len="med"/>
              <a:tailEnd type="none" w="med" len="med"/>
            </a:ln>
            <a:effectLst>
              <a:prstShdw prst="shdw17" dist="17961" dir="2699999">
                <a:srgbClr val="000000"/>
              </a:prstShdw>
            </a:effectLst>
          </p:spPr>
          <p:txBody>
            <a:bodyPr anchor="t" anchorCtr="0"/>
            <a:lstStyle/>
            <a:p>
              <a:endParaRPr lang="zh-CN" altLang="en-US">
                <a:latin typeface="Arial" panose="020B0604020202020204" pitchFamily="34" charset="0"/>
                <a:ea typeface="宋体" panose="02010600030101010101" pitchFamily="2" charset="-122"/>
              </a:endParaRPr>
            </a:p>
          </p:txBody>
        </p:sp>
        <p:sp>
          <p:nvSpPr>
            <p:cNvPr id="11269" name="直接连接符 5"/>
            <p:cNvSpPr/>
            <p:nvPr/>
          </p:nvSpPr>
          <p:spPr>
            <a:xfrm>
              <a:off x="1406" y="227"/>
              <a:ext cx="544" cy="907"/>
            </a:xfrm>
            <a:prstGeom prst="line">
              <a:avLst/>
            </a:prstGeom>
            <a:ln w="9525" cap="flat" cmpd="sng">
              <a:solidFill>
                <a:schemeClr val="tx1"/>
              </a:solidFill>
              <a:prstDash val="solid"/>
              <a:round/>
              <a:headEnd type="none" w="med" len="med"/>
              <a:tailEnd type="none" w="med" len="med"/>
            </a:ln>
            <a:effectLst>
              <a:prstShdw prst="shdw17" dist="17961" dir="2699999">
                <a:srgbClr val="000000"/>
              </a:prstShdw>
            </a:effectLst>
          </p:spPr>
          <p:txBody>
            <a:bodyPr anchor="t" anchorCtr="0"/>
            <a:lstStyle/>
            <a:p>
              <a:endParaRPr lang="zh-CN" altLang="en-US">
                <a:latin typeface="Arial" panose="020B0604020202020204" pitchFamily="34" charset="0"/>
                <a:ea typeface="宋体" panose="02010600030101010101" pitchFamily="2" charset="-122"/>
              </a:endParaRPr>
            </a:p>
          </p:txBody>
        </p:sp>
        <p:sp>
          <p:nvSpPr>
            <p:cNvPr id="11272" name="文本框 10248"/>
            <p:cNvSpPr txBox="1"/>
            <p:nvPr/>
          </p:nvSpPr>
          <p:spPr>
            <a:xfrm>
              <a:off x="1893" y="959"/>
              <a:ext cx="227" cy="290"/>
            </a:xfrm>
            <a:prstGeom prst="rect">
              <a:avLst/>
            </a:prstGeom>
            <a:noFill/>
            <a:ln w="9525">
              <a:noFill/>
            </a:ln>
            <a:effectLst>
              <a:prstShdw prst="shdw17" dist="17961" dir="2699999">
                <a:srgbClr val="708688"/>
              </a:prstShdw>
            </a:effectLst>
          </p:spPr>
          <p:txBody>
            <a:bodyPr anchor="t" anchorCtr="0">
              <a:spAutoFit/>
            </a:bodyPr>
            <a:lstStyle/>
            <a:p>
              <a:pPr>
                <a:spcBef>
                  <a:spcPct val="50000"/>
                </a:spcBef>
              </a:pPr>
              <a:r>
                <a:rPr lang="en-US" altLang="zh-CN" sz="2400" i="1">
                  <a:latin typeface="Times New Roman" panose="02020603050405020304" pitchFamily="18" charset="0"/>
                  <a:ea typeface="黑体" panose="02010609060101010101" pitchFamily="49" charset="-122"/>
                </a:rPr>
                <a:t>C</a:t>
              </a:r>
            </a:p>
          </p:txBody>
        </p:sp>
        <p:sp>
          <p:nvSpPr>
            <p:cNvPr id="11275" name="直接连接符 10251"/>
            <p:cNvSpPr/>
            <p:nvPr/>
          </p:nvSpPr>
          <p:spPr>
            <a:xfrm flipV="1">
              <a:off x="226" y="227"/>
              <a:ext cx="1180" cy="907"/>
            </a:xfrm>
            <a:prstGeom prst="line">
              <a:avLst/>
            </a:prstGeom>
            <a:ln w="9525" cap="flat" cmpd="sng">
              <a:solidFill>
                <a:schemeClr val="tx1"/>
              </a:solidFill>
              <a:prstDash val="solid"/>
              <a:round/>
              <a:headEnd type="none" w="med" len="med"/>
              <a:tailEnd type="none" w="med" len="med"/>
            </a:ln>
            <a:effectLst>
              <a:prstShdw prst="shdw17" dist="17961" dir="2699999">
                <a:srgbClr val="000000"/>
              </a:prstShdw>
            </a:effectLst>
          </p:spPr>
          <p:txBody>
            <a:bodyPr anchor="t" anchorCtr="0"/>
            <a:lstStyle/>
            <a:p>
              <a:endParaRPr lang="zh-CN" altLang="en-US">
                <a:latin typeface="Arial" panose="020B0604020202020204" pitchFamily="34" charset="0"/>
                <a:ea typeface="宋体" panose="02010600030101010101" pitchFamily="2" charset="-122"/>
              </a:endParaRPr>
            </a:p>
          </p:txBody>
        </p:sp>
        <p:sp>
          <p:nvSpPr>
            <p:cNvPr id="11278" name="直接连接符 10254"/>
            <p:cNvSpPr/>
            <p:nvPr/>
          </p:nvSpPr>
          <p:spPr>
            <a:xfrm>
              <a:off x="226" y="1134"/>
              <a:ext cx="1724" cy="0"/>
            </a:xfrm>
            <a:prstGeom prst="line">
              <a:avLst/>
            </a:prstGeom>
            <a:ln w="9525" cap="flat" cmpd="sng">
              <a:solidFill>
                <a:schemeClr val="tx1"/>
              </a:solidFill>
              <a:prstDash val="solid"/>
              <a:round/>
              <a:headEnd type="none" w="med" len="med"/>
              <a:tailEnd type="none" w="med" len="med"/>
            </a:ln>
            <a:effectLst>
              <a:prstShdw prst="shdw17" dist="17961" dir="2699999">
                <a:srgbClr val="000000"/>
              </a:prstShdw>
            </a:effectLst>
          </p:spPr>
          <p:txBody>
            <a:bodyPr anchor="t" anchorCtr="0"/>
            <a:lstStyle/>
            <a:p>
              <a:endParaRPr lang="zh-CN" altLang="en-US">
                <a:latin typeface="Arial" panose="020B0604020202020204" pitchFamily="34" charset="0"/>
                <a:ea typeface="宋体" panose="02010600030101010101" pitchFamily="2" charset="-122"/>
              </a:endParaRPr>
            </a:p>
          </p:txBody>
        </p:sp>
        <p:sp>
          <p:nvSpPr>
            <p:cNvPr id="11279" name="直接连接符 10255"/>
            <p:cNvSpPr/>
            <p:nvPr/>
          </p:nvSpPr>
          <p:spPr>
            <a:xfrm flipV="1">
              <a:off x="226" y="227"/>
              <a:ext cx="1180" cy="907"/>
            </a:xfrm>
            <a:prstGeom prst="line">
              <a:avLst/>
            </a:prstGeom>
            <a:ln w="9525" cap="flat" cmpd="sng">
              <a:solidFill>
                <a:schemeClr val="tx1"/>
              </a:solidFill>
              <a:prstDash val="solid"/>
              <a:round/>
              <a:headEnd type="none" w="med" len="med"/>
              <a:tailEnd type="none" w="med" len="med"/>
            </a:ln>
            <a:effectLst>
              <a:prstShdw prst="shdw17" dist="17961" dir="2699999">
                <a:srgbClr val="000000"/>
              </a:prstShdw>
            </a:effectLst>
          </p:spPr>
          <p:txBody>
            <a:bodyPr anchor="t" anchorCtr="0"/>
            <a:lstStyle/>
            <a:p>
              <a:endParaRPr lang="zh-CN" altLang="en-US">
                <a:latin typeface="Arial" panose="020B0604020202020204" pitchFamily="34" charset="0"/>
                <a:ea typeface="宋体" panose="02010600030101010101" pitchFamily="2" charset="-122"/>
              </a:endParaRPr>
            </a:p>
          </p:txBody>
        </p:sp>
        <p:sp>
          <p:nvSpPr>
            <p:cNvPr id="11282" name="直接连接符 10258"/>
            <p:cNvSpPr/>
            <p:nvPr/>
          </p:nvSpPr>
          <p:spPr>
            <a:xfrm>
              <a:off x="1406" y="227"/>
              <a:ext cx="544" cy="907"/>
            </a:xfrm>
            <a:prstGeom prst="line">
              <a:avLst/>
            </a:prstGeom>
            <a:ln w="9525" cap="flat" cmpd="sng">
              <a:solidFill>
                <a:schemeClr val="tx1"/>
              </a:solidFill>
              <a:prstDash val="solid"/>
              <a:round/>
              <a:headEnd type="none" w="med" len="med"/>
              <a:tailEnd type="none" w="med" len="med"/>
            </a:ln>
            <a:effectLst>
              <a:prstShdw prst="shdw17" dist="17961" dir="2699999">
                <a:srgbClr val="000000"/>
              </a:prstShdw>
            </a:effectLst>
          </p:spPr>
          <p:txBody>
            <a:bodyPr anchor="t" anchorCtr="0"/>
            <a:lstStyle/>
            <a:p>
              <a:endParaRPr lang="zh-CN" altLang="en-US">
                <a:latin typeface="Arial" panose="020B0604020202020204" pitchFamily="34" charset="0"/>
                <a:ea typeface="宋体" panose="02010600030101010101" pitchFamily="2" charset="-122"/>
              </a:endParaRPr>
            </a:p>
          </p:txBody>
        </p:sp>
        <p:sp>
          <p:nvSpPr>
            <p:cNvPr id="11283" name="直接连接符 10259"/>
            <p:cNvSpPr/>
            <p:nvPr/>
          </p:nvSpPr>
          <p:spPr>
            <a:xfrm>
              <a:off x="226" y="1134"/>
              <a:ext cx="1724" cy="0"/>
            </a:xfrm>
            <a:prstGeom prst="line">
              <a:avLst/>
            </a:prstGeom>
            <a:ln w="9525" cap="flat" cmpd="sng">
              <a:solidFill>
                <a:schemeClr val="tx1"/>
              </a:solidFill>
              <a:prstDash val="solid"/>
              <a:round/>
              <a:headEnd type="none" w="med" len="med"/>
              <a:tailEnd type="none" w="med" len="med"/>
            </a:ln>
            <a:effectLst>
              <a:prstShdw prst="shdw17" dist="17961" dir="2699999">
                <a:srgbClr val="000000"/>
              </a:prstShdw>
            </a:effectLst>
          </p:spPr>
          <p:txBody>
            <a:bodyPr anchor="t" anchorCtr="0"/>
            <a:lstStyle/>
            <a:p>
              <a:endParaRPr lang="zh-CN" altLang="en-US">
                <a:latin typeface="Arial" panose="020B0604020202020204" pitchFamily="34" charset="0"/>
                <a:ea typeface="宋体" panose="02010600030101010101" pitchFamily="2" charset="-122"/>
              </a:endParaRPr>
            </a:p>
          </p:txBody>
        </p:sp>
        <p:sp>
          <p:nvSpPr>
            <p:cNvPr id="11284" name="直接连接符 10260"/>
            <p:cNvSpPr/>
            <p:nvPr/>
          </p:nvSpPr>
          <p:spPr>
            <a:xfrm flipV="1">
              <a:off x="226" y="227"/>
              <a:ext cx="1180" cy="907"/>
            </a:xfrm>
            <a:prstGeom prst="line">
              <a:avLst/>
            </a:prstGeom>
            <a:ln w="9525" cap="flat" cmpd="sng">
              <a:solidFill>
                <a:schemeClr val="tx1"/>
              </a:solidFill>
              <a:prstDash val="solid"/>
              <a:round/>
              <a:headEnd type="none" w="med" len="med"/>
              <a:tailEnd type="none" w="med" len="med"/>
            </a:ln>
            <a:effectLst>
              <a:prstShdw prst="shdw17" dist="17961" dir="2699999">
                <a:srgbClr val="000000"/>
              </a:prstShdw>
            </a:effectLst>
          </p:spPr>
          <p:txBody>
            <a:bodyPr anchor="t" anchorCtr="0"/>
            <a:lstStyle/>
            <a:p>
              <a:endParaRPr lang="zh-CN" altLang="en-US">
                <a:latin typeface="Arial" panose="020B0604020202020204" pitchFamily="34" charset="0"/>
                <a:ea typeface="宋体" panose="02010600030101010101" pitchFamily="2" charset="-122"/>
              </a:endParaRPr>
            </a:p>
          </p:txBody>
        </p:sp>
        <p:sp>
          <p:nvSpPr>
            <p:cNvPr id="11285" name="文本框 10261"/>
            <p:cNvSpPr txBox="1"/>
            <p:nvPr/>
          </p:nvSpPr>
          <p:spPr>
            <a:xfrm>
              <a:off x="6" y="985"/>
              <a:ext cx="227" cy="290"/>
            </a:xfrm>
            <a:prstGeom prst="rect">
              <a:avLst/>
            </a:prstGeom>
            <a:noFill/>
            <a:ln w="9525">
              <a:noFill/>
            </a:ln>
            <a:effectLst>
              <a:prstShdw prst="shdw17" dist="17961" dir="2699999">
                <a:srgbClr val="708688"/>
              </a:prstShdw>
            </a:effectLst>
          </p:spPr>
          <p:txBody>
            <a:bodyPr anchor="t" anchorCtr="0">
              <a:spAutoFit/>
            </a:bodyPr>
            <a:lstStyle/>
            <a:p>
              <a:pPr>
                <a:spcBef>
                  <a:spcPct val="50000"/>
                </a:spcBef>
              </a:pPr>
              <a:r>
                <a:rPr lang="en-US" altLang="zh-CN" sz="2400" i="1">
                  <a:latin typeface="Times New Roman" panose="02020603050405020304" pitchFamily="18" charset="0"/>
                  <a:ea typeface="黑体" panose="02010609060101010101" pitchFamily="49" charset="-122"/>
                </a:rPr>
                <a:t>B</a:t>
              </a:r>
            </a:p>
          </p:txBody>
        </p:sp>
        <p:sp>
          <p:nvSpPr>
            <p:cNvPr id="11286" name="文本框 10262"/>
            <p:cNvSpPr txBox="1"/>
            <p:nvPr/>
          </p:nvSpPr>
          <p:spPr>
            <a:xfrm>
              <a:off x="1259" y="0"/>
              <a:ext cx="283" cy="290"/>
            </a:xfrm>
            <a:prstGeom prst="rect">
              <a:avLst/>
            </a:prstGeom>
            <a:noFill/>
            <a:ln w="9525">
              <a:noFill/>
            </a:ln>
            <a:effectLst>
              <a:prstShdw prst="shdw17" dist="17961" dir="2699999">
                <a:srgbClr val="708688"/>
              </a:prstShdw>
            </a:effectLst>
          </p:spPr>
          <p:txBody>
            <a:bodyPr wrap="square" anchor="t" anchorCtr="0">
              <a:spAutoFit/>
            </a:bodyPr>
            <a:lstStyle/>
            <a:p>
              <a:pPr>
                <a:spcBef>
                  <a:spcPct val="50000"/>
                </a:spcBef>
              </a:pPr>
              <a:r>
                <a:rPr lang="en-US" altLang="zh-CN" sz="2400" i="1">
                  <a:latin typeface="Times New Roman" panose="02020603050405020304" pitchFamily="18" charset="0"/>
                  <a:ea typeface="黑体" panose="02010609060101010101" pitchFamily="49" charset="-122"/>
                </a:rPr>
                <a:t>A</a:t>
              </a:r>
            </a:p>
          </p:txBody>
        </p:sp>
      </p:grpSp>
      <p:grpSp>
        <p:nvGrpSpPr>
          <p:cNvPr id="13" name="组合 12"/>
          <p:cNvGrpSpPr/>
          <p:nvPr/>
        </p:nvGrpSpPr>
        <p:grpSpPr>
          <a:xfrm>
            <a:off x="501015" y="269875"/>
            <a:ext cx="2044700" cy="521970"/>
            <a:chOff x="752" y="350"/>
            <a:chExt cx="3220" cy="822"/>
          </a:xfrm>
        </p:grpSpPr>
        <p:sp>
          <p:nvSpPr>
            <p:cNvPr id="14" name="文本框 3">
              <a:hlinkClick r:id="" action="ppaction://noaction"/>
            </p:cNvPr>
            <p:cNvSpPr txBox="1"/>
            <p:nvPr/>
          </p:nvSpPr>
          <p:spPr>
            <a:xfrm>
              <a:off x="1444" y="350"/>
              <a:ext cx="2528" cy="822"/>
            </a:xfrm>
            <a:prstGeom prst="rect">
              <a:avLst/>
            </a:prstGeom>
            <a:noFill/>
          </p:spPr>
          <p:txBody>
            <a:bodyPr wrap="none" rtlCol="0">
              <a:spAutoFit/>
            </a:bodyPr>
            <a:lstStyle/>
            <a:p>
              <a:r>
                <a:rPr lang="zh-CN" altLang="en-US" sz="2800" smtClean="0">
                  <a:solidFill>
                    <a:srgbClr val="FF6600"/>
                  </a:solidFill>
                  <a:latin typeface="微软雅黑" panose="020B0503020204020204" charset="-122"/>
                  <a:ea typeface="微软雅黑" panose="020B0503020204020204" charset="-122"/>
                </a:rPr>
                <a:t>例题讲解</a:t>
              </a:r>
            </a:p>
          </p:txBody>
        </p:sp>
        <p:grpSp>
          <p:nvGrpSpPr>
            <p:cNvPr id="15" name="组合 14"/>
            <p:cNvGrpSpPr/>
            <p:nvPr/>
          </p:nvGrpSpPr>
          <p:grpSpPr>
            <a:xfrm>
              <a:off x="752" y="540"/>
              <a:ext cx="692" cy="442"/>
              <a:chOff x="7703976" y="5138335"/>
              <a:chExt cx="1084013" cy="853067"/>
            </a:xfrm>
          </p:grpSpPr>
          <p:sp>
            <p:nvSpPr>
              <p:cNvPr id="16" name="箭头: V 形 6"/>
              <p:cNvSpPr/>
              <p:nvPr/>
            </p:nvSpPr>
            <p:spPr>
              <a:xfrm>
                <a:off x="7703976" y="5140011"/>
                <a:ext cx="384477"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17" name="箭头: V 形 7"/>
              <p:cNvSpPr/>
              <p:nvPr/>
            </p:nvSpPr>
            <p:spPr>
              <a:xfrm>
                <a:off x="8052645" y="5138335"/>
                <a:ext cx="384476" cy="851390"/>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18" name="箭头: V 形 8"/>
              <p:cNvSpPr/>
              <p:nvPr/>
            </p:nvSpPr>
            <p:spPr>
              <a:xfrm>
                <a:off x="8403513" y="5140011"/>
                <a:ext cx="384476"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grpSp>
      </p:gr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par>
                                <p:cTn id="8" presetID="8" presetClass="entr" presetSubtype="16" fill="hold" nodeType="withEffect">
                                  <p:stCondLst>
                                    <p:cond delay="0"/>
                                  </p:stCondLst>
                                  <p:childTnLst>
                                    <p:set>
                                      <p:cBhvr>
                                        <p:cTn id="9" dur="1" fill="hold">
                                          <p:stCondLst>
                                            <p:cond delay="0"/>
                                          </p:stCondLst>
                                        </p:cTn>
                                        <p:tgtEl>
                                          <p:spTgt spid="10243"/>
                                        </p:tgtEl>
                                        <p:attrNameLst>
                                          <p:attrName>style.visibility</p:attrName>
                                        </p:attrNameLst>
                                      </p:cBhvr>
                                      <p:to>
                                        <p:strVal val="visible"/>
                                      </p:to>
                                    </p:set>
                                    <p:animEffect transition="in" filter="diamond(in)">
                                      <p:cBhvr>
                                        <p:cTn id="10" dur="2000"/>
                                        <p:tgtEl>
                                          <p:spTgt spid="102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文本框 11265"/>
          <p:cNvSpPr txBox="1"/>
          <p:nvPr/>
        </p:nvSpPr>
        <p:spPr>
          <a:xfrm>
            <a:off x="2351405" y="836930"/>
            <a:ext cx="6125845" cy="521970"/>
          </a:xfrm>
          <a:prstGeom prst="rect">
            <a:avLst/>
          </a:prstGeom>
          <a:noFill/>
          <a:ln w="9525">
            <a:noFill/>
          </a:ln>
          <a:effectLst>
            <a:prstShdw prst="shdw17" dist="17961" dir="2699999">
              <a:srgbClr val="708688"/>
            </a:prstShdw>
          </a:effectLst>
        </p:spPr>
        <p:txBody>
          <a:bodyPr wrap="square" anchor="t" anchorCtr="0">
            <a:spAutoFit/>
          </a:bodyPr>
          <a:lstStyle/>
          <a:p>
            <a:r>
              <a:rPr lang="zh-CN" altLang="en-US" sz="2800">
                <a:latin typeface="微软雅黑" panose="020B0503020204020204" charset="-122"/>
                <a:ea typeface="微软雅黑" panose="020B0503020204020204" charset="-122"/>
                <a:cs typeface="微软雅黑" panose="020B0503020204020204" charset="-122"/>
              </a:rPr>
              <a:t>（</a:t>
            </a:r>
            <a:r>
              <a:rPr lang="en-US" altLang="zh-CN" sz="2800">
                <a:latin typeface="微软雅黑" panose="020B0503020204020204" charset="-122"/>
                <a:ea typeface="微软雅黑" panose="020B0503020204020204" charset="-122"/>
                <a:cs typeface="微软雅黑" panose="020B0503020204020204" charset="-122"/>
              </a:rPr>
              <a:t>1</a:t>
            </a:r>
            <a:r>
              <a:rPr lang="zh-CN" altLang="en-US" sz="2800">
                <a:latin typeface="微软雅黑" panose="020B0503020204020204" charset="-122"/>
                <a:ea typeface="微软雅黑" panose="020B0503020204020204" charset="-122"/>
                <a:cs typeface="微软雅黑" panose="020B0503020204020204" charset="-122"/>
              </a:rPr>
              <a:t>）</a:t>
            </a:r>
            <a:r>
              <a:rPr lang="zh-CN" altLang="en-US" sz="2800">
                <a:solidFill>
                  <a:srgbClr val="FF00FF"/>
                </a:solidFill>
                <a:latin typeface="微软雅黑" panose="020B0503020204020204" charset="-122"/>
                <a:ea typeface="微软雅黑" panose="020B0503020204020204" charset="-122"/>
                <a:cs typeface="微软雅黑" panose="020B0503020204020204" charset="-122"/>
              </a:rPr>
              <a:t>位似中心</a:t>
            </a:r>
            <a:r>
              <a:rPr lang="zh-CN" altLang="en-US" sz="2800">
                <a:latin typeface="微软雅黑" panose="020B0503020204020204" charset="-122"/>
                <a:ea typeface="微软雅黑" panose="020B0503020204020204" charset="-122"/>
                <a:cs typeface="微软雅黑" panose="020B0503020204020204" charset="-122"/>
              </a:rPr>
              <a:t>在△</a:t>
            </a:r>
            <a:r>
              <a:rPr lang="en-US" altLang="zh-CN" sz="2800" i="1">
                <a:latin typeface="Times New Roman" panose="02020603050405020304" pitchFamily="18" charset="0"/>
                <a:ea typeface="微软雅黑" panose="020B0503020204020204" charset="-122"/>
                <a:cs typeface="Times New Roman" panose="02020603050405020304" pitchFamily="18" charset="0"/>
              </a:rPr>
              <a:t>ABC</a:t>
            </a:r>
            <a:r>
              <a:rPr lang="zh-CN" altLang="en-US" sz="2800">
                <a:latin typeface="微软雅黑" panose="020B0503020204020204" charset="-122"/>
                <a:ea typeface="微软雅黑" panose="020B0503020204020204" charset="-122"/>
                <a:cs typeface="微软雅黑" panose="020B0503020204020204" charset="-122"/>
              </a:rPr>
              <a:t>的一条边</a:t>
            </a:r>
            <a:r>
              <a:rPr lang="en-US" altLang="zh-CN" sz="2800" i="1">
                <a:solidFill>
                  <a:srgbClr val="FF00FF"/>
                </a:solidFill>
                <a:latin typeface="Times New Roman" panose="02020603050405020304" pitchFamily="18" charset="0"/>
                <a:ea typeface="微软雅黑" panose="020B0503020204020204" charset="-122"/>
                <a:cs typeface="Times New Roman" panose="02020603050405020304" pitchFamily="18" charset="0"/>
              </a:rPr>
              <a:t>AB</a:t>
            </a:r>
            <a:r>
              <a:rPr lang="zh-CN" altLang="en-US" sz="2800">
                <a:latin typeface="微软雅黑" panose="020B0503020204020204" charset="-122"/>
                <a:ea typeface="微软雅黑" panose="020B0503020204020204" charset="-122"/>
                <a:cs typeface="微软雅黑" panose="020B0503020204020204" charset="-122"/>
              </a:rPr>
              <a:t>上</a:t>
            </a:r>
          </a:p>
        </p:txBody>
      </p:sp>
      <p:grpSp>
        <p:nvGrpSpPr>
          <p:cNvPr id="11267" name="组合 11266"/>
          <p:cNvGrpSpPr/>
          <p:nvPr/>
        </p:nvGrpSpPr>
        <p:grpSpPr>
          <a:xfrm>
            <a:off x="3575050" y="1270000"/>
            <a:ext cx="3455988" cy="2044700"/>
            <a:chOff x="0" y="0"/>
            <a:chExt cx="2177" cy="1288"/>
          </a:xfrm>
        </p:grpSpPr>
        <p:sp>
          <p:nvSpPr>
            <p:cNvPr id="12291" name="直接连接符 11267"/>
            <p:cNvSpPr/>
            <p:nvPr/>
          </p:nvSpPr>
          <p:spPr>
            <a:xfrm>
              <a:off x="226" y="1134"/>
              <a:ext cx="1724" cy="0"/>
            </a:xfrm>
            <a:prstGeom prst="line">
              <a:avLst/>
            </a:prstGeom>
            <a:ln w="9525" cap="flat" cmpd="sng">
              <a:solidFill>
                <a:schemeClr val="tx1"/>
              </a:solidFill>
              <a:prstDash val="solid"/>
              <a:round/>
              <a:headEnd type="none" w="med" len="med"/>
              <a:tailEnd type="none" w="med" len="med"/>
            </a:ln>
            <a:effectLst>
              <a:prstShdw prst="shdw17" dist="17961" dir="2699999">
                <a:srgbClr val="000000"/>
              </a:prstShdw>
            </a:effectLst>
          </p:spPr>
          <p:txBody>
            <a:bodyPr anchor="t" anchorCtr="0"/>
            <a:lstStyle/>
            <a:p>
              <a:endParaRPr lang="zh-CN" altLang="en-US">
                <a:latin typeface="Arial" panose="020B0604020202020204" pitchFamily="34" charset="0"/>
                <a:ea typeface="宋体" panose="02010600030101010101" pitchFamily="2" charset="-122"/>
              </a:endParaRPr>
            </a:p>
          </p:txBody>
        </p:sp>
        <p:sp>
          <p:nvSpPr>
            <p:cNvPr id="12292" name="直接连接符 11268"/>
            <p:cNvSpPr/>
            <p:nvPr/>
          </p:nvSpPr>
          <p:spPr>
            <a:xfrm flipV="1">
              <a:off x="226" y="227"/>
              <a:ext cx="1180" cy="907"/>
            </a:xfrm>
            <a:prstGeom prst="line">
              <a:avLst/>
            </a:prstGeom>
            <a:ln w="9525" cap="flat" cmpd="sng">
              <a:solidFill>
                <a:schemeClr val="tx1"/>
              </a:solidFill>
              <a:prstDash val="solid"/>
              <a:round/>
              <a:headEnd type="none" w="med" len="med"/>
              <a:tailEnd type="none" w="med" len="med"/>
            </a:ln>
            <a:effectLst>
              <a:prstShdw prst="shdw17" dist="17961" dir="2699999">
                <a:srgbClr val="000000"/>
              </a:prstShdw>
            </a:effectLst>
          </p:spPr>
          <p:txBody>
            <a:bodyPr anchor="t" anchorCtr="0"/>
            <a:lstStyle/>
            <a:p>
              <a:endParaRPr lang="zh-CN" altLang="en-US">
                <a:latin typeface="Arial" panose="020B0604020202020204" pitchFamily="34" charset="0"/>
                <a:ea typeface="宋体" panose="02010600030101010101" pitchFamily="2" charset="-122"/>
              </a:endParaRPr>
            </a:p>
          </p:txBody>
        </p:sp>
        <p:sp>
          <p:nvSpPr>
            <p:cNvPr id="12293" name="直接连接符 11269"/>
            <p:cNvSpPr/>
            <p:nvPr/>
          </p:nvSpPr>
          <p:spPr>
            <a:xfrm>
              <a:off x="1406" y="227"/>
              <a:ext cx="544" cy="907"/>
            </a:xfrm>
            <a:prstGeom prst="line">
              <a:avLst/>
            </a:prstGeom>
            <a:ln w="9525" cap="flat" cmpd="sng">
              <a:solidFill>
                <a:schemeClr val="tx1"/>
              </a:solidFill>
              <a:prstDash val="solid"/>
              <a:round/>
              <a:headEnd type="none" w="med" len="med"/>
              <a:tailEnd type="none" w="med" len="med"/>
            </a:ln>
            <a:effectLst>
              <a:prstShdw prst="shdw17" dist="17961" dir="2699999">
                <a:srgbClr val="000000"/>
              </a:prstShdw>
            </a:effectLst>
          </p:spPr>
          <p:txBody>
            <a:bodyPr anchor="t" anchorCtr="0"/>
            <a:lstStyle/>
            <a:p>
              <a:endParaRPr lang="zh-CN" altLang="en-US">
                <a:latin typeface="Arial" panose="020B0604020202020204" pitchFamily="34" charset="0"/>
                <a:ea typeface="宋体" panose="02010600030101010101" pitchFamily="2" charset="-122"/>
              </a:endParaRPr>
            </a:p>
          </p:txBody>
        </p:sp>
        <p:sp>
          <p:nvSpPr>
            <p:cNvPr id="12294" name="文本框 11270"/>
            <p:cNvSpPr txBox="1"/>
            <p:nvPr/>
          </p:nvSpPr>
          <p:spPr>
            <a:xfrm>
              <a:off x="0" y="952"/>
              <a:ext cx="227" cy="290"/>
            </a:xfrm>
            <a:prstGeom prst="rect">
              <a:avLst/>
            </a:prstGeom>
            <a:noFill/>
            <a:ln w="9525">
              <a:noFill/>
            </a:ln>
            <a:effectLst>
              <a:prstShdw prst="shdw17" dist="17961" dir="2699999">
                <a:srgbClr val="708688"/>
              </a:prstShdw>
            </a:effectLst>
          </p:spPr>
          <p:txBody>
            <a:bodyPr anchor="t" anchorCtr="0">
              <a:spAutoFit/>
            </a:bodyPr>
            <a:lstStyle/>
            <a:p>
              <a:pPr>
                <a:spcBef>
                  <a:spcPct val="50000"/>
                </a:spcBef>
              </a:pPr>
              <a:r>
                <a:rPr lang="en-US" altLang="zh-CN" sz="2400" i="1">
                  <a:latin typeface="Times New Roman" panose="02020603050405020304" pitchFamily="18" charset="0"/>
                  <a:ea typeface="黑体" panose="02010609060101010101" pitchFamily="49" charset="-122"/>
                </a:rPr>
                <a:t>B</a:t>
              </a:r>
            </a:p>
          </p:txBody>
        </p:sp>
        <p:sp>
          <p:nvSpPr>
            <p:cNvPr id="12295" name="文本框 11271"/>
            <p:cNvSpPr txBox="1"/>
            <p:nvPr/>
          </p:nvSpPr>
          <p:spPr>
            <a:xfrm>
              <a:off x="1270" y="0"/>
              <a:ext cx="227" cy="290"/>
            </a:xfrm>
            <a:prstGeom prst="rect">
              <a:avLst/>
            </a:prstGeom>
            <a:noFill/>
            <a:ln w="9525">
              <a:noFill/>
            </a:ln>
            <a:effectLst>
              <a:prstShdw prst="shdw17" dist="17961" dir="2699999">
                <a:srgbClr val="708688"/>
              </a:prstShdw>
            </a:effectLst>
          </p:spPr>
          <p:txBody>
            <a:bodyPr anchor="t" anchorCtr="0">
              <a:spAutoFit/>
            </a:bodyPr>
            <a:lstStyle/>
            <a:p>
              <a:pPr>
                <a:spcBef>
                  <a:spcPct val="50000"/>
                </a:spcBef>
              </a:pPr>
              <a:r>
                <a:rPr lang="en-US" altLang="zh-CN" sz="2400" i="1">
                  <a:latin typeface="Times New Roman" panose="02020603050405020304" pitchFamily="18" charset="0"/>
                  <a:ea typeface="黑体" panose="02010609060101010101" pitchFamily="49" charset="-122"/>
                </a:rPr>
                <a:t>A</a:t>
              </a:r>
            </a:p>
          </p:txBody>
        </p:sp>
        <p:sp>
          <p:nvSpPr>
            <p:cNvPr id="12296" name="文本框 11272"/>
            <p:cNvSpPr txBox="1"/>
            <p:nvPr/>
          </p:nvSpPr>
          <p:spPr>
            <a:xfrm>
              <a:off x="1950" y="998"/>
              <a:ext cx="227" cy="290"/>
            </a:xfrm>
            <a:prstGeom prst="rect">
              <a:avLst/>
            </a:prstGeom>
            <a:noFill/>
            <a:ln w="9525">
              <a:noFill/>
            </a:ln>
            <a:effectLst>
              <a:prstShdw prst="shdw17" dist="17961" dir="2699999">
                <a:srgbClr val="708688"/>
              </a:prstShdw>
            </a:effectLst>
          </p:spPr>
          <p:txBody>
            <a:bodyPr anchor="t" anchorCtr="0">
              <a:spAutoFit/>
            </a:bodyPr>
            <a:lstStyle/>
            <a:p>
              <a:pPr>
                <a:spcBef>
                  <a:spcPct val="50000"/>
                </a:spcBef>
              </a:pPr>
              <a:r>
                <a:rPr lang="en-US" altLang="zh-CN" sz="2400" i="1">
                  <a:latin typeface="Times New Roman" panose="02020603050405020304" pitchFamily="18" charset="0"/>
                  <a:ea typeface="黑体" panose="02010609060101010101" pitchFamily="49" charset="-122"/>
                </a:rPr>
                <a:t>C</a:t>
              </a:r>
            </a:p>
          </p:txBody>
        </p:sp>
        <p:sp>
          <p:nvSpPr>
            <p:cNvPr id="12297" name="文本框 11273"/>
            <p:cNvSpPr txBox="1"/>
            <p:nvPr/>
          </p:nvSpPr>
          <p:spPr>
            <a:xfrm>
              <a:off x="0" y="952"/>
              <a:ext cx="227" cy="290"/>
            </a:xfrm>
            <a:prstGeom prst="rect">
              <a:avLst/>
            </a:prstGeom>
            <a:noFill/>
            <a:ln w="9525">
              <a:noFill/>
            </a:ln>
            <a:effectLst>
              <a:prstShdw prst="shdw17" dist="17961" dir="2699999">
                <a:srgbClr val="708688"/>
              </a:prstShdw>
            </a:effectLst>
          </p:spPr>
          <p:txBody>
            <a:bodyPr anchor="t" anchorCtr="0">
              <a:spAutoFit/>
            </a:bodyPr>
            <a:lstStyle/>
            <a:p>
              <a:pPr>
                <a:spcBef>
                  <a:spcPct val="50000"/>
                </a:spcBef>
              </a:pPr>
              <a:r>
                <a:rPr lang="en-US" altLang="zh-CN" sz="2400" i="1">
                  <a:latin typeface="Times New Roman" panose="02020603050405020304" pitchFamily="18" charset="0"/>
                  <a:ea typeface="黑体" panose="02010609060101010101" pitchFamily="49" charset="-122"/>
                </a:rPr>
                <a:t>B</a:t>
              </a:r>
            </a:p>
          </p:txBody>
        </p:sp>
        <p:sp>
          <p:nvSpPr>
            <p:cNvPr id="12298" name="文本框 11274"/>
            <p:cNvSpPr txBox="1"/>
            <p:nvPr/>
          </p:nvSpPr>
          <p:spPr>
            <a:xfrm>
              <a:off x="1270" y="0"/>
              <a:ext cx="227" cy="290"/>
            </a:xfrm>
            <a:prstGeom prst="rect">
              <a:avLst/>
            </a:prstGeom>
            <a:noFill/>
            <a:ln w="9525">
              <a:noFill/>
            </a:ln>
            <a:effectLst>
              <a:prstShdw prst="shdw17" dist="17961" dir="2699999">
                <a:srgbClr val="708688"/>
              </a:prstShdw>
            </a:effectLst>
          </p:spPr>
          <p:txBody>
            <a:bodyPr anchor="t" anchorCtr="0">
              <a:spAutoFit/>
            </a:bodyPr>
            <a:lstStyle/>
            <a:p>
              <a:pPr>
                <a:spcBef>
                  <a:spcPct val="50000"/>
                </a:spcBef>
              </a:pPr>
              <a:r>
                <a:rPr lang="en-US" altLang="zh-CN" sz="2400" i="1">
                  <a:latin typeface="Times New Roman" panose="02020603050405020304" pitchFamily="18" charset="0"/>
                  <a:ea typeface="黑体" panose="02010609060101010101" pitchFamily="49" charset="-122"/>
                </a:rPr>
                <a:t>A</a:t>
              </a:r>
            </a:p>
          </p:txBody>
        </p:sp>
        <p:sp>
          <p:nvSpPr>
            <p:cNvPr id="12299" name="直接连接符 11275"/>
            <p:cNvSpPr/>
            <p:nvPr/>
          </p:nvSpPr>
          <p:spPr>
            <a:xfrm flipV="1">
              <a:off x="226" y="227"/>
              <a:ext cx="1180" cy="907"/>
            </a:xfrm>
            <a:prstGeom prst="line">
              <a:avLst/>
            </a:prstGeom>
            <a:ln w="9525" cap="flat" cmpd="sng">
              <a:solidFill>
                <a:schemeClr val="tx1"/>
              </a:solidFill>
              <a:prstDash val="solid"/>
              <a:round/>
              <a:headEnd type="none" w="med" len="med"/>
              <a:tailEnd type="none" w="med" len="med"/>
            </a:ln>
            <a:effectLst>
              <a:prstShdw prst="shdw17" dist="17961" dir="2699999">
                <a:srgbClr val="000000"/>
              </a:prstShdw>
            </a:effectLst>
          </p:spPr>
          <p:txBody>
            <a:bodyPr anchor="t" anchorCtr="0"/>
            <a:lstStyle/>
            <a:p>
              <a:endParaRPr lang="zh-CN" altLang="en-US">
                <a:latin typeface="Arial" panose="020B0604020202020204" pitchFamily="34" charset="0"/>
                <a:ea typeface="宋体" panose="02010600030101010101" pitchFamily="2" charset="-122"/>
              </a:endParaRPr>
            </a:p>
          </p:txBody>
        </p:sp>
        <p:sp>
          <p:nvSpPr>
            <p:cNvPr id="12300" name="文本框 11276"/>
            <p:cNvSpPr txBox="1"/>
            <p:nvPr/>
          </p:nvSpPr>
          <p:spPr>
            <a:xfrm>
              <a:off x="0" y="952"/>
              <a:ext cx="227" cy="290"/>
            </a:xfrm>
            <a:prstGeom prst="rect">
              <a:avLst/>
            </a:prstGeom>
            <a:noFill/>
            <a:ln w="9525">
              <a:noFill/>
            </a:ln>
            <a:effectLst>
              <a:prstShdw prst="shdw17" dist="17961" dir="2699999">
                <a:srgbClr val="708688"/>
              </a:prstShdw>
            </a:effectLst>
          </p:spPr>
          <p:txBody>
            <a:bodyPr anchor="t" anchorCtr="0">
              <a:spAutoFit/>
            </a:bodyPr>
            <a:lstStyle/>
            <a:p>
              <a:pPr>
                <a:spcBef>
                  <a:spcPct val="50000"/>
                </a:spcBef>
              </a:pPr>
              <a:r>
                <a:rPr lang="en-US" altLang="zh-CN" sz="2400" i="1">
                  <a:latin typeface="Times New Roman" panose="02020603050405020304" pitchFamily="18" charset="0"/>
                  <a:ea typeface="黑体" panose="02010609060101010101" pitchFamily="49" charset="-122"/>
                </a:rPr>
                <a:t>B</a:t>
              </a:r>
            </a:p>
          </p:txBody>
        </p:sp>
        <p:sp>
          <p:nvSpPr>
            <p:cNvPr id="12301" name="文本框 11277"/>
            <p:cNvSpPr txBox="1"/>
            <p:nvPr/>
          </p:nvSpPr>
          <p:spPr>
            <a:xfrm>
              <a:off x="1270" y="0"/>
              <a:ext cx="227" cy="290"/>
            </a:xfrm>
            <a:prstGeom prst="rect">
              <a:avLst/>
            </a:prstGeom>
            <a:noFill/>
            <a:ln w="9525">
              <a:noFill/>
            </a:ln>
            <a:effectLst>
              <a:prstShdw prst="shdw17" dist="17961" dir="2699999">
                <a:srgbClr val="708688"/>
              </a:prstShdw>
            </a:effectLst>
          </p:spPr>
          <p:txBody>
            <a:bodyPr anchor="t" anchorCtr="0">
              <a:spAutoFit/>
            </a:bodyPr>
            <a:lstStyle/>
            <a:p>
              <a:pPr>
                <a:spcBef>
                  <a:spcPct val="50000"/>
                </a:spcBef>
              </a:pPr>
              <a:r>
                <a:rPr lang="en-US" altLang="zh-CN" sz="2400" i="1">
                  <a:latin typeface="Times New Roman" panose="02020603050405020304" pitchFamily="18" charset="0"/>
                  <a:ea typeface="黑体" panose="02010609060101010101" pitchFamily="49" charset="-122"/>
                </a:rPr>
                <a:t>A</a:t>
              </a:r>
            </a:p>
          </p:txBody>
        </p:sp>
        <p:sp>
          <p:nvSpPr>
            <p:cNvPr id="12302" name="直接连接符 11278"/>
            <p:cNvSpPr/>
            <p:nvPr/>
          </p:nvSpPr>
          <p:spPr>
            <a:xfrm>
              <a:off x="226" y="1134"/>
              <a:ext cx="1724" cy="0"/>
            </a:xfrm>
            <a:prstGeom prst="line">
              <a:avLst/>
            </a:prstGeom>
            <a:ln w="9525" cap="flat" cmpd="sng">
              <a:solidFill>
                <a:schemeClr val="tx1"/>
              </a:solidFill>
              <a:prstDash val="solid"/>
              <a:round/>
              <a:headEnd type="none" w="med" len="med"/>
              <a:tailEnd type="none" w="med" len="med"/>
            </a:ln>
            <a:effectLst>
              <a:prstShdw prst="shdw17" dist="17961" dir="2699999">
                <a:srgbClr val="000000"/>
              </a:prstShdw>
            </a:effectLst>
          </p:spPr>
          <p:txBody>
            <a:bodyPr anchor="t" anchorCtr="0"/>
            <a:lstStyle/>
            <a:p>
              <a:endParaRPr lang="zh-CN" altLang="en-US">
                <a:latin typeface="Arial" panose="020B0604020202020204" pitchFamily="34" charset="0"/>
                <a:ea typeface="宋体" panose="02010600030101010101" pitchFamily="2" charset="-122"/>
              </a:endParaRPr>
            </a:p>
          </p:txBody>
        </p:sp>
        <p:sp>
          <p:nvSpPr>
            <p:cNvPr id="12303" name="直接连接符 11279"/>
            <p:cNvSpPr/>
            <p:nvPr/>
          </p:nvSpPr>
          <p:spPr>
            <a:xfrm flipV="1">
              <a:off x="226" y="227"/>
              <a:ext cx="1180" cy="907"/>
            </a:xfrm>
            <a:prstGeom prst="line">
              <a:avLst/>
            </a:prstGeom>
            <a:ln w="9525" cap="flat" cmpd="sng">
              <a:solidFill>
                <a:schemeClr val="tx1"/>
              </a:solidFill>
              <a:prstDash val="solid"/>
              <a:round/>
              <a:headEnd type="none" w="med" len="med"/>
              <a:tailEnd type="none" w="med" len="med"/>
            </a:ln>
            <a:effectLst>
              <a:prstShdw prst="shdw17" dist="17961" dir="2699999">
                <a:srgbClr val="000000"/>
              </a:prstShdw>
            </a:effectLst>
          </p:spPr>
          <p:txBody>
            <a:bodyPr anchor="t" anchorCtr="0"/>
            <a:lstStyle/>
            <a:p>
              <a:endParaRPr lang="zh-CN" altLang="en-US">
                <a:latin typeface="Arial" panose="020B0604020202020204" pitchFamily="34" charset="0"/>
                <a:ea typeface="宋体" panose="02010600030101010101" pitchFamily="2" charset="-122"/>
              </a:endParaRPr>
            </a:p>
          </p:txBody>
        </p:sp>
        <p:sp>
          <p:nvSpPr>
            <p:cNvPr id="12304" name="文本框 11280"/>
            <p:cNvSpPr txBox="1"/>
            <p:nvPr/>
          </p:nvSpPr>
          <p:spPr>
            <a:xfrm>
              <a:off x="0" y="952"/>
              <a:ext cx="227" cy="290"/>
            </a:xfrm>
            <a:prstGeom prst="rect">
              <a:avLst/>
            </a:prstGeom>
            <a:noFill/>
            <a:ln w="9525">
              <a:noFill/>
            </a:ln>
            <a:effectLst>
              <a:prstShdw prst="shdw17" dist="17961" dir="2699999">
                <a:srgbClr val="708688"/>
              </a:prstShdw>
            </a:effectLst>
          </p:spPr>
          <p:txBody>
            <a:bodyPr anchor="t" anchorCtr="0">
              <a:spAutoFit/>
            </a:bodyPr>
            <a:lstStyle/>
            <a:p>
              <a:pPr>
                <a:spcBef>
                  <a:spcPct val="50000"/>
                </a:spcBef>
              </a:pPr>
              <a:r>
                <a:rPr lang="en-US" altLang="zh-CN" sz="2400" i="1">
                  <a:latin typeface="Times New Roman" panose="02020603050405020304" pitchFamily="18" charset="0"/>
                  <a:ea typeface="黑体" panose="02010609060101010101" pitchFamily="49" charset="-122"/>
                </a:rPr>
                <a:t>B</a:t>
              </a:r>
            </a:p>
          </p:txBody>
        </p:sp>
        <p:sp>
          <p:nvSpPr>
            <p:cNvPr id="12305" name="文本框 11281"/>
            <p:cNvSpPr txBox="1"/>
            <p:nvPr/>
          </p:nvSpPr>
          <p:spPr>
            <a:xfrm>
              <a:off x="1270" y="0"/>
              <a:ext cx="227" cy="290"/>
            </a:xfrm>
            <a:prstGeom prst="rect">
              <a:avLst/>
            </a:prstGeom>
            <a:noFill/>
            <a:ln w="9525">
              <a:noFill/>
            </a:ln>
            <a:effectLst>
              <a:prstShdw prst="shdw17" dist="17961" dir="2699999">
                <a:srgbClr val="708688"/>
              </a:prstShdw>
            </a:effectLst>
          </p:spPr>
          <p:txBody>
            <a:bodyPr anchor="t" anchorCtr="0">
              <a:spAutoFit/>
            </a:bodyPr>
            <a:lstStyle/>
            <a:p>
              <a:pPr>
                <a:spcBef>
                  <a:spcPct val="50000"/>
                </a:spcBef>
              </a:pPr>
              <a:r>
                <a:rPr lang="en-US" altLang="zh-CN" sz="2400" i="1">
                  <a:latin typeface="Times New Roman" panose="02020603050405020304" pitchFamily="18" charset="0"/>
                  <a:ea typeface="黑体" panose="02010609060101010101" pitchFamily="49" charset="-122"/>
                </a:rPr>
                <a:t>A</a:t>
              </a:r>
            </a:p>
          </p:txBody>
        </p:sp>
        <p:sp>
          <p:nvSpPr>
            <p:cNvPr id="12306" name="直接连接符 11282"/>
            <p:cNvSpPr/>
            <p:nvPr/>
          </p:nvSpPr>
          <p:spPr>
            <a:xfrm>
              <a:off x="1406" y="227"/>
              <a:ext cx="544" cy="907"/>
            </a:xfrm>
            <a:prstGeom prst="line">
              <a:avLst/>
            </a:prstGeom>
            <a:ln w="9525" cap="flat" cmpd="sng">
              <a:solidFill>
                <a:schemeClr val="tx1"/>
              </a:solidFill>
              <a:prstDash val="solid"/>
              <a:round/>
              <a:headEnd type="none" w="med" len="med"/>
              <a:tailEnd type="none" w="med" len="med"/>
            </a:ln>
            <a:effectLst>
              <a:prstShdw prst="shdw17" dist="17961" dir="2699999">
                <a:srgbClr val="000000"/>
              </a:prstShdw>
            </a:effectLst>
          </p:spPr>
          <p:txBody>
            <a:bodyPr anchor="t" anchorCtr="0"/>
            <a:lstStyle/>
            <a:p>
              <a:endParaRPr lang="zh-CN" altLang="en-US">
                <a:latin typeface="Arial" panose="020B0604020202020204" pitchFamily="34" charset="0"/>
                <a:ea typeface="宋体" panose="02010600030101010101" pitchFamily="2" charset="-122"/>
              </a:endParaRPr>
            </a:p>
          </p:txBody>
        </p:sp>
        <p:sp>
          <p:nvSpPr>
            <p:cNvPr id="12307" name="直接连接符 11283"/>
            <p:cNvSpPr/>
            <p:nvPr/>
          </p:nvSpPr>
          <p:spPr>
            <a:xfrm>
              <a:off x="226" y="1134"/>
              <a:ext cx="1724" cy="0"/>
            </a:xfrm>
            <a:prstGeom prst="line">
              <a:avLst/>
            </a:prstGeom>
            <a:ln w="9525" cap="flat" cmpd="sng">
              <a:solidFill>
                <a:schemeClr val="tx1"/>
              </a:solidFill>
              <a:prstDash val="solid"/>
              <a:round/>
              <a:headEnd type="none" w="med" len="med"/>
              <a:tailEnd type="none" w="med" len="med"/>
            </a:ln>
            <a:effectLst>
              <a:prstShdw prst="shdw17" dist="17961" dir="2699999">
                <a:srgbClr val="000000"/>
              </a:prstShdw>
            </a:effectLst>
          </p:spPr>
          <p:txBody>
            <a:bodyPr anchor="t" anchorCtr="0"/>
            <a:lstStyle/>
            <a:p>
              <a:endParaRPr lang="zh-CN" altLang="en-US">
                <a:latin typeface="Arial" panose="020B0604020202020204" pitchFamily="34" charset="0"/>
                <a:ea typeface="宋体" panose="02010600030101010101" pitchFamily="2" charset="-122"/>
              </a:endParaRPr>
            </a:p>
          </p:txBody>
        </p:sp>
        <p:sp>
          <p:nvSpPr>
            <p:cNvPr id="12308" name="直接连接符 11284"/>
            <p:cNvSpPr/>
            <p:nvPr/>
          </p:nvSpPr>
          <p:spPr>
            <a:xfrm flipV="1">
              <a:off x="226" y="227"/>
              <a:ext cx="1180" cy="907"/>
            </a:xfrm>
            <a:prstGeom prst="line">
              <a:avLst/>
            </a:prstGeom>
            <a:ln w="9525" cap="flat" cmpd="sng">
              <a:solidFill>
                <a:schemeClr val="tx1"/>
              </a:solidFill>
              <a:prstDash val="solid"/>
              <a:round/>
              <a:headEnd type="none" w="med" len="med"/>
              <a:tailEnd type="none" w="med" len="med"/>
            </a:ln>
            <a:effectLst>
              <a:prstShdw prst="shdw17" dist="17961" dir="2699999">
                <a:srgbClr val="000000"/>
              </a:prstShdw>
            </a:effectLst>
          </p:spPr>
          <p:txBody>
            <a:bodyPr anchor="t" anchorCtr="0"/>
            <a:lstStyle/>
            <a:p>
              <a:endParaRPr lang="zh-CN" altLang="en-US">
                <a:latin typeface="Arial" panose="020B0604020202020204" pitchFamily="34" charset="0"/>
                <a:ea typeface="宋体" panose="02010600030101010101" pitchFamily="2" charset="-122"/>
              </a:endParaRPr>
            </a:p>
          </p:txBody>
        </p:sp>
        <p:sp>
          <p:nvSpPr>
            <p:cNvPr id="12309" name="文本框 11285"/>
            <p:cNvSpPr txBox="1"/>
            <p:nvPr/>
          </p:nvSpPr>
          <p:spPr>
            <a:xfrm>
              <a:off x="0" y="952"/>
              <a:ext cx="227" cy="290"/>
            </a:xfrm>
            <a:prstGeom prst="rect">
              <a:avLst/>
            </a:prstGeom>
            <a:noFill/>
            <a:ln w="9525">
              <a:noFill/>
            </a:ln>
            <a:effectLst>
              <a:prstShdw prst="shdw17" dist="17961" dir="2699999">
                <a:srgbClr val="708688"/>
              </a:prstShdw>
            </a:effectLst>
          </p:spPr>
          <p:txBody>
            <a:bodyPr anchor="t" anchorCtr="0">
              <a:spAutoFit/>
            </a:bodyPr>
            <a:lstStyle/>
            <a:p>
              <a:pPr>
                <a:spcBef>
                  <a:spcPct val="50000"/>
                </a:spcBef>
              </a:pPr>
              <a:r>
                <a:rPr lang="en-US" altLang="zh-CN" sz="2400" i="1">
                  <a:latin typeface="Times New Roman" panose="02020603050405020304" pitchFamily="18" charset="0"/>
                  <a:ea typeface="黑体" panose="02010609060101010101" pitchFamily="49" charset="-122"/>
                </a:rPr>
                <a:t>B</a:t>
              </a:r>
            </a:p>
          </p:txBody>
        </p:sp>
        <p:sp>
          <p:nvSpPr>
            <p:cNvPr id="12310" name="文本框 11286"/>
            <p:cNvSpPr txBox="1"/>
            <p:nvPr/>
          </p:nvSpPr>
          <p:spPr>
            <a:xfrm>
              <a:off x="1270" y="0"/>
              <a:ext cx="227" cy="290"/>
            </a:xfrm>
            <a:prstGeom prst="rect">
              <a:avLst/>
            </a:prstGeom>
            <a:noFill/>
            <a:ln w="9525">
              <a:noFill/>
            </a:ln>
            <a:effectLst>
              <a:prstShdw prst="shdw17" dist="17961" dir="2699999">
                <a:srgbClr val="708688"/>
              </a:prstShdw>
            </a:effectLst>
          </p:spPr>
          <p:txBody>
            <a:bodyPr anchor="t" anchorCtr="0">
              <a:spAutoFit/>
            </a:bodyPr>
            <a:lstStyle/>
            <a:p>
              <a:pPr>
                <a:spcBef>
                  <a:spcPct val="50000"/>
                </a:spcBef>
              </a:pPr>
              <a:r>
                <a:rPr lang="en-US" altLang="zh-CN" sz="2400" i="1">
                  <a:latin typeface="Times New Roman" panose="02020603050405020304" pitchFamily="18" charset="0"/>
                  <a:ea typeface="黑体" panose="02010609060101010101" pitchFamily="49" charset="-122"/>
                </a:rPr>
                <a:t>A</a:t>
              </a:r>
            </a:p>
          </p:txBody>
        </p:sp>
      </p:grpSp>
      <p:sp>
        <p:nvSpPr>
          <p:cNvPr id="11288" name="文本框 11287"/>
          <p:cNvSpPr txBox="1"/>
          <p:nvPr/>
        </p:nvSpPr>
        <p:spPr>
          <a:xfrm>
            <a:off x="2351405" y="3357880"/>
            <a:ext cx="3968115" cy="521970"/>
          </a:xfrm>
          <a:prstGeom prst="rect">
            <a:avLst/>
          </a:prstGeom>
          <a:noFill/>
          <a:ln w="9525">
            <a:noFill/>
          </a:ln>
          <a:effectLst>
            <a:prstShdw prst="shdw17" dist="17961" dir="2699999">
              <a:srgbClr val="708688"/>
            </a:prstShdw>
          </a:effectLst>
        </p:spPr>
        <p:txBody>
          <a:bodyPr wrap="square" anchor="t" anchorCtr="0">
            <a:spAutoFit/>
          </a:bodyPr>
          <a:lstStyle/>
          <a:p>
            <a:r>
              <a:rPr lang="zh-CN" altLang="en-US" sz="2800">
                <a:latin typeface="微软雅黑" panose="020B0503020204020204" charset="-122"/>
                <a:ea typeface="微软雅黑" panose="020B0503020204020204" charset="-122"/>
                <a:cs typeface="微软雅黑" panose="020B0503020204020204" charset="-122"/>
              </a:rPr>
              <a:t>（</a:t>
            </a:r>
            <a:r>
              <a:rPr lang="en-US" altLang="zh-CN" sz="2800">
                <a:latin typeface="微软雅黑" panose="020B0503020204020204" charset="-122"/>
                <a:ea typeface="微软雅黑" panose="020B0503020204020204" charset="-122"/>
                <a:cs typeface="微软雅黑" panose="020B0503020204020204" charset="-122"/>
              </a:rPr>
              <a:t>2</a:t>
            </a:r>
            <a:r>
              <a:rPr lang="zh-CN" altLang="en-US" sz="2800">
                <a:latin typeface="微软雅黑" panose="020B0503020204020204" charset="-122"/>
                <a:ea typeface="微软雅黑" panose="020B0503020204020204" charset="-122"/>
                <a:cs typeface="微软雅黑" panose="020B0503020204020204" charset="-122"/>
              </a:rPr>
              <a:t>）以</a:t>
            </a:r>
            <a:r>
              <a:rPr lang="zh-CN" altLang="en-US" sz="2800">
                <a:solidFill>
                  <a:srgbClr val="FF00FF"/>
                </a:solidFill>
                <a:latin typeface="微软雅黑" panose="020B0503020204020204" charset="-122"/>
                <a:ea typeface="微软雅黑" panose="020B0503020204020204" charset="-122"/>
                <a:cs typeface="微软雅黑" panose="020B0503020204020204" charset="-122"/>
              </a:rPr>
              <a:t>点</a:t>
            </a:r>
            <a:r>
              <a:rPr lang="en-US" altLang="zh-CN" sz="2800" i="1">
                <a:solidFill>
                  <a:srgbClr val="FF00FF"/>
                </a:solidFill>
                <a:latin typeface="Times New Roman" panose="02020603050405020304" pitchFamily="18" charset="0"/>
                <a:ea typeface="微软雅黑" panose="020B0503020204020204" charset="-122"/>
                <a:cs typeface="Times New Roman" panose="02020603050405020304" pitchFamily="18" charset="0"/>
              </a:rPr>
              <a:t>C</a:t>
            </a:r>
            <a:r>
              <a:rPr lang="zh-CN" altLang="en-US" sz="2800">
                <a:latin typeface="微软雅黑" panose="020B0503020204020204" charset="-122"/>
                <a:ea typeface="微软雅黑" panose="020B0503020204020204" charset="-122"/>
                <a:cs typeface="微软雅黑" panose="020B0503020204020204" charset="-122"/>
              </a:rPr>
              <a:t>为</a:t>
            </a:r>
            <a:r>
              <a:rPr lang="zh-CN" altLang="en-US" sz="2800">
                <a:solidFill>
                  <a:srgbClr val="FF00FF"/>
                </a:solidFill>
                <a:latin typeface="微软雅黑" panose="020B0503020204020204" charset="-122"/>
                <a:ea typeface="微软雅黑" panose="020B0503020204020204" charset="-122"/>
                <a:cs typeface="微软雅黑" panose="020B0503020204020204" charset="-122"/>
              </a:rPr>
              <a:t>位似中心</a:t>
            </a:r>
          </a:p>
        </p:txBody>
      </p:sp>
      <p:grpSp>
        <p:nvGrpSpPr>
          <p:cNvPr id="11289" name="组合 11288"/>
          <p:cNvGrpSpPr/>
          <p:nvPr/>
        </p:nvGrpSpPr>
        <p:grpSpPr>
          <a:xfrm>
            <a:off x="3862388" y="4005263"/>
            <a:ext cx="3455987" cy="2044700"/>
            <a:chOff x="0" y="0"/>
            <a:chExt cx="2177" cy="1288"/>
          </a:xfrm>
        </p:grpSpPr>
        <p:sp>
          <p:nvSpPr>
            <p:cNvPr id="12313" name="直接连接符 11289"/>
            <p:cNvSpPr/>
            <p:nvPr/>
          </p:nvSpPr>
          <p:spPr>
            <a:xfrm>
              <a:off x="226" y="1134"/>
              <a:ext cx="1724" cy="0"/>
            </a:xfrm>
            <a:prstGeom prst="line">
              <a:avLst/>
            </a:prstGeom>
            <a:ln w="9525" cap="flat" cmpd="sng">
              <a:solidFill>
                <a:schemeClr val="tx1"/>
              </a:solidFill>
              <a:prstDash val="solid"/>
              <a:round/>
              <a:headEnd type="none" w="med" len="med"/>
              <a:tailEnd type="none" w="med" len="med"/>
            </a:ln>
            <a:effectLst>
              <a:prstShdw prst="shdw17" dist="17961" dir="2699999">
                <a:srgbClr val="000000"/>
              </a:prstShdw>
            </a:effectLst>
          </p:spPr>
          <p:txBody>
            <a:bodyPr anchor="t" anchorCtr="0"/>
            <a:lstStyle/>
            <a:p>
              <a:endParaRPr lang="zh-CN" altLang="en-US">
                <a:latin typeface="Arial" panose="020B0604020202020204" pitchFamily="34" charset="0"/>
                <a:ea typeface="宋体" panose="02010600030101010101" pitchFamily="2" charset="-122"/>
              </a:endParaRPr>
            </a:p>
          </p:txBody>
        </p:sp>
        <p:sp>
          <p:nvSpPr>
            <p:cNvPr id="12314" name="直接连接符 11290"/>
            <p:cNvSpPr/>
            <p:nvPr/>
          </p:nvSpPr>
          <p:spPr>
            <a:xfrm flipV="1">
              <a:off x="226" y="227"/>
              <a:ext cx="1180" cy="907"/>
            </a:xfrm>
            <a:prstGeom prst="line">
              <a:avLst/>
            </a:prstGeom>
            <a:ln w="9525" cap="flat" cmpd="sng">
              <a:solidFill>
                <a:schemeClr val="tx1"/>
              </a:solidFill>
              <a:prstDash val="solid"/>
              <a:round/>
              <a:headEnd type="none" w="med" len="med"/>
              <a:tailEnd type="none" w="med" len="med"/>
            </a:ln>
            <a:effectLst>
              <a:prstShdw prst="shdw17" dist="17961" dir="2699999">
                <a:srgbClr val="000000"/>
              </a:prstShdw>
            </a:effectLst>
          </p:spPr>
          <p:txBody>
            <a:bodyPr anchor="t" anchorCtr="0"/>
            <a:lstStyle/>
            <a:p>
              <a:endParaRPr lang="zh-CN" altLang="en-US">
                <a:latin typeface="Arial" panose="020B0604020202020204" pitchFamily="34" charset="0"/>
                <a:ea typeface="宋体" panose="02010600030101010101" pitchFamily="2" charset="-122"/>
              </a:endParaRPr>
            </a:p>
          </p:txBody>
        </p:sp>
        <p:sp>
          <p:nvSpPr>
            <p:cNvPr id="12315" name="直接连接符 11291"/>
            <p:cNvSpPr/>
            <p:nvPr/>
          </p:nvSpPr>
          <p:spPr>
            <a:xfrm>
              <a:off x="1406" y="227"/>
              <a:ext cx="544" cy="907"/>
            </a:xfrm>
            <a:prstGeom prst="line">
              <a:avLst/>
            </a:prstGeom>
            <a:ln w="9525" cap="flat" cmpd="sng">
              <a:solidFill>
                <a:schemeClr val="tx1"/>
              </a:solidFill>
              <a:prstDash val="solid"/>
              <a:round/>
              <a:headEnd type="none" w="med" len="med"/>
              <a:tailEnd type="none" w="med" len="med"/>
            </a:ln>
            <a:effectLst>
              <a:prstShdw prst="shdw17" dist="17961" dir="2699999">
                <a:srgbClr val="000000"/>
              </a:prstShdw>
            </a:effectLst>
          </p:spPr>
          <p:txBody>
            <a:bodyPr anchor="t" anchorCtr="0"/>
            <a:lstStyle/>
            <a:p>
              <a:endParaRPr lang="zh-CN" altLang="en-US">
                <a:latin typeface="Arial" panose="020B0604020202020204" pitchFamily="34" charset="0"/>
                <a:ea typeface="宋体" panose="02010600030101010101" pitchFamily="2" charset="-122"/>
              </a:endParaRPr>
            </a:p>
          </p:txBody>
        </p:sp>
        <p:sp>
          <p:nvSpPr>
            <p:cNvPr id="12316" name="文本框 11292"/>
            <p:cNvSpPr txBox="1"/>
            <p:nvPr/>
          </p:nvSpPr>
          <p:spPr>
            <a:xfrm>
              <a:off x="0" y="952"/>
              <a:ext cx="227" cy="290"/>
            </a:xfrm>
            <a:prstGeom prst="rect">
              <a:avLst/>
            </a:prstGeom>
            <a:noFill/>
            <a:ln w="9525">
              <a:noFill/>
            </a:ln>
            <a:effectLst>
              <a:prstShdw prst="shdw17" dist="17961" dir="2699999">
                <a:srgbClr val="708688"/>
              </a:prstShdw>
            </a:effectLst>
          </p:spPr>
          <p:txBody>
            <a:bodyPr anchor="t" anchorCtr="0">
              <a:spAutoFit/>
            </a:bodyPr>
            <a:lstStyle/>
            <a:p>
              <a:pPr>
                <a:spcBef>
                  <a:spcPct val="50000"/>
                </a:spcBef>
              </a:pPr>
              <a:r>
                <a:rPr lang="en-US" altLang="zh-CN" sz="2400" i="1">
                  <a:latin typeface="Times New Roman" panose="02020603050405020304" pitchFamily="18" charset="0"/>
                  <a:ea typeface="黑体" panose="02010609060101010101" pitchFamily="49" charset="-122"/>
                </a:rPr>
                <a:t>B</a:t>
              </a:r>
            </a:p>
          </p:txBody>
        </p:sp>
        <p:sp>
          <p:nvSpPr>
            <p:cNvPr id="12317" name="文本框 11293"/>
            <p:cNvSpPr txBox="1"/>
            <p:nvPr/>
          </p:nvSpPr>
          <p:spPr>
            <a:xfrm>
              <a:off x="1270" y="0"/>
              <a:ext cx="227" cy="290"/>
            </a:xfrm>
            <a:prstGeom prst="rect">
              <a:avLst/>
            </a:prstGeom>
            <a:noFill/>
            <a:ln w="9525">
              <a:noFill/>
            </a:ln>
            <a:effectLst>
              <a:prstShdw prst="shdw17" dist="17961" dir="2699999">
                <a:srgbClr val="708688"/>
              </a:prstShdw>
            </a:effectLst>
          </p:spPr>
          <p:txBody>
            <a:bodyPr anchor="t" anchorCtr="0">
              <a:spAutoFit/>
            </a:bodyPr>
            <a:lstStyle/>
            <a:p>
              <a:pPr>
                <a:spcBef>
                  <a:spcPct val="50000"/>
                </a:spcBef>
              </a:pPr>
              <a:r>
                <a:rPr lang="en-US" altLang="zh-CN" sz="2400" i="1">
                  <a:latin typeface="Times New Roman" panose="02020603050405020304" pitchFamily="18" charset="0"/>
                  <a:ea typeface="黑体" panose="02010609060101010101" pitchFamily="49" charset="-122"/>
                </a:rPr>
                <a:t>A</a:t>
              </a:r>
            </a:p>
          </p:txBody>
        </p:sp>
        <p:sp>
          <p:nvSpPr>
            <p:cNvPr id="12318" name="文本框 11294"/>
            <p:cNvSpPr txBox="1"/>
            <p:nvPr/>
          </p:nvSpPr>
          <p:spPr>
            <a:xfrm>
              <a:off x="1950" y="998"/>
              <a:ext cx="227" cy="290"/>
            </a:xfrm>
            <a:prstGeom prst="rect">
              <a:avLst/>
            </a:prstGeom>
            <a:noFill/>
            <a:ln w="9525">
              <a:noFill/>
            </a:ln>
            <a:effectLst>
              <a:prstShdw prst="shdw17" dist="17961" dir="2699999">
                <a:srgbClr val="708688"/>
              </a:prstShdw>
            </a:effectLst>
          </p:spPr>
          <p:txBody>
            <a:bodyPr anchor="t" anchorCtr="0">
              <a:spAutoFit/>
            </a:bodyPr>
            <a:lstStyle/>
            <a:p>
              <a:pPr>
                <a:spcBef>
                  <a:spcPct val="50000"/>
                </a:spcBef>
              </a:pPr>
              <a:r>
                <a:rPr lang="en-US" altLang="zh-CN" sz="2400" i="1">
                  <a:latin typeface="Times New Roman" panose="02020603050405020304" pitchFamily="18" charset="0"/>
                  <a:ea typeface="黑体" panose="02010609060101010101" pitchFamily="49" charset="-122"/>
                </a:rPr>
                <a:t>C</a:t>
              </a:r>
            </a:p>
          </p:txBody>
        </p:sp>
        <p:sp>
          <p:nvSpPr>
            <p:cNvPr id="12319" name="文本框 11295"/>
            <p:cNvSpPr txBox="1"/>
            <p:nvPr/>
          </p:nvSpPr>
          <p:spPr>
            <a:xfrm>
              <a:off x="0" y="952"/>
              <a:ext cx="227" cy="290"/>
            </a:xfrm>
            <a:prstGeom prst="rect">
              <a:avLst/>
            </a:prstGeom>
            <a:noFill/>
            <a:ln w="9525">
              <a:noFill/>
            </a:ln>
            <a:effectLst>
              <a:prstShdw prst="shdw17" dist="17961" dir="2699999">
                <a:srgbClr val="708688"/>
              </a:prstShdw>
            </a:effectLst>
          </p:spPr>
          <p:txBody>
            <a:bodyPr anchor="t" anchorCtr="0">
              <a:spAutoFit/>
            </a:bodyPr>
            <a:lstStyle/>
            <a:p>
              <a:pPr>
                <a:spcBef>
                  <a:spcPct val="50000"/>
                </a:spcBef>
              </a:pPr>
              <a:r>
                <a:rPr lang="en-US" altLang="zh-CN" sz="2400" i="1">
                  <a:latin typeface="Times New Roman" panose="02020603050405020304" pitchFamily="18" charset="0"/>
                  <a:ea typeface="黑体" panose="02010609060101010101" pitchFamily="49" charset="-122"/>
                </a:rPr>
                <a:t>B</a:t>
              </a:r>
            </a:p>
          </p:txBody>
        </p:sp>
        <p:sp>
          <p:nvSpPr>
            <p:cNvPr id="12320" name="文本框 11296"/>
            <p:cNvSpPr txBox="1"/>
            <p:nvPr/>
          </p:nvSpPr>
          <p:spPr>
            <a:xfrm>
              <a:off x="1270" y="0"/>
              <a:ext cx="227" cy="290"/>
            </a:xfrm>
            <a:prstGeom prst="rect">
              <a:avLst/>
            </a:prstGeom>
            <a:noFill/>
            <a:ln w="9525">
              <a:noFill/>
            </a:ln>
            <a:effectLst>
              <a:prstShdw prst="shdw17" dist="17961" dir="2699999">
                <a:srgbClr val="708688"/>
              </a:prstShdw>
            </a:effectLst>
          </p:spPr>
          <p:txBody>
            <a:bodyPr anchor="t" anchorCtr="0">
              <a:spAutoFit/>
            </a:bodyPr>
            <a:lstStyle/>
            <a:p>
              <a:pPr>
                <a:spcBef>
                  <a:spcPct val="50000"/>
                </a:spcBef>
              </a:pPr>
              <a:r>
                <a:rPr lang="en-US" altLang="zh-CN" sz="2400" i="1">
                  <a:latin typeface="Times New Roman" panose="02020603050405020304" pitchFamily="18" charset="0"/>
                  <a:ea typeface="黑体" panose="02010609060101010101" pitchFamily="49" charset="-122"/>
                </a:rPr>
                <a:t>A</a:t>
              </a:r>
            </a:p>
          </p:txBody>
        </p:sp>
        <p:sp>
          <p:nvSpPr>
            <p:cNvPr id="12321" name="直接连接符 11297"/>
            <p:cNvSpPr/>
            <p:nvPr/>
          </p:nvSpPr>
          <p:spPr>
            <a:xfrm flipV="1">
              <a:off x="226" y="227"/>
              <a:ext cx="1180" cy="907"/>
            </a:xfrm>
            <a:prstGeom prst="line">
              <a:avLst/>
            </a:prstGeom>
            <a:ln w="9525" cap="flat" cmpd="sng">
              <a:solidFill>
                <a:schemeClr val="tx1"/>
              </a:solidFill>
              <a:prstDash val="solid"/>
              <a:round/>
              <a:headEnd type="none" w="med" len="med"/>
              <a:tailEnd type="none" w="med" len="med"/>
            </a:ln>
            <a:effectLst>
              <a:prstShdw prst="shdw17" dist="17961" dir="2699999">
                <a:srgbClr val="000000"/>
              </a:prstShdw>
            </a:effectLst>
          </p:spPr>
          <p:txBody>
            <a:bodyPr anchor="t" anchorCtr="0"/>
            <a:lstStyle/>
            <a:p>
              <a:endParaRPr lang="zh-CN" altLang="en-US">
                <a:latin typeface="Arial" panose="020B0604020202020204" pitchFamily="34" charset="0"/>
                <a:ea typeface="宋体" panose="02010600030101010101" pitchFamily="2" charset="-122"/>
              </a:endParaRPr>
            </a:p>
          </p:txBody>
        </p:sp>
        <p:sp>
          <p:nvSpPr>
            <p:cNvPr id="12322" name="文本框 11298"/>
            <p:cNvSpPr txBox="1"/>
            <p:nvPr/>
          </p:nvSpPr>
          <p:spPr>
            <a:xfrm>
              <a:off x="0" y="952"/>
              <a:ext cx="227" cy="290"/>
            </a:xfrm>
            <a:prstGeom prst="rect">
              <a:avLst/>
            </a:prstGeom>
            <a:noFill/>
            <a:ln w="9525">
              <a:noFill/>
            </a:ln>
            <a:effectLst>
              <a:prstShdw prst="shdw17" dist="17961" dir="2699999">
                <a:srgbClr val="708688"/>
              </a:prstShdw>
            </a:effectLst>
          </p:spPr>
          <p:txBody>
            <a:bodyPr anchor="t" anchorCtr="0">
              <a:spAutoFit/>
            </a:bodyPr>
            <a:lstStyle/>
            <a:p>
              <a:pPr>
                <a:spcBef>
                  <a:spcPct val="50000"/>
                </a:spcBef>
              </a:pPr>
              <a:r>
                <a:rPr lang="en-US" altLang="zh-CN" sz="2400" i="1">
                  <a:latin typeface="Times New Roman" panose="02020603050405020304" pitchFamily="18" charset="0"/>
                  <a:ea typeface="黑体" panose="02010609060101010101" pitchFamily="49" charset="-122"/>
                </a:rPr>
                <a:t>B</a:t>
              </a:r>
            </a:p>
          </p:txBody>
        </p:sp>
        <p:sp>
          <p:nvSpPr>
            <p:cNvPr id="12323" name="文本框 11299"/>
            <p:cNvSpPr txBox="1"/>
            <p:nvPr/>
          </p:nvSpPr>
          <p:spPr>
            <a:xfrm>
              <a:off x="1270" y="0"/>
              <a:ext cx="227" cy="290"/>
            </a:xfrm>
            <a:prstGeom prst="rect">
              <a:avLst/>
            </a:prstGeom>
            <a:noFill/>
            <a:ln w="9525">
              <a:noFill/>
            </a:ln>
            <a:effectLst>
              <a:prstShdw prst="shdw17" dist="17961" dir="2699999">
                <a:srgbClr val="708688"/>
              </a:prstShdw>
            </a:effectLst>
          </p:spPr>
          <p:txBody>
            <a:bodyPr anchor="t" anchorCtr="0">
              <a:spAutoFit/>
            </a:bodyPr>
            <a:lstStyle/>
            <a:p>
              <a:pPr>
                <a:spcBef>
                  <a:spcPct val="50000"/>
                </a:spcBef>
              </a:pPr>
              <a:r>
                <a:rPr lang="en-US" altLang="zh-CN" sz="2400" i="1">
                  <a:latin typeface="Times New Roman" panose="02020603050405020304" pitchFamily="18" charset="0"/>
                  <a:ea typeface="黑体" panose="02010609060101010101" pitchFamily="49" charset="-122"/>
                </a:rPr>
                <a:t>A</a:t>
              </a:r>
            </a:p>
          </p:txBody>
        </p:sp>
        <p:sp>
          <p:nvSpPr>
            <p:cNvPr id="12324" name="直接连接符 11300"/>
            <p:cNvSpPr/>
            <p:nvPr/>
          </p:nvSpPr>
          <p:spPr>
            <a:xfrm>
              <a:off x="226" y="1134"/>
              <a:ext cx="1724" cy="0"/>
            </a:xfrm>
            <a:prstGeom prst="line">
              <a:avLst/>
            </a:prstGeom>
            <a:ln w="9525" cap="flat" cmpd="sng">
              <a:solidFill>
                <a:schemeClr val="tx1"/>
              </a:solidFill>
              <a:prstDash val="solid"/>
              <a:round/>
              <a:headEnd type="none" w="med" len="med"/>
              <a:tailEnd type="none" w="med" len="med"/>
            </a:ln>
            <a:effectLst>
              <a:prstShdw prst="shdw17" dist="17961" dir="2699999">
                <a:srgbClr val="000000"/>
              </a:prstShdw>
            </a:effectLst>
          </p:spPr>
          <p:txBody>
            <a:bodyPr anchor="t" anchorCtr="0"/>
            <a:lstStyle/>
            <a:p>
              <a:endParaRPr lang="zh-CN" altLang="en-US">
                <a:latin typeface="Arial" panose="020B0604020202020204" pitchFamily="34" charset="0"/>
                <a:ea typeface="宋体" panose="02010600030101010101" pitchFamily="2" charset="-122"/>
              </a:endParaRPr>
            </a:p>
          </p:txBody>
        </p:sp>
        <p:sp>
          <p:nvSpPr>
            <p:cNvPr id="12325" name="直接连接符 11301"/>
            <p:cNvSpPr/>
            <p:nvPr/>
          </p:nvSpPr>
          <p:spPr>
            <a:xfrm flipV="1">
              <a:off x="226" y="227"/>
              <a:ext cx="1180" cy="907"/>
            </a:xfrm>
            <a:prstGeom prst="line">
              <a:avLst/>
            </a:prstGeom>
            <a:ln w="9525" cap="flat" cmpd="sng">
              <a:solidFill>
                <a:schemeClr val="tx1"/>
              </a:solidFill>
              <a:prstDash val="solid"/>
              <a:round/>
              <a:headEnd type="none" w="med" len="med"/>
              <a:tailEnd type="none" w="med" len="med"/>
            </a:ln>
            <a:effectLst>
              <a:prstShdw prst="shdw17" dist="17961" dir="2699999">
                <a:srgbClr val="000000"/>
              </a:prstShdw>
            </a:effectLst>
          </p:spPr>
          <p:txBody>
            <a:bodyPr anchor="t" anchorCtr="0"/>
            <a:lstStyle/>
            <a:p>
              <a:endParaRPr lang="zh-CN" altLang="en-US">
                <a:latin typeface="Arial" panose="020B0604020202020204" pitchFamily="34" charset="0"/>
                <a:ea typeface="宋体" panose="02010600030101010101" pitchFamily="2" charset="-122"/>
              </a:endParaRPr>
            </a:p>
          </p:txBody>
        </p:sp>
        <p:sp>
          <p:nvSpPr>
            <p:cNvPr id="12326" name="文本框 11302"/>
            <p:cNvSpPr txBox="1"/>
            <p:nvPr/>
          </p:nvSpPr>
          <p:spPr>
            <a:xfrm>
              <a:off x="0" y="952"/>
              <a:ext cx="227" cy="290"/>
            </a:xfrm>
            <a:prstGeom prst="rect">
              <a:avLst/>
            </a:prstGeom>
            <a:noFill/>
            <a:ln w="9525">
              <a:noFill/>
            </a:ln>
            <a:effectLst>
              <a:prstShdw prst="shdw17" dist="17961" dir="2699999">
                <a:srgbClr val="708688"/>
              </a:prstShdw>
            </a:effectLst>
          </p:spPr>
          <p:txBody>
            <a:bodyPr anchor="t" anchorCtr="0">
              <a:spAutoFit/>
            </a:bodyPr>
            <a:lstStyle/>
            <a:p>
              <a:pPr>
                <a:spcBef>
                  <a:spcPct val="50000"/>
                </a:spcBef>
              </a:pPr>
              <a:r>
                <a:rPr lang="en-US" altLang="zh-CN" sz="2400" i="1">
                  <a:latin typeface="Times New Roman" panose="02020603050405020304" pitchFamily="18" charset="0"/>
                  <a:ea typeface="黑体" panose="02010609060101010101" pitchFamily="49" charset="-122"/>
                </a:rPr>
                <a:t>B</a:t>
              </a:r>
            </a:p>
          </p:txBody>
        </p:sp>
        <p:sp>
          <p:nvSpPr>
            <p:cNvPr id="12327" name="文本框 11303"/>
            <p:cNvSpPr txBox="1"/>
            <p:nvPr/>
          </p:nvSpPr>
          <p:spPr>
            <a:xfrm>
              <a:off x="1270" y="0"/>
              <a:ext cx="227" cy="290"/>
            </a:xfrm>
            <a:prstGeom prst="rect">
              <a:avLst/>
            </a:prstGeom>
            <a:noFill/>
            <a:ln w="9525">
              <a:noFill/>
            </a:ln>
            <a:effectLst>
              <a:prstShdw prst="shdw17" dist="17961" dir="2699999">
                <a:srgbClr val="708688"/>
              </a:prstShdw>
            </a:effectLst>
          </p:spPr>
          <p:txBody>
            <a:bodyPr anchor="t" anchorCtr="0">
              <a:spAutoFit/>
            </a:bodyPr>
            <a:lstStyle/>
            <a:p>
              <a:pPr>
                <a:spcBef>
                  <a:spcPct val="50000"/>
                </a:spcBef>
              </a:pPr>
              <a:r>
                <a:rPr lang="en-US" altLang="zh-CN" sz="2400" i="1">
                  <a:latin typeface="Times New Roman" panose="02020603050405020304" pitchFamily="18" charset="0"/>
                  <a:ea typeface="黑体" panose="02010609060101010101" pitchFamily="49" charset="-122"/>
                </a:rPr>
                <a:t>A</a:t>
              </a:r>
            </a:p>
          </p:txBody>
        </p:sp>
        <p:sp>
          <p:nvSpPr>
            <p:cNvPr id="12328" name="直接连接符 11304"/>
            <p:cNvSpPr/>
            <p:nvPr/>
          </p:nvSpPr>
          <p:spPr>
            <a:xfrm>
              <a:off x="1406" y="227"/>
              <a:ext cx="544" cy="907"/>
            </a:xfrm>
            <a:prstGeom prst="line">
              <a:avLst/>
            </a:prstGeom>
            <a:ln w="9525" cap="flat" cmpd="sng">
              <a:solidFill>
                <a:schemeClr val="tx1"/>
              </a:solidFill>
              <a:prstDash val="solid"/>
              <a:round/>
              <a:headEnd type="none" w="med" len="med"/>
              <a:tailEnd type="none" w="med" len="med"/>
            </a:ln>
            <a:effectLst>
              <a:prstShdw prst="shdw17" dist="17961" dir="2699999">
                <a:srgbClr val="000000"/>
              </a:prstShdw>
            </a:effectLst>
          </p:spPr>
          <p:txBody>
            <a:bodyPr anchor="t" anchorCtr="0"/>
            <a:lstStyle/>
            <a:p>
              <a:endParaRPr lang="zh-CN" altLang="en-US">
                <a:latin typeface="Arial" panose="020B0604020202020204" pitchFamily="34" charset="0"/>
                <a:ea typeface="宋体" panose="02010600030101010101" pitchFamily="2" charset="-122"/>
              </a:endParaRPr>
            </a:p>
          </p:txBody>
        </p:sp>
        <p:sp>
          <p:nvSpPr>
            <p:cNvPr id="12329" name="直接连接符 11305"/>
            <p:cNvSpPr/>
            <p:nvPr/>
          </p:nvSpPr>
          <p:spPr>
            <a:xfrm>
              <a:off x="226" y="1134"/>
              <a:ext cx="1724" cy="0"/>
            </a:xfrm>
            <a:prstGeom prst="line">
              <a:avLst/>
            </a:prstGeom>
            <a:ln w="9525" cap="flat" cmpd="sng">
              <a:solidFill>
                <a:schemeClr val="tx1"/>
              </a:solidFill>
              <a:prstDash val="solid"/>
              <a:round/>
              <a:headEnd type="none" w="med" len="med"/>
              <a:tailEnd type="none" w="med" len="med"/>
            </a:ln>
            <a:effectLst>
              <a:prstShdw prst="shdw17" dist="17961" dir="2699999">
                <a:srgbClr val="000000"/>
              </a:prstShdw>
            </a:effectLst>
          </p:spPr>
          <p:txBody>
            <a:bodyPr anchor="t" anchorCtr="0"/>
            <a:lstStyle/>
            <a:p>
              <a:endParaRPr lang="zh-CN" altLang="en-US">
                <a:latin typeface="Arial" panose="020B0604020202020204" pitchFamily="34" charset="0"/>
                <a:ea typeface="宋体" panose="02010600030101010101" pitchFamily="2" charset="-122"/>
              </a:endParaRPr>
            </a:p>
          </p:txBody>
        </p:sp>
        <p:sp>
          <p:nvSpPr>
            <p:cNvPr id="12330" name="直接连接符 11306"/>
            <p:cNvSpPr/>
            <p:nvPr/>
          </p:nvSpPr>
          <p:spPr>
            <a:xfrm flipV="1">
              <a:off x="226" y="227"/>
              <a:ext cx="1180" cy="907"/>
            </a:xfrm>
            <a:prstGeom prst="line">
              <a:avLst/>
            </a:prstGeom>
            <a:ln w="9525" cap="flat" cmpd="sng">
              <a:solidFill>
                <a:schemeClr val="tx1"/>
              </a:solidFill>
              <a:prstDash val="solid"/>
              <a:round/>
              <a:headEnd type="none" w="med" len="med"/>
              <a:tailEnd type="none" w="med" len="med"/>
            </a:ln>
            <a:effectLst>
              <a:prstShdw prst="shdw17" dist="17961" dir="2699999">
                <a:srgbClr val="000000"/>
              </a:prstShdw>
            </a:effectLst>
          </p:spPr>
          <p:txBody>
            <a:bodyPr anchor="t" anchorCtr="0"/>
            <a:lstStyle/>
            <a:p>
              <a:endParaRPr lang="zh-CN" altLang="en-US">
                <a:latin typeface="Arial" panose="020B0604020202020204" pitchFamily="34" charset="0"/>
                <a:ea typeface="宋体" panose="02010600030101010101" pitchFamily="2" charset="-122"/>
              </a:endParaRPr>
            </a:p>
          </p:txBody>
        </p:sp>
        <p:sp>
          <p:nvSpPr>
            <p:cNvPr id="12331" name="文本框 11307"/>
            <p:cNvSpPr txBox="1"/>
            <p:nvPr/>
          </p:nvSpPr>
          <p:spPr>
            <a:xfrm>
              <a:off x="0" y="952"/>
              <a:ext cx="227" cy="290"/>
            </a:xfrm>
            <a:prstGeom prst="rect">
              <a:avLst/>
            </a:prstGeom>
            <a:noFill/>
            <a:ln w="9525">
              <a:noFill/>
            </a:ln>
            <a:effectLst>
              <a:prstShdw prst="shdw17" dist="17961" dir="2699999">
                <a:srgbClr val="708688"/>
              </a:prstShdw>
            </a:effectLst>
          </p:spPr>
          <p:txBody>
            <a:bodyPr anchor="t" anchorCtr="0">
              <a:spAutoFit/>
            </a:bodyPr>
            <a:lstStyle/>
            <a:p>
              <a:pPr>
                <a:spcBef>
                  <a:spcPct val="50000"/>
                </a:spcBef>
              </a:pPr>
              <a:r>
                <a:rPr lang="en-US" altLang="zh-CN" sz="2400" i="1">
                  <a:latin typeface="Times New Roman" panose="02020603050405020304" pitchFamily="18" charset="0"/>
                  <a:ea typeface="黑体" panose="02010609060101010101" pitchFamily="49" charset="-122"/>
                </a:rPr>
                <a:t>B</a:t>
              </a:r>
            </a:p>
          </p:txBody>
        </p:sp>
        <p:sp>
          <p:nvSpPr>
            <p:cNvPr id="12332" name="文本框 11308"/>
            <p:cNvSpPr txBox="1"/>
            <p:nvPr/>
          </p:nvSpPr>
          <p:spPr>
            <a:xfrm>
              <a:off x="1270" y="0"/>
              <a:ext cx="227" cy="290"/>
            </a:xfrm>
            <a:prstGeom prst="rect">
              <a:avLst/>
            </a:prstGeom>
            <a:noFill/>
            <a:ln w="9525">
              <a:noFill/>
            </a:ln>
            <a:effectLst>
              <a:prstShdw prst="shdw17" dist="17961" dir="2699999">
                <a:srgbClr val="708688"/>
              </a:prstShdw>
            </a:effectLst>
          </p:spPr>
          <p:txBody>
            <a:bodyPr anchor="t" anchorCtr="0">
              <a:spAutoFit/>
            </a:bodyPr>
            <a:lstStyle/>
            <a:p>
              <a:pPr>
                <a:spcBef>
                  <a:spcPct val="50000"/>
                </a:spcBef>
              </a:pPr>
              <a:r>
                <a:rPr lang="en-US" altLang="zh-CN" sz="2400" i="1">
                  <a:latin typeface="Times New Roman" panose="02020603050405020304" pitchFamily="18" charset="0"/>
                  <a:ea typeface="黑体" panose="02010609060101010101" pitchFamily="49" charset="-122"/>
                </a:rPr>
                <a:t>A</a:t>
              </a:r>
            </a:p>
          </p:txBody>
        </p:sp>
      </p:grpSp>
      <p:sp>
        <p:nvSpPr>
          <p:cNvPr id="11310" name="流程图: 资料带 11309"/>
          <p:cNvSpPr/>
          <p:nvPr/>
        </p:nvSpPr>
        <p:spPr>
          <a:xfrm>
            <a:off x="6599238" y="1125538"/>
            <a:ext cx="3600450" cy="1798637"/>
          </a:xfrm>
          <a:prstGeom prst="flowChartPunchedTape">
            <a:avLst/>
          </a:prstGeom>
          <a:solidFill>
            <a:srgbClr val="00FFFF"/>
          </a:solidFill>
          <a:ln w="9525">
            <a:noFill/>
          </a:ln>
          <a:effectLst>
            <a:prstShdw prst="shdw17" dist="17961" dir="2699999">
              <a:srgbClr val="009999"/>
            </a:prstShdw>
          </a:effectLst>
        </p:spPr>
        <p:txBody>
          <a:bodyPr anchor="t" anchorCtr="0"/>
          <a:lstStyle/>
          <a:p>
            <a:endParaRPr lang="zh-CN" altLang="en-US">
              <a:latin typeface="Arial" panose="020B0604020202020204" pitchFamily="34" charset="0"/>
              <a:ea typeface="宋体" panose="02010600030101010101" pitchFamily="2" charset="-122"/>
            </a:endParaRPr>
          </a:p>
        </p:txBody>
      </p:sp>
      <p:sp>
        <p:nvSpPr>
          <p:cNvPr id="11311" name="文本框 11310"/>
          <p:cNvSpPr txBox="1"/>
          <p:nvPr/>
        </p:nvSpPr>
        <p:spPr>
          <a:xfrm>
            <a:off x="6527800" y="1478280"/>
            <a:ext cx="3672840" cy="1198880"/>
          </a:xfrm>
          <a:prstGeom prst="rect">
            <a:avLst/>
          </a:prstGeom>
          <a:noFill/>
          <a:ln w="9525">
            <a:noFill/>
          </a:ln>
          <a:effectLst>
            <a:prstShdw prst="shdw17" dist="17961" dir="2699999">
              <a:srgbClr val="708688"/>
            </a:prstShdw>
          </a:effectLst>
        </p:spPr>
        <p:txBody>
          <a:bodyPr wrap="square" anchor="t" anchorCtr="0">
            <a:spAutoFit/>
          </a:bodyPr>
          <a:lstStyle/>
          <a:p>
            <a:r>
              <a:rPr lang="zh-CN" altLang="en-US" sz="2400">
                <a:latin typeface="Times New Roman" panose="02020603050405020304" pitchFamily="18" charset="0"/>
                <a:ea typeface="黑体" panose="02010609060101010101" pitchFamily="49" charset="-122"/>
              </a:rPr>
              <a:t>假设位似中心点</a:t>
            </a:r>
            <a:r>
              <a:rPr lang="en-US" altLang="zh-CN" sz="2400" i="1">
                <a:latin typeface="Times New Roman" panose="02020603050405020304" pitchFamily="18" charset="0"/>
                <a:ea typeface="黑体" panose="02010609060101010101" pitchFamily="49" charset="-122"/>
              </a:rPr>
              <a:t>O</a:t>
            </a:r>
            <a:r>
              <a:rPr lang="zh-CN" altLang="en-US" sz="2400">
                <a:latin typeface="Times New Roman" panose="02020603050405020304" pitchFamily="18" charset="0"/>
                <a:ea typeface="黑体" panose="02010609060101010101" pitchFamily="49" charset="-122"/>
              </a:rPr>
              <a:t>在</a:t>
            </a:r>
            <a:r>
              <a:rPr lang="en-US" altLang="zh-CN" sz="2400" i="1">
                <a:latin typeface="Times New Roman" panose="02020603050405020304" pitchFamily="18" charset="0"/>
                <a:ea typeface="黑体" panose="02010609060101010101" pitchFamily="49" charset="-122"/>
              </a:rPr>
              <a:t>AB</a:t>
            </a:r>
            <a:r>
              <a:rPr lang="zh-CN" altLang="en-US" sz="2400">
                <a:latin typeface="Times New Roman" panose="02020603050405020304" pitchFamily="18" charset="0"/>
                <a:ea typeface="黑体" panose="02010609060101010101" pitchFamily="49" charset="-122"/>
              </a:rPr>
              <a:t>上，</a:t>
            </a:r>
          </a:p>
          <a:p>
            <a:r>
              <a:rPr lang="zh-CN" altLang="en-US" sz="2400">
                <a:latin typeface="Times New Roman" panose="02020603050405020304" pitchFamily="18" charset="0"/>
                <a:ea typeface="黑体" panose="02010609060101010101" pitchFamily="49" charset="-122"/>
              </a:rPr>
              <a:t>相似比</a:t>
            </a:r>
            <a:r>
              <a:rPr lang="en-US" altLang="zh-CN" sz="2400">
                <a:latin typeface="Times New Roman" panose="02020603050405020304" pitchFamily="18" charset="0"/>
                <a:ea typeface="黑体" panose="02010609060101010101" pitchFamily="49" charset="-122"/>
              </a:rPr>
              <a:t>1:5</a:t>
            </a:r>
            <a:r>
              <a:rPr lang="zh-CN" altLang="en-US" sz="2400">
                <a:latin typeface="Times New Roman" panose="02020603050405020304" pitchFamily="18" charset="0"/>
                <a:ea typeface="黑体" panose="02010609060101010101" pitchFamily="49" charset="-122"/>
              </a:rPr>
              <a:t>，点</a:t>
            </a:r>
            <a:r>
              <a:rPr lang="en-US" altLang="zh-CN" sz="2400" i="1">
                <a:latin typeface="Times New Roman" panose="02020603050405020304" pitchFamily="18" charset="0"/>
                <a:ea typeface="黑体" panose="02010609060101010101" pitchFamily="49" charset="-122"/>
              </a:rPr>
              <a:t>O</a:t>
            </a:r>
            <a:r>
              <a:rPr lang="zh-CN" altLang="en-US" sz="2400">
                <a:latin typeface="Times New Roman" panose="02020603050405020304" pitchFamily="18" charset="0"/>
                <a:ea typeface="黑体" panose="02010609060101010101" pitchFamily="49" charset="-122"/>
              </a:rPr>
              <a:t>位置如图所示</a:t>
            </a:r>
          </a:p>
        </p:txBody>
      </p:sp>
      <p:sp>
        <p:nvSpPr>
          <p:cNvPr id="11312" name="文本框 11311"/>
          <p:cNvSpPr txBox="1"/>
          <p:nvPr/>
        </p:nvSpPr>
        <p:spPr>
          <a:xfrm>
            <a:off x="4565650" y="1845945"/>
            <a:ext cx="431800" cy="583565"/>
          </a:xfrm>
          <a:prstGeom prst="rect">
            <a:avLst/>
          </a:prstGeom>
          <a:noFill/>
          <a:ln w="9525">
            <a:noFill/>
          </a:ln>
          <a:effectLst>
            <a:prstShdw prst="shdw17" dist="17961" dir="2699999">
              <a:srgbClr val="708688"/>
            </a:prstShdw>
          </a:effectLst>
        </p:spPr>
        <p:txBody>
          <a:bodyPr anchor="t" anchorCtr="0">
            <a:spAutoFit/>
          </a:bodyPr>
          <a:lstStyle/>
          <a:p>
            <a:pPr>
              <a:spcBef>
                <a:spcPct val="50000"/>
              </a:spcBef>
            </a:pPr>
            <a:r>
              <a:rPr lang="en-US" altLang="zh-CN" sz="3200" i="1">
                <a:solidFill>
                  <a:srgbClr val="FF00FF"/>
                </a:solidFill>
                <a:latin typeface="Times New Roman" panose="02020603050405020304" pitchFamily="18" charset="0"/>
                <a:ea typeface="黑体" panose="02010609060101010101" pitchFamily="49" charset="-122"/>
              </a:rPr>
              <a:t>o</a:t>
            </a:r>
          </a:p>
        </p:txBody>
      </p:sp>
      <p:sp>
        <p:nvSpPr>
          <p:cNvPr id="11313" name="直接连接符 11312"/>
          <p:cNvSpPr/>
          <p:nvPr/>
        </p:nvSpPr>
        <p:spPr>
          <a:xfrm flipH="1">
            <a:off x="5014913" y="1628775"/>
            <a:ext cx="792162" cy="576263"/>
          </a:xfrm>
          <a:prstGeom prst="line">
            <a:avLst/>
          </a:prstGeom>
          <a:ln w="57150" cap="rnd" cmpd="sng">
            <a:solidFill>
              <a:srgbClr val="FF0000"/>
            </a:solidFill>
            <a:prstDash val="sysDot"/>
            <a:round/>
            <a:headEnd type="none" w="med" len="med"/>
            <a:tailEnd type="none" w="med" len="med"/>
          </a:ln>
          <a:effectLst>
            <a:prstShdw prst="shdw17" dist="17961" dir="2699999">
              <a:srgbClr val="990000"/>
            </a:prstShdw>
          </a:effectLst>
        </p:spPr>
        <p:txBody>
          <a:bodyPr anchor="t" anchorCtr="0"/>
          <a:lstStyle/>
          <a:p>
            <a:endParaRPr lang="zh-CN" altLang="en-US">
              <a:latin typeface="Arial" panose="020B0604020202020204" pitchFamily="34" charset="0"/>
              <a:ea typeface="宋体" panose="02010600030101010101" pitchFamily="2" charset="-122"/>
            </a:endParaRPr>
          </a:p>
        </p:txBody>
      </p:sp>
      <p:sp>
        <p:nvSpPr>
          <p:cNvPr id="11314" name="直接连接符 11313"/>
          <p:cNvSpPr/>
          <p:nvPr/>
        </p:nvSpPr>
        <p:spPr>
          <a:xfrm flipH="1">
            <a:off x="3935413" y="2278063"/>
            <a:ext cx="1008062" cy="792162"/>
          </a:xfrm>
          <a:prstGeom prst="line">
            <a:avLst/>
          </a:prstGeom>
          <a:ln w="57150" cap="rnd" cmpd="sng">
            <a:solidFill>
              <a:srgbClr val="FF0000"/>
            </a:solidFill>
            <a:prstDash val="sysDot"/>
            <a:round/>
            <a:headEnd type="none" w="med" len="med"/>
            <a:tailEnd type="none" w="med" len="med"/>
          </a:ln>
          <a:effectLst>
            <a:prstShdw prst="shdw17" dist="17961" dir="2699999">
              <a:srgbClr val="990000"/>
            </a:prstShdw>
          </a:effectLst>
        </p:spPr>
        <p:txBody>
          <a:bodyPr anchor="t" anchorCtr="0"/>
          <a:lstStyle/>
          <a:p>
            <a:endParaRPr lang="zh-CN" altLang="en-US">
              <a:latin typeface="Arial" panose="020B0604020202020204" pitchFamily="34" charset="0"/>
              <a:ea typeface="宋体" panose="02010600030101010101" pitchFamily="2" charset="-122"/>
            </a:endParaRPr>
          </a:p>
        </p:txBody>
      </p:sp>
      <p:sp>
        <p:nvSpPr>
          <p:cNvPr id="11315" name="直接连接符 11314"/>
          <p:cNvSpPr/>
          <p:nvPr/>
        </p:nvSpPr>
        <p:spPr>
          <a:xfrm flipH="1" flipV="1">
            <a:off x="4943475" y="2278063"/>
            <a:ext cx="1727200" cy="792162"/>
          </a:xfrm>
          <a:prstGeom prst="line">
            <a:avLst/>
          </a:prstGeom>
          <a:ln w="57150" cap="rnd" cmpd="sng">
            <a:solidFill>
              <a:srgbClr val="FF0000"/>
            </a:solidFill>
            <a:prstDash val="sysDot"/>
            <a:round/>
            <a:headEnd type="none" w="med" len="med"/>
            <a:tailEnd type="none" w="med" len="med"/>
          </a:ln>
          <a:effectLst>
            <a:prstShdw prst="shdw17" dist="17961" dir="2699999">
              <a:srgbClr val="990000"/>
            </a:prstShdw>
          </a:effectLst>
        </p:spPr>
        <p:txBody>
          <a:bodyPr anchor="t" anchorCtr="0"/>
          <a:lstStyle/>
          <a:p>
            <a:endParaRPr lang="zh-CN" altLang="en-US">
              <a:latin typeface="Arial" panose="020B0604020202020204" pitchFamily="34" charset="0"/>
              <a:ea typeface="宋体" panose="02010600030101010101" pitchFamily="2" charset="-122"/>
            </a:endParaRPr>
          </a:p>
        </p:txBody>
      </p:sp>
      <p:sp>
        <p:nvSpPr>
          <p:cNvPr id="11316" name="矩形 11315"/>
          <p:cNvSpPr/>
          <p:nvPr/>
        </p:nvSpPr>
        <p:spPr>
          <a:xfrm>
            <a:off x="4583113" y="2316163"/>
            <a:ext cx="297180" cy="229870"/>
          </a:xfrm>
          <a:prstGeom prst="rect">
            <a:avLst/>
          </a:prstGeom>
          <a:noFill/>
          <a:ln w="9525">
            <a:noFill/>
          </a:ln>
          <a:effectLst>
            <a:prstShdw prst="shdw17" dist="17961" dir="2699999">
              <a:srgbClr val="708688"/>
            </a:prstShdw>
          </a:effectLst>
        </p:spPr>
        <p:txBody>
          <a:bodyPr wrap="none" anchor="t" anchorCtr="0">
            <a:spAutoFit/>
          </a:bodyPr>
          <a:lstStyle/>
          <a:p>
            <a:r>
              <a:rPr lang="zh-CN" altLang="en-US" sz="900">
                <a:solidFill>
                  <a:srgbClr val="0000FF"/>
                </a:solidFill>
                <a:latin typeface="Times New Roman" panose="02020603050405020304" pitchFamily="18" charset="0"/>
                <a:ea typeface="黑体" panose="02010609060101010101" pitchFamily="49" charset="-122"/>
              </a:rPr>
              <a:t>●</a:t>
            </a:r>
          </a:p>
        </p:txBody>
      </p:sp>
      <p:sp>
        <p:nvSpPr>
          <p:cNvPr id="11317" name="直接连接符 11316"/>
          <p:cNvSpPr/>
          <p:nvPr/>
        </p:nvSpPr>
        <p:spPr>
          <a:xfrm>
            <a:off x="4727575" y="2420938"/>
            <a:ext cx="647700" cy="0"/>
          </a:xfrm>
          <a:prstGeom prst="line">
            <a:avLst/>
          </a:prstGeom>
          <a:ln w="38100" cap="flat" cmpd="sng">
            <a:solidFill>
              <a:srgbClr val="0000FF"/>
            </a:solidFill>
            <a:prstDash val="solid"/>
            <a:round/>
            <a:headEnd type="none" w="med" len="med"/>
            <a:tailEnd type="none" w="med" len="med"/>
          </a:ln>
          <a:effectLst>
            <a:prstShdw prst="shdw17" dist="17961" dir="2699999">
              <a:srgbClr val="000099"/>
            </a:prstShdw>
          </a:effectLst>
        </p:spPr>
        <p:txBody>
          <a:bodyPr anchor="t" anchorCtr="0"/>
          <a:lstStyle/>
          <a:p>
            <a:endParaRPr lang="zh-CN" altLang="en-US">
              <a:latin typeface="Arial" panose="020B0604020202020204" pitchFamily="34" charset="0"/>
              <a:ea typeface="宋体" panose="02010600030101010101" pitchFamily="2" charset="-122"/>
            </a:endParaRPr>
          </a:p>
        </p:txBody>
      </p:sp>
      <p:sp>
        <p:nvSpPr>
          <p:cNvPr id="11318" name="直接连接符 11317"/>
          <p:cNvSpPr/>
          <p:nvPr/>
        </p:nvSpPr>
        <p:spPr>
          <a:xfrm flipV="1">
            <a:off x="4727575" y="2062163"/>
            <a:ext cx="503238" cy="358775"/>
          </a:xfrm>
          <a:prstGeom prst="line">
            <a:avLst/>
          </a:prstGeom>
          <a:ln w="28575" cap="flat" cmpd="sng">
            <a:solidFill>
              <a:srgbClr val="0000FF"/>
            </a:solidFill>
            <a:prstDash val="solid"/>
            <a:round/>
            <a:headEnd type="none" w="med" len="med"/>
            <a:tailEnd type="none" w="med" len="med"/>
          </a:ln>
          <a:effectLst>
            <a:prstShdw prst="shdw17" dist="17961" dir="2699999">
              <a:srgbClr val="000099"/>
            </a:prstShdw>
          </a:effectLst>
        </p:spPr>
        <p:txBody>
          <a:bodyPr anchor="t" anchorCtr="0"/>
          <a:lstStyle/>
          <a:p>
            <a:endParaRPr lang="zh-CN" altLang="en-US">
              <a:latin typeface="Arial" panose="020B0604020202020204" pitchFamily="34" charset="0"/>
              <a:ea typeface="宋体" panose="02010600030101010101" pitchFamily="2" charset="-122"/>
            </a:endParaRPr>
          </a:p>
        </p:txBody>
      </p:sp>
      <p:sp>
        <p:nvSpPr>
          <p:cNvPr id="11319" name="直接连接符 11318"/>
          <p:cNvSpPr/>
          <p:nvPr/>
        </p:nvSpPr>
        <p:spPr>
          <a:xfrm>
            <a:off x="5230813" y="2062163"/>
            <a:ext cx="144462" cy="358775"/>
          </a:xfrm>
          <a:prstGeom prst="line">
            <a:avLst/>
          </a:prstGeom>
          <a:ln w="38100" cap="flat" cmpd="sng">
            <a:solidFill>
              <a:srgbClr val="0000FF"/>
            </a:solidFill>
            <a:prstDash val="solid"/>
            <a:round/>
            <a:headEnd type="none" w="med" len="med"/>
            <a:tailEnd type="none" w="med" len="med"/>
          </a:ln>
          <a:effectLst>
            <a:prstShdw prst="shdw17" dist="17961" dir="2699999">
              <a:srgbClr val="000099"/>
            </a:prstShdw>
          </a:effectLst>
        </p:spPr>
        <p:txBody>
          <a:bodyPr anchor="t" anchorCtr="0"/>
          <a:lstStyle/>
          <a:p>
            <a:endParaRPr lang="zh-CN" altLang="en-US">
              <a:latin typeface="Arial" panose="020B0604020202020204" pitchFamily="34" charset="0"/>
              <a:ea typeface="宋体" panose="02010600030101010101" pitchFamily="2" charset="-122"/>
            </a:endParaRPr>
          </a:p>
        </p:txBody>
      </p:sp>
      <p:sp>
        <p:nvSpPr>
          <p:cNvPr id="11320" name="矩形 11319"/>
          <p:cNvSpPr/>
          <p:nvPr/>
        </p:nvSpPr>
        <p:spPr>
          <a:xfrm>
            <a:off x="4799013" y="2133600"/>
            <a:ext cx="336550" cy="229870"/>
          </a:xfrm>
          <a:prstGeom prst="rect">
            <a:avLst/>
          </a:prstGeom>
          <a:noFill/>
          <a:ln w="9525">
            <a:noFill/>
          </a:ln>
          <a:effectLst>
            <a:prstShdw prst="shdw17" dist="17961" dir="2699999">
              <a:srgbClr val="708688"/>
            </a:prstShdw>
          </a:effectLst>
        </p:spPr>
        <p:txBody>
          <a:bodyPr anchor="t" anchorCtr="0">
            <a:spAutoFit/>
          </a:bodyPr>
          <a:lstStyle/>
          <a:p>
            <a:r>
              <a:rPr lang="zh-CN" altLang="en-US" sz="900">
                <a:solidFill>
                  <a:srgbClr val="FF00FF"/>
                </a:solidFill>
                <a:latin typeface="Times New Roman" panose="02020603050405020304" pitchFamily="18" charset="0"/>
                <a:ea typeface="黑体" panose="02010609060101010101" pitchFamily="49" charset="-122"/>
              </a:rPr>
              <a:t>●</a:t>
            </a:r>
          </a:p>
        </p:txBody>
      </p:sp>
      <p:sp>
        <p:nvSpPr>
          <p:cNvPr id="11321" name="文本框 11320"/>
          <p:cNvSpPr txBox="1"/>
          <p:nvPr/>
        </p:nvSpPr>
        <p:spPr>
          <a:xfrm>
            <a:off x="4943475" y="1620838"/>
            <a:ext cx="434340" cy="460375"/>
          </a:xfrm>
          <a:prstGeom prst="rect">
            <a:avLst/>
          </a:prstGeom>
          <a:noFill/>
          <a:ln w="9525">
            <a:noFill/>
          </a:ln>
          <a:effectLst>
            <a:prstShdw prst="shdw17" dist="17961" dir="2699999">
              <a:srgbClr val="708688"/>
            </a:prstShdw>
          </a:effectLst>
        </p:spPr>
        <p:txBody>
          <a:bodyPr wrap="none" anchor="t" anchorCtr="0">
            <a:spAutoFit/>
          </a:bodyPr>
          <a:lstStyle/>
          <a:p>
            <a:r>
              <a:rPr lang="en-US" altLang="zh-CN" sz="2400" i="1">
                <a:solidFill>
                  <a:srgbClr val="0000FF"/>
                </a:solidFill>
                <a:latin typeface="Times New Roman" panose="02020603050405020304" pitchFamily="18" charset="0"/>
                <a:ea typeface="黑体" panose="02010609060101010101" pitchFamily="49" charset="-122"/>
              </a:rPr>
              <a:t>A'</a:t>
            </a:r>
          </a:p>
        </p:txBody>
      </p:sp>
      <p:sp>
        <p:nvSpPr>
          <p:cNvPr id="11322" name="文本框 11321"/>
          <p:cNvSpPr txBox="1"/>
          <p:nvPr/>
        </p:nvSpPr>
        <p:spPr>
          <a:xfrm>
            <a:off x="4151313" y="2125663"/>
            <a:ext cx="434340" cy="460375"/>
          </a:xfrm>
          <a:prstGeom prst="rect">
            <a:avLst/>
          </a:prstGeom>
          <a:noFill/>
          <a:ln w="9525">
            <a:noFill/>
          </a:ln>
          <a:effectLst>
            <a:prstShdw prst="shdw17" dist="17961" dir="2699999">
              <a:srgbClr val="708688"/>
            </a:prstShdw>
          </a:effectLst>
        </p:spPr>
        <p:txBody>
          <a:bodyPr wrap="none" anchor="t" anchorCtr="0">
            <a:spAutoFit/>
          </a:bodyPr>
          <a:lstStyle/>
          <a:p>
            <a:r>
              <a:rPr lang="en-US" altLang="zh-CN" sz="2400" i="1">
                <a:solidFill>
                  <a:srgbClr val="0000FF"/>
                </a:solidFill>
                <a:latin typeface="Times New Roman" panose="02020603050405020304" pitchFamily="18" charset="0"/>
                <a:ea typeface="黑体" panose="02010609060101010101" pitchFamily="49" charset="-122"/>
              </a:rPr>
              <a:t>B'</a:t>
            </a:r>
          </a:p>
        </p:txBody>
      </p:sp>
      <p:sp>
        <p:nvSpPr>
          <p:cNvPr id="11323" name="文本框 11322"/>
          <p:cNvSpPr txBox="1"/>
          <p:nvPr/>
        </p:nvSpPr>
        <p:spPr>
          <a:xfrm>
            <a:off x="5446713" y="2125663"/>
            <a:ext cx="451485" cy="460375"/>
          </a:xfrm>
          <a:prstGeom prst="rect">
            <a:avLst/>
          </a:prstGeom>
          <a:noFill/>
          <a:ln w="9525">
            <a:noFill/>
          </a:ln>
          <a:effectLst>
            <a:prstShdw prst="shdw17" dist="17961" dir="2699999">
              <a:srgbClr val="708688"/>
            </a:prstShdw>
          </a:effectLst>
        </p:spPr>
        <p:txBody>
          <a:bodyPr wrap="none" anchor="t" anchorCtr="0">
            <a:spAutoFit/>
          </a:bodyPr>
          <a:lstStyle/>
          <a:p>
            <a:r>
              <a:rPr lang="en-US" altLang="zh-CN" sz="2400" i="1">
                <a:solidFill>
                  <a:srgbClr val="0000FF"/>
                </a:solidFill>
                <a:latin typeface="Times New Roman" panose="02020603050405020304" pitchFamily="18" charset="0"/>
                <a:ea typeface="黑体" panose="02010609060101010101" pitchFamily="49" charset="-122"/>
              </a:rPr>
              <a:t>C'</a:t>
            </a:r>
          </a:p>
        </p:txBody>
      </p:sp>
      <p:sp>
        <p:nvSpPr>
          <p:cNvPr id="11324" name="直接连接符 11323"/>
          <p:cNvSpPr/>
          <p:nvPr/>
        </p:nvSpPr>
        <p:spPr>
          <a:xfrm flipH="1" flipV="1">
            <a:off x="6096000" y="4365625"/>
            <a:ext cx="863600" cy="1439863"/>
          </a:xfrm>
          <a:prstGeom prst="line">
            <a:avLst/>
          </a:prstGeom>
          <a:ln w="57150" cap="rnd" cmpd="sng">
            <a:solidFill>
              <a:srgbClr val="FF0000"/>
            </a:solidFill>
            <a:prstDash val="sysDot"/>
            <a:round/>
            <a:headEnd type="none" w="med" len="med"/>
            <a:tailEnd type="none" w="med" len="med"/>
          </a:ln>
          <a:effectLst>
            <a:prstShdw prst="shdw17" dist="17961" dir="2699999">
              <a:srgbClr val="990000"/>
            </a:prstShdw>
          </a:effectLst>
        </p:spPr>
        <p:txBody>
          <a:bodyPr anchor="t" anchorCtr="0"/>
          <a:lstStyle/>
          <a:p>
            <a:endParaRPr lang="zh-CN" altLang="en-US">
              <a:latin typeface="Arial" panose="020B0604020202020204" pitchFamily="34" charset="0"/>
              <a:ea typeface="宋体" panose="02010600030101010101" pitchFamily="2" charset="-122"/>
            </a:endParaRPr>
          </a:p>
        </p:txBody>
      </p:sp>
      <p:sp>
        <p:nvSpPr>
          <p:cNvPr id="11325" name="直接连接符 11324"/>
          <p:cNvSpPr/>
          <p:nvPr/>
        </p:nvSpPr>
        <p:spPr>
          <a:xfrm flipH="1" flipV="1">
            <a:off x="4222750" y="5805488"/>
            <a:ext cx="2736850" cy="0"/>
          </a:xfrm>
          <a:prstGeom prst="line">
            <a:avLst/>
          </a:prstGeom>
          <a:ln w="57150" cap="rnd" cmpd="sng">
            <a:solidFill>
              <a:srgbClr val="FF0000"/>
            </a:solidFill>
            <a:prstDash val="sysDot"/>
            <a:round/>
            <a:headEnd type="none" w="med" len="med"/>
            <a:tailEnd type="none" w="med" len="med"/>
          </a:ln>
          <a:effectLst>
            <a:prstShdw prst="shdw17" dist="17961" dir="2699999">
              <a:srgbClr val="990000"/>
            </a:prstShdw>
          </a:effectLst>
        </p:spPr>
        <p:txBody>
          <a:bodyPr anchor="t" anchorCtr="0"/>
          <a:lstStyle/>
          <a:p>
            <a:endParaRPr lang="zh-CN" altLang="en-US">
              <a:latin typeface="Arial" panose="020B0604020202020204" pitchFamily="34" charset="0"/>
              <a:ea typeface="宋体" panose="02010600030101010101" pitchFamily="2" charset="-122"/>
            </a:endParaRPr>
          </a:p>
        </p:txBody>
      </p:sp>
      <p:sp>
        <p:nvSpPr>
          <p:cNvPr id="11326" name="矩形 11325"/>
          <p:cNvSpPr/>
          <p:nvPr/>
        </p:nvSpPr>
        <p:spPr>
          <a:xfrm>
            <a:off x="6599238" y="5340350"/>
            <a:ext cx="297180" cy="229870"/>
          </a:xfrm>
          <a:prstGeom prst="rect">
            <a:avLst/>
          </a:prstGeom>
          <a:noFill/>
          <a:ln w="9525">
            <a:noFill/>
          </a:ln>
          <a:effectLst>
            <a:prstShdw prst="shdw17" dist="17961" dir="2699999">
              <a:srgbClr val="708688"/>
            </a:prstShdw>
          </a:effectLst>
        </p:spPr>
        <p:txBody>
          <a:bodyPr wrap="none" anchor="t" anchorCtr="0">
            <a:spAutoFit/>
          </a:bodyPr>
          <a:lstStyle/>
          <a:p>
            <a:r>
              <a:rPr lang="zh-CN" altLang="en-US" sz="900">
                <a:solidFill>
                  <a:srgbClr val="0000FF"/>
                </a:solidFill>
                <a:latin typeface="Times New Roman" panose="02020603050405020304" pitchFamily="18" charset="0"/>
                <a:ea typeface="黑体" panose="02010609060101010101" pitchFamily="49" charset="-122"/>
              </a:rPr>
              <a:t>●</a:t>
            </a:r>
          </a:p>
        </p:txBody>
      </p:sp>
      <p:sp>
        <p:nvSpPr>
          <p:cNvPr id="11327" name="矩形 11326"/>
          <p:cNvSpPr/>
          <p:nvPr/>
        </p:nvSpPr>
        <p:spPr>
          <a:xfrm>
            <a:off x="6167438" y="5662613"/>
            <a:ext cx="336550" cy="229870"/>
          </a:xfrm>
          <a:prstGeom prst="rect">
            <a:avLst/>
          </a:prstGeom>
          <a:noFill/>
          <a:ln w="9525">
            <a:noFill/>
          </a:ln>
          <a:effectLst>
            <a:prstShdw prst="shdw17" dist="17961" dir="2699999">
              <a:srgbClr val="708688"/>
            </a:prstShdw>
          </a:effectLst>
        </p:spPr>
        <p:txBody>
          <a:bodyPr anchor="t" anchorCtr="0">
            <a:spAutoFit/>
          </a:bodyPr>
          <a:lstStyle/>
          <a:p>
            <a:r>
              <a:rPr lang="zh-CN" altLang="en-US" sz="900">
                <a:solidFill>
                  <a:srgbClr val="0000FF"/>
                </a:solidFill>
                <a:latin typeface="Times New Roman" panose="02020603050405020304" pitchFamily="18" charset="0"/>
                <a:ea typeface="黑体" panose="02010609060101010101" pitchFamily="49" charset="-122"/>
              </a:rPr>
              <a:t>●</a:t>
            </a:r>
          </a:p>
        </p:txBody>
      </p:sp>
      <p:sp>
        <p:nvSpPr>
          <p:cNvPr id="11328" name="直接连接符 11327"/>
          <p:cNvSpPr/>
          <p:nvPr/>
        </p:nvSpPr>
        <p:spPr>
          <a:xfrm>
            <a:off x="6743700" y="5445125"/>
            <a:ext cx="215900" cy="358775"/>
          </a:xfrm>
          <a:prstGeom prst="line">
            <a:avLst/>
          </a:prstGeom>
          <a:ln w="38100" cap="flat" cmpd="sng">
            <a:solidFill>
              <a:srgbClr val="0000FF"/>
            </a:solidFill>
            <a:prstDash val="solid"/>
            <a:round/>
            <a:headEnd type="none" w="med" len="med"/>
            <a:tailEnd type="none" w="med" len="med"/>
          </a:ln>
          <a:effectLst>
            <a:prstShdw prst="shdw17" dist="17961" dir="2699999">
              <a:srgbClr val="000099"/>
            </a:prstShdw>
          </a:effectLst>
        </p:spPr>
        <p:txBody>
          <a:bodyPr anchor="t" anchorCtr="0"/>
          <a:lstStyle/>
          <a:p>
            <a:endParaRPr lang="zh-CN" altLang="en-US">
              <a:latin typeface="Arial" panose="020B0604020202020204" pitchFamily="34" charset="0"/>
              <a:ea typeface="宋体" panose="02010600030101010101" pitchFamily="2" charset="-122"/>
            </a:endParaRPr>
          </a:p>
        </p:txBody>
      </p:sp>
      <p:sp>
        <p:nvSpPr>
          <p:cNvPr id="11329" name="直接连接符 11328"/>
          <p:cNvSpPr/>
          <p:nvPr/>
        </p:nvSpPr>
        <p:spPr>
          <a:xfrm flipH="1">
            <a:off x="6311900" y="5445125"/>
            <a:ext cx="431800" cy="360363"/>
          </a:xfrm>
          <a:prstGeom prst="line">
            <a:avLst/>
          </a:prstGeom>
          <a:ln w="38100" cap="flat" cmpd="sng">
            <a:solidFill>
              <a:srgbClr val="0000FF"/>
            </a:solidFill>
            <a:prstDash val="solid"/>
            <a:round/>
            <a:headEnd type="none" w="med" len="med"/>
            <a:tailEnd type="none" w="med" len="med"/>
          </a:ln>
          <a:effectLst>
            <a:prstShdw prst="shdw17" dist="17961" dir="2699999">
              <a:srgbClr val="000099"/>
            </a:prstShdw>
          </a:effectLst>
        </p:spPr>
        <p:txBody>
          <a:bodyPr anchor="t" anchorCtr="0"/>
          <a:lstStyle/>
          <a:p>
            <a:endParaRPr lang="zh-CN" altLang="en-US">
              <a:latin typeface="Arial" panose="020B0604020202020204" pitchFamily="34" charset="0"/>
              <a:ea typeface="宋体" panose="02010600030101010101" pitchFamily="2" charset="-122"/>
            </a:endParaRPr>
          </a:p>
        </p:txBody>
      </p:sp>
      <p:sp>
        <p:nvSpPr>
          <p:cNvPr id="11330" name="直接连接符 11329"/>
          <p:cNvSpPr/>
          <p:nvPr/>
        </p:nvSpPr>
        <p:spPr>
          <a:xfrm flipV="1">
            <a:off x="6383338" y="5805488"/>
            <a:ext cx="576262" cy="1587"/>
          </a:xfrm>
          <a:prstGeom prst="line">
            <a:avLst/>
          </a:prstGeom>
          <a:ln w="38100" cap="flat" cmpd="sng">
            <a:solidFill>
              <a:srgbClr val="0000FF"/>
            </a:solidFill>
            <a:prstDash val="solid"/>
            <a:round/>
            <a:headEnd type="none" w="med" len="med"/>
            <a:tailEnd type="none" w="med" len="med"/>
          </a:ln>
          <a:effectLst>
            <a:prstShdw prst="shdw17" dist="17961" dir="2699999">
              <a:srgbClr val="000099"/>
            </a:prstShdw>
          </a:effectLst>
        </p:spPr>
        <p:txBody>
          <a:bodyPr anchor="t" anchorCtr="0"/>
          <a:lstStyle/>
          <a:p>
            <a:endParaRPr lang="zh-CN" altLang="en-US">
              <a:latin typeface="Arial" panose="020B0604020202020204" pitchFamily="34" charset="0"/>
              <a:ea typeface="宋体" panose="02010600030101010101" pitchFamily="2" charset="-122"/>
            </a:endParaRPr>
          </a:p>
        </p:txBody>
      </p:sp>
      <p:sp>
        <p:nvSpPr>
          <p:cNvPr id="11331" name="矩形 11330"/>
          <p:cNvSpPr/>
          <p:nvPr/>
        </p:nvSpPr>
        <p:spPr>
          <a:xfrm>
            <a:off x="6815138" y="5700713"/>
            <a:ext cx="297180" cy="229870"/>
          </a:xfrm>
          <a:prstGeom prst="rect">
            <a:avLst/>
          </a:prstGeom>
          <a:noFill/>
          <a:ln w="9525">
            <a:noFill/>
          </a:ln>
          <a:effectLst>
            <a:prstShdw prst="shdw17" dist="17961" dir="2699999">
              <a:srgbClr val="708688"/>
            </a:prstShdw>
          </a:effectLst>
        </p:spPr>
        <p:txBody>
          <a:bodyPr wrap="none" anchor="t" anchorCtr="0">
            <a:spAutoFit/>
          </a:bodyPr>
          <a:lstStyle/>
          <a:p>
            <a:r>
              <a:rPr lang="zh-CN" altLang="en-US" sz="900">
                <a:solidFill>
                  <a:srgbClr val="FF00FF"/>
                </a:solidFill>
                <a:latin typeface="Times New Roman" panose="02020603050405020304" pitchFamily="18" charset="0"/>
                <a:ea typeface="黑体" panose="02010609060101010101" pitchFamily="49" charset="-122"/>
              </a:rPr>
              <a:t>●</a:t>
            </a:r>
          </a:p>
        </p:txBody>
      </p:sp>
      <p:sp>
        <p:nvSpPr>
          <p:cNvPr id="11332" name="文本框 11331"/>
          <p:cNvSpPr txBox="1"/>
          <p:nvPr/>
        </p:nvSpPr>
        <p:spPr>
          <a:xfrm>
            <a:off x="6815138" y="5078413"/>
            <a:ext cx="434340" cy="460375"/>
          </a:xfrm>
          <a:prstGeom prst="rect">
            <a:avLst/>
          </a:prstGeom>
          <a:noFill/>
          <a:ln w="9525">
            <a:noFill/>
          </a:ln>
          <a:effectLst>
            <a:prstShdw prst="shdw17" dist="17961" dir="2699999">
              <a:srgbClr val="708688"/>
            </a:prstShdw>
          </a:effectLst>
        </p:spPr>
        <p:txBody>
          <a:bodyPr wrap="none" anchor="t" anchorCtr="0">
            <a:spAutoFit/>
          </a:bodyPr>
          <a:lstStyle/>
          <a:p>
            <a:r>
              <a:rPr lang="en-US" altLang="zh-CN" sz="2400" i="1">
                <a:solidFill>
                  <a:srgbClr val="0000FF"/>
                </a:solidFill>
                <a:latin typeface="Times New Roman" panose="02020603050405020304" pitchFamily="18" charset="0"/>
                <a:ea typeface="黑体" panose="02010609060101010101" pitchFamily="49" charset="-122"/>
              </a:rPr>
              <a:t>A'</a:t>
            </a:r>
          </a:p>
        </p:txBody>
      </p:sp>
      <p:sp>
        <p:nvSpPr>
          <p:cNvPr id="11333" name="文本框 11332"/>
          <p:cNvSpPr txBox="1"/>
          <p:nvPr/>
        </p:nvSpPr>
        <p:spPr>
          <a:xfrm>
            <a:off x="5880100" y="5870575"/>
            <a:ext cx="434340" cy="460375"/>
          </a:xfrm>
          <a:prstGeom prst="rect">
            <a:avLst/>
          </a:prstGeom>
          <a:noFill/>
          <a:ln w="9525">
            <a:noFill/>
          </a:ln>
          <a:effectLst>
            <a:prstShdw prst="shdw17" dist="17961" dir="2699999">
              <a:srgbClr val="708688"/>
            </a:prstShdw>
          </a:effectLst>
        </p:spPr>
        <p:txBody>
          <a:bodyPr wrap="none" anchor="t" anchorCtr="0">
            <a:spAutoFit/>
          </a:bodyPr>
          <a:lstStyle/>
          <a:p>
            <a:r>
              <a:rPr lang="en-US" altLang="zh-CN" sz="2400" i="1">
                <a:solidFill>
                  <a:srgbClr val="0000FF"/>
                </a:solidFill>
                <a:latin typeface="Times New Roman" panose="02020603050405020304" pitchFamily="18" charset="0"/>
                <a:ea typeface="黑体" panose="02010609060101010101" pitchFamily="49" charset="-122"/>
              </a:rPr>
              <a:t>B'</a:t>
            </a:r>
          </a:p>
        </p:txBody>
      </p:sp>
      <p:sp>
        <p:nvSpPr>
          <p:cNvPr id="11334" name="文本框 11333"/>
          <p:cNvSpPr txBox="1"/>
          <p:nvPr/>
        </p:nvSpPr>
        <p:spPr>
          <a:xfrm>
            <a:off x="7320280" y="5589905"/>
            <a:ext cx="665480" cy="460375"/>
          </a:xfrm>
          <a:prstGeom prst="rect">
            <a:avLst/>
          </a:prstGeom>
          <a:noFill/>
          <a:ln w="9525">
            <a:noFill/>
          </a:ln>
          <a:effectLst>
            <a:prstShdw prst="shdw17" dist="17961" dir="2699999">
              <a:srgbClr val="708688"/>
            </a:prstShdw>
          </a:effectLst>
        </p:spPr>
        <p:txBody>
          <a:bodyPr wrap="square" anchor="t" anchorCtr="0">
            <a:spAutoFit/>
          </a:bodyPr>
          <a:lstStyle/>
          <a:p>
            <a:r>
              <a:rPr lang="en-US" altLang="zh-CN" sz="2400">
                <a:solidFill>
                  <a:srgbClr val="0000FF"/>
                </a:solidFill>
                <a:latin typeface="Times New Roman" panose="02020603050405020304" pitchFamily="18" charset="0"/>
                <a:ea typeface="黑体" panose="02010609060101010101" pitchFamily="49" charset="-122"/>
              </a:rPr>
              <a:t>(</a:t>
            </a:r>
            <a:r>
              <a:rPr lang="en-US" altLang="zh-CN" sz="2400" i="1">
                <a:solidFill>
                  <a:srgbClr val="0000FF"/>
                </a:solidFill>
                <a:latin typeface="Times New Roman" panose="02020603050405020304" pitchFamily="18" charset="0"/>
                <a:ea typeface="黑体" panose="02010609060101010101" pitchFamily="49" charset="-122"/>
              </a:rPr>
              <a:t>C'</a:t>
            </a:r>
            <a:r>
              <a:rPr lang="en-US" altLang="zh-CN" sz="2400">
                <a:solidFill>
                  <a:srgbClr val="0000FF"/>
                </a:solidFill>
                <a:latin typeface="Times New Roman" panose="02020603050405020304" pitchFamily="18" charset="0"/>
                <a:ea typeface="黑体" panose="02010609060101010101" pitchFamily="49" charset="-122"/>
              </a:rPr>
              <a:t>)</a:t>
            </a:r>
            <a:endParaRPr lang="en-US" altLang="zh-CN" sz="2400" i="1">
              <a:solidFill>
                <a:srgbClr val="0000FF"/>
              </a:solidFill>
              <a:latin typeface="Times New Roman" panose="02020603050405020304" pitchFamily="18" charset="0"/>
              <a:ea typeface="黑体" panose="02010609060101010101" pitchFamily="49" charset="-122"/>
            </a:endParaRPr>
          </a:p>
        </p:txBody>
      </p:sp>
      <p:sp>
        <p:nvSpPr>
          <p:cNvPr id="11335" name="矩形 11334"/>
          <p:cNvSpPr/>
          <p:nvPr/>
        </p:nvSpPr>
        <p:spPr>
          <a:xfrm>
            <a:off x="5014913" y="1955800"/>
            <a:ext cx="297180" cy="229870"/>
          </a:xfrm>
          <a:prstGeom prst="rect">
            <a:avLst/>
          </a:prstGeom>
          <a:noFill/>
          <a:ln w="9525">
            <a:noFill/>
          </a:ln>
          <a:effectLst>
            <a:prstShdw prst="shdw17" dist="17961" dir="2699999">
              <a:srgbClr val="708688"/>
            </a:prstShdw>
          </a:effectLst>
        </p:spPr>
        <p:txBody>
          <a:bodyPr wrap="none" anchor="t" anchorCtr="0">
            <a:spAutoFit/>
          </a:bodyPr>
          <a:lstStyle/>
          <a:p>
            <a:r>
              <a:rPr lang="zh-CN" altLang="en-US" sz="900">
                <a:solidFill>
                  <a:srgbClr val="0000FF"/>
                </a:solidFill>
                <a:latin typeface="Times New Roman" panose="02020603050405020304" pitchFamily="18" charset="0"/>
                <a:ea typeface="黑体" panose="02010609060101010101" pitchFamily="49" charset="-122"/>
              </a:rPr>
              <a:t>●</a:t>
            </a:r>
          </a:p>
        </p:txBody>
      </p:sp>
      <p:sp>
        <p:nvSpPr>
          <p:cNvPr id="11336" name="矩形 11335"/>
          <p:cNvSpPr/>
          <p:nvPr/>
        </p:nvSpPr>
        <p:spPr>
          <a:xfrm>
            <a:off x="5230813" y="2316163"/>
            <a:ext cx="297180" cy="229870"/>
          </a:xfrm>
          <a:prstGeom prst="rect">
            <a:avLst/>
          </a:prstGeom>
          <a:noFill/>
          <a:ln w="9525">
            <a:noFill/>
          </a:ln>
          <a:effectLst>
            <a:prstShdw prst="shdw17" dist="17961" dir="2699999">
              <a:srgbClr val="708688"/>
            </a:prstShdw>
          </a:effectLst>
        </p:spPr>
        <p:txBody>
          <a:bodyPr wrap="none" anchor="t" anchorCtr="0">
            <a:spAutoFit/>
          </a:bodyPr>
          <a:lstStyle/>
          <a:p>
            <a:r>
              <a:rPr lang="zh-CN" altLang="en-US" sz="900">
                <a:solidFill>
                  <a:srgbClr val="0000FF"/>
                </a:solidFill>
                <a:latin typeface="Times New Roman" panose="02020603050405020304" pitchFamily="18" charset="0"/>
                <a:ea typeface="黑体" panose="02010609060101010101" pitchFamily="49" charset="-122"/>
              </a:rPr>
              <a:t>●</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wipe(down)">
                                      <p:cBhvr>
                                        <p:cTn id="7" dur="500"/>
                                        <p:tgtEl>
                                          <p:spTgt spid="11266"/>
                                        </p:tgtEl>
                                      </p:cBhvr>
                                    </p:animEffect>
                                  </p:childTnLst>
                                </p:cTn>
                              </p:par>
                              <p:par>
                                <p:cTn id="8" presetID="22" presetClass="entr" presetSubtype="4" fill="hold" nodeType="withEffect">
                                  <p:stCondLst>
                                    <p:cond delay="0"/>
                                  </p:stCondLst>
                                  <p:childTnLst>
                                    <p:set>
                                      <p:cBhvr>
                                        <p:cTn id="9" dur="1" fill="hold">
                                          <p:stCondLst>
                                            <p:cond delay="0"/>
                                          </p:stCondLst>
                                        </p:cTn>
                                        <p:tgtEl>
                                          <p:spTgt spid="11267"/>
                                        </p:tgtEl>
                                        <p:attrNameLst>
                                          <p:attrName>style.visibility</p:attrName>
                                        </p:attrNameLst>
                                      </p:cBhvr>
                                      <p:to>
                                        <p:strVal val="visible"/>
                                      </p:to>
                                    </p:set>
                                    <p:animEffect transition="in" filter="wipe(down)">
                                      <p:cBhvr>
                                        <p:cTn id="10" dur="500"/>
                                        <p:tgtEl>
                                          <p:spTgt spid="11267"/>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11311"/>
                                        </p:tgtEl>
                                        <p:attrNameLst>
                                          <p:attrName>style.visibility</p:attrName>
                                        </p:attrNameLst>
                                      </p:cBhvr>
                                      <p:to>
                                        <p:strVal val="visible"/>
                                      </p:to>
                                    </p:set>
                                    <p:animEffect transition="in" filter="wipe(down)">
                                      <p:cBhvr>
                                        <p:cTn id="15" dur="500"/>
                                        <p:tgtEl>
                                          <p:spTgt spid="11311"/>
                                        </p:tgtEl>
                                      </p:cBhvr>
                                    </p:animEffect>
                                  </p:childTnLst>
                                </p:cTn>
                              </p:par>
                              <p:par>
                                <p:cTn id="16" presetID="22" presetClass="entr" presetSubtype="4" fill="hold" nodeType="withEffect">
                                  <p:stCondLst>
                                    <p:cond delay="0"/>
                                  </p:stCondLst>
                                  <p:childTnLst>
                                    <p:set>
                                      <p:cBhvr>
                                        <p:cTn id="17" dur="1" fill="hold">
                                          <p:stCondLst>
                                            <p:cond delay="0"/>
                                          </p:stCondLst>
                                        </p:cTn>
                                        <p:tgtEl>
                                          <p:spTgt spid="11310"/>
                                        </p:tgtEl>
                                        <p:attrNameLst>
                                          <p:attrName>style.visibility</p:attrName>
                                        </p:attrNameLst>
                                      </p:cBhvr>
                                      <p:to>
                                        <p:strVal val="visible"/>
                                      </p:to>
                                    </p:set>
                                    <p:animEffect transition="in" filter="wipe(down)">
                                      <p:cBhvr>
                                        <p:cTn id="18" dur="500"/>
                                        <p:tgtEl>
                                          <p:spTgt spid="11310"/>
                                        </p:tgtEl>
                                      </p:cBhvr>
                                    </p:animEffect>
                                  </p:childTnLst>
                                </p:cTn>
                              </p:par>
                            </p:childTnLst>
                          </p:cTn>
                        </p:par>
                      </p:childTnLst>
                    </p:cTn>
                  </p:par>
                  <p:par>
                    <p:cTn id="19" fill="hold">
                      <p:stCondLst>
                        <p:cond delay="indefinite"/>
                      </p:stCondLst>
                      <p:childTnLst>
                        <p:par>
                          <p:cTn id="20" fill="hold">
                            <p:stCondLst>
                              <p:cond delay="0"/>
                            </p:stCondLst>
                            <p:childTnLst>
                              <p:par>
                                <p:cTn id="21" presetID="49" presetClass="entr" presetSubtype="0" decel="100000" fill="hold" grpId="0" nodeType="clickEffect">
                                  <p:stCondLst>
                                    <p:cond delay="0"/>
                                  </p:stCondLst>
                                  <p:childTnLst>
                                    <p:set>
                                      <p:cBhvr>
                                        <p:cTn id="22" dur="1" fill="hold">
                                          <p:stCondLst>
                                            <p:cond delay="0"/>
                                          </p:stCondLst>
                                        </p:cTn>
                                        <p:tgtEl>
                                          <p:spTgt spid="11320"/>
                                        </p:tgtEl>
                                        <p:attrNameLst>
                                          <p:attrName>style.visibility</p:attrName>
                                        </p:attrNameLst>
                                      </p:cBhvr>
                                      <p:to>
                                        <p:strVal val="visible"/>
                                      </p:to>
                                    </p:set>
                                    <p:anim calcmode="lin" valueType="num">
                                      <p:cBhvr>
                                        <p:cTn id="23" dur="500" fill="hold"/>
                                        <p:tgtEl>
                                          <p:spTgt spid="11320"/>
                                        </p:tgtEl>
                                        <p:attrNameLst>
                                          <p:attrName>ppt_w</p:attrName>
                                        </p:attrNameLst>
                                      </p:cBhvr>
                                      <p:tavLst>
                                        <p:tav tm="0">
                                          <p:val>
                                            <p:fltVal val="0"/>
                                          </p:val>
                                        </p:tav>
                                        <p:tav tm="100000">
                                          <p:val>
                                            <p:strVal val="#ppt_w"/>
                                          </p:val>
                                        </p:tav>
                                      </p:tavLst>
                                    </p:anim>
                                    <p:anim calcmode="lin" valueType="num">
                                      <p:cBhvr>
                                        <p:cTn id="24" dur="500" fill="hold"/>
                                        <p:tgtEl>
                                          <p:spTgt spid="11320"/>
                                        </p:tgtEl>
                                        <p:attrNameLst>
                                          <p:attrName>ppt_h</p:attrName>
                                        </p:attrNameLst>
                                      </p:cBhvr>
                                      <p:tavLst>
                                        <p:tav tm="0">
                                          <p:val>
                                            <p:fltVal val="0"/>
                                          </p:val>
                                        </p:tav>
                                        <p:tav tm="100000">
                                          <p:val>
                                            <p:strVal val="#ppt_h"/>
                                          </p:val>
                                        </p:tav>
                                      </p:tavLst>
                                    </p:anim>
                                    <p:anim calcmode="lin" valueType="num">
                                      <p:cBhvr>
                                        <p:cTn id="25" dur="500" fill="hold"/>
                                        <p:tgtEl>
                                          <p:spTgt spid="11320"/>
                                        </p:tgtEl>
                                        <p:attrNameLst>
                                          <p:attrName>style.rotation</p:attrName>
                                        </p:attrNameLst>
                                      </p:cBhvr>
                                      <p:tavLst>
                                        <p:tav tm="0">
                                          <p:val>
                                            <p:fltVal val="360"/>
                                          </p:val>
                                        </p:tav>
                                        <p:tav tm="100000">
                                          <p:val>
                                            <p:fltVal val="0"/>
                                          </p:val>
                                        </p:tav>
                                      </p:tavLst>
                                    </p:anim>
                                    <p:animEffect transition="in" filter="fade">
                                      <p:cBhvr>
                                        <p:cTn id="26" dur="500"/>
                                        <p:tgtEl>
                                          <p:spTgt spid="11320"/>
                                        </p:tgtEl>
                                      </p:cBhvr>
                                    </p:animEffect>
                                  </p:childTnLst>
                                </p:cTn>
                              </p:par>
                              <p:par>
                                <p:cTn id="27" presetID="49" presetClass="entr" presetSubtype="0" decel="100000" fill="hold" grpId="0" nodeType="withEffect">
                                  <p:stCondLst>
                                    <p:cond delay="0"/>
                                  </p:stCondLst>
                                  <p:childTnLst>
                                    <p:set>
                                      <p:cBhvr>
                                        <p:cTn id="28" dur="1" fill="hold">
                                          <p:stCondLst>
                                            <p:cond delay="0"/>
                                          </p:stCondLst>
                                        </p:cTn>
                                        <p:tgtEl>
                                          <p:spTgt spid="11312"/>
                                        </p:tgtEl>
                                        <p:attrNameLst>
                                          <p:attrName>style.visibility</p:attrName>
                                        </p:attrNameLst>
                                      </p:cBhvr>
                                      <p:to>
                                        <p:strVal val="visible"/>
                                      </p:to>
                                    </p:set>
                                    <p:anim calcmode="lin" valueType="num">
                                      <p:cBhvr>
                                        <p:cTn id="29" dur="500" fill="hold"/>
                                        <p:tgtEl>
                                          <p:spTgt spid="11312"/>
                                        </p:tgtEl>
                                        <p:attrNameLst>
                                          <p:attrName>ppt_w</p:attrName>
                                        </p:attrNameLst>
                                      </p:cBhvr>
                                      <p:tavLst>
                                        <p:tav tm="0">
                                          <p:val>
                                            <p:fltVal val="0"/>
                                          </p:val>
                                        </p:tav>
                                        <p:tav tm="100000">
                                          <p:val>
                                            <p:strVal val="#ppt_w"/>
                                          </p:val>
                                        </p:tav>
                                      </p:tavLst>
                                    </p:anim>
                                    <p:anim calcmode="lin" valueType="num">
                                      <p:cBhvr>
                                        <p:cTn id="30" dur="500" fill="hold"/>
                                        <p:tgtEl>
                                          <p:spTgt spid="11312"/>
                                        </p:tgtEl>
                                        <p:attrNameLst>
                                          <p:attrName>ppt_h</p:attrName>
                                        </p:attrNameLst>
                                      </p:cBhvr>
                                      <p:tavLst>
                                        <p:tav tm="0">
                                          <p:val>
                                            <p:fltVal val="0"/>
                                          </p:val>
                                        </p:tav>
                                        <p:tav tm="100000">
                                          <p:val>
                                            <p:strVal val="#ppt_h"/>
                                          </p:val>
                                        </p:tav>
                                      </p:tavLst>
                                    </p:anim>
                                    <p:anim calcmode="lin" valueType="num">
                                      <p:cBhvr>
                                        <p:cTn id="31" dur="500" fill="hold"/>
                                        <p:tgtEl>
                                          <p:spTgt spid="11312"/>
                                        </p:tgtEl>
                                        <p:attrNameLst>
                                          <p:attrName>style.rotation</p:attrName>
                                        </p:attrNameLst>
                                      </p:cBhvr>
                                      <p:tavLst>
                                        <p:tav tm="0">
                                          <p:val>
                                            <p:fltVal val="360"/>
                                          </p:val>
                                        </p:tav>
                                        <p:tav tm="100000">
                                          <p:val>
                                            <p:fltVal val="0"/>
                                          </p:val>
                                        </p:tav>
                                      </p:tavLst>
                                    </p:anim>
                                    <p:animEffect transition="in" filter="fade">
                                      <p:cBhvr>
                                        <p:cTn id="32" dur="500"/>
                                        <p:tgtEl>
                                          <p:spTgt spid="11312"/>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nodeType="clickEffect">
                                  <p:stCondLst>
                                    <p:cond delay="0"/>
                                  </p:stCondLst>
                                  <p:childTnLst>
                                    <p:set>
                                      <p:cBhvr>
                                        <p:cTn id="36" dur="1" fill="hold">
                                          <p:stCondLst>
                                            <p:cond delay="0"/>
                                          </p:stCondLst>
                                        </p:cTn>
                                        <p:tgtEl>
                                          <p:spTgt spid="11313"/>
                                        </p:tgtEl>
                                        <p:attrNameLst>
                                          <p:attrName>style.visibility</p:attrName>
                                        </p:attrNameLst>
                                      </p:cBhvr>
                                      <p:to>
                                        <p:strVal val="visible"/>
                                      </p:to>
                                    </p:set>
                                    <p:animEffect transition="in" filter="wipe(down)">
                                      <p:cBhvr>
                                        <p:cTn id="37" dur="500"/>
                                        <p:tgtEl>
                                          <p:spTgt spid="11313"/>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nodeType="clickEffect">
                                  <p:stCondLst>
                                    <p:cond delay="0"/>
                                  </p:stCondLst>
                                  <p:childTnLst>
                                    <p:set>
                                      <p:cBhvr>
                                        <p:cTn id="41" dur="1" fill="hold">
                                          <p:stCondLst>
                                            <p:cond delay="0"/>
                                          </p:stCondLst>
                                        </p:cTn>
                                        <p:tgtEl>
                                          <p:spTgt spid="11314"/>
                                        </p:tgtEl>
                                        <p:attrNameLst>
                                          <p:attrName>style.visibility</p:attrName>
                                        </p:attrNameLst>
                                      </p:cBhvr>
                                      <p:to>
                                        <p:strVal val="visible"/>
                                      </p:to>
                                    </p:set>
                                    <p:animEffect transition="in" filter="wipe(down)">
                                      <p:cBhvr>
                                        <p:cTn id="42" dur="500"/>
                                        <p:tgtEl>
                                          <p:spTgt spid="11314"/>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nodeType="clickEffect">
                                  <p:stCondLst>
                                    <p:cond delay="0"/>
                                  </p:stCondLst>
                                  <p:childTnLst>
                                    <p:set>
                                      <p:cBhvr>
                                        <p:cTn id="46" dur="1" fill="hold">
                                          <p:stCondLst>
                                            <p:cond delay="0"/>
                                          </p:stCondLst>
                                        </p:cTn>
                                        <p:tgtEl>
                                          <p:spTgt spid="11315"/>
                                        </p:tgtEl>
                                        <p:attrNameLst>
                                          <p:attrName>style.visibility</p:attrName>
                                        </p:attrNameLst>
                                      </p:cBhvr>
                                      <p:to>
                                        <p:strVal val="visible"/>
                                      </p:to>
                                    </p:set>
                                    <p:animEffect transition="in" filter="wipe(down)">
                                      <p:cBhvr>
                                        <p:cTn id="47" dur="500"/>
                                        <p:tgtEl>
                                          <p:spTgt spid="11315"/>
                                        </p:tgtEl>
                                      </p:cBhvr>
                                    </p:animEffect>
                                  </p:childTnLst>
                                </p:cTn>
                              </p:par>
                            </p:childTnLst>
                          </p:cTn>
                        </p:par>
                      </p:childTnLst>
                    </p:cTn>
                  </p:par>
                  <p:par>
                    <p:cTn id="48" fill="hold">
                      <p:stCondLst>
                        <p:cond delay="indefinite"/>
                      </p:stCondLst>
                      <p:childTnLst>
                        <p:par>
                          <p:cTn id="49" fill="hold">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11335"/>
                                        </p:tgtEl>
                                        <p:attrNameLst>
                                          <p:attrName>style.visibility</p:attrName>
                                        </p:attrNameLst>
                                      </p:cBhvr>
                                      <p:to>
                                        <p:strVal val="visible"/>
                                      </p:to>
                                    </p:set>
                                    <p:animEffect transition="in" filter="fade">
                                      <p:cBhvr>
                                        <p:cTn id="52" dur="1000"/>
                                        <p:tgtEl>
                                          <p:spTgt spid="11335"/>
                                        </p:tgtEl>
                                      </p:cBhvr>
                                    </p:animEffect>
                                    <p:anim calcmode="lin" valueType="num">
                                      <p:cBhvr>
                                        <p:cTn id="53" dur="1000" fill="hold"/>
                                        <p:tgtEl>
                                          <p:spTgt spid="11335"/>
                                        </p:tgtEl>
                                        <p:attrNameLst>
                                          <p:attrName>ppt_x</p:attrName>
                                        </p:attrNameLst>
                                      </p:cBhvr>
                                      <p:tavLst>
                                        <p:tav tm="0">
                                          <p:val>
                                            <p:strVal val="#ppt_x"/>
                                          </p:val>
                                        </p:tav>
                                        <p:tav tm="100000">
                                          <p:val>
                                            <p:strVal val="#ppt_x"/>
                                          </p:val>
                                        </p:tav>
                                      </p:tavLst>
                                    </p:anim>
                                    <p:anim calcmode="lin" valueType="num">
                                      <p:cBhvr>
                                        <p:cTn id="54" dur="1000" fill="hold"/>
                                        <p:tgtEl>
                                          <p:spTgt spid="11335"/>
                                        </p:tgtEl>
                                        <p:attrNameLst>
                                          <p:attrName>ppt_y</p:attrName>
                                        </p:attrNameLst>
                                      </p:cBhvr>
                                      <p:tavLst>
                                        <p:tav tm="0">
                                          <p:val>
                                            <p:strVal val="#ppt_y-.1"/>
                                          </p:val>
                                        </p:tav>
                                        <p:tav tm="100000">
                                          <p:val>
                                            <p:strVal val="#ppt_y"/>
                                          </p:val>
                                        </p:tav>
                                      </p:tavLst>
                                    </p:anim>
                                  </p:childTnLst>
                                </p:cTn>
                              </p:par>
                              <p:par>
                                <p:cTn id="55" presetID="47" presetClass="entr" presetSubtype="0" fill="hold" grpId="0" nodeType="withEffect">
                                  <p:stCondLst>
                                    <p:cond delay="0"/>
                                  </p:stCondLst>
                                  <p:childTnLst>
                                    <p:set>
                                      <p:cBhvr>
                                        <p:cTn id="56" dur="1" fill="hold">
                                          <p:stCondLst>
                                            <p:cond delay="0"/>
                                          </p:stCondLst>
                                        </p:cTn>
                                        <p:tgtEl>
                                          <p:spTgt spid="11321"/>
                                        </p:tgtEl>
                                        <p:attrNameLst>
                                          <p:attrName>style.visibility</p:attrName>
                                        </p:attrNameLst>
                                      </p:cBhvr>
                                      <p:to>
                                        <p:strVal val="visible"/>
                                      </p:to>
                                    </p:set>
                                    <p:animEffect transition="in" filter="fade">
                                      <p:cBhvr>
                                        <p:cTn id="57" dur="1000"/>
                                        <p:tgtEl>
                                          <p:spTgt spid="11321"/>
                                        </p:tgtEl>
                                      </p:cBhvr>
                                    </p:animEffect>
                                    <p:anim calcmode="lin" valueType="num">
                                      <p:cBhvr>
                                        <p:cTn id="58" dur="1000" fill="hold"/>
                                        <p:tgtEl>
                                          <p:spTgt spid="11321"/>
                                        </p:tgtEl>
                                        <p:attrNameLst>
                                          <p:attrName>ppt_x</p:attrName>
                                        </p:attrNameLst>
                                      </p:cBhvr>
                                      <p:tavLst>
                                        <p:tav tm="0">
                                          <p:val>
                                            <p:strVal val="#ppt_x"/>
                                          </p:val>
                                        </p:tav>
                                        <p:tav tm="100000">
                                          <p:val>
                                            <p:strVal val="#ppt_x"/>
                                          </p:val>
                                        </p:tav>
                                      </p:tavLst>
                                    </p:anim>
                                    <p:anim calcmode="lin" valueType="num">
                                      <p:cBhvr>
                                        <p:cTn id="59" dur="1000" fill="hold"/>
                                        <p:tgtEl>
                                          <p:spTgt spid="11321"/>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7" presetClass="entr" presetSubtype="0" fill="hold" grpId="0" nodeType="clickEffect">
                                  <p:stCondLst>
                                    <p:cond delay="0"/>
                                  </p:stCondLst>
                                  <p:childTnLst>
                                    <p:set>
                                      <p:cBhvr>
                                        <p:cTn id="63" dur="1" fill="hold">
                                          <p:stCondLst>
                                            <p:cond delay="0"/>
                                          </p:stCondLst>
                                        </p:cTn>
                                        <p:tgtEl>
                                          <p:spTgt spid="11316"/>
                                        </p:tgtEl>
                                        <p:attrNameLst>
                                          <p:attrName>style.visibility</p:attrName>
                                        </p:attrNameLst>
                                      </p:cBhvr>
                                      <p:to>
                                        <p:strVal val="visible"/>
                                      </p:to>
                                    </p:set>
                                    <p:animEffect transition="in" filter="fade">
                                      <p:cBhvr>
                                        <p:cTn id="64" dur="1000"/>
                                        <p:tgtEl>
                                          <p:spTgt spid="11316"/>
                                        </p:tgtEl>
                                      </p:cBhvr>
                                    </p:animEffect>
                                    <p:anim calcmode="lin" valueType="num">
                                      <p:cBhvr>
                                        <p:cTn id="65" dur="1000" fill="hold"/>
                                        <p:tgtEl>
                                          <p:spTgt spid="11316"/>
                                        </p:tgtEl>
                                        <p:attrNameLst>
                                          <p:attrName>ppt_x</p:attrName>
                                        </p:attrNameLst>
                                      </p:cBhvr>
                                      <p:tavLst>
                                        <p:tav tm="0">
                                          <p:val>
                                            <p:strVal val="#ppt_x"/>
                                          </p:val>
                                        </p:tav>
                                        <p:tav tm="100000">
                                          <p:val>
                                            <p:strVal val="#ppt_x"/>
                                          </p:val>
                                        </p:tav>
                                      </p:tavLst>
                                    </p:anim>
                                    <p:anim calcmode="lin" valueType="num">
                                      <p:cBhvr>
                                        <p:cTn id="66" dur="1000" fill="hold"/>
                                        <p:tgtEl>
                                          <p:spTgt spid="11316"/>
                                        </p:tgtEl>
                                        <p:attrNameLst>
                                          <p:attrName>ppt_y</p:attrName>
                                        </p:attrNameLst>
                                      </p:cBhvr>
                                      <p:tavLst>
                                        <p:tav tm="0">
                                          <p:val>
                                            <p:strVal val="#ppt_y-.1"/>
                                          </p:val>
                                        </p:tav>
                                        <p:tav tm="100000">
                                          <p:val>
                                            <p:strVal val="#ppt_y"/>
                                          </p:val>
                                        </p:tav>
                                      </p:tavLst>
                                    </p:anim>
                                  </p:childTnLst>
                                </p:cTn>
                              </p:par>
                              <p:par>
                                <p:cTn id="67" presetID="47" presetClass="entr" presetSubtype="0" fill="hold" grpId="0" nodeType="withEffect">
                                  <p:stCondLst>
                                    <p:cond delay="0"/>
                                  </p:stCondLst>
                                  <p:childTnLst>
                                    <p:set>
                                      <p:cBhvr>
                                        <p:cTn id="68" dur="1" fill="hold">
                                          <p:stCondLst>
                                            <p:cond delay="0"/>
                                          </p:stCondLst>
                                        </p:cTn>
                                        <p:tgtEl>
                                          <p:spTgt spid="11322"/>
                                        </p:tgtEl>
                                        <p:attrNameLst>
                                          <p:attrName>style.visibility</p:attrName>
                                        </p:attrNameLst>
                                      </p:cBhvr>
                                      <p:to>
                                        <p:strVal val="visible"/>
                                      </p:to>
                                    </p:set>
                                    <p:animEffect transition="in" filter="fade">
                                      <p:cBhvr>
                                        <p:cTn id="69" dur="1000"/>
                                        <p:tgtEl>
                                          <p:spTgt spid="11322"/>
                                        </p:tgtEl>
                                      </p:cBhvr>
                                    </p:animEffect>
                                    <p:anim calcmode="lin" valueType="num">
                                      <p:cBhvr>
                                        <p:cTn id="70" dur="1000" fill="hold"/>
                                        <p:tgtEl>
                                          <p:spTgt spid="11322"/>
                                        </p:tgtEl>
                                        <p:attrNameLst>
                                          <p:attrName>ppt_x</p:attrName>
                                        </p:attrNameLst>
                                      </p:cBhvr>
                                      <p:tavLst>
                                        <p:tav tm="0">
                                          <p:val>
                                            <p:strVal val="#ppt_x"/>
                                          </p:val>
                                        </p:tav>
                                        <p:tav tm="100000">
                                          <p:val>
                                            <p:strVal val="#ppt_x"/>
                                          </p:val>
                                        </p:tav>
                                      </p:tavLst>
                                    </p:anim>
                                    <p:anim calcmode="lin" valueType="num">
                                      <p:cBhvr>
                                        <p:cTn id="71" dur="1000" fill="hold"/>
                                        <p:tgtEl>
                                          <p:spTgt spid="11322"/>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7" presetClass="entr" presetSubtype="0" fill="hold" grpId="0" nodeType="clickEffect">
                                  <p:stCondLst>
                                    <p:cond delay="0"/>
                                  </p:stCondLst>
                                  <p:childTnLst>
                                    <p:set>
                                      <p:cBhvr>
                                        <p:cTn id="75" dur="1" fill="hold">
                                          <p:stCondLst>
                                            <p:cond delay="0"/>
                                          </p:stCondLst>
                                        </p:cTn>
                                        <p:tgtEl>
                                          <p:spTgt spid="11336"/>
                                        </p:tgtEl>
                                        <p:attrNameLst>
                                          <p:attrName>style.visibility</p:attrName>
                                        </p:attrNameLst>
                                      </p:cBhvr>
                                      <p:to>
                                        <p:strVal val="visible"/>
                                      </p:to>
                                    </p:set>
                                    <p:animEffect transition="in" filter="fade">
                                      <p:cBhvr>
                                        <p:cTn id="76" dur="1000"/>
                                        <p:tgtEl>
                                          <p:spTgt spid="11336"/>
                                        </p:tgtEl>
                                      </p:cBhvr>
                                    </p:animEffect>
                                    <p:anim calcmode="lin" valueType="num">
                                      <p:cBhvr>
                                        <p:cTn id="77" dur="1000" fill="hold"/>
                                        <p:tgtEl>
                                          <p:spTgt spid="11336"/>
                                        </p:tgtEl>
                                        <p:attrNameLst>
                                          <p:attrName>ppt_x</p:attrName>
                                        </p:attrNameLst>
                                      </p:cBhvr>
                                      <p:tavLst>
                                        <p:tav tm="0">
                                          <p:val>
                                            <p:strVal val="#ppt_x"/>
                                          </p:val>
                                        </p:tav>
                                        <p:tav tm="100000">
                                          <p:val>
                                            <p:strVal val="#ppt_x"/>
                                          </p:val>
                                        </p:tav>
                                      </p:tavLst>
                                    </p:anim>
                                    <p:anim calcmode="lin" valueType="num">
                                      <p:cBhvr>
                                        <p:cTn id="78" dur="1000" fill="hold"/>
                                        <p:tgtEl>
                                          <p:spTgt spid="11336"/>
                                        </p:tgtEl>
                                        <p:attrNameLst>
                                          <p:attrName>ppt_y</p:attrName>
                                        </p:attrNameLst>
                                      </p:cBhvr>
                                      <p:tavLst>
                                        <p:tav tm="0">
                                          <p:val>
                                            <p:strVal val="#ppt_y-.1"/>
                                          </p:val>
                                        </p:tav>
                                        <p:tav tm="100000">
                                          <p:val>
                                            <p:strVal val="#ppt_y"/>
                                          </p:val>
                                        </p:tav>
                                      </p:tavLst>
                                    </p:anim>
                                  </p:childTnLst>
                                </p:cTn>
                              </p:par>
                              <p:par>
                                <p:cTn id="79" presetID="47" presetClass="entr" presetSubtype="0" fill="hold" grpId="0" nodeType="withEffect">
                                  <p:stCondLst>
                                    <p:cond delay="0"/>
                                  </p:stCondLst>
                                  <p:childTnLst>
                                    <p:set>
                                      <p:cBhvr>
                                        <p:cTn id="80" dur="1" fill="hold">
                                          <p:stCondLst>
                                            <p:cond delay="0"/>
                                          </p:stCondLst>
                                        </p:cTn>
                                        <p:tgtEl>
                                          <p:spTgt spid="11323"/>
                                        </p:tgtEl>
                                        <p:attrNameLst>
                                          <p:attrName>style.visibility</p:attrName>
                                        </p:attrNameLst>
                                      </p:cBhvr>
                                      <p:to>
                                        <p:strVal val="visible"/>
                                      </p:to>
                                    </p:set>
                                    <p:animEffect transition="in" filter="fade">
                                      <p:cBhvr>
                                        <p:cTn id="81" dur="1000"/>
                                        <p:tgtEl>
                                          <p:spTgt spid="11323"/>
                                        </p:tgtEl>
                                      </p:cBhvr>
                                    </p:animEffect>
                                    <p:anim calcmode="lin" valueType="num">
                                      <p:cBhvr>
                                        <p:cTn id="82" dur="1000" fill="hold"/>
                                        <p:tgtEl>
                                          <p:spTgt spid="11323"/>
                                        </p:tgtEl>
                                        <p:attrNameLst>
                                          <p:attrName>ppt_x</p:attrName>
                                        </p:attrNameLst>
                                      </p:cBhvr>
                                      <p:tavLst>
                                        <p:tav tm="0">
                                          <p:val>
                                            <p:strVal val="#ppt_x"/>
                                          </p:val>
                                        </p:tav>
                                        <p:tav tm="100000">
                                          <p:val>
                                            <p:strVal val="#ppt_x"/>
                                          </p:val>
                                        </p:tav>
                                      </p:tavLst>
                                    </p:anim>
                                    <p:anim calcmode="lin" valueType="num">
                                      <p:cBhvr>
                                        <p:cTn id="83" dur="1000" fill="hold"/>
                                        <p:tgtEl>
                                          <p:spTgt spid="11323"/>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37" presetClass="entr" presetSubtype="0" fill="hold" nodeType="clickEffect">
                                  <p:stCondLst>
                                    <p:cond delay="0"/>
                                  </p:stCondLst>
                                  <p:childTnLst>
                                    <p:set>
                                      <p:cBhvr>
                                        <p:cTn id="87" dur="1" fill="hold">
                                          <p:stCondLst>
                                            <p:cond delay="0"/>
                                          </p:stCondLst>
                                        </p:cTn>
                                        <p:tgtEl>
                                          <p:spTgt spid="11318"/>
                                        </p:tgtEl>
                                        <p:attrNameLst>
                                          <p:attrName>style.visibility</p:attrName>
                                        </p:attrNameLst>
                                      </p:cBhvr>
                                      <p:to>
                                        <p:strVal val="visible"/>
                                      </p:to>
                                    </p:set>
                                    <p:animEffect transition="in" filter="fade">
                                      <p:cBhvr>
                                        <p:cTn id="88" dur="1000"/>
                                        <p:tgtEl>
                                          <p:spTgt spid="11318"/>
                                        </p:tgtEl>
                                      </p:cBhvr>
                                    </p:animEffect>
                                    <p:anim calcmode="lin" valueType="num">
                                      <p:cBhvr>
                                        <p:cTn id="89" dur="1000" fill="hold"/>
                                        <p:tgtEl>
                                          <p:spTgt spid="11318"/>
                                        </p:tgtEl>
                                        <p:attrNameLst>
                                          <p:attrName>ppt_x</p:attrName>
                                        </p:attrNameLst>
                                      </p:cBhvr>
                                      <p:tavLst>
                                        <p:tav tm="0">
                                          <p:val>
                                            <p:strVal val="#ppt_x"/>
                                          </p:val>
                                        </p:tav>
                                        <p:tav tm="100000">
                                          <p:val>
                                            <p:strVal val="#ppt_x"/>
                                          </p:val>
                                        </p:tav>
                                      </p:tavLst>
                                    </p:anim>
                                    <p:anim calcmode="lin" valueType="num">
                                      <p:cBhvr>
                                        <p:cTn id="90" dur="900" decel="100000" fill="hold"/>
                                        <p:tgtEl>
                                          <p:spTgt spid="11318"/>
                                        </p:tgtEl>
                                        <p:attrNameLst>
                                          <p:attrName>ppt_y</p:attrName>
                                        </p:attrNameLst>
                                      </p:cBhvr>
                                      <p:tavLst>
                                        <p:tav tm="0">
                                          <p:val>
                                            <p:strVal val="#ppt_y+1"/>
                                          </p:val>
                                        </p:tav>
                                        <p:tav tm="100000">
                                          <p:val>
                                            <p:strVal val="#ppt_y-.03"/>
                                          </p:val>
                                        </p:tav>
                                      </p:tavLst>
                                    </p:anim>
                                    <p:anim calcmode="lin" valueType="num">
                                      <p:cBhvr>
                                        <p:cTn id="91" dur="100" accel="100000" fill="hold">
                                          <p:stCondLst>
                                            <p:cond delay="900"/>
                                          </p:stCondLst>
                                        </p:cTn>
                                        <p:tgtEl>
                                          <p:spTgt spid="11318"/>
                                        </p:tgtEl>
                                        <p:attrNameLst>
                                          <p:attrName>ppt_y</p:attrName>
                                        </p:attrNameLst>
                                      </p:cBhvr>
                                      <p:tavLst>
                                        <p:tav tm="0">
                                          <p:val>
                                            <p:strVal val="#ppt_y-.03"/>
                                          </p:val>
                                        </p:tav>
                                        <p:tav tm="100000">
                                          <p:val>
                                            <p:strVal val="#ppt_y"/>
                                          </p:val>
                                        </p:tav>
                                      </p:tavLst>
                                    </p:anim>
                                  </p:childTnLst>
                                </p:cTn>
                              </p:par>
                            </p:childTnLst>
                          </p:cTn>
                        </p:par>
                      </p:childTnLst>
                    </p:cTn>
                  </p:par>
                  <p:par>
                    <p:cTn id="92" fill="hold">
                      <p:stCondLst>
                        <p:cond delay="indefinite"/>
                      </p:stCondLst>
                      <p:childTnLst>
                        <p:par>
                          <p:cTn id="93" fill="hold">
                            <p:stCondLst>
                              <p:cond delay="0"/>
                            </p:stCondLst>
                            <p:childTnLst>
                              <p:par>
                                <p:cTn id="94" presetID="37" presetClass="entr" presetSubtype="0" fill="hold" nodeType="clickEffect">
                                  <p:stCondLst>
                                    <p:cond delay="0"/>
                                  </p:stCondLst>
                                  <p:childTnLst>
                                    <p:set>
                                      <p:cBhvr>
                                        <p:cTn id="95" dur="1" fill="hold">
                                          <p:stCondLst>
                                            <p:cond delay="0"/>
                                          </p:stCondLst>
                                        </p:cTn>
                                        <p:tgtEl>
                                          <p:spTgt spid="11317"/>
                                        </p:tgtEl>
                                        <p:attrNameLst>
                                          <p:attrName>style.visibility</p:attrName>
                                        </p:attrNameLst>
                                      </p:cBhvr>
                                      <p:to>
                                        <p:strVal val="visible"/>
                                      </p:to>
                                    </p:set>
                                    <p:animEffect transition="in" filter="fade">
                                      <p:cBhvr>
                                        <p:cTn id="96" dur="1000"/>
                                        <p:tgtEl>
                                          <p:spTgt spid="11317"/>
                                        </p:tgtEl>
                                      </p:cBhvr>
                                    </p:animEffect>
                                    <p:anim calcmode="lin" valueType="num">
                                      <p:cBhvr>
                                        <p:cTn id="97" dur="1000" fill="hold"/>
                                        <p:tgtEl>
                                          <p:spTgt spid="11317"/>
                                        </p:tgtEl>
                                        <p:attrNameLst>
                                          <p:attrName>ppt_x</p:attrName>
                                        </p:attrNameLst>
                                      </p:cBhvr>
                                      <p:tavLst>
                                        <p:tav tm="0">
                                          <p:val>
                                            <p:strVal val="#ppt_x"/>
                                          </p:val>
                                        </p:tav>
                                        <p:tav tm="100000">
                                          <p:val>
                                            <p:strVal val="#ppt_x"/>
                                          </p:val>
                                        </p:tav>
                                      </p:tavLst>
                                    </p:anim>
                                    <p:anim calcmode="lin" valueType="num">
                                      <p:cBhvr>
                                        <p:cTn id="98" dur="900" decel="100000" fill="hold"/>
                                        <p:tgtEl>
                                          <p:spTgt spid="11317"/>
                                        </p:tgtEl>
                                        <p:attrNameLst>
                                          <p:attrName>ppt_y</p:attrName>
                                        </p:attrNameLst>
                                      </p:cBhvr>
                                      <p:tavLst>
                                        <p:tav tm="0">
                                          <p:val>
                                            <p:strVal val="#ppt_y+1"/>
                                          </p:val>
                                        </p:tav>
                                        <p:tav tm="100000">
                                          <p:val>
                                            <p:strVal val="#ppt_y-.03"/>
                                          </p:val>
                                        </p:tav>
                                      </p:tavLst>
                                    </p:anim>
                                    <p:anim calcmode="lin" valueType="num">
                                      <p:cBhvr>
                                        <p:cTn id="99" dur="100" accel="100000" fill="hold">
                                          <p:stCondLst>
                                            <p:cond delay="900"/>
                                          </p:stCondLst>
                                        </p:cTn>
                                        <p:tgtEl>
                                          <p:spTgt spid="11317"/>
                                        </p:tgtEl>
                                        <p:attrNameLst>
                                          <p:attrName>ppt_y</p:attrName>
                                        </p:attrNameLst>
                                      </p:cBhvr>
                                      <p:tavLst>
                                        <p:tav tm="0">
                                          <p:val>
                                            <p:strVal val="#ppt_y-.03"/>
                                          </p:val>
                                        </p:tav>
                                        <p:tav tm="100000">
                                          <p:val>
                                            <p:strVal val="#ppt_y"/>
                                          </p:val>
                                        </p:tav>
                                      </p:tavLst>
                                    </p:anim>
                                  </p:childTnLst>
                                </p:cTn>
                              </p:par>
                            </p:childTnLst>
                          </p:cTn>
                        </p:par>
                      </p:childTnLst>
                    </p:cTn>
                  </p:par>
                  <p:par>
                    <p:cTn id="100" fill="hold">
                      <p:stCondLst>
                        <p:cond delay="indefinite"/>
                      </p:stCondLst>
                      <p:childTnLst>
                        <p:par>
                          <p:cTn id="101" fill="hold">
                            <p:stCondLst>
                              <p:cond delay="0"/>
                            </p:stCondLst>
                            <p:childTnLst>
                              <p:par>
                                <p:cTn id="102" presetID="37" presetClass="entr" presetSubtype="0" fill="hold" nodeType="clickEffect">
                                  <p:stCondLst>
                                    <p:cond delay="0"/>
                                  </p:stCondLst>
                                  <p:childTnLst>
                                    <p:set>
                                      <p:cBhvr>
                                        <p:cTn id="103" dur="1" fill="hold">
                                          <p:stCondLst>
                                            <p:cond delay="0"/>
                                          </p:stCondLst>
                                        </p:cTn>
                                        <p:tgtEl>
                                          <p:spTgt spid="11319"/>
                                        </p:tgtEl>
                                        <p:attrNameLst>
                                          <p:attrName>style.visibility</p:attrName>
                                        </p:attrNameLst>
                                      </p:cBhvr>
                                      <p:to>
                                        <p:strVal val="visible"/>
                                      </p:to>
                                    </p:set>
                                    <p:animEffect transition="in" filter="fade">
                                      <p:cBhvr>
                                        <p:cTn id="104" dur="1000"/>
                                        <p:tgtEl>
                                          <p:spTgt spid="11319"/>
                                        </p:tgtEl>
                                      </p:cBhvr>
                                    </p:animEffect>
                                    <p:anim calcmode="lin" valueType="num">
                                      <p:cBhvr>
                                        <p:cTn id="105" dur="1000" fill="hold"/>
                                        <p:tgtEl>
                                          <p:spTgt spid="11319"/>
                                        </p:tgtEl>
                                        <p:attrNameLst>
                                          <p:attrName>ppt_x</p:attrName>
                                        </p:attrNameLst>
                                      </p:cBhvr>
                                      <p:tavLst>
                                        <p:tav tm="0">
                                          <p:val>
                                            <p:strVal val="#ppt_x"/>
                                          </p:val>
                                        </p:tav>
                                        <p:tav tm="100000">
                                          <p:val>
                                            <p:strVal val="#ppt_x"/>
                                          </p:val>
                                        </p:tav>
                                      </p:tavLst>
                                    </p:anim>
                                    <p:anim calcmode="lin" valueType="num">
                                      <p:cBhvr>
                                        <p:cTn id="106" dur="900" decel="100000" fill="hold"/>
                                        <p:tgtEl>
                                          <p:spTgt spid="11319"/>
                                        </p:tgtEl>
                                        <p:attrNameLst>
                                          <p:attrName>ppt_y</p:attrName>
                                        </p:attrNameLst>
                                      </p:cBhvr>
                                      <p:tavLst>
                                        <p:tav tm="0">
                                          <p:val>
                                            <p:strVal val="#ppt_y+1"/>
                                          </p:val>
                                        </p:tav>
                                        <p:tav tm="100000">
                                          <p:val>
                                            <p:strVal val="#ppt_y-.03"/>
                                          </p:val>
                                        </p:tav>
                                      </p:tavLst>
                                    </p:anim>
                                    <p:anim calcmode="lin" valueType="num">
                                      <p:cBhvr>
                                        <p:cTn id="107" dur="100" accel="100000" fill="hold">
                                          <p:stCondLst>
                                            <p:cond delay="900"/>
                                          </p:stCondLst>
                                        </p:cTn>
                                        <p:tgtEl>
                                          <p:spTgt spid="11319"/>
                                        </p:tgtEl>
                                        <p:attrNameLst>
                                          <p:attrName>ppt_y</p:attrName>
                                        </p:attrNameLst>
                                      </p:cBhvr>
                                      <p:tavLst>
                                        <p:tav tm="0">
                                          <p:val>
                                            <p:strVal val="#ppt_y-.03"/>
                                          </p:val>
                                        </p:tav>
                                        <p:tav tm="100000">
                                          <p:val>
                                            <p:strVal val="#ppt_y"/>
                                          </p:val>
                                        </p:tav>
                                      </p:tavLst>
                                    </p:anim>
                                  </p:childTnLst>
                                </p:cTn>
                              </p:par>
                            </p:childTnLst>
                          </p:cTn>
                        </p:par>
                      </p:childTnLst>
                    </p:cTn>
                  </p:par>
                  <p:par>
                    <p:cTn id="108" fill="hold">
                      <p:stCondLst>
                        <p:cond delay="indefinite"/>
                      </p:stCondLst>
                      <p:childTnLst>
                        <p:par>
                          <p:cTn id="109" fill="hold">
                            <p:stCondLst>
                              <p:cond delay="0"/>
                            </p:stCondLst>
                            <p:childTnLst>
                              <p:par>
                                <p:cTn id="110" presetID="22" presetClass="entr" presetSubtype="4" fill="hold" grpId="0" nodeType="clickEffect">
                                  <p:stCondLst>
                                    <p:cond delay="0"/>
                                  </p:stCondLst>
                                  <p:childTnLst>
                                    <p:set>
                                      <p:cBhvr>
                                        <p:cTn id="111" dur="1" fill="hold">
                                          <p:stCondLst>
                                            <p:cond delay="0"/>
                                          </p:stCondLst>
                                        </p:cTn>
                                        <p:tgtEl>
                                          <p:spTgt spid="11288"/>
                                        </p:tgtEl>
                                        <p:attrNameLst>
                                          <p:attrName>style.visibility</p:attrName>
                                        </p:attrNameLst>
                                      </p:cBhvr>
                                      <p:to>
                                        <p:strVal val="visible"/>
                                      </p:to>
                                    </p:set>
                                    <p:animEffect transition="in" filter="wipe(down)">
                                      <p:cBhvr>
                                        <p:cTn id="112" dur="500"/>
                                        <p:tgtEl>
                                          <p:spTgt spid="11288"/>
                                        </p:tgtEl>
                                      </p:cBhvr>
                                    </p:animEffect>
                                  </p:childTnLst>
                                </p:cTn>
                              </p:par>
                              <p:par>
                                <p:cTn id="113" presetID="22" presetClass="entr" presetSubtype="4" fill="hold" nodeType="withEffect">
                                  <p:stCondLst>
                                    <p:cond delay="0"/>
                                  </p:stCondLst>
                                  <p:childTnLst>
                                    <p:set>
                                      <p:cBhvr>
                                        <p:cTn id="114" dur="1" fill="hold">
                                          <p:stCondLst>
                                            <p:cond delay="0"/>
                                          </p:stCondLst>
                                        </p:cTn>
                                        <p:tgtEl>
                                          <p:spTgt spid="11289"/>
                                        </p:tgtEl>
                                        <p:attrNameLst>
                                          <p:attrName>style.visibility</p:attrName>
                                        </p:attrNameLst>
                                      </p:cBhvr>
                                      <p:to>
                                        <p:strVal val="visible"/>
                                      </p:to>
                                    </p:set>
                                    <p:animEffect transition="in" filter="wipe(down)">
                                      <p:cBhvr>
                                        <p:cTn id="115" dur="500"/>
                                        <p:tgtEl>
                                          <p:spTgt spid="11289"/>
                                        </p:tgtEl>
                                      </p:cBhvr>
                                    </p:animEffect>
                                  </p:childTnLst>
                                </p:cTn>
                              </p:par>
                            </p:childTnLst>
                          </p:cTn>
                        </p:par>
                      </p:childTnLst>
                    </p:cTn>
                  </p:par>
                  <p:par>
                    <p:cTn id="116" fill="hold">
                      <p:stCondLst>
                        <p:cond delay="indefinite"/>
                      </p:stCondLst>
                      <p:childTnLst>
                        <p:par>
                          <p:cTn id="117" fill="hold">
                            <p:stCondLst>
                              <p:cond delay="0"/>
                            </p:stCondLst>
                            <p:childTnLst>
                              <p:par>
                                <p:cTn id="118" presetID="49" presetClass="entr" presetSubtype="0" decel="100000" fill="hold" grpId="0" nodeType="clickEffect">
                                  <p:stCondLst>
                                    <p:cond delay="0"/>
                                  </p:stCondLst>
                                  <p:childTnLst>
                                    <p:set>
                                      <p:cBhvr>
                                        <p:cTn id="119" dur="1" fill="hold">
                                          <p:stCondLst>
                                            <p:cond delay="0"/>
                                          </p:stCondLst>
                                        </p:cTn>
                                        <p:tgtEl>
                                          <p:spTgt spid="11331"/>
                                        </p:tgtEl>
                                        <p:attrNameLst>
                                          <p:attrName>style.visibility</p:attrName>
                                        </p:attrNameLst>
                                      </p:cBhvr>
                                      <p:to>
                                        <p:strVal val="visible"/>
                                      </p:to>
                                    </p:set>
                                    <p:anim calcmode="lin" valueType="num">
                                      <p:cBhvr>
                                        <p:cTn id="120" dur="500" fill="hold"/>
                                        <p:tgtEl>
                                          <p:spTgt spid="11331"/>
                                        </p:tgtEl>
                                        <p:attrNameLst>
                                          <p:attrName>ppt_w</p:attrName>
                                        </p:attrNameLst>
                                      </p:cBhvr>
                                      <p:tavLst>
                                        <p:tav tm="0">
                                          <p:val>
                                            <p:fltVal val="0"/>
                                          </p:val>
                                        </p:tav>
                                        <p:tav tm="100000">
                                          <p:val>
                                            <p:strVal val="#ppt_w"/>
                                          </p:val>
                                        </p:tav>
                                      </p:tavLst>
                                    </p:anim>
                                    <p:anim calcmode="lin" valueType="num">
                                      <p:cBhvr>
                                        <p:cTn id="121" dur="500" fill="hold"/>
                                        <p:tgtEl>
                                          <p:spTgt spid="11331"/>
                                        </p:tgtEl>
                                        <p:attrNameLst>
                                          <p:attrName>ppt_h</p:attrName>
                                        </p:attrNameLst>
                                      </p:cBhvr>
                                      <p:tavLst>
                                        <p:tav tm="0">
                                          <p:val>
                                            <p:fltVal val="0"/>
                                          </p:val>
                                        </p:tav>
                                        <p:tav tm="100000">
                                          <p:val>
                                            <p:strVal val="#ppt_h"/>
                                          </p:val>
                                        </p:tav>
                                      </p:tavLst>
                                    </p:anim>
                                    <p:anim calcmode="lin" valueType="num">
                                      <p:cBhvr>
                                        <p:cTn id="122" dur="500" fill="hold"/>
                                        <p:tgtEl>
                                          <p:spTgt spid="11331"/>
                                        </p:tgtEl>
                                        <p:attrNameLst>
                                          <p:attrName>style.rotation</p:attrName>
                                        </p:attrNameLst>
                                      </p:cBhvr>
                                      <p:tavLst>
                                        <p:tav tm="0">
                                          <p:val>
                                            <p:fltVal val="360"/>
                                          </p:val>
                                        </p:tav>
                                        <p:tav tm="100000">
                                          <p:val>
                                            <p:fltVal val="0"/>
                                          </p:val>
                                        </p:tav>
                                      </p:tavLst>
                                    </p:anim>
                                    <p:animEffect transition="in" filter="fade">
                                      <p:cBhvr>
                                        <p:cTn id="123" dur="500"/>
                                        <p:tgtEl>
                                          <p:spTgt spid="11331"/>
                                        </p:tgtEl>
                                      </p:cBhvr>
                                    </p:animEffect>
                                  </p:childTnLst>
                                </p:cTn>
                              </p:par>
                            </p:childTnLst>
                          </p:cTn>
                        </p:par>
                      </p:childTnLst>
                    </p:cTn>
                  </p:par>
                  <p:par>
                    <p:cTn id="124" fill="hold">
                      <p:stCondLst>
                        <p:cond delay="indefinite"/>
                      </p:stCondLst>
                      <p:childTnLst>
                        <p:par>
                          <p:cTn id="125" fill="hold">
                            <p:stCondLst>
                              <p:cond delay="0"/>
                            </p:stCondLst>
                            <p:childTnLst>
                              <p:par>
                                <p:cTn id="126" presetID="22" presetClass="entr" presetSubtype="4" fill="hold" nodeType="clickEffect">
                                  <p:stCondLst>
                                    <p:cond delay="0"/>
                                  </p:stCondLst>
                                  <p:childTnLst>
                                    <p:set>
                                      <p:cBhvr>
                                        <p:cTn id="127" dur="1" fill="hold">
                                          <p:stCondLst>
                                            <p:cond delay="0"/>
                                          </p:stCondLst>
                                        </p:cTn>
                                        <p:tgtEl>
                                          <p:spTgt spid="11324"/>
                                        </p:tgtEl>
                                        <p:attrNameLst>
                                          <p:attrName>style.visibility</p:attrName>
                                        </p:attrNameLst>
                                      </p:cBhvr>
                                      <p:to>
                                        <p:strVal val="visible"/>
                                      </p:to>
                                    </p:set>
                                    <p:animEffect transition="in" filter="wipe(down)">
                                      <p:cBhvr>
                                        <p:cTn id="128" dur="500"/>
                                        <p:tgtEl>
                                          <p:spTgt spid="11324"/>
                                        </p:tgtEl>
                                      </p:cBhvr>
                                    </p:animEffect>
                                  </p:childTnLst>
                                </p:cTn>
                              </p:par>
                            </p:childTnLst>
                          </p:cTn>
                        </p:par>
                      </p:childTnLst>
                    </p:cTn>
                  </p:par>
                  <p:par>
                    <p:cTn id="129" fill="hold">
                      <p:stCondLst>
                        <p:cond delay="indefinite"/>
                      </p:stCondLst>
                      <p:childTnLst>
                        <p:par>
                          <p:cTn id="130" fill="hold">
                            <p:stCondLst>
                              <p:cond delay="0"/>
                            </p:stCondLst>
                            <p:childTnLst>
                              <p:par>
                                <p:cTn id="131" presetID="22" presetClass="entr" presetSubtype="4" fill="hold" nodeType="clickEffect">
                                  <p:stCondLst>
                                    <p:cond delay="0"/>
                                  </p:stCondLst>
                                  <p:childTnLst>
                                    <p:set>
                                      <p:cBhvr>
                                        <p:cTn id="132" dur="1" fill="hold">
                                          <p:stCondLst>
                                            <p:cond delay="0"/>
                                          </p:stCondLst>
                                        </p:cTn>
                                        <p:tgtEl>
                                          <p:spTgt spid="11325"/>
                                        </p:tgtEl>
                                        <p:attrNameLst>
                                          <p:attrName>style.visibility</p:attrName>
                                        </p:attrNameLst>
                                      </p:cBhvr>
                                      <p:to>
                                        <p:strVal val="visible"/>
                                      </p:to>
                                    </p:set>
                                    <p:animEffect transition="in" filter="wipe(down)">
                                      <p:cBhvr>
                                        <p:cTn id="133" dur="500"/>
                                        <p:tgtEl>
                                          <p:spTgt spid="11325"/>
                                        </p:tgtEl>
                                      </p:cBhvr>
                                    </p:animEffect>
                                  </p:childTnLst>
                                </p:cTn>
                              </p:par>
                            </p:childTnLst>
                          </p:cTn>
                        </p:par>
                      </p:childTnLst>
                    </p:cTn>
                  </p:par>
                  <p:par>
                    <p:cTn id="134" fill="hold">
                      <p:stCondLst>
                        <p:cond delay="indefinite"/>
                      </p:stCondLst>
                      <p:childTnLst>
                        <p:par>
                          <p:cTn id="135" fill="hold">
                            <p:stCondLst>
                              <p:cond delay="0"/>
                            </p:stCondLst>
                            <p:childTnLst>
                              <p:par>
                                <p:cTn id="136" presetID="54" presetClass="entr" presetSubtype="0" accel="100000" fill="hold" grpId="0" nodeType="clickEffect">
                                  <p:stCondLst>
                                    <p:cond delay="0"/>
                                  </p:stCondLst>
                                  <p:childTnLst>
                                    <p:set>
                                      <p:cBhvr>
                                        <p:cTn id="137" dur="1" fill="hold">
                                          <p:stCondLst>
                                            <p:cond delay="0"/>
                                          </p:stCondLst>
                                        </p:cTn>
                                        <p:tgtEl>
                                          <p:spTgt spid="11326"/>
                                        </p:tgtEl>
                                        <p:attrNameLst>
                                          <p:attrName>style.visibility</p:attrName>
                                        </p:attrNameLst>
                                      </p:cBhvr>
                                      <p:to>
                                        <p:strVal val="visible"/>
                                      </p:to>
                                    </p:set>
                                    <p:anim calcmode="lin" valueType="num">
                                      <p:cBhvr>
                                        <p:cTn id="138" dur="500" fill="hold"/>
                                        <p:tgtEl>
                                          <p:spTgt spid="11326"/>
                                        </p:tgtEl>
                                        <p:attrNameLst>
                                          <p:attrName>ppt_w</p:attrName>
                                        </p:attrNameLst>
                                      </p:cBhvr>
                                      <p:tavLst>
                                        <p:tav tm="0">
                                          <p:val>
                                            <p:strVal val="#ppt_w*0.05"/>
                                          </p:val>
                                        </p:tav>
                                        <p:tav tm="100000">
                                          <p:val>
                                            <p:strVal val="#ppt_w"/>
                                          </p:val>
                                        </p:tav>
                                      </p:tavLst>
                                    </p:anim>
                                    <p:anim calcmode="lin" valueType="num">
                                      <p:cBhvr>
                                        <p:cTn id="139" dur="500" fill="hold"/>
                                        <p:tgtEl>
                                          <p:spTgt spid="11326"/>
                                        </p:tgtEl>
                                        <p:attrNameLst>
                                          <p:attrName>ppt_h</p:attrName>
                                        </p:attrNameLst>
                                      </p:cBhvr>
                                      <p:tavLst>
                                        <p:tav tm="0">
                                          <p:val>
                                            <p:strVal val="#ppt_h"/>
                                          </p:val>
                                        </p:tav>
                                        <p:tav tm="100000">
                                          <p:val>
                                            <p:strVal val="#ppt_h"/>
                                          </p:val>
                                        </p:tav>
                                      </p:tavLst>
                                    </p:anim>
                                    <p:anim calcmode="lin" valueType="num">
                                      <p:cBhvr>
                                        <p:cTn id="140" dur="500" fill="hold"/>
                                        <p:tgtEl>
                                          <p:spTgt spid="11326"/>
                                        </p:tgtEl>
                                        <p:attrNameLst>
                                          <p:attrName>ppt_x</p:attrName>
                                        </p:attrNameLst>
                                      </p:cBhvr>
                                      <p:tavLst>
                                        <p:tav tm="0">
                                          <p:val>
                                            <p:strVal val="#ppt_x-.2"/>
                                          </p:val>
                                        </p:tav>
                                        <p:tav tm="100000">
                                          <p:val>
                                            <p:strVal val="#ppt_x"/>
                                          </p:val>
                                        </p:tav>
                                      </p:tavLst>
                                    </p:anim>
                                    <p:anim calcmode="lin" valueType="num">
                                      <p:cBhvr>
                                        <p:cTn id="141" dur="500" fill="hold"/>
                                        <p:tgtEl>
                                          <p:spTgt spid="11326"/>
                                        </p:tgtEl>
                                        <p:attrNameLst>
                                          <p:attrName>ppt_y</p:attrName>
                                        </p:attrNameLst>
                                      </p:cBhvr>
                                      <p:tavLst>
                                        <p:tav tm="0">
                                          <p:val>
                                            <p:strVal val="#ppt_y"/>
                                          </p:val>
                                        </p:tav>
                                        <p:tav tm="100000">
                                          <p:val>
                                            <p:strVal val="#ppt_y"/>
                                          </p:val>
                                        </p:tav>
                                      </p:tavLst>
                                    </p:anim>
                                    <p:animEffect transition="in" filter="fade">
                                      <p:cBhvr>
                                        <p:cTn id="142" dur="500"/>
                                        <p:tgtEl>
                                          <p:spTgt spid="11326"/>
                                        </p:tgtEl>
                                      </p:cBhvr>
                                    </p:animEffect>
                                  </p:childTnLst>
                                </p:cTn>
                              </p:par>
                              <p:par>
                                <p:cTn id="143" presetID="54" presetClass="entr" presetSubtype="0" accel="100000" fill="hold" grpId="0" nodeType="withEffect">
                                  <p:stCondLst>
                                    <p:cond delay="0"/>
                                  </p:stCondLst>
                                  <p:childTnLst>
                                    <p:set>
                                      <p:cBhvr>
                                        <p:cTn id="144" dur="1" fill="hold">
                                          <p:stCondLst>
                                            <p:cond delay="0"/>
                                          </p:stCondLst>
                                        </p:cTn>
                                        <p:tgtEl>
                                          <p:spTgt spid="11332"/>
                                        </p:tgtEl>
                                        <p:attrNameLst>
                                          <p:attrName>style.visibility</p:attrName>
                                        </p:attrNameLst>
                                      </p:cBhvr>
                                      <p:to>
                                        <p:strVal val="visible"/>
                                      </p:to>
                                    </p:set>
                                    <p:anim calcmode="lin" valueType="num">
                                      <p:cBhvr>
                                        <p:cTn id="145" dur="500" fill="hold"/>
                                        <p:tgtEl>
                                          <p:spTgt spid="11332"/>
                                        </p:tgtEl>
                                        <p:attrNameLst>
                                          <p:attrName>ppt_w</p:attrName>
                                        </p:attrNameLst>
                                      </p:cBhvr>
                                      <p:tavLst>
                                        <p:tav tm="0">
                                          <p:val>
                                            <p:strVal val="#ppt_w*0.05"/>
                                          </p:val>
                                        </p:tav>
                                        <p:tav tm="100000">
                                          <p:val>
                                            <p:strVal val="#ppt_w"/>
                                          </p:val>
                                        </p:tav>
                                      </p:tavLst>
                                    </p:anim>
                                    <p:anim calcmode="lin" valueType="num">
                                      <p:cBhvr>
                                        <p:cTn id="146" dur="500" fill="hold"/>
                                        <p:tgtEl>
                                          <p:spTgt spid="11332"/>
                                        </p:tgtEl>
                                        <p:attrNameLst>
                                          <p:attrName>ppt_h</p:attrName>
                                        </p:attrNameLst>
                                      </p:cBhvr>
                                      <p:tavLst>
                                        <p:tav tm="0">
                                          <p:val>
                                            <p:strVal val="#ppt_h"/>
                                          </p:val>
                                        </p:tav>
                                        <p:tav tm="100000">
                                          <p:val>
                                            <p:strVal val="#ppt_h"/>
                                          </p:val>
                                        </p:tav>
                                      </p:tavLst>
                                    </p:anim>
                                    <p:anim calcmode="lin" valueType="num">
                                      <p:cBhvr>
                                        <p:cTn id="147" dur="500" fill="hold"/>
                                        <p:tgtEl>
                                          <p:spTgt spid="11332"/>
                                        </p:tgtEl>
                                        <p:attrNameLst>
                                          <p:attrName>ppt_x</p:attrName>
                                        </p:attrNameLst>
                                      </p:cBhvr>
                                      <p:tavLst>
                                        <p:tav tm="0">
                                          <p:val>
                                            <p:strVal val="#ppt_x-.2"/>
                                          </p:val>
                                        </p:tav>
                                        <p:tav tm="100000">
                                          <p:val>
                                            <p:strVal val="#ppt_x"/>
                                          </p:val>
                                        </p:tav>
                                      </p:tavLst>
                                    </p:anim>
                                    <p:anim calcmode="lin" valueType="num">
                                      <p:cBhvr>
                                        <p:cTn id="148" dur="500" fill="hold"/>
                                        <p:tgtEl>
                                          <p:spTgt spid="11332"/>
                                        </p:tgtEl>
                                        <p:attrNameLst>
                                          <p:attrName>ppt_y</p:attrName>
                                        </p:attrNameLst>
                                      </p:cBhvr>
                                      <p:tavLst>
                                        <p:tav tm="0">
                                          <p:val>
                                            <p:strVal val="#ppt_y"/>
                                          </p:val>
                                        </p:tav>
                                        <p:tav tm="100000">
                                          <p:val>
                                            <p:strVal val="#ppt_y"/>
                                          </p:val>
                                        </p:tav>
                                      </p:tavLst>
                                    </p:anim>
                                    <p:animEffect transition="in" filter="fade">
                                      <p:cBhvr>
                                        <p:cTn id="149" dur="500"/>
                                        <p:tgtEl>
                                          <p:spTgt spid="11332"/>
                                        </p:tgtEl>
                                      </p:cBhvr>
                                    </p:animEffect>
                                  </p:childTnLst>
                                </p:cTn>
                              </p:par>
                            </p:childTnLst>
                          </p:cTn>
                        </p:par>
                      </p:childTnLst>
                    </p:cTn>
                  </p:par>
                  <p:par>
                    <p:cTn id="150" fill="hold">
                      <p:stCondLst>
                        <p:cond delay="indefinite"/>
                      </p:stCondLst>
                      <p:childTnLst>
                        <p:par>
                          <p:cTn id="151" fill="hold">
                            <p:stCondLst>
                              <p:cond delay="0"/>
                            </p:stCondLst>
                            <p:childTnLst>
                              <p:par>
                                <p:cTn id="152" presetID="54" presetClass="entr" presetSubtype="0" accel="100000" fill="hold" grpId="0" nodeType="clickEffect">
                                  <p:stCondLst>
                                    <p:cond delay="0"/>
                                  </p:stCondLst>
                                  <p:childTnLst>
                                    <p:set>
                                      <p:cBhvr>
                                        <p:cTn id="153" dur="1" fill="hold">
                                          <p:stCondLst>
                                            <p:cond delay="0"/>
                                          </p:stCondLst>
                                        </p:cTn>
                                        <p:tgtEl>
                                          <p:spTgt spid="11327"/>
                                        </p:tgtEl>
                                        <p:attrNameLst>
                                          <p:attrName>style.visibility</p:attrName>
                                        </p:attrNameLst>
                                      </p:cBhvr>
                                      <p:to>
                                        <p:strVal val="visible"/>
                                      </p:to>
                                    </p:set>
                                    <p:anim calcmode="lin" valueType="num">
                                      <p:cBhvr>
                                        <p:cTn id="154" dur="500" fill="hold"/>
                                        <p:tgtEl>
                                          <p:spTgt spid="11327"/>
                                        </p:tgtEl>
                                        <p:attrNameLst>
                                          <p:attrName>ppt_w</p:attrName>
                                        </p:attrNameLst>
                                      </p:cBhvr>
                                      <p:tavLst>
                                        <p:tav tm="0">
                                          <p:val>
                                            <p:strVal val="#ppt_w*0.05"/>
                                          </p:val>
                                        </p:tav>
                                        <p:tav tm="100000">
                                          <p:val>
                                            <p:strVal val="#ppt_w"/>
                                          </p:val>
                                        </p:tav>
                                      </p:tavLst>
                                    </p:anim>
                                    <p:anim calcmode="lin" valueType="num">
                                      <p:cBhvr>
                                        <p:cTn id="155" dur="500" fill="hold"/>
                                        <p:tgtEl>
                                          <p:spTgt spid="11327"/>
                                        </p:tgtEl>
                                        <p:attrNameLst>
                                          <p:attrName>ppt_h</p:attrName>
                                        </p:attrNameLst>
                                      </p:cBhvr>
                                      <p:tavLst>
                                        <p:tav tm="0">
                                          <p:val>
                                            <p:strVal val="#ppt_h"/>
                                          </p:val>
                                        </p:tav>
                                        <p:tav tm="100000">
                                          <p:val>
                                            <p:strVal val="#ppt_h"/>
                                          </p:val>
                                        </p:tav>
                                      </p:tavLst>
                                    </p:anim>
                                    <p:anim calcmode="lin" valueType="num">
                                      <p:cBhvr>
                                        <p:cTn id="156" dur="500" fill="hold"/>
                                        <p:tgtEl>
                                          <p:spTgt spid="11327"/>
                                        </p:tgtEl>
                                        <p:attrNameLst>
                                          <p:attrName>ppt_x</p:attrName>
                                        </p:attrNameLst>
                                      </p:cBhvr>
                                      <p:tavLst>
                                        <p:tav tm="0">
                                          <p:val>
                                            <p:strVal val="#ppt_x-.2"/>
                                          </p:val>
                                        </p:tav>
                                        <p:tav tm="100000">
                                          <p:val>
                                            <p:strVal val="#ppt_x"/>
                                          </p:val>
                                        </p:tav>
                                      </p:tavLst>
                                    </p:anim>
                                    <p:anim calcmode="lin" valueType="num">
                                      <p:cBhvr>
                                        <p:cTn id="157" dur="500" fill="hold"/>
                                        <p:tgtEl>
                                          <p:spTgt spid="11327"/>
                                        </p:tgtEl>
                                        <p:attrNameLst>
                                          <p:attrName>ppt_y</p:attrName>
                                        </p:attrNameLst>
                                      </p:cBhvr>
                                      <p:tavLst>
                                        <p:tav tm="0">
                                          <p:val>
                                            <p:strVal val="#ppt_y"/>
                                          </p:val>
                                        </p:tav>
                                        <p:tav tm="100000">
                                          <p:val>
                                            <p:strVal val="#ppt_y"/>
                                          </p:val>
                                        </p:tav>
                                      </p:tavLst>
                                    </p:anim>
                                    <p:animEffect transition="in" filter="fade">
                                      <p:cBhvr>
                                        <p:cTn id="158" dur="500"/>
                                        <p:tgtEl>
                                          <p:spTgt spid="11327"/>
                                        </p:tgtEl>
                                      </p:cBhvr>
                                    </p:animEffect>
                                  </p:childTnLst>
                                </p:cTn>
                              </p:par>
                              <p:par>
                                <p:cTn id="159" presetID="54" presetClass="entr" presetSubtype="0" accel="100000" fill="hold" nodeType="withEffect">
                                  <p:stCondLst>
                                    <p:cond delay="0"/>
                                  </p:stCondLst>
                                  <p:childTnLst>
                                    <p:set>
                                      <p:cBhvr>
                                        <p:cTn id="160" dur="1" fill="hold">
                                          <p:stCondLst>
                                            <p:cond delay="0"/>
                                          </p:stCondLst>
                                        </p:cTn>
                                        <p:tgtEl>
                                          <p:spTgt spid="11333">
                                            <p:txEl>
                                              <p:pRg st="0" end="0"/>
                                            </p:txEl>
                                          </p:spTgt>
                                        </p:tgtEl>
                                        <p:attrNameLst>
                                          <p:attrName>style.visibility</p:attrName>
                                        </p:attrNameLst>
                                      </p:cBhvr>
                                      <p:to>
                                        <p:strVal val="visible"/>
                                      </p:to>
                                    </p:set>
                                    <p:anim calcmode="lin" valueType="num">
                                      <p:cBhvr>
                                        <p:cTn id="161" dur="500" fill="hold"/>
                                        <p:tgtEl>
                                          <p:spTgt spid="11333">
                                            <p:txEl>
                                              <p:pRg st="0" end="0"/>
                                            </p:txEl>
                                          </p:spTgt>
                                        </p:tgtEl>
                                        <p:attrNameLst>
                                          <p:attrName>ppt_w</p:attrName>
                                        </p:attrNameLst>
                                      </p:cBhvr>
                                      <p:tavLst>
                                        <p:tav tm="0">
                                          <p:val>
                                            <p:strVal val="#ppt_w*0.05"/>
                                          </p:val>
                                        </p:tav>
                                        <p:tav tm="100000">
                                          <p:val>
                                            <p:strVal val="#ppt_w"/>
                                          </p:val>
                                        </p:tav>
                                      </p:tavLst>
                                    </p:anim>
                                    <p:anim calcmode="lin" valueType="num">
                                      <p:cBhvr>
                                        <p:cTn id="162" dur="500" fill="hold"/>
                                        <p:tgtEl>
                                          <p:spTgt spid="11333">
                                            <p:txEl>
                                              <p:pRg st="0" end="0"/>
                                            </p:txEl>
                                          </p:spTgt>
                                        </p:tgtEl>
                                        <p:attrNameLst>
                                          <p:attrName>ppt_h</p:attrName>
                                        </p:attrNameLst>
                                      </p:cBhvr>
                                      <p:tavLst>
                                        <p:tav tm="0">
                                          <p:val>
                                            <p:strVal val="#ppt_h"/>
                                          </p:val>
                                        </p:tav>
                                        <p:tav tm="100000">
                                          <p:val>
                                            <p:strVal val="#ppt_h"/>
                                          </p:val>
                                        </p:tav>
                                      </p:tavLst>
                                    </p:anim>
                                    <p:anim calcmode="lin" valueType="num">
                                      <p:cBhvr>
                                        <p:cTn id="163" dur="500" fill="hold"/>
                                        <p:tgtEl>
                                          <p:spTgt spid="11333">
                                            <p:txEl>
                                              <p:pRg st="0" end="0"/>
                                            </p:txEl>
                                          </p:spTgt>
                                        </p:tgtEl>
                                        <p:attrNameLst>
                                          <p:attrName>ppt_x</p:attrName>
                                        </p:attrNameLst>
                                      </p:cBhvr>
                                      <p:tavLst>
                                        <p:tav tm="0">
                                          <p:val>
                                            <p:strVal val="#ppt_x-.2"/>
                                          </p:val>
                                        </p:tav>
                                        <p:tav tm="100000">
                                          <p:val>
                                            <p:strVal val="#ppt_x"/>
                                          </p:val>
                                        </p:tav>
                                      </p:tavLst>
                                    </p:anim>
                                    <p:anim calcmode="lin" valueType="num">
                                      <p:cBhvr>
                                        <p:cTn id="164" dur="500" fill="hold"/>
                                        <p:tgtEl>
                                          <p:spTgt spid="11333">
                                            <p:txEl>
                                              <p:pRg st="0" end="0"/>
                                            </p:txEl>
                                          </p:spTgt>
                                        </p:tgtEl>
                                        <p:attrNameLst>
                                          <p:attrName>ppt_y</p:attrName>
                                        </p:attrNameLst>
                                      </p:cBhvr>
                                      <p:tavLst>
                                        <p:tav tm="0">
                                          <p:val>
                                            <p:strVal val="#ppt_y"/>
                                          </p:val>
                                        </p:tav>
                                        <p:tav tm="100000">
                                          <p:val>
                                            <p:strVal val="#ppt_y"/>
                                          </p:val>
                                        </p:tav>
                                      </p:tavLst>
                                    </p:anim>
                                    <p:animEffect transition="in" filter="fade">
                                      <p:cBhvr>
                                        <p:cTn id="165" dur="500"/>
                                        <p:tgtEl>
                                          <p:spTgt spid="11333">
                                            <p:txEl>
                                              <p:pRg st="0" end="0"/>
                                            </p:txEl>
                                          </p:spTgt>
                                        </p:tgtEl>
                                      </p:cBhvr>
                                    </p:animEffect>
                                  </p:childTnLst>
                                </p:cTn>
                              </p:par>
                            </p:childTnLst>
                          </p:cTn>
                        </p:par>
                      </p:childTnLst>
                    </p:cTn>
                  </p:par>
                  <p:par>
                    <p:cTn id="166" fill="hold">
                      <p:stCondLst>
                        <p:cond delay="indefinite"/>
                      </p:stCondLst>
                      <p:childTnLst>
                        <p:par>
                          <p:cTn id="167" fill="hold">
                            <p:stCondLst>
                              <p:cond delay="0"/>
                            </p:stCondLst>
                            <p:childTnLst>
                              <p:par>
                                <p:cTn id="168" presetID="54" presetClass="entr" presetSubtype="0" accel="100000" fill="hold" grpId="1" nodeType="clickEffect">
                                  <p:stCondLst>
                                    <p:cond delay="0"/>
                                  </p:stCondLst>
                                  <p:childTnLst>
                                    <p:set>
                                      <p:cBhvr>
                                        <p:cTn id="169" dur="1" fill="hold">
                                          <p:stCondLst>
                                            <p:cond delay="0"/>
                                          </p:stCondLst>
                                        </p:cTn>
                                        <p:tgtEl>
                                          <p:spTgt spid="11331"/>
                                        </p:tgtEl>
                                        <p:attrNameLst>
                                          <p:attrName>style.visibility</p:attrName>
                                        </p:attrNameLst>
                                      </p:cBhvr>
                                      <p:to>
                                        <p:strVal val="visible"/>
                                      </p:to>
                                    </p:set>
                                    <p:anim calcmode="lin" valueType="num">
                                      <p:cBhvr>
                                        <p:cTn id="170" dur="500" fill="hold"/>
                                        <p:tgtEl>
                                          <p:spTgt spid="11331"/>
                                        </p:tgtEl>
                                        <p:attrNameLst>
                                          <p:attrName>ppt_w</p:attrName>
                                        </p:attrNameLst>
                                      </p:cBhvr>
                                      <p:tavLst>
                                        <p:tav tm="0">
                                          <p:val>
                                            <p:strVal val="#ppt_w*0.05"/>
                                          </p:val>
                                        </p:tav>
                                        <p:tav tm="100000">
                                          <p:val>
                                            <p:strVal val="#ppt_w"/>
                                          </p:val>
                                        </p:tav>
                                      </p:tavLst>
                                    </p:anim>
                                    <p:anim calcmode="lin" valueType="num">
                                      <p:cBhvr>
                                        <p:cTn id="171" dur="500" fill="hold"/>
                                        <p:tgtEl>
                                          <p:spTgt spid="11331"/>
                                        </p:tgtEl>
                                        <p:attrNameLst>
                                          <p:attrName>ppt_h</p:attrName>
                                        </p:attrNameLst>
                                      </p:cBhvr>
                                      <p:tavLst>
                                        <p:tav tm="0">
                                          <p:val>
                                            <p:strVal val="#ppt_h"/>
                                          </p:val>
                                        </p:tav>
                                        <p:tav tm="100000">
                                          <p:val>
                                            <p:strVal val="#ppt_h"/>
                                          </p:val>
                                        </p:tav>
                                      </p:tavLst>
                                    </p:anim>
                                    <p:anim calcmode="lin" valueType="num">
                                      <p:cBhvr>
                                        <p:cTn id="172" dur="500" fill="hold"/>
                                        <p:tgtEl>
                                          <p:spTgt spid="11331"/>
                                        </p:tgtEl>
                                        <p:attrNameLst>
                                          <p:attrName>ppt_x</p:attrName>
                                        </p:attrNameLst>
                                      </p:cBhvr>
                                      <p:tavLst>
                                        <p:tav tm="0">
                                          <p:val>
                                            <p:strVal val="#ppt_x-.2"/>
                                          </p:val>
                                        </p:tav>
                                        <p:tav tm="100000">
                                          <p:val>
                                            <p:strVal val="#ppt_x"/>
                                          </p:val>
                                        </p:tav>
                                      </p:tavLst>
                                    </p:anim>
                                    <p:anim calcmode="lin" valueType="num">
                                      <p:cBhvr>
                                        <p:cTn id="173" dur="500" fill="hold"/>
                                        <p:tgtEl>
                                          <p:spTgt spid="11331"/>
                                        </p:tgtEl>
                                        <p:attrNameLst>
                                          <p:attrName>ppt_y</p:attrName>
                                        </p:attrNameLst>
                                      </p:cBhvr>
                                      <p:tavLst>
                                        <p:tav tm="0">
                                          <p:val>
                                            <p:strVal val="#ppt_y"/>
                                          </p:val>
                                        </p:tav>
                                        <p:tav tm="100000">
                                          <p:val>
                                            <p:strVal val="#ppt_y"/>
                                          </p:val>
                                        </p:tav>
                                      </p:tavLst>
                                    </p:anim>
                                    <p:animEffect transition="in" filter="fade">
                                      <p:cBhvr>
                                        <p:cTn id="174" dur="500"/>
                                        <p:tgtEl>
                                          <p:spTgt spid="11331"/>
                                        </p:tgtEl>
                                      </p:cBhvr>
                                    </p:animEffect>
                                  </p:childTnLst>
                                </p:cTn>
                              </p:par>
                              <p:par>
                                <p:cTn id="175" presetID="54" presetClass="entr" presetSubtype="0" accel="100000" fill="hold" grpId="0" nodeType="withEffect">
                                  <p:stCondLst>
                                    <p:cond delay="0"/>
                                  </p:stCondLst>
                                  <p:childTnLst>
                                    <p:set>
                                      <p:cBhvr>
                                        <p:cTn id="176" dur="1" fill="hold">
                                          <p:stCondLst>
                                            <p:cond delay="0"/>
                                          </p:stCondLst>
                                        </p:cTn>
                                        <p:tgtEl>
                                          <p:spTgt spid="11334"/>
                                        </p:tgtEl>
                                        <p:attrNameLst>
                                          <p:attrName>style.visibility</p:attrName>
                                        </p:attrNameLst>
                                      </p:cBhvr>
                                      <p:to>
                                        <p:strVal val="visible"/>
                                      </p:to>
                                    </p:set>
                                    <p:anim calcmode="lin" valueType="num">
                                      <p:cBhvr>
                                        <p:cTn id="177" dur="500" fill="hold"/>
                                        <p:tgtEl>
                                          <p:spTgt spid="11334"/>
                                        </p:tgtEl>
                                        <p:attrNameLst>
                                          <p:attrName>ppt_w</p:attrName>
                                        </p:attrNameLst>
                                      </p:cBhvr>
                                      <p:tavLst>
                                        <p:tav tm="0">
                                          <p:val>
                                            <p:strVal val="#ppt_w*0.05"/>
                                          </p:val>
                                        </p:tav>
                                        <p:tav tm="100000">
                                          <p:val>
                                            <p:strVal val="#ppt_w"/>
                                          </p:val>
                                        </p:tav>
                                      </p:tavLst>
                                    </p:anim>
                                    <p:anim calcmode="lin" valueType="num">
                                      <p:cBhvr>
                                        <p:cTn id="178" dur="500" fill="hold"/>
                                        <p:tgtEl>
                                          <p:spTgt spid="11334"/>
                                        </p:tgtEl>
                                        <p:attrNameLst>
                                          <p:attrName>ppt_h</p:attrName>
                                        </p:attrNameLst>
                                      </p:cBhvr>
                                      <p:tavLst>
                                        <p:tav tm="0">
                                          <p:val>
                                            <p:strVal val="#ppt_h"/>
                                          </p:val>
                                        </p:tav>
                                        <p:tav tm="100000">
                                          <p:val>
                                            <p:strVal val="#ppt_h"/>
                                          </p:val>
                                        </p:tav>
                                      </p:tavLst>
                                    </p:anim>
                                    <p:anim calcmode="lin" valueType="num">
                                      <p:cBhvr>
                                        <p:cTn id="179" dur="500" fill="hold"/>
                                        <p:tgtEl>
                                          <p:spTgt spid="11334"/>
                                        </p:tgtEl>
                                        <p:attrNameLst>
                                          <p:attrName>ppt_x</p:attrName>
                                        </p:attrNameLst>
                                      </p:cBhvr>
                                      <p:tavLst>
                                        <p:tav tm="0">
                                          <p:val>
                                            <p:strVal val="#ppt_x-.2"/>
                                          </p:val>
                                        </p:tav>
                                        <p:tav tm="100000">
                                          <p:val>
                                            <p:strVal val="#ppt_x"/>
                                          </p:val>
                                        </p:tav>
                                      </p:tavLst>
                                    </p:anim>
                                    <p:anim calcmode="lin" valueType="num">
                                      <p:cBhvr>
                                        <p:cTn id="180" dur="500" fill="hold"/>
                                        <p:tgtEl>
                                          <p:spTgt spid="11334"/>
                                        </p:tgtEl>
                                        <p:attrNameLst>
                                          <p:attrName>ppt_y</p:attrName>
                                        </p:attrNameLst>
                                      </p:cBhvr>
                                      <p:tavLst>
                                        <p:tav tm="0">
                                          <p:val>
                                            <p:strVal val="#ppt_y"/>
                                          </p:val>
                                        </p:tav>
                                        <p:tav tm="100000">
                                          <p:val>
                                            <p:strVal val="#ppt_y"/>
                                          </p:val>
                                        </p:tav>
                                      </p:tavLst>
                                    </p:anim>
                                    <p:animEffect transition="in" filter="fade">
                                      <p:cBhvr>
                                        <p:cTn id="181" dur="500"/>
                                        <p:tgtEl>
                                          <p:spTgt spid="11334"/>
                                        </p:tgtEl>
                                      </p:cBhvr>
                                    </p:animEffect>
                                  </p:childTnLst>
                                </p:cTn>
                              </p:par>
                            </p:childTnLst>
                          </p:cTn>
                        </p:par>
                      </p:childTnLst>
                    </p:cTn>
                  </p:par>
                  <p:par>
                    <p:cTn id="182" fill="hold">
                      <p:stCondLst>
                        <p:cond delay="indefinite"/>
                      </p:stCondLst>
                      <p:childTnLst>
                        <p:par>
                          <p:cTn id="183" fill="hold">
                            <p:stCondLst>
                              <p:cond delay="0"/>
                            </p:stCondLst>
                            <p:childTnLst>
                              <p:par>
                                <p:cTn id="184" presetID="22" presetClass="entr" presetSubtype="4" fill="hold" nodeType="clickEffect">
                                  <p:stCondLst>
                                    <p:cond delay="0"/>
                                  </p:stCondLst>
                                  <p:childTnLst>
                                    <p:set>
                                      <p:cBhvr>
                                        <p:cTn id="185" dur="1" fill="hold">
                                          <p:stCondLst>
                                            <p:cond delay="0"/>
                                          </p:stCondLst>
                                        </p:cTn>
                                        <p:tgtEl>
                                          <p:spTgt spid="11329"/>
                                        </p:tgtEl>
                                        <p:attrNameLst>
                                          <p:attrName>style.visibility</p:attrName>
                                        </p:attrNameLst>
                                      </p:cBhvr>
                                      <p:to>
                                        <p:strVal val="visible"/>
                                      </p:to>
                                    </p:set>
                                    <p:animEffect transition="in" filter="wipe(down)">
                                      <p:cBhvr>
                                        <p:cTn id="186" dur="500"/>
                                        <p:tgtEl>
                                          <p:spTgt spid="11329"/>
                                        </p:tgtEl>
                                      </p:cBhvr>
                                    </p:animEffect>
                                  </p:childTnLst>
                                </p:cTn>
                              </p:par>
                            </p:childTnLst>
                          </p:cTn>
                        </p:par>
                      </p:childTnLst>
                    </p:cTn>
                  </p:par>
                  <p:par>
                    <p:cTn id="187" fill="hold">
                      <p:stCondLst>
                        <p:cond delay="indefinite"/>
                      </p:stCondLst>
                      <p:childTnLst>
                        <p:par>
                          <p:cTn id="188" fill="hold">
                            <p:stCondLst>
                              <p:cond delay="0"/>
                            </p:stCondLst>
                            <p:childTnLst>
                              <p:par>
                                <p:cTn id="189" presetID="22" presetClass="entr" presetSubtype="4" fill="hold" nodeType="clickEffect">
                                  <p:stCondLst>
                                    <p:cond delay="0"/>
                                  </p:stCondLst>
                                  <p:childTnLst>
                                    <p:set>
                                      <p:cBhvr>
                                        <p:cTn id="190" dur="1" fill="hold">
                                          <p:stCondLst>
                                            <p:cond delay="0"/>
                                          </p:stCondLst>
                                        </p:cTn>
                                        <p:tgtEl>
                                          <p:spTgt spid="11330"/>
                                        </p:tgtEl>
                                        <p:attrNameLst>
                                          <p:attrName>style.visibility</p:attrName>
                                        </p:attrNameLst>
                                      </p:cBhvr>
                                      <p:to>
                                        <p:strVal val="visible"/>
                                      </p:to>
                                    </p:set>
                                    <p:animEffect transition="in" filter="wipe(down)">
                                      <p:cBhvr>
                                        <p:cTn id="191" dur="500"/>
                                        <p:tgtEl>
                                          <p:spTgt spid="11330"/>
                                        </p:tgtEl>
                                      </p:cBhvr>
                                    </p:animEffect>
                                  </p:childTnLst>
                                </p:cTn>
                              </p:par>
                            </p:childTnLst>
                          </p:cTn>
                        </p:par>
                      </p:childTnLst>
                    </p:cTn>
                  </p:par>
                  <p:par>
                    <p:cTn id="192" fill="hold">
                      <p:stCondLst>
                        <p:cond delay="indefinite"/>
                      </p:stCondLst>
                      <p:childTnLst>
                        <p:par>
                          <p:cTn id="193" fill="hold">
                            <p:stCondLst>
                              <p:cond delay="0"/>
                            </p:stCondLst>
                            <p:childTnLst>
                              <p:par>
                                <p:cTn id="194" presetID="22" presetClass="entr" presetSubtype="4" fill="hold" nodeType="clickEffect">
                                  <p:stCondLst>
                                    <p:cond delay="0"/>
                                  </p:stCondLst>
                                  <p:childTnLst>
                                    <p:set>
                                      <p:cBhvr>
                                        <p:cTn id="195" dur="1" fill="hold">
                                          <p:stCondLst>
                                            <p:cond delay="0"/>
                                          </p:stCondLst>
                                        </p:cTn>
                                        <p:tgtEl>
                                          <p:spTgt spid="11328"/>
                                        </p:tgtEl>
                                        <p:attrNameLst>
                                          <p:attrName>style.visibility</p:attrName>
                                        </p:attrNameLst>
                                      </p:cBhvr>
                                      <p:to>
                                        <p:strVal val="visible"/>
                                      </p:to>
                                    </p:set>
                                    <p:animEffect transition="in" filter="wipe(down)">
                                      <p:cBhvr>
                                        <p:cTn id="196" dur="500"/>
                                        <p:tgtEl>
                                          <p:spTgt spid="113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88" grpId="0"/>
      <p:bldP spid="11311" grpId="0"/>
      <p:bldP spid="11312" grpId="0"/>
      <p:bldP spid="11316" grpId="0"/>
      <p:bldP spid="11320" grpId="0"/>
      <p:bldP spid="11321" grpId="0"/>
      <p:bldP spid="11322" grpId="0"/>
      <p:bldP spid="11323" grpId="0"/>
      <p:bldP spid="11326" grpId="0"/>
      <p:bldP spid="11327" grpId="0"/>
      <p:bldP spid="11331" grpId="0"/>
      <p:bldP spid="11331" grpId="1"/>
      <p:bldP spid="11332" grpId="0"/>
      <p:bldP spid="11334" grpId="0"/>
      <p:bldP spid="11335" grpId="0"/>
      <p:bldP spid="1133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矩形 16467"/>
          <p:cNvSpPr/>
          <p:nvPr/>
        </p:nvSpPr>
        <p:spPr>
          <a:xfrm>
            <a:off x="2012950" y="1854200"/>
            <a:ext cx="2514600" cy="1387475"/>
          </a:xfrm>
          <a:prstGeom prst="rect">
            <a:avLst/>
          </a:prstGeom>
          <a:noFill/>
          <a:ln w="19050" cap="flat" cmpd="sng">
            <a:solidFill>
              <a:schemeClr val="tx1"/>
            </a:solidFill>
            <a:prstDash val="solid"/>
            <a:miter/>
            <a:headEnd type="none" w="med" len="med"/>
            <a:tailEnd type="none" w="med" len="med"/>
          </a:ln>
        </p:spPr>
        <p:txBody>
          <a:bodyPr anchor="t"/>
          <a:lstStyle/>
          <a:p>
            <a:pPr algn="ctr"/>
            <a:endParaRPr lang="zh-CN" altLang="en-US" sz="2400">
              <a:solidFill>
                <a:srgbClr val="FF0000"/>
              </a:solidFill>
              <a:latin typeface="Arial" panose="020B0604020202020204" pitchFamily="34" charset="0"/>
              <a:ea typeface="宋体" panose="02010600030101010101" pitchFamily="2" charset="-122"/>
            </a:endParaRPr>
          </a:p>
        </p:txBody>
      </p:sp>
      <p:sp>
        <p:nvSpPr>
          <p:cNvPr id="17410" name="矩形 16468"/>
          <p:cNvSpPr/>
          <p:nvPr/>
        </p:nvSpPr>
        <p:spPr>
          <a:xfrm>
            <a:off x="2241550" y="2082800"/>
            <a:ext cx="2057400" cy="898525"/>
          </a:xfrm>
          <a:prstGeom prst="rect">
            <a:avLst/>
          </a:prstGeom>
          <a:noFill/>
          <a:ln w="19050" cap="flat" cmpd="sng">
            <a:solidFill>
              <a:schemeClr val="tx1"/>
            </a:solidFill>
            <a:prstDash val="solid"/>
            <a:miter/>
            <a:headEnd type="none" w="med" len="med"/>
            <a:tailEnd type="none" w="med" len="med"/>
          </a:ln>
        </p:spPr>
        <p:txBody>
          <a:bodyPr anchor="t"/>
          <a:lstStyle/>
          <a:p>
            <a:pPr algn="ctr"/>
            <a:endParaRPr lang="zh-CN" altLang="en-US" sz="2400">
              <a:solidFill>
                <a:srgbClr val="FF0000"/>
              </a:solidFill>
              <a:latin typeface="Arial" panose="020B0604020202020204" pitchFamily="34" charset="0"/>
              <a:ea typeface="宋体" panose="02010600030101010101" pitchFamily="2" charset="-122"/>
            </a:endParaRPr>
          </a:p>
        </p:txBody>
      </p:sp>
      <p:sp>
        <p:nvSpPr>
          <p:cNvPr id="17411" name="左右箭头 16469"/>
          <p:cNvSpPr/>
          <p:nvPr/>
        </p:nvSpPr>
        <p:spPr>
          <a:xfrm>
            <a:off x="6127750" y="1701800"/>
            <a:ext cx="2209800" cy="795338"/>
          </a:xfrm>
          <a:prstGeom prst="leftRightArrow">
            <a:avLst>
              <a:gd name="adj1" fmla="val 50000"/>
              <a:gd name="adj2" fmla="val 55530"/>
            </a:avLst>
          </a:prstGeom>
          <a:noFill/>
          <a:ln w="19050" cap="flat" cmpd="sng">
            <a:solidFill>
              <a:schemeClr val="tx1"/>
            </a:solidFill>
            <a:prstDash val="solid"/>
            <a:miter/>
            <a:headEnd type="none" w="med" len="med"/>
            <a:tailEnd type="none" w="med" len="med"/>
          </a:ln>
        </p:spPr>
        <p:txBody>
          <a:bodyPr anchor="t"/>
          <a:lstStyle/>
          <a:p>
            <a:pPr algn="ctr"/>
            <a:endParaRPr lang="zh-CN" altLang="en-US" sz="2400">
              <a:solidFill>
                <a:srgbClr val="FF0000"/>
              </a:solidFill>
              <a:latin typeface="Arial" panose="020B0604020202020204" pitchFamily="34" charset="0"/>
              <a:ea typeface="宋体" panose="02010600030101010101" pitchFamily="2" charset="-122"/>
            </a:endParaRPr>
          </a:p>
        </p:txBody>
      </p:sp>
      <p:sp>
        <p:nvSpPr>
          <p:cNvPr id="17412" name="左右箭头 16470"/>
          <p:cNvSpPr/>
          <p:nvPr/>
        </p:nvSpPr>
        <p:spPr>
          <a:xfrm rot="-2636664">
            <a:off x="6203950" y="2844800"/>
            <a:ext cx="1447800" cy="520700"/>
          </a:xfrm>
          <a:prstGeom prst="leftRightArrow">
            <a:avLst>
              <a:gd name="adj1" fmla="val 50000"/>
              <a:gd name="adj2" fmla="val 55571"/>
            </a:avLst>
          </a:prstGeom>
          <a:noFill/>
          <a:ln w="19050" cap="flat" cmpd="sng">
            <a:solidFill>
              <a:schemeClr val="tx1"/>
            </a:solidFill>
            <a:prstDash val="solid"/>
            <a:miter/>
            <a:headEnd type="none" w="med" len="med"/>
            <a:tailEnd type="none" w="med" len="med"/>
          </a:ln>
        </p:spPr>
        <p:txBody>
          <a:bodyPr anchor="t"/>
          <a:lstStyle/>
          <a:p>
            <a:pPr algn="ctr"/>
            <a:endParaRPr lang="zh-CN" altLang="en-US" sz="2400">
              <a:solidFill>
                <a:srgbClr val="FF0000"/>
              </a:solidFill>
              <a:latin typeface="Arial" panose="020B0604020202020204" pitchFamily="34" charset="0"/>
              <a:ea typeface="宋体" panose="02010600030101010101" pitchFamily="2" charset="-122"/>
            </a:endParaRPr>
          </a:p>
        </p:txBody>
      </p:sp>
      <p:sp>
        <p:nvSpPr>
          <p:cNvPr id="17413" name="等腰三角形 16471"/>
          <p:cNvSpPr/>
          <p:nvPr/>
        </p:nvSpPr>
        <p:spPr>
          <a:xfrm>
            <a:off x="2593975" y="4064000"/>
            <a:ext cx="1447800" cy="1981200"/>
          </a:xfrm>
          <a:prstGeom prst="triangle">
            <a:avLst>
              <a:gd name="adj" fmla="val 50000"/>
            </a:avLst>
          </a:prstGeom>
          <a:noFill/>
          <a:ln w="19050" cap="flat" cmpd="sng">
            <a:solidFill>
              <a:schemeClr val="tx1"/>
            </a:solidFill>
            <a:prstDash val="solid"/>
            <a:miter/>
            <a:headEnd type="none" w="med" len="med"/>
            <a:tailEnd type="none" w="med" len="med"/>
          </a:ln>
        </p:spPr>
        <p:txBody>
          <a:bodyPr anchor="t"/>
          <a:lstStyle/>
          <a:p>
            <a:pPr algn="ctr"/>
            <a:endParaRPr lang="zh-CN" altLang="en-US" sz="2400">
              <a:solidFill>
                <a:srgbClr val="FF0000"/>
              </a:solidFill>
              <a:latin typeface="Arial" panose="020B0604020202020204" pitchFamily="34" charset="0"/>
              <a:ea typeface="宋体" panose="02010600030101010101" pitchFamily="2" charset="-122"/>
            </a:endParaRPr>
          </a:p>
        </p:txBody>
      </p:sp>
      <p:sp>
        <p:nvSpPr>
          <p:cNvPr id="17414" name="等腰三角形 16472"/>
          <p:cNvSpPr/>
          <p:nvPr/>
        </p:nvSpPr>
        <p:spPr>
          <a:xfrm>
            <a:off x="2927350" y="4064000"/>
            <a:ext cx="779463" cy="1066800"/>
          </a:xfrm>
          <a:prstGeom prst="triangle">
            <a:avLst>
              <a:gd name="adj" fmla="val 50000"/>
            </a:avLst>
          </a:prstGeom>
          <a:noFill/>
          <a:ln w="19050" cap="flat" cmpd="sng">
            <a:solidFill>
              <a:schemeClr val="tx1"/>
            </a:solidFill>
            <a:prstDash val="solid"/>
            <a:miter/>
            <a:headEnd type="none" w="med" len="med"/>
            <a:tailEnd type="none" w="med" len="med"/>
          </a:ln>
        </p:spPr>
        <p:txBody>
          <a:bodyPr anchor="t"/>
          <a:lstStyle/>
          <a:p>
            <a:pPr algn="ctr"/>
            <a:endParaRPr lang="zh-CN" altLang="en-US" sz="2400">
              <a:solidFill>
                <a:srgbClr val="FF0000"/>
              </a:solidFill>
              <a:latin typeface="Arial" panose="020B0604020202020204" pitchFamily="34" charset="0"/>
              <a:ea typeface="宋体" panose="02010600030101010101" pitchFamily="2" charset="-122"/>
            </a:endParaRPr>
          </a:p>
        </p:txBody>
      </p:sp>
      <p:sp>
        <p:nvSpPr>
          <p:cNvPr id="17415" name="六边形 16473"/>
          <p:cNvSpPr/>
          <p:nvPr/>
        </p:nvSpPr>
        <p:spPr>
          <a:xfrm>
            <a:off x="5946775" y="4421188"/>
            <a:ext cx="1524000" cy="1319212"/>
          </a:xfrm>
          <a:prstGeom prst="hexagon">
            <a:avLst>
              <a:gd name="adj" fmla="val 28880"/>
              <a:gd name="vf" fmla="val 115470"/>
            </a:avLst>
          </a:prstGeom>
          <a:noFill/>
          <a:ln w="19050" cap="flat" cmpd="sng">
            <a:solidFill>
              <a:schemeClr val="tx1"/>
            </a:solidFill>
            <a:prstDash val="solid"/>
            <a:miter/>
            <a:headEnd type="none" w="med" len="med"/>
            <a:tailEnd type="none" w="med" len="med"/>
          </a:ln>
        </p:spPr>
        <p:txBody>
          <a:bodyPr anchor="t"/>
          <a:lstStyle/>
          <a:p>
            <a:pPr algn="ctr"/>
            <a:endParaRPr lang="zh-CN" altLang="en-US" sz="2400">
              <a:solidFill>
                <a:srgbClr val="FF0000"/>
              </a:solidFill>
              <a:latin typeface="Arial" panose="020B0604020202020204" pitchFamily="34" charset="0"/>
              <a:ea typeface="宋体" panose="02010600030101010101" pitchFamily="2" charset="-122"/>
            </a:endParaRPr>
          </a:p>
        </p:txBody>
      </p:sp>
      <p:sp>
        <p:nvSpPr>
          <p:cNvPr id="17416" name="六边形 16474"/>
          <p:cNvSpPr/>
          <p:nvPr/>
        </p:nvSpPr>
        <p:spPr>
          <a:xfrm>
            <a:off x="7651750" y="4597400"/>
            <a:ext cx="1066800" cy="923925"/>
          </a:xfrm>
          <a:prstGeom prst="hexagon">
            <a:avLst>
              <a:gd name="adj" fmla="val 28865"/>
              <a:gd name="vf" fmla="val 115470"/>
            </a:avLst>
          </a:prstGeom>
          <a:noFill/>
          <a:ln w="19050" cap="flat" cmpd="sng">
            <a:solidFill>
              <a:schemeClr val="tx1"/>
            </a:solidFill>
            <a:prstDash val="solid"/>
            <a:miter/>
            <a:headEnd type="none" w="med" len="med"/>
            <a:tailEnd type="none" w="med" len="med"/>
          </a:ln>
        </p:spPr>
        <p:txBody>
          <a:bodyPr anchor="t"/>
          <a:lstStyle/>
          <a:p>
            <a:pPr algn="ctr"/>
            <a:endParaRPr lang="zh-CN" altLang="en-US" sz="2400">
              <a:solidFill>
                <a:srgbClr val="FF0000"/>
              </a:solidFill>
              <a:latin typeface="Arial" panose="020B0604020202020204" pitchFamily="34" charset="0"/>
              <a:ea typeface="宋体" panose="02010600030101010101" pitchFamily="2" charset="-122"/>
            </a:endParaRPr>
          </a:p>
        </p:txBody>
      </p:sp>
      <p:sp>
        <p:nvSpPr>
          <p:cNvPr id="17417" name="文本框 16475"/>
          <p:cNvSpPr txBox="1"/>
          <p:nvPr/>
        </p:nvSpPr>
        <p:spPr>
          <a:xfrm>
            <a:off x="3012440" y="3407410"/>
            <a:ext cx="403225" cy="457200"/>
          </a:xfrm>
          <a:prstGeom prst="rect">
            <a:avLst/>
          </a:prstGeom>
          <a:noFill/>
          <a:ln w="9525">
            <a:noFill/>
          </a:ln>
        </p:spPr>
        <p:txBody>
          <a:bodyPr wrap="none" anchor="t">
            <a:spAutoFit/>
          </a:bodyPr>
          <a:lstStyle/>
          <a:p>
            <a:r>
              <a:rPr lang="en-US" altLang="zh-CN" sz="2400">
                <a:latin typeface="Times New Roman" panose="02020603050405020304" pitchFamily="18" charset="0"/>
                <a:ea typeface="宋体" panose="02010600030101010101" pitchFamily="2" charset="-122"/>
              </a:rPr>
              <a:t>A</a:t>
            </a:r>
            <a:endParaRPr lang="zh-CN" altLang="en-US" sz="2400">
              <a:latin typeface="Times New Roman" panose="02020603050405020304" pitchFamily="18" charset="0"/>
              <a:ea typeface="宋体" panose="02010600030101010101" pitchFamily="2" charset="-122"/>
            </a:endParaRPr>
          </a:p>
        </p:txBody>
      </p:sp>
      <p:sp>
        <p:nvSpPr>
          <p:cNvPr id="17418" name="文本框 16476"/>
          <p:cNvSpPr txBox="1"/>
          <p:nvPr/>
        </p:nvSpPr>
        <p:spPr>
          <a:xfrm>
            <a:off x="6965950" y="3517900"/>
            <a:ext cx="385763" cy="457200"/>
          </a:xfrm>
          <a:prstGeom prst="rect">
            <a:avLst/>
          </a:prstGeom>
          <a:noFill/>
          <a:ln w="9525">
            <a:noFill/>
          </a:ln>
        </p:spPr>
        <p:txBody>
          <a:bodyPr wrap="none" anchor="t">
            <a:spAutoFit/>
          </a:bodyPr>
          <a:lstStyle/>
          <a:p>
            <a:r>
              <a:rPr lang="en-US" altLang="zh-CN" sz="2400">
                <a:latin typeface="Times New Roman" panose="02020603050405020304" pitchFamily="18" charset="0"/>
                <a:ea typeface="宋体" panose="02010600030101010101" pitchFamily="2" charset="-122"/>
              </a:rPr>
              <a:t>B</a:t>
            </a:r>
            <a:endParaRPr lang="zh-CN" altLang="en-US" sz="2400">
              <a:latin typeface="Times New Roman" panose="02020603050405020304" pitchFamily="18" charset="0"/>
              <a:ea typeface="宋体" panose="02010600030101010101" pitchFamily="2" charset="-122"/>
            </a:endParaRPr>
          </a:p>
        </p:txBody>
      </p:sp>
      <p:sp>
        <p:nvSpPr>
          <p:cNvPr id="17419" name="文本框 16477"/>
          <p:cNvSpPr txBox="1"/>
          <p:nvPr/>
        </p:nvSpPr>
        <p:spPr>
          <a:xfrm>
            <a:off x="2930525" y="6118225"/>
            <a:ext cx="385763" cy="457200"/>
          </a:xfrm>
          <a:prstGeom prst="rect">
            <a:avLst/>
          </a:prstGeom>
          <a:noFill/>
          <a:ln w="9525">
            <a:noFill/>
          </a:ln>
        </p:spPr>
        <p:txBody>
          <a:bodyPr wrap="none" anchor="t">
            <a:spAutoFit/>
          </a:bodyPr>
          <a:lstStyle/>
          <a:p>
            <a:r>
              <a:rPr lang="en-US" altLang="zh-CN" sz="2400">
                <a:latin typeface="Times New Roman" panose="02020603050405020304" pitchFamily="18" charset="0"/>
                <a:ea typeface="宋体" panose="02010600030101010101" pitchFamily="2" charset="-122"/>
              </a:rPr>
              <a:t>C</a:t>
            </a:r>
            <a:endParaRPr lang="zh-CN" altLang="en-US" sz="2400">
              <a:latin typeface="Times New Roman" panose="02020603050405020304" pitchFamily="18" charset="0"/>
              <a:ea typeface="宋体" panose="02010600030101010101" pitchFamily="2" charset="-122"/>
            </a:endParaRPr>
          </a:p>
        </p:txBody>
      </p:sp>
      <p:sp>
        <p:nvSpPr>
          <p:cNvPr id="17420" name="文本框 16478"/>
          <p:cNvSpPr txBox="1"/>
          <p:nvPr/>
        </p:nvSpPr>
        <p:spPr>
          <a:xfrm>
            <a:off x="7118350" y="6045200"/>
            <a:ext cx="403225" cy="457200"/>
          </a:xfrm>
          <a:prstGeom prst="rect">
            <a:avLst/>
          </a:prstGeom>
          <a:noFill/>
          <a:ln w="9525">
            <a:noFill/>
          </a:ln>
        </p:spPr>
        <p:txBody>
          <a:bodyPr wrap="none" anchor="t">
            <a:spAutoFit/>
          </a:bodyPr>
          <a:lstStyle/>
          <a:p>
            <a:r>
              <a:rPr lang="en-US" altLang="zh-CN" sz="2400">
                <a:latin typeface="Times New Roman" panose="02020603050405020304" pitchFamily="18" charset="0"/>
                <a:ea typeface="宋体" panose="02010600030101010101" pitchFamily="2" charset="-122"/>
              </a:rPr>
              <a:t>D</a:t>
            </a:r>
            <a:endParaRPr lang="zh-CN" altLang="en-US" sz="2400">
              <a:latin typeface="Times New Roman" panose="02020603050405020304" pitchFamily="18" charset="0"/>
              <a:ea typeface="宋体" panose="02010600030101010101" pitchFamily="2" charset="-122"/>
            </a:endParaRPr>
          </a:p>
        </p:txBody>
      </p:sp>
      <p:sp>
        <p:nvSpPr>
          <p:cNvPr id="17421" name="文本框 16479"/>
          <p:cNvSpPr txBox="1"/>
          <p:nvPr/>
        </p:nvSpPr>
        <p:spPr>
          <a:xfrm>
            <a:off x="1327150" y="863600"/>
            <a:ext cx="7353300" cy="737235"/>
          </a:xfrm>
          <a:prstGeom prst="rect">
            <a:avLst/>
          </a:prstGeom>
          <a:noFill/>
          <a:ln w="9525">
            <a:noFill/>
          </a:ln>
        </p:spPr>
        <p:txBody>
          <a:bodyPr wrap="square" anchor="t">
            <a:spAutoFit/>
          </a:bodyPr>
          <a:lstStyle/>
          <a:p>
            <a:pPr>
              <a:lnSpc>
                <a:spcPct val="150000"/>
              </a:lnSpc>
            </a:pPr>
            <a:r>
              <a:rPr lang="en-US" altLang="zh-CN" sz="2800">
                <a:latin typeface="微软雅黑" panose="020B0503020204020204" charset="-122"/>
                <a:ea typeface="微软雅黑" panose="020B0503020204020204" charset="-122"/>
                <a:cs typeface="微软雅黑" panose="020B0503020204020204" charset="-122"/>
              </a:rPr>
              <a:t>1.</a:t>
            </a:r>
            <a:r>
              <a:rPr lang="zh-CN" altLang="en-US" sz="2800">
                <a:latin typeface="微软雅黑" panose="020B0503020204020204" charset="-122"/>
                <a:ea typeface="微软雅黑" panose="020B0503020204020204" charset="-122"/>
                <a:cs typeface="微软雅黑" panose="020B0503020204020204" charset="-122"/>
              </a:rPr>
              <a:t>选出下面不同于其他三组的图形（      ）</a:t>
            </a:r>
          </a:p>
        </p:txBody>
      </p:sp>
      <p:sp>
        <p:nvSpPr>
          <p:cNvPr id="16481" name="文本框 16480"/>
          <p:cNvSpPr txBox="1"/>
          <p:nvPr/>
        </p:nvSpPr>
        <p:spPr>
          <a:xfrm>
            <a:off x="7108190" y="1063625"/>
            <a:ext cx="420370" cy="521970"/>
          </a:xfrm>
          <a:prstGeom prst="rect">
            <a:avLst/>
          </a:prstGeom>
          <a:noFill/>
          <a:ln w="9525">
            <a:noFill/>
          </a:ln>
        </p:spPr>
        <p:txBody>
          <a:bodyPr wrap="none" anchor="t">
            <a:spAutoFit/>
          </a:bodyPr>
          <a:lstStyle/>
          <a:p>
            <a:r>
              <a:rPr lang="en-US" altLang="zh-CN" sz="2800" b="1" i="1">
                <a:solidFill>
                  <a:srgbClr val="FF0000"/>
                </a:solidFill>
                <a:latin typeface="Times New Roman" panose="02020603050405020304" pitchFamily="18" charset="0"/>
                <a:ea typeface="宋体" panose="02010600030101010101" pitchFamily="2" charset="-122"/>
              </a:rPr>
              <a:t>B</a:t>
            </a:r>
          </a:p>
        </p:txBody>
      </p:sp>
      <p:grpSp>
        <p:nvGrpSpPr>
          <p:cNvPr id="7" name="组合 6"/>
          <p:cNvGrpSpPr/>
          <p:nvPr/>
        </p:nvGrpSpPr>
        <p:grpSpPr>
          <a:xfrm>
            <a:off x="477520" y="222250"/>
            <a:ext cx="2044700" cy="521970"/>
            <a:chOff x="752" y="350"/>
            <a:chExt cx="3220" cy="822"/>
          </a:xfrm>
        </p:grpSpPr>
        <p:sp>
          <p:nvSpPr>
            <p:cNvPr id="9" name="文本框 3">
              <a:hlinkClick r:id="" action="ppaction://noaction"/>
            </p:cNvPr>
            <p:cNvSpPr txBox="1"/>
            <p:nvPr/>
          </p:nvSpPr>
          <p:spPr>
            <a:xfrm>
              <a:off x="1444" y="350"/>
              <a:ext cx="2528" cy="822"/>
            </a:xfrm>
            <a:prstGeom prst="rect">
              <a:avLst/>
            </a:prstGeom>
            <a:noFill/>
          </p:spPr>
          <p:txBody>
            <a:bodyPr wrap="none" rtlCol="0">
              <a:spAutoFit/>
            </a:bodyPr>
            <a:lstStyle/>
            <a:p>
              <a:r>
                <a:rPr lang="zh-CN" altLang="en-US" sz="2800" smtClean="0">
                  <a:solidFill>
                    <a:srgbClr val="FF6600"/>
                  </a:solidFill>
                  <a:latin typeface="微软雅黑" panose="020B0503020204020204" charset="-122"/>
                  <a:ea typeface="微软雅黑" panose="020B0503020204020204" charset="-122"/>
                </a:rPr>
                <a:t>随堂演练</a:t>
              </a:r>
            </a:p>
          </p:txBody>
        </p:sp>
        <p:grpSp>
          <p:nvGrpSpPr>
            <p:cNvPr id="8" name="组合 7"/>
            <p:cNvGrpSpPr/>
            <p:nvPr/>
          </p:nvGrpSpPr>
          <p:grpSpPr>
            <a:xfrm>
              <a:off x="752" y="540"/>
              <a:ext cx="692" cy="442"/>
              <a:chOff x="7703976" y="5138335"/>
              <a:chExt cx="1084013" cy="853067"/>
            </a:xfrm>
          </p:grpSpPr>
          <p:sp>
            <p:nvSpPr>
              <p:cNvPr id="10" name="箭头: V 形 6"/>
              <p:cNvSpPr/>
              <p:nvPr/>
            </p:nvSpPr>
            <p:spPr>
              <a:xfrm>
                <a:off x="7703976" y="5140011"/>
                <a:ext cx="384477"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11" name="箭头: V 形 7"/>
              <p:cNvSpPr/>
              <p:nvPr/>
            </p:nvSpPr>
            <p:spPr>
              <a:xfrm>
                <a:off x="8052645" y="5138335"/>
                <a:ext cx="384476" cy="851390"/>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12" name="箭头: V 形 8"/>
              <p:cNvSpPr/>
              <p:nvPr/>
            </p:nvSpPr>
            <p:spPr>
              <a:xfrm>
                <a:off x="8403513" y="5140011"/>
                <a:ext cx="384476"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481"/>
                                        </p:tgtEl>
                                        <p:attrNameLst>
                                          <p:attrName>style.visibility</p:attrName>
                                        </p:attrNameLst>
                                      </p:cBhvr>
                                      <p:to>
                                        <p:strVal val="visible"/>
                                      </p:to>
                                    </p:set>
                                    <p:animEffect transition="in" filter="wipe(up)">
                                      <p:cBhvr>
                                        <p:cTn id="7" dur="500"/>
                                        <p:tgtEl>
                                          <p:spTgt spid="164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1"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751965" y="750570"/>
            <a:ext cx="8145780" cy="5000625"/>
          </a:xfrm>
          <a:prstGeom prst="rect">
            <a:avLst/>
          </a:prstGeom>
          <a:noFill/>
        </p:spPr>
        <p:txBody>
          <a:bodyPr wrap="square" rtlCol="0" anchor="t">
            <a:spAutoFit/>
          </a:bodyPr>
          <a:lstStyle/>
          <a:p>
            <a:pPr>
              <a:lnSpc>
                <a:spcPct val="190000"/>
              </a:lnSpc>
            </a:pPr>
            <a:r>
              <a:rPr lang="en-US" altLang="zh-CN" sz="2800">
                <a:latin typeface="微软雅黑" panose="020B0503020204020204" charset="-122"/>
                <a:ea typeface="微软雅黑" panose="020B0503020204020204" charset="-122"/>
                <a:cs typeface="微软雅黑" panose="020B0503020204020204" charset="-122"/>
              </a:rPr>
              <a:t>2</a:t>
            </a:r>
            <a:r>
              <a:rPr lang="zh-CN" altLang="en-US" sz="2800">
                <a:latin typeface="微软雅黑" panose="020B0503020204020204" charset="-122"/>
                <a:ea typeface="微软雅黑" panose="020B0503020204020204" charset="-122"/>
                <a:cs typeface="微软雅黑" panose="020B0503020204020204" charset="-122"/>
              </a:rPr>
              <a:t>.如图，两个三角形是位似图形，它们的位似中心是（     ）</a:t>
            </a:r>
          </a:p>
          <a:p>
            <a:pPr>
              <a:lnSpc>
                <a:spcPct val="190000"/>
              </a:lnSpc>
            </a:pPr>
            <a:r>
              <a:rPr lang="zh-CN" altLang="en-US" sz="2800">
                <a:latin typeface="微软雅黑" panose="020B0503020204020204" charset="-122"/>
                <a:ea typeface="微软雅黑" panose="020B0503020204020204" charset="-122"/>
                <a:cs typeface="微软雅黑" panose="020B0503020204020204" charset="-122"/>
              </a:rPr>
              <a:t>A.点</a:t>
            </a:r>
            <a:r>
              <a:rPr lang="zh-CN" altLang="en-US" sz="2800" i="1">
                <a:latin typeface="Times New Roman" panose="02020603050405020304" pitchFamily="18" charset="0"/>
                <a:ea typeface="微软雅黑" panose="020B0503020204020204" charset="-122"/>
                <a:cs typeface="Times New Roman" panose="02020603050405020304" pitchFamily="18" charset="0"/>
              </a:rPr>
              <a:t>P</a:t>
            </a:r>
            <a:endParaRPr lang="zh-CN" altLang="en-US" sz="2800">
              <a:latin typeface="微软雅黑" panose="020B0503020204020204" charset="-122"/>
              <a:ea typeface="微软雅黑" panose="020B0503020204020204" charset="-122"/>
              <a:cs typeface="微软雅黑" panose="020B0503020204020204" charset="-122"/>
            </a:endParaRPr>
          </a:p>
          <a:p>
            <a:pPr>
              <a:lnSpc>
                <a:spcPct val="190000"/>
              </a:lnSpc>
            </a:pPr>
            <a:r>
              <a:rPr lang="zh-CN" altLang="en-US" sz="2800">
                <a:latin typeface="微软雅黑" panose="020B0503020204020204" charset="-122"/>
                <a:ea typeface="微软雅黑" panose="020B0503020204020204" charset="-122"/>
                <a:cs typeface="微软雅黑" panose="020B0503020204020204" charset="-122"/>
              </a:rPr>
              <a:t>B.点</a:t>
            </a:r>
            <a:r>
              <a:rPr lang="zh-CN" altLang="en-US" sz="2800" i="1">
                <a:latin typeface="Times New Roman" panose="02020603050405020304" pitchFamily="18" charset="0"/>
                <a:ea typeface="微软雅黑" panose="020B0503020204020204" charset="-122"/>
                <a:cs typeface="Times New Roman" panose="02020603050405020304" pitchFamily="18" charset="0"/>
              </a:rPr>
              <a:t>O</a:t>
            </a:r>
            <a:endParaRPr lang="zh-CN" altLang="en-US" sz="2800">
              <a:latin typeface="微软雅黑" panose="020B0503020204020204" charset="-122"/>
              <a:ea typeface="微软雅黑" panose="020B0503020204020204" charset="-122"/>
              <a:cs typeface="微软雅黑" panose="020B0503020204020204" charset="-122"/>
            </a:endParaRPr>
          </a:p>
          <a:p>
            <a:pPr>
              <a:lnSpc>
                <a:spcPct val="190000"/>
              </a:lnSpc>
            </a:pPr>
            <a:r>
              <a:rPr lang="zh-CN" altLang="en-US" sz="2800">
                <a:latin typeface="微软雅黑" panose="020B0503020204020204" charset="-122"/>
                <a:ea typeface="微软雅黑" panose="020B0503020204020204" charset="-122"/>
                <a:cs typeface="微软雅黑" panose="020B0503020204020204" charset="-122"/>
              </a:rPr>
              <a:t>C.点</a:t>
            </a:r>
            <a:r>
              <a:rPr lang="zh-CN" altLang="en-US" sz="2800" i="1">
                <a:latin typeface="Times New Roman" panose="02020603050405020304" pitchFamily="18" charset="0"/>
                <a:ea typeface="微软雅黑" panose="020B0503020204020204" charset="-122"/>
                <a:cs typeface="Times New Roman" panose="02020603050405020304" pitchFamily="18" charset="0"/>
              </a:rPr>
              <a:t>M</a:t>
            </a:r>
            <a:endParaRPr lang="zh-CN" altLang="en-US" sz="2800" b="1">
              <a:latin typeface="微软雅黑" panose="020B0503020204020204" charset="-122"/>
              <a:ea typeface="微软雅黑" panose="020B0503020204020204" charset="-122"/>
              <a:cs typeface="微软雅黑" panose="020B0503020204020204" charset="-122"/>
            </a:endParaRPr>
          </a:p>
          <a:p>
            <a:pPr>
              <a:lnSpc>
                <a:spcPct val="190000"/>
              </a:lnSpc>
            </a:pPr>
            <a:r>
              <a:rPr lang="zh-CN" altLang="en-US" sz="2800">
                <a:latin typeface="微软雅黑" panose="020B0503020204020204" charset="-122"/>
                <a:ea typeface="微软雅黑" panose="020B0503020204020204" charset="-122"/>
                <a:cs typeface="微软雅黑" panose="020B0503020204020204" charset="-122"/>
              </a:rPr>
              <a:t>D.点</a:t>
            </a:r>
            <a:r>
              <a:rPr lang="zh-CN" altLang="en-US" sz="2800" i="1">
                <a:latin typeface="Times New Roman" panose="02020603050405020304" pitchFamily="18" charset="0"/>
                <a:ea typeface="微软雅黑" panose="020B0503020204020204" charset="-122"/>
                <a:cs typeface="Times New Roman" panose="02020603050405020304" pitchFamily="18" charset="0"/>
              </a:rPr>
              <a:t>N</a:t>
            </a:r>
            <a:endParaRPr lang="zh-CN" altLang="en-US" sz="2800" b="1">
              <a:latin typeface="微软雅黑" panose="020B0503020204020204" charset="-122"/>
              <a:ea typeface="微软雅黑" panose="020B0503020204020204" charset="-122"/>
              <a:cs typeface="微软雅黑" panose="020B0503020204020204" charset="-122"/>
            </a:endParaRPr>
          </a:p>
        </p:txBody>
      </p:sp>
      <p:pic>
        <p:nvPicPr>
          <p:cNvPr id="4" name="图片 3"/>
          <p:cNvPicPr>
            <a:picLocks noChangeAspect="1"/>
          </p:cNvPicPr>
          <p:nvPr/>
        </p:nvPicPr>
        <p:blipFill>
          <a:blip r:embed="rId2"/>
          <a:stretch>
            <a:fillRect/>
          </a:stretch>
        </p:blipFill>
        <p:spPr>
          <a:xfrm>
            <a:off x="4377055" y="1995805"/>
            <a:ext cx="4207510" cy="3508375"/>
          </a:xfrm>
          <a:prstGeom prst="rect">
            <a:avLst/>
          </a:prstGeom>
        </p:spPr>
      </p:pic>
      <p:sp>
        <p:nvSpPr>
          <p:cNvPr id="8" name="文本框 7"/>
          <p:cNvSpPr txBox="1"/>
          <p:nvPr/>
        </p:nvSpPr>
        <p:spPr>
          <a:xfrm>
            <a:off x="2593658" y="1900238"/>
            <a:ext cx="439420" cy="521970"/>
          </a:xfrm>
          <a:prstGeom prst="rect">
            <a:avLst/>
          </a:prstGeom>
          <a:noFill/>
          <a:ln w="9525">
            <a:noFill/>
          </a:ln>
        </p:spPr>
        <p:txBody>
          <a:bodyPr wrap="none">
            <a:spAutoFit/>
          </a:bodyPr>
          <a:lstStyle/>
          <a:p>
            <a:r>
              <a:rPr lang="en-US" altLang="zh-CN" sz="2800" b="1" i="1">
                <a:solidFill>
                  <a:srgbClr val="FF0000"/>
                </a:solidFill>
                <a:latin typeface="Times New Roman" panose="02020603050405020304" pitchFamily="18" charset="0"/>
                <a:ea typeface="黑体" panose="02010609060101010101" pitchFamily="49" charset="-122"/>
              </a:rPr>
              <a:t>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 calcmode="lin" valueType="num">
                                      <p:cBhvr>
                                        <p:cTn id="13" dur="500" fill="hold"/>
                                        <p:tgtEl>
                                          <p:spTgt spid="8"/>
                                        </p:tgtEl>
                                        <p:attrNameLst>
                                          <p:attrName>ppt_x</p:attrName>
                                        </p:attrNameLst>
                                      </p:cBhvr>
                                      <p:tavLst>
                                        <p:tav tm="0">
                                          <p:val>
                                            <p:strVal val="#ppt_x"/>
                                          </p:val>
                                        </p:tav>
                                        <p:tav tm="100000">
                                          <p:val>
                                            <p:strVal val="#ppt_x"/>
                                          </p:val>
                                        </p:tav>
                                      </p:tavLst>
                                    </p:anim>
                                    <p:anim calcmode="lin" valueType="num">
                                      <p:cBhvr>
                                        <p:cTn id="1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文本框 2"/>
          <p:cNvSpPr txBox="1"/>
          <p:nvPr/>
        </p:nvSpPr>
        <p:spPr>
          <a:xfrm>
            <a:off x="1297305" y="1007745"/>
            <a:ext cx="7686040" cy="4485005"/>
          </a:xfrm>
          <a:prstGeom prst="rect">
            <a:avLst/>
          </a:prstGeom>
          <a:noFill/>
        </p:spPr>
        <p:txBody>
          <a:bodyPr wrap="square" rtlCol="0" anchor="t">
            <a:spAutoFit/>
          </a:bodyPr>
          <a:lstStyle/>
          <a:p>
            <a:pPr>
              <a:lnSpc>
                <a:spcPct val="170000"/>
              </a:lnSpc>
            </a:pPr>
            <a:r>
              <a:rPr lang="en-US" altLang="zh-CN" sz="2800">
                <a:latin typeface="微软雅黑" panose="020B0503020204020204" charset="-122"/>
                <a:ea typeface="微软雅黑" panose="020B0503020204020204" charset="-122"/>
                <a:cs typeface="微软雅黑" panose="020B0503020204020204" charset="-122"/>
              </a:rPr>
              <a:t>3</a:t>
            </a:r>
            <a:r>
              <a:rPr lang="zh-CN" altLang="en-US" sz="2800">
                <a:latin typeface="微软雅黑" panose="020B0503020204020204" charset="-122"/>
                <a:ea typeface="微软雅黑" panose="020B0503020204020204" charset="-122"/>
                <a:cs typeface="微软雅黑" panose="020B0503020204020204" charset="-122"/>
              </a:rPr>
              <a:t>.下列说法不正确的是（       ）</a:t>
            </a:r>
          </a:p>
          <a:p>
            <a:pPr>
              <a:lnSpc>
                <a:spcPct val="170000"/>
              </a:lnSpc>
            </a:pPr>
            <a:r>
              <a:rPr lang="zh-CN" altLang="en-US" sz="2800">
                <a:latin typeface="微软雅黑" panose="020B0503020204020204" charset="-122"/>
                <a:ea typeface="微软雅黑" panose="020B0503020204020204" charset="-122"/>
                <a:cs typeface="微软雅黑" panose="020B0503020204020204" charset="-122"/>
              </a:rPr>
              <a:t>A.位似图形一定是相似图形</a:t>
            </a:r>
          </a:p>
          <a:p>
            <a:pPr>
              <a:lnSpc>
                <a:spcPct val="170000"/>
              </a:lnSpc>
            </a:pPr>
            <a:r>
              <a:rPr lang="zh-CN" altLang="en-US" sz="2800">
                <a:latin typeface="微软雅黑" panose="020B0503020204020204" charset="-122"/>
                <a:ea typeface="微软雅黑" panose="020B0503020204020204" charset="-122"/>
                <a:cs typeface="微软雅黑" panose="020B0503020204020204" charset="-122"/>
              </a:rPr>
              <a:t>B.相似图形不一定是位似图形</a:t>
            </a:r>
          </a:p>
          <a:p>
            <a:pPr>
              <a:lnSpc>
                <a:spcPct val="170000"/>
              </a:lnSpc>
            </a:pPr>
            <a:r>
              <a:rPr lang="zh-CN" altLang="en-US" sz="2800">
                <a:latin typeface="微软雅黑" panose="020B0503020204020204" charset="-122"/>
                <a:ea typeface="微软雅黑" panose="020B0503020204020204" charset="-122"/>
                <a:cs typeface="微软雅黑" panose="020B0503020204020204" charset="-122"/>
              </a:rPr>
              <a:t>C.位似图形上任意一对对应点到位似中心的距离之比等于相似比</a:t>
            </a:r>
          </a:p>
          <a:p>
            <a:pPr>
              <a:lnSpc>
                <a:spcPct val="170000"/>
              </a:lnSpc>
            </a:pPr>
            <a:r>
              <a:rPr lang="zh-CN" altLang="en-US" sz="2800">
                <a:latin typeface="微软雅黑" panose="020B0503020204020204" charset="-122"/>
                <a:ea typeface="微软雅黑" panose="020B0503020204020204" charset="-122"/>
                <a:cs typeface="微软雅黑" panose="020B0503020204020204" charset="-122"/>
              </a:rPr>
              <a:t>D.位似图形中每组对应点所在的直线必相互平行</a:t>
            </a:r>
          </a:p>
        </p:txBody>
      </p:sp>
      <p:sp>
        <p:nvSpPr>
          <p:cNvPr id="4" name="文本框 3"/>
          <p:cNvSpPr txBox="1"/>
          <p:nvPr/>
        </p:nvSpPr>
        <p:spPr>
          <a:xfrm>
            <a:off x="5435600" y="1283335"/>
            <a:ext cx="349885" cy="521970"/>
          </a:xfrm>
          <a:prstGeom prst="rect">
            <a:avLst/>
          </a:prstGeom>
          <a:noFill/>
          <a:ln w="9525">
            <a:noFill/>
          </a:ln>
        </p:spPr>
        <p:txBody>
          <a:bodyPr wrap="square">
            <a:spAutoFit/>
          </a:bodyPr>
          <a:lstStyle/>
          <a:p>
            <a:r>
              <a:rPr lang="en-US" altLang="zh-CN" sz="2800" b="1" i="1">
                <a:solidFill>
                  <a:srgbClr val="FF0000"/>
                </a:solidFill>
                <a:latin typeface="Times New Roman" panose="02020603050405020304" pitchFamily="18" charset="0"/>
                <a:ea typeface="黑体" panose="02010609060101010101" pitchFamily="49" charset="-122"/>
              </a:rPr>
              <a:t>B</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100000">
                                          <p:val>
                                            <p:strVal val="#ppt_x"/>
                                          </p:val>
                                        </p:tav>
                                      </p:tavLst>
                                    </p:anim>
                                    <p:anim calcmode="lin" valueType="num">
                                      <p:cBhvr>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20484"/>
          <p:cNvSpPr>
            <a:spLocks noChangeArrowheads="1"/>
          </p:cNvSpPr>
          <p:nvPr/>
        </p:nvSpPr>
        <p:spPr bwMode="auto">
          <a:xfrm>
            <a:off x="437515" y="854710"/>
            <a:ext cx="9794240" cy="1383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342900" indent="-342900">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eaLnBrk="0" hangingPunct="0">
              <a:lnSpc>
                <a:spcPct val="150000"/>
              </a:lnSpc>
            </a:pPr>
            <a:r>
              <a:rPr lang="en-US" altLang="zh-CN" sz="2800">
                <a:solidFill>
                  <a:schemeClr val="tx1"/>
                </a:solidFill>
                <a:latin typeface="微软雅黑" panose="020B0503020204020204" charset="-122"/>
                <a:ea typeface="微软雅黑" panose="020B0503020204020204" charset="-122"/>
                <a:cs typeface="微软雅黑" panose="020B0503020204020204" charset="-122"/>
              </a:rPr>
              <a:t>4. </a:t>
            </a:r>
            <a:r>
              <a:rPr lang="zh-CN" altLang="en-US" sz="2800">
                <a:solidFill>
                  <a:schemeClr val="tx1"/>
                </a:solidFill>
                <a:latin typeface="微软雅黑" panose="020B0503020204020204" charset="-122"/>
                <a:ea typeface="微软雅黑" panose="020B0503020204020204" charset="-122"/>
                <a:cs typeface="微软雅黑" panose="020B0503020204020204" charset="-122"/>
              </a:rPr>
              <a:t>如图，△</a:t>
            </a:r>
            <a:r>
              <a:rPr lang="en-US" altLang="zh-CN" sz="2800" i="1">
                <a:solidFill>
                  <a:schemeClr val="tx1"/>
                </a:solidFill>
                <a:latin typeface="Times New Roman" panose="02020603050405020304" pitchFamily="18" charset="0"/>
                <a:ea typeface="微软雅黑" panose="020B0503020204020204" charset="-122"/>
                <a:cs typeface="Times New Roman" panose="02020603050405020304" pitchFamily="18" charset="0"/>
              </a:rPr>
              <a:t>ABC</a:t>
            </a:r>
            <a:r>
              <a:rPr lang="zh-CN" altLang="en-US" sz="2800">
                <a:solidFill>
                  <a:schemeClr val="tx1"/>
                </a:solidFill>
                <a:latin typeface="微软雅黑" panose="020B0503020204020204" charset="-122"/>
                <a:ea typeface="微软雅黑" panose="020B0503020204020204" charset="-122"/>
                <a:cs typeface="微软雅黑" panose="020B0503020204020204" charset="-122"/>
              </a:rPr>
              <a:t>与△</a:t>
            </a:r>
            <a:r>
              <a:rPr lang="en-US" altLang="zh-CN" sz="2800" i="1">
                <a:solidFill>
                  <a:schemeClr val="tx1"/>
                </a:solidFill>
                <a:latin typeface="Times New Roman" panose="02020603050405020304" pitchFamily="18" charset="0"/>
                <a:ea typeface="微软雅黑" panose="020B0503020204020204" charset="-122"/>
                <a:cs typeface="Times New Roman" panose="02020603050405020304" pitchFamily="18" charset="0"/>
              </a:rPr>
              <a:t>DEF</a:t>
            </a:r>
            <a:r>
              <a:rPr lang="zh-CN" altLang="en-US" sz="2800">
                <a:solidFill>
                  <a:schemeClr val="tx1"/>
                </a:solidFill>
                <a:latin typeface="微软雅黑" panose="020B0503020204020204" charset="-122"/>
                <a:ea typeface="微软雅黑" panose="020B0503020204020204" charset="-122"/>
                <a:cs typeface="微软雅黑" panose="020B0503020204020204" charset="-122"/>
              </a:rPr>
              <a:t>是位似图形，位似比为</a:t>
            </a:r>
            <a:r>
              <a:rPr lang="en-US" altLang="zh-CN" sz="2800">
                <a:solidFill>
                  <a:schemeClr val="tx1"/>
                </a:solidFill>
                <a:latin typeface="微软雅黑" panose="020B0503020204020204" charset="-122"/>
                <a:ea typeface="微软雅黑" panose="020B0503020204020204" charset="-122"/>
                <a:cs typeface="微软雅黑" panose="020B0503020204020204" charset="-122"/>
              </a:rPr>
              <a:t>2 : 3</a:t>
            </a:r>
            <a:r>
              <a:rPr lang="zh-CN" altLang="en-US" sz="2800">
                <a:solidFill>
                  <a:schemeClr val="tx1"/>
                </a:solidFill>
                <a:latin typeface="微软雅黑" panose="020B0503020204020204" charset="-122"/>
                <a:ea typeface="微软雅黑" panose="020B0503020204020204" charset="-122"/>
                <a:cs typeface="微软雅黑" panose="020B0503020204020204" charset="-122"/>
              </a:rPr>
              <a:t>，已知</a:t>
            </a:r>
            <a:r>
              <a:rPr lang="en-US" altLang="zh-CN" sz="2800" i="1">
                <a:solidFill>
                  <a:schemeClr val="tx1"/>
                </a:solidFill>
                <a:latin typeface="Times New Roman" panose="02020603050405020304" pitchFamily="18" charset="0"/>
                <a:ea typeface="微软雅黑" panose="020B0503020204020204" charset="-122"/>
                <a:cs typeface="Times New Roman" panose="02020603050405020304" pitchFamily="18" charset="0"/>
              </a:rPr>
              <a:t>AB</a:t>
            </a:r>
            <a:r>
              <a:rPr lang="zh-CN" altLang="en-US" sz="2800">
                <a:solidFill>
                  <a:schemeClr val="tx1"/>
                </a:solidFill>
                <a:latin typeface="微软雅黑" panose="020B0503020204020204" charset="-122"/>
                <a:ea typeface="微软雅黑" panose="020B0503020204020204" charset="-122"/>
                <a:cs typeface="微软雅黑" panose="020B0503020204020204" charset="-122"/>
              </a:rPr>
              <a:t>＝</a:t>
            </a:r>
            <a:r>
              <a:rPr lang="en-US" altLang="zh-CN" sz="2800">
                <a:solidFill>
                  <a:schemeClr val="tx1"/>
                </a:solidFill>
                <a:latin typeface="微软雅黑" panose="020B0503020204020204" charset="-122"/>
                <a:ea typeface="微软雅黑" panose="020B0503020204020204" charset="-122"/>
                <a:cs typeface="微软雅黑" panose="020B0503020204020204" charset="-122"/>
              </a:rPr>
              <a:t>4</a:t>
            </a:r>
            <a:r>
              <a:rPr lang="zh-CN" altLang="en-US" sz="2800">
                <a:solidFill>
                  <a:schemeClr val="tx1"/>
                </a:solidFill>
                <a:latin typeface="微软雅黑" panose="020B0503020204020204" charset="-122"/>
                <a:ea typeface="微软雅黑" panose="020B0503020204020204" charset="-122"/>
                <a:cs typeface="微软雅黑" panose="020B0503020204020204" charset="-122"/>
              </a:rPr>
              <a:t>，则</a:t>
            </a:r>
            <a:r>
              <a:rPr lang="en-US" altLang="zh-CN" sz="2800" i="1">
                <a:solidFill>
                  <a:schemeClr val="tx1"/>
                </a:solidFill>
                <a:latin typeface="Times New Roman" panose="02020603050405020304" pitchFamily="18" charset="0"/>
                <a:ea typeface="微软雅黑" panose="020B0503020204020204" charset="-122"/>
                <a:cs typeface="Times New Roman" panose="02020603050405020304" pitchFamily="18" charset="0"/>
              </a:rPr>
              <a:t>DE</a:t>
            </a:r>
            <a:r>
              <a:rPr lang="zh-CN" altLang="en-US" sz="2800">
                <a:solidFill>
                  <a:schemeClr val="tx1"/>
                </a:solidFill>
                <a:latin typeface="微软雅黑" panose="020B0503020204020204" charset="-122"/>
                <a:ea typeface="微软雅黑" panose="020B0503020204020204" charset="-122"/>
                <a:cs typeface="微软雅黑" panose="020B0503020204020204" charset="-122"/>
              </a:rPr>
              <a:t>的长为</a:t>
            </a:r>
            <a:r>
              <a:rPr lang="en-US" altLang="zh-CN" sz="2800">
                <a:solidFill>
                  <a:schemeClr val="tx1"/>
                </a:solidFill>
                <a:latin typeface="微软雅黑" panose="020B0503020204020204" charset="-122"/>
                <a:ea typeface="微软雅黑" panose="020B0503020204020204" charset="-122"/>
                <a:cs typeface="微软雅黑" panose="020B0503020204020204" charset="-122"/>
              </a:rPr>
              <a:t>_____.</a:t>
            </a:r>
            <a:endParaRPr lang="zh-CN" altLang="en-US" sz="2800">
              <a:solidFill>
                <a:schemeClr val="tx1"/>
              </a:solidFill>
              <a:latin typeface="微软雅黑" panose="020B0503020204020204" charset="-122"/>
              <a:ea typeface="微软雅黑" panose="020B0503020204020204" charset="-122"/>
              <a:cs typeface="微软雅黑" panose="020B0503020204020204" charset="-122"/>
            </a:endParaRPr>
          </a:p>
        </p:txBody>
      </p:sp>
      <p:pic>
        <p:nvPicPr>
          <p:cNvPr id="6" name="图片 20486"/>
          <p:cNvPicPr>
            <a:picLocks noChangeAspect="1" noChangeArrowheads="1"/>
          </p:cNvPicPr>
          <p:nvPr/>
        </p:nvPicPr>
        <p:blipFill>
          <a:blip r:embed="rId2"/>
          <a:stretch>
            <a:fillRect/>
          </a:stretch>
        </p:blipFill>
        <p:spPr bwMode="auto">
          <a:xfrm>
            <a:off x="6342380" y="2470150"/>
            <a:ext cx="3569335" cy="2225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文本框 4"/>
          <p:cNvSpPr txBox="1">
            <a:spLocks noChangeArrowheads="1"/>
          </p:cNvSpPr>
          <p:nvPr/>
        </p:nvSpPr>
        <p:spPr bwMode="auto">
          <a:xfrm>
            <a:off x="3816985" y="1654175"/>
            <a:ext cx="418465" cy="5219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gn="l" eaLnBrk="0" hangingPunct="0">
              <a:lnSpc>
                <a:spcPct val="100000"/>
              </a:lnSpc>
              <a:spcBef>
                <a:spcPct val="50000"/>
              </a:spcBef>
            </a:pPr>
            <a:r>
              <a:rPr lang="en-US" altLang="zh-CN" sz="2800" b="1">
                <a:latin typeface="Times New Roman" panose="02020603050405020304" pitchFamily="18" charset="0"/>
                <a:ea typeface="黑体" panose="02010609060101010101" pitchFamily="49" charset="-122"/>
              </a:rPr>
              <a:t>6</a:t>
            </a: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p:cNvPicPr>
            <a:picLocks noChangeAspect="1"/>
          </p:cNvPicPr>
          <p:nvPr/>
        </p:nvPicPr>
        <p:blipFill>
          <a:blip r:embed="rId2"/>
          <a:stretch>
            <a:fillRect/>
          </a:stretch>
        </p:blipFill>
        <p:spPr>
          <a:xfrm>
            <a:off x="4933950" y="3723640"/>
            <a:ext cx="2799715" cy="1714500"/>
          </a:xfrm>
          <a:prstGeom prst="rect">
            <a:avLst/>
          </a:prstGeom>
        </p:spPr>
      </p:pic>
      <p:sp>
        <p:nvSpPr>
          <p:cNvPr id="4" name="文本框 3"/>
          <p:cNvSpPr txBox="1"/>
          <p:nvPr/>
        </p:nvSpPr>
        <p:spPr>
          <a:xfrm>
            <a:off x="1051560" y="678815"/>
            <a:ext cx="8822690" cy="2676525"/>
          </a:xfrm>
          <a:prstGeom prst="rect">
            <a:avLst/>
          </a:prstGeom>
          <a:noFill/>
        </p:spPr>
        <p:txBody>
          <a:bodyPr wrap="square" rtlCol="0" anchor="t">
            <a:spAutoFit/>
          </a:bodyPr>
          <a:lstStyle/>
          <a:p>
            <a:pPr>
              <a:lnSpc>
                <a:spcPct val="150000"/>
              </a:lnSpc>
            </a:pPr>
            <a:r>
              <a:rPr lang="en-US" altLang="zh-CN" sz="2800">
                <a:latin typeface="微软雅黑" panose="020B0503020204020204" charset="-122"/>
                <a:ea typeface="微软雅黑" panose="020B0503020204020204" charset="-122"/>
                <a:cs typeface="微软雅黑" panose="020B0503020204020204" charset="-122"/>
              </a:rPr>
              <a:t>5</a:t>
            </a:r>
            <a:r>
              <a:rPr lang="zh-CN" altLang="en-US" sz="2800">
                <a:latin typeface="微软雅黑" panose="020B0503020204020204" charset="-122"/>
                <a:ea typeface="微软雅黑" panose="020B0503020204020204" charset="-122"/>
                <a:cs typeface="微软雅黑" panose="020B0503020204020204" charset="-122"/>
              </a:rPr>
              <a:t>.如图，分别按下列要求作出四边形</a:t>
            </a:r>
            <a:r>
              <a:rPr lang="zh-CN" altLang="en-US" sz="2800" i="1">
                <a:latin typeface="Times New Roman" panose="02020603050405020304" pitchFamily="18" charset="0"/>
                <a:ea typeface="微软雅黑" panose="020B0503020204020204" charset="-122"/>
                <a:cs typeface="Times New Roman" panose="02020603050405020304" pitchFamily="18" charset="0"/>
              </a:rPr>
              <a:t>ABCD</a:t>
            </a:r>
            <a:r>
              <a:rPr lang="zh-CN" altLang="en-US" sz="2800">
                <a:latin typeface="微软雅黑" panose="020B0503020204020204" charset="-122"/>
                <a:ea typeface="微软雅黑" panose="020B0503020204020204" charset="-122"/>
                <a:cs typeface="微软雅黑" panose="020B0503020204020204" charset="-122"/>
              </a:rPr>
              <a:t>以点</a:t>
            </a:r>
            <a:r>
              <a:rPr lang="zh-CN" altLang="en-US" sz="2800" i="1">
                <a:latin typeface="Times New Roman" panose="02020603050405020304" pitchFamily="18" charset="0"/>
                <a:ea typeface="微软雅黑" panose="020B0503020204020204" charset="-122"/>
                <a:cs typeface="Times New Roman" panose="02020603050405020304" pitchFamily="18" charset="0"/>
              </a:rPr>
              <a:t>O</a:t>
            </a:r>
            <a:r>
              <a:rPr lang="zh-CN" altLang="en-US" sz="2800">
                <a:latin typeface="微软雅黑" panose="020B0503020204020204" charset="-122"/>
                <a:ea typeface="微软雅黑" panose="020B0503020204020204" charset="-122"/>
                <a:cs typeface="微软雅黑" panose="020B0503020204020204" charset="-122"/>
              </a:rPr>
              <a:t>为位似中心的位似四边形.</a:t>
            </a:r>
          </a:p>
          <a:p>
            <a:pPr>
              <a:lnSpc>
                <a:spcPct val="150000"/>
              </a:lnSpc>
            </a:pPr>
            <a:r>
              <a:rPr lang="zh-CN" altLang="en-US" sz="2800">
                <a:latin typeface="微软雅黑" panose="020B0503020204020204" charset="-122"/>
                <a:ea typeface="微软雅黑" panose="020B0503020204020204" charset="-122"/>
                <a:cs typeface="微软雅黑" panose="020B0503020204020204" charset="-122"/>
              </a:rPr>
              <a:t>(1)沿</a:t>
            </a:r>
            <a:r>
              <a:rPr lang="zh-CN" altLang="en-US" sz="2800" i="1">
                <a:latin typeface="Times New Roman" panose="02020603050405020304" pitchFamily="18" charset="0"/>
                <a:ea typeface="微软雅黑" panose="020B0503020204020204" charset="-122"/>
                <a:cs typeface="Times New Roman" panose="02020603050405020304" pitchFamily="18" charset="0"/>
              </a:rPr>
              <a:t>AO</a:t>
            </a:r>
            <a:r>
              <a:rPr lang="zh-CN" altLang="en-US" sz="2800">
                <a:latin typeface="微软雅黑" panose="020B0503020204020204" charset="-122"/>
                <a:ea typeface="微软雅黑" panose="020B0503020204020204" charset="-122"/>
                <a:cs typeface="微软雅黑" panose="020B0503020204020204" charset="-122"/>
              </a:rPr>
              <a:t>方向放大为原图的2倍;</a:t>
            </a:r>
          </a:p>
          <a:p>
            <a:pPr>
              <a:lnSpc>
                <a:spcPct val="150000"/>
              </a:lnSpc>
            </a:pPr>
            <a:r>
              <a:rPr lang="zh-CN" altLang="en-US" sz="2800">
                <a:latin typeface="微软雅黑" panose="020B0503020204020204" charset="-122"/>
                <a:ea typeface="微软雅黑" panose="020B0503020204020204" charset="-122"/>
                <a:cs typeface="微软雅黑" panose="020B0503020204020204" charset="-122"/>
              </a:rPr>
              <a:t>(2)沿</a:t>
            </a:r>
            <a:r>
              <a:rPr lang="zh-CN" altLang="en-US" sz="2800" i="1">
                <a:latin typeface="Times New Roman" panose="02020603050405020304" pitchFamily="18" charset="0"/>
                <a:ea typeface="微软雅黑" panose="020B0503020204020204" charset="-122"/>
                <a:cs typeface="Times New Roman" panose="02020603050405020304" pitchFamily="18" charset="0"/>
              </a:rPr>
              <a:t>OA</a:t>
            </a:r>
            <a:r>
              <a:rPr lang="zh-CN" altLang="en-US" sz="2800">
                <a:latin typeface="微软雅黑" panose="020B0503020204020204" charset="-122"/>
                <a:ea typeface="微软雅黑" panose="020B0503020204020204" charset="-122"/>
                <a:cs typeface="微软雅黑" panose="020B0503020204020204" charset="-122"/>
              </a:rPr>
              <a:t>方向放大为原图的2倍.</a:t>
            </a:r>
          </a:p>
        </p:txBody>
      </p:sp>
      <p:cxnSp>
        <p:nvCxnSpPr>
          <p:cNvPr id="5" name="直接连接符 4"/>
          <p:cNvCxnSpPr/>
          <p:nvPr/>
        </p:nvCxnSpPr>
        <p:spPr>
          <a:xfrm flipV="1">
            <a:off x="5674360" y="3645535"/>
            <a:ext cx="2653665" cy="1104265"/>
          </a:xfrm>
          <a:prstGeom prst="line">
            <a:avLst/>
          </a:prstGeom>
          <a:ln w="31750" cmpd="sng">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V="1">
            <a:off x="5674360" y="3717290"/>
            <a:ext cx="133350" cy="1032510"/>
          </a:xfrm>
          <a:prstGeom prst="line">
            <a:avLst/>
          </a:prstGeom>
          <a:ln w="31750" cmpd="sng">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5674360" y="4714240"/>
            <a:ext cx="709295" cy="514985"/>
          </a:xfrm>
          <a:prstGeom prst="line">
            <a:avLst/>
          </a:prstGeom>
          <a:ln w="31750" cmpd="sng">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a:off x="5747385" y="4743450"/>
            <a:ext cx="1938020" cy="320040"/>
          </a:xfrm>
          <a:prstGeom prst="line">
            <a:avLst/>
          </a:prstGeom>
          <a:ln w="31750" cmpd="sng">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flipV="1">
            <a:off x="2783840" y="4253230"/>
            <a:ext cx="4097020" cy="1700530"/>
          </a:xfrm>
          <a:prstGeom prst="line">
            <a:avLst/>
          </a:prstGeom>
          <a:ln w="31750" cmpd="sng">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3" name="直接连接符 12"/>
          <p:cNvCxnSpPr/>
          <p:nvPr/>
        </p:nvCxnSpPr>
        <p:spPr>
          <a:xfrm flipV="1">
            <a:off x="5520055" y="4196715"/>
            <a:ext cx="224790" cy="1680845"/>
          </a:xfrm>
          <a:prstGeom prst="line">
            <a:avLst/>
          </a:prstGeom>
          <a:ln w="31750" cmpd="sng">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4" name="直接连接符 13"/>
          <p:cNvCxnSpPr/>
          <p:nvPr/>
        </p:nvCxnSpPr>
        <p:spPr>
          <a:xfrm>
            <a:off x="4943475" y="4149090"/>
            <a:ext cx="1083310" cy="815340"/>
          </a:xfrm>
          <a:prstGeom prst="line">
            <a:avLst/>
          </a:prstGeom>
          <a:ln w="31750" cmpd="sng">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15" name="直接连接符 14"/>
          <p:cNvCxnSpPr/>
          <p:nvPr/>
        </p:nvCxnSpPr>
        <p:spPr>
          <a:xfrm>
            <a:off x="3575685" y="4365625"/>
            <a:ext cx="3088640" cy="542925"/>
          </a:xfrm>
          <a:prstGeom prst="line">
            <a:avLst/>
          </a:prstGeom>
          <a:ln w="31750" cmpd="sng">
            <a:solidFill>
              <a:srgbClr val="FF0000"/>
            </a:solidFill>
            <a:prstDash val="dash"/>
          </a:ln>
        </p:spPr>
        <p:style>
          <a:lnRef idx="1">
            <a:schemeClr val="accent1"/>
          </a:lnRef>
          <a:fillRef idx="0">
            <a:schemeClr val="accent1"/>
          </a:fillRef>
          <a:effectRef idx="0">
            <a:schemeClr val="accent1"/>
          </a:effectRef>
          <a:fontRef idx="minor">
            <a:schemeClr val="tx1"/>
          </a:fontRef>
        </p:style>
      </p:cxnSp>
      <p:sp>
        <p:nvSpPr>
          <p:cNvPr id="16" name="文本框 15"/>
          <p:cNvSpPr txBox="1"/>
          <p:nvPr/>
        </p:nvSpPr>
        <p:spPr>
          <a:xfrm>
            <a:off x="3126740" y="4149090"/>
            <a:ext cx="422275" cy="368300"/>
          </a:xfrm>
          <a:prstGeom prst="rect">
            <a:avLst/>
          </a:prstGeom>
          <a:noFill/>
        </p:spPr>
        <p:txBody>
          <a:bodyPr wrap="none" rtlCol="0" anchor="t">
            <a:spAutoFit/>
          </a:bodyPr>
          <a:lstStyle/>
          <a:p>
            <a:r>
              <a:rPr lang="zh-CN" altLang="en-US" b="1" i="1">
                <a:solidFill>
                  <a:srgbClr val="FF0000"/>
                </a:solidFill>
                <a:latin typeface="Times New Roman" panose="02020603050405020304" pitchFamily="18" charset="0"/>
                <a:ea typeface="黑体" panose="02010609060101010101" pitchFamily="49" charset="-122"/>
                <a:cs typeface="Times New Roman" panose="02020603050405020304" pitchFamily="18" charset="0"/>
                <a:sym typeface="+mn-ea"/>
              </a:rPr>
              <a:t>D</a:t>
            </a:r>
            <a:r>
              <a:rPr lang="en-US" altLang="zh-CN" b="1" baseline="-25000">
                <a:solidFill>
                  <a:srgbClr val="FF0000"/>
                </a:solidFill>
                <a:latin typeface="Times New Roman" panose="02020603050405020304" pitchFamily="18" charset="0"/>
                <a:ea typeface="黑体" panose="02010609060101010101" pitchFamily="49" charset="-122"/>
                <a:cs typeface="Times New Roman" panose="02020603050405020304" pitchFamily="18" charset="0"/>
                <a:sym typeface="+mn-ea"/>
              </a:rPr>
              <a:t>1</a:t>
            </a:r>
          </a:p>
        </p:txBody>
      </p:sp>
      <p:sp>
        <p:nvSpPr>
          <p:cNvPr id="18" name="文本框 17"/>
          <p:cNvSpPr txBox="1"/>
          <p:nvPr/>
        </p:nvSpPr>
        <p:spPr>
          <a:xfrm>
            <a:off x="2717165" y="6026785"/>
            <a:ext cx="409575" cy="368300"/>
          </a:xfrm>
          <a:prstGeom prst="rect">
            <a:avLst/>
          </a:prstGeom>
          <a:noFill/>
        </p:spPr>
        <p:txBody>
          <a:bodyPr wrap="none" rtlCol="0">
            <a:spAutoFit/>
          </a:bodyPr>
          <a:lstStyle/>
          <a:p>
            <a:pPr algn="l"/>
            <a:r>
              <a:rPr lang="zh-CN" altLang="en-US" b="1" i="1">
                <a:solidFill>
                  <a:srgbClr val="FF0000"/>
                </a:solidFill>
                <a:latin typeface="Times New Roman" panose="02020603050405020304" pitchFamily="18" charset="0"/>
                <a:ea typeface="黑体" panose="02010609060101010101" pitchFamily="49" charset="-122"/>
                <a:cs typeface="Times New Roman" panose="02020603050405020304" pitchFamily="18" charset="0"/>
                <a:sym typeface="+mn-ea"/>
              </a:rPr>
              <a:t>A</a:t>
            </a:r>
            <a:r>
              <a:rPr lang="en-US" altLang="zh-CN" b="1" baseline="-25000">
                <a:solidFill>
                  <a:srgbClr val="FF0000"/>
                </a:solidFill>
                <a:latin typeface="Times New Roman" panose="02020603050405020304" pitchFamily="18" charset="0"/>
                <a:ea typeface="黑体" panose="02010609060101010101" pitchFamily="49" charset="-122"/>
                <a:cs typeface="Times New Roman" panose="02020603050405020304" pitchFamily="18" charset="0"/>
                <a:sym typeface="+mn-ea"/>
              </a:rPr>
              <a:t>1</a:t>
            </a:r>
          </a:p>
        </p:txBody>
      </p:sp>
      <p:sp>
        <p:nvSpPr>
          <p:cNvPr id="19" name="文本框 18"/>
          <p:cNvSpPr txBox="1"/>
          <p:nvPr/>
        </p:nvSpPr>
        <p:spPr>
          <a:xfrm>
            <a:off x="5196205" y="5877560"/>
            <a:ext cx="409575" cy="368300"/>
          </a:xfrm>
          <a:prstGeom prst="rect">
            <a:avLst/>
          </a:prstGeom>
          <a:noFill/>
        </p:spPr>
        <p:txBody>
          <a:bodyPr wrap="none" rtlCol="0">
            <a:spAutoFit/>
          </a:bodyPr>
          <a:lstStyle/>
          <a:p>
            <a:pPr algn="l"/>
            <a:r>
              <a:rPr lang="zh-CN" altLang="en-US" b="1" i="1">
                <a:solidFill>
                  <a:srgbClr val="FF0000"/>
                </a:solidFill>
                <a:latin typeface="Times New Roman" panose="02020603050405020304" pitchFamily="18" charset="0"/>
                <a:ea typeface="黑体" panose="02010609060101010101" pitchFamily="49" charset="-122"/>
                <a:cs typeface="Times New Roman" panose="02020603050405020304" pitchFamily="18" charset="0"/>
                <a:sym typeface="+mn-ea"/>
              </a:rPr>
              <a:t>B</a:t>
            </a:r>
            <a:r>
              <a:rPr lang="en-US" altLang="zh-CN" b="1" baseline="-25000">
                <a:solidFill>
                  <a:srgbClr val="FF0000"/>
                </a:solidFill>
                <a:latin typeface="Times New Roman" panose="02020603050405020304" pitchFamily="18" charset="0"/>
                <a:ea typeface="黑体" panose="02010609060101010101" pitchFamily="49" charset="-122"/>
                <a:cs typeface="Times New Roman" panose="02020603050405020304" pitchFamily="18" charset="0"/>
                <a:sym typeface="+mn-ea"/>
              </a:rPr>
              <a:t>1</a:t>
            </a:r>
          </a:p>
        </p:txBody>
      </p:sp>
      <p:sp>
        <p:nvSpPr>
          <p:cNvPr id="20" name="文本框 19"/>
          <p:cNvSpPr txBox="1"/>
          <p:nvPr/>
        </p:nvSpPr>
        <p:spPr>
          <a:xfrm>
            <a:off x="4533900" y="3780790"/>
            <a:ext cx="409575" cy="368300"/>
          </a:xfrm>
          <a:prstGeom prst="rect">
            <a:avLst/>
          </a:prstGeom>
          <a:noFill/>
        </p:spPr>
        <p:txBody>
          <a:bodyPr wrap="none" rtlCol="0">
            <a:spAutoFit/>
          </a:bodyPr>
          <a:lstStyle/>
          <a:p>
            <a:pPr algn="l"/>
            <a:r>
              <a:rPr lang="zh-CN" altLang="en-US" b="1" i="1">
                <a:solidFill>
                  <a:srgbClr val="FF0000"/>
                </a:solidFill>
                <a:latin typeface="Times New Roman" panose="02020603050405020304" pitchFamily="18" charset="0"/>
                <a:ea typeface="黑体" panose="02010609060101010101" pitchFamily="49" charset="-122"/>
                <a:cs typeface="Times New Roman" panose="02020603050405020304" pitchFamily="18" charset="0"/>
                <a:sym typeface="+mn-ea"/>
              </a:rPr>
              <a:t>C</a:t>
            </a:r>
            <a:r>
              <a:rPr lang="en-US" altLang="zh-CN" b="1" baseline="-25000">
                <a:solidFill>
                  <a:srgbClr val="FF0000"/>
                </a:solidFill>
                <a:latin typeface="Times New Roman" panose="02020603050405020304" pitchFamily="18" charset="0"/>
                <a:ea typeface="黑体" panose="02010609060101010101" pitchFamily="49" charset="-122"/>
                <a:cs typeface="Times New Roman" panose="02020603050405020304" pitchFamily="18" charset="0"/>
                <a:sym typeface="+mn-ea"/>
              </a:rPr>
              <a:t>1</a:t>
            </a:r>
          </a:p>
        </p:txBody>
      </p:sp>
      <p:cxnSp>
        <p:nvCxnSpPr>
          <p:cNvPr id="21" name="直接连接符 20"/>
          <p:cNvCxnSpPr/>
          <p:nvPr/>
        </p:nvCxnSpPr>
        <p:spPr>
          <a:xfrm flipV="1">
            <a:off x="2776220" y="5877560"/>
            <a:ext cx="2743835" cy="57785"/>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2" name="直接连接符 21"/>
          <p:cNvCxnSpPr/>
          <p:nvPr/>
        </p:nvCxnSpPr>
        <p:spPr>
          <a:xfrm>
            <a:off x="4943475" y="4149090"/>
            <a:ext cx="583565" cy="1716405"/>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3" name="直接连接符 22"/>
          <p:cNvCxnSpPr>
            <a:endCxn id="16" idx="3"/>
          </p:cNvCxnSpPr>
          <p:nvPr/>
        </p:nvCxnSpPr>
        <p:spPr>
          <a:xfrm flipH="1">
            <a:off x="3549015" y="4161155"/>
            <a:ext cx="1394460" cy="172085"/>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直接连接符 23"/>
          <p:cNvCxnSpPr/>
          <p:nvPr/>
        </p:nvCxnSpPr>
        <p:spPr>
          <a:xfrm flipV="1">
            <a:off x="2783840" y="4321175"/>
            <a:ext cx="755650" cy="162814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文本框 24"/>
          <p:cNvSpPr txBox="1"/>
          <p:nvPr/>
        </p:nvSpPr>
        <p:spPr>
          <a:xfrm>
            <a:off x="8328025" y="3355340"/>
            <a:ext cx="409575" cy="368300"/>
          </a:xfrm>
          <a:prstGeom prst="rect">
            <a:avLst/>
          </a:prstGeom>
          <a:noFill/>
        </p:spPr>
        <p:txBody>
          <a:bodyPr wrap="none" rtlCol="0">
            <a:spAutoFit/>
          </a:bodyPr>
          <a:lstStyle/>
          <a:p>
            <a:pPr algn="l"/>
            <a:r>
              <a:rPr lang="zh-CN" altLang="en-US" b="1" i="1">
                <a:solidFill>
                  <a:srgbClr val="FF0000"/>
                </a:solidFill>
                <a:latin typeface="Times New Roman" panose="02020603050405020304" pitchFamily="18" charset="0"/>
                <a:ea typeface="黑体" panose="02010609060101010101" pitchFamily="49" charset="-122"/>
                <a:cs typeface="Times New Roman" panose="02020603050405020304" pitchFamily="18" charset="0"/>
                <a:sym typeface="+mn-ea"/>
              </a:rPr>
              <a:t>A</a:t>
            </a:r>
            <a:r>
              <a:rPr lang="en-US" altLang="zh-CN" b="1" baseline="-25000">
                <a:solidFill>
                  <a:srgbClr val="FF0000"/>
                </a:solidFill>
                <a:latin typeface="Times New Roman" panose="02020603050405020304" pitchFamily="18" charset="0"/>
                <a:ea typeface="黑体" panose="02010609060101010101" pitchFamily="49" charset="-122"/>
                <a:cs typeface="Times New Roman" panose="02020603050405020304" pitchFamily="18" charset="0"/>
                <a:sym typeface="+mn-ea"/>
              </a:rPr>
              <a:t>2</a:t>
            </a:r>
          </a:p>
        </p:txBody>
      </p:sp>
      <p:sp>
        <p:nvSpPr>
          <p:cNvPr id="26" name="文本框 25"/>
          <p:cNvSpPr txBox="1"/>
          <p:nvPr/>
        </p:nvSpPr>
        <p:spPr>
          <a:xfrm>
            <a:off x="5838190" y="3348990"/>
            <a:ext cx="409575" cy="368300"/>
          </a:xfrm>
          <a:prstGeom prst="rect">
            <a:avLst/>
          </a:prstGeom>
          <a:noFill/>
        </p:spPr>
        <p:txBody>
          <a:bodyPr wrap="none" rtlCol="0">
            <a:spAutoFit/>
          </a:bodyPr>
          <a:lstStyle/>
          <a:p>
            <a:pPr algn="l"/>
            <a:r>
              <a:rPr lang="zh-CN" altLang="en-US" b="1" i="1">
                <a:solidFill>
                  <a:srgbClr val="FF0000"/>
                </a:solidFill>
                <a:latin typeface="Times New Roman" panose="02020603050405020304" pitchFamily="18" charset="0"/>
                <a:ea typeface="黑体" panose="02010609060101010101" pitchFamily="49" charset="-122"/>
                <a:cs typeface="Times New Roman" panose="02020603050405020304" pitchFamily="18" charset="0"/>
                <a:sym typeface="+mn-ea"/>
              </a:rPr>
              <a:t>B</a:t>
            </a:r>
            <a:r>
              <a:rPr lang="en-US" altLang="zh-CN" b="1" baseline="-25000">
                <a:solidFill>
                  <a:srgbClr val="FF0000"/>
                </a:solidFill>
                <a:latin typeface="Times New Roman" panose="02020603050405020304" pitchFamily="18" charset="0"/>
                <a:ea typeface="黑体" panose="02010609060101010101" pitchFamily="49" charset="-122"/>
                <a:cs typeface="Times New Roman" panose="02020603050405020304" pitchFamily="18" charset="0"/>
                <a:sym typeface="+mn-ea"/>
              </a:rPr>
              <a:t>2</a:t>
            </a:r>
          </a:p>
        </p:txBody>
      </p:sp>
      <p:sp>
        <p:nvSpPr>
          <p:cNvPr id="27" name="文本框 26"/>
          <p:cNvSpPr txBox="1"/>
          <p:nvPr/>
        </p:nvSpPr>
        <p:spPr>
          <a:xfrm>
            <a:off x="6323965" y="5229225"/>
            <a:ext cx="409575" cy="368300"/>
          </a:xfrm>
          <a:prstGeom prst="rect">
            <a:avLst/>
          </a:prstGeom>
          <a:noFill/>
        </p:spPr>
        <p:txBody>
          <a:bodyPr wrap="none" rtlCol="0">
            <a:spAutoFit/>
          </a:bodyPr>
          <a:lstStyle/>
          <a:p>
            <a:pPr algn="l"/>
            <a:r>
              <a:rPr lang="zh-CN" altLang="en-US" b="1" i="1">
                <a:solidFill>
                  <a:srgbClr val="FF0000"/>
                </a:solidFill>
                <a:latin typeface="Times New Roman" panose="02020603050405020304" pitchFamily="18" charset="0"/>
                <a:ea typeface="黑体" panose="02010609060101010101" pitchFamily="49" charset="-122"/>
                <a:cs typeface="Times New Roman" panose="02020603050405020304" pitchFamily="18" charset="0"/>
                <a:sym typeface="+mn-ea"/>
              </a:rPr>
              <a:t>C</a:t>
            </a:r>
            <a:r>
              <a:rPr lang="en-US" altLang="zh-CN" b="1" baseline="-25000">
                <a:solidFill>
                  <a:srgbClr val="FF0000"/>
                </a:solidFill>
                <a:latin typeface="Times New Roman" panose="02020603050405020304" pitchFamily="18" charset="0"/>
                <a:ea typeface="黑体" panose="02010609060101010101" pitchFamily="49" charset="-122"/>
                <a:cs typeface="Times New Roman" panose="02020603050405020304" pitchFamily="18" charset="0"/>
                <a:sym typeface="+mn-ea"/>
              </a:rPr>
              <a:t>2</a:t>
            </a:r>
          </a:p>
        </p:txBody>
      </p:sp>
      <p:sp>
        <p:nvSpPr>
          <p:cNvPr id="28" name="文本框 27"/>
          <p:cNvSpPr txBox="1"/>
          <p:nvPr/>
        </p:nvSpPr>
        <p:spPr>
          <a:xfrm>
            <a:off x="7825105" y="4964430"/>
            <a:ext cx="422275" cy="368300"/>
          </a:xfrm>
          <a:prstGeom prst="rect">
            <a:avLst/>
          </a:prstGeom>
          <a:noFill/>
        </p:spPr>
        <p:txBody>
          <a:bodyPr wrap="none" rtlCol="0" anchor="t">
            <a:spAutoFit/>
          </a:bodyPr>
          <a:lstStyle/>
          <a:p>
            <a:r>
              <a:rPr lang="zh-CN" altLang="en-US" b="1" i="1">
                <a:solidFill>
                  <a:srgbClr val="FF0000"/>
                </a:solidFill>
                <a:latin typeface="Times New Roman" panose="02020603050405020304" pitchFamily="18" charset="0"/>
                <a:ea typeface="黑体" panose="02010609060101010101" pitchFamily="49" charset="-122"/>
                <a:cs typeface="Times New Roman" panose="02020603050405020304" pitchFamily="18" charset="0"/>
                <a:sym typeface="+mn-ea"/>
              </a:rPr>
              <a:t>D</a:t>
            </a:r>
            <a:r>
              <a:rPr lang="en-US" altLang="zh-CN" b="1" baseline="-25000">
                <a:solidFill>
                  <a:srgbClr val="FF0000"/>
                </a:solidFill>
                <a:latin typeface="Times New Roman" panose="02020603050405020304" pitchFamily="18" charset="0"/>
                <a:ea typeface="黑体" panose="02010609060101010101" pitchFamily="49" charset="-122"/>
                <a:cs typeface="Times New Roman" panose="02020603050405020304" pitchFamily="18" charset="0"/>
                <a:sym typeface="+mn-ea"/>
              </a:rPr>
              <a:t>1</a:t>
            </a:r>
          </a:p>
        </p:txBody>
      </p:sp>
      <p:cxnSp>
        <p:nvCxnSpPr>
          <p:cNvPr id="29" name="直接连接符 28"/>
          <p:cNvCxnSpPr/>
          <p:nvPr/>
        </p:nvCxnSpPr>
        <p:spPr>
          <a:xfrm flipH="1">
            <a:off x="5807710" y="3645535"/>
            <a:ext cx="2433320" cy="71755"/>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0" name="直接连接符 29"/>
          <p:cNvCxnSpPr/>
          <p:nvPr/>
        </p:nvCxnSpPr>
        <p:spPr>
          <a:xfrm flipH="1" flipV="1">
            <a:off x="5838190" y="3717290"/>
            <a:ext cx="545465" cy="1511935"/>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直接连接符 30"/>
          <p:cNvCxnSpPr/>
          <p:nvPr/>
        </p:nvCxnSpPr>
        <p:spPr>
          <a:xfrm flipH="1">
            <a:off x="6316980" y="5063490"/>
            <a:ext cx="1368425" cy="14351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flipH="1">
            <a:off x="7607935" y="3645535"/>
            <a:ext cx="633095" cy="1440180"/>
          </a:xfrm>
          <a:prstGeom prst="line">
            <a:avLst/>
          </a:prstGeom>
          <a:ln w="3175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5"/>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6"/>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7"/>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27"/>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0" nodeType="clickEffect">
                                  <p:stCondLst>
                                    <p:cond delay="0"/>
                                  </p:stCondLst>
                                  <p:childTnLst>
                                    <p:set>
                                      <p:cBhvr>
                                        <p:cTn id="64" dur="1" fill="hold">
                                          <p:stCondLst>
                                            <p:cond delay="0"/>
                                          </p:stCondLst>
                                        </p:cTn>
                                        <p:tgtEl>
                                          <p:spTgt spid="28"/>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9"/>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nodeType="clickEffect">
                                  <p:stCondLst>
                                    <p:cond delay="0"/>
                                  </p:stCondLst>
                                  <p:childTnLst>
                                    <p:set>
                                      <p:cBhvr>
                                        <p:cTn id="74" dur="1" fill="hold">
                                          <p:stCondLst>
                                            <p:cond delay="0"/>
                                          </p:stCondLst>
                                        </p:cTn>
                                        <p:tgtEl>
                                          <p:spTgt spid="3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nodeType="clickEffect">
                                  <p:stCondLst>
                                    <p:cond delay="0"/>
                                  </p:stCondLst>
                                  <p:childTnLst>
                                    <p:set>
                                      <p:cBhvr>
                                        <p:cTn id="78" dur="1" fill="hold">
                                          <p:stCondLst>
                                            <p:cond delay="0"/>
                                          </p:stCondLst>
                                        </p:cTn>
                                        <p:tgtEl>
                                          <p:spTgt spid="31"/>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18" grpId="0"/>
      <p:bldP spid="19" grpId="0"/>
      <p:bldP spid="20" grpId="0"/>
      <p:bldP spid="25" grpId="0"/>
      <p:bldP spid="26" grpId="0"/>
      <p:bldP spid="27" grpId="0"/>
      <p:bldP spid="2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33" name="矩形 12332"/>
          <p:cNvSpPr/>
          <p:nvPr/>
        </p:nvSpPr>
        <p:spPr>
          <a:xfrm>
            <a:off x="1492885" y="2971800"/>
            <a:ext cx="1828800" cy="914400"/>
          </a:xfrm>
          <a:prstGeom prst="rect">
            <a:avLst/>
          </a:prstGeom>
          <a:solidFill>
            <a:schemeClr val="accent3">
              <a:lumMod val="90000"/>
            </a:schemeClr>
          </a:solidFill>
          <a:ln w="12700" cap="flat" cmpd="sng">
            <a:solidFill>
              <a:schemeClr val="tx1"/>
            </a:solidFill>
            <a:prstDash val="solid"/>
            <a:miter/>
            <a:headEnd type="none" w="med" len="med"/>
            <a:tailEnd type="none" w="med" len="med"/>
          </a:ln>
        </p:spPr>
        <p:txBody>
          <a:bodyPr wrap="none" anchor="ctr"/>
          <a:lstStyle/>
          <a:p>
            <a:pPr marL="0" marR="0" lvl="0" indent="0" algn="ctr" defTabSz="914400" rtl="0" eaLnBrk="1" fontAlgn="base" latinLnBrk="0" hangingPunct="1">
              <a:lnSpc>
                <a:spcPct val="120000"/>
              </a:lnSpc>
              <a:spcBef>
                <a:spcPct val="0"/>
              </a:spcBef>
              <a:spcAft>
                <a:spcPct val="0"/>
              </a:spcAft>
              <a:buClrTx/>
              <a:buSzTx/>
              <a:buFont typeface="Arial" panose="020B0604020202020204" pitchFamily="34" charset="0"/>
              <a:buNone/>
              <a:defRPr/>
            </a:pPr>
            <a:r>
              <a:rPr kumimoji="0" lang="zh-CN" altLang="en-US" sz="2400" b="0" i="0" u="none" strike="noStrike" kern="1200" cap="none" spc="0" normalizeH="0" baseline="0" noProof="1">
                <a:ln>
                  <a:noFill/>
                </a:ln>
                <a:solidFill>
                  <a:schemeClr val="tx1"/>
                </a:solidFill>
                <a:effectLst/>
                <a:uLnTx/>
                <a:uFillTx/>
                <a:latin typeface="微软雅黑" panose="020B0503020204020204" charset="-122"/>
                <a:ea typeface="微软雅黑" panose="020B0503020204020204" charset="-122"/>
                <a:cs typeface="+mn-ea"/>
              </a:rPr>
              <a:t>位似多边形</a:t>
            </a:r>
            <a:endParaRPr kumimoji="0" lang="zh-CN" altLang="en-US" sz="2400" b="0" i="0" u="none" strike="noStrike" kern="1200" cap="none" spc="0" normalizeH="0" baseline="0" noProof="1">
              <a:ln>
                <a:noFill/>
              </a:ln>
              <a:solidFill>
                <a:schemeClr val="tx1"/>
              </a:solidFill>
              <a:effectLst/>
              <a:uLnTx/>
              <a:uFillTx/>
              <a:latin typeface="微软雅黑" panose="020B0503020204020204" charset="-122"/>
              <a:ea typeface="微软雅黑" panose="020B0503020204020204" charset="-122"/>
              <a:cs typeface="+mn-cs"/>
            </a:endParaRPr>
          </a:p>
          <a:p>
            <a:pPr marL="0" marR="0" lvl="0" indent="0" algn="ctr" defTabSz="914400" rtl="0" eaLnBrk="1" fontAlgn="base" latinLnBrk="0" hangingPunct="1">
              <a:lnSpc>
                <a:spcPct val="120000"/>
              </a:lnSpc>
              <a:spcBef>
                <a:spcPct val="0"/>
              </a:spcBef>
              <a:spcAft>
                <a:spcPct val="0"/>
              </a:spcAft>
              <a:buClrTx/>
              <a:buSzTx/>
              <a:buFont typeface="Arial" panose="020B0604020202020204" pitchFamily="34" charset="0"/>
              <a:buNone/>
              <a:defRPr/>
            </a:pPr>
            <a:r>
              <a:rPr kumimoji="0" lang="zh-CN" altLang="en-US" sz="2400" b="0" i="0" u="none" strike="noStrike" kern="1200" cap="none" spc="0" normalizeH="0" baseline="0" noProof="1">
                <a:ln>
                  <a:noFill/>
                </a:ln>
                <a:solidFill>
                  <a:schemeClr val="tx1"/>
                </a:solidFill>
                <a:effectLst/>
                <a:uLnTx/>
                <a:uFillTx/>
                <a:latin typeface="微软雅黑" panose="020B0503020204020204" charset="-122"/>
                <a:ea typeface="微软雅黑" panose="020B0503020204020204" charset="-122"/>
                <a:cs typeface="+mn-ea"/>
              </a:rPr>
              <a:t>及其性质</a:t>
            </a:r>
          </a:p>
        </p:txBody>
      </p:sp>
      <p:sp>
        <p:nvSpPr>
          <p:cNvPr id="12334" name="左大括号 12333"/>
          <p:cNvSpPr/>
          <p:nvPr/>
        </p:nvSpPr>
        <p:spPr>
          <a:xfrm>
            <a:off x="3474085" y="1524000"/>
            <a:ext cx="152400" cy="4419600"/>
          </a:xfrm>
          <a:prstGeom prst="leftBrace">
            <a:avLst>
              <a:gd name="adj1" fmla="val 216291"/>
              <a:gd name="adj2" fmla="val 50000"/>
            </a:avLst>
          </a:prstGeom>
          <a:noFill/>
          <a:ln w="12700" cap="flat" cmpd="sng">
            <a:solidFill>
              <a:schemeClr val="tx1"/>
            </a:solidFill>
            <a:prstDash val="solid"/>
            <a:round/>
            <a:headEnd type="none" w="med" len="med"/>
            <a:tailEnd type="none" w="med" len="med"/>
          </a:ln>
        </p:spPr>
        <p:txBody>
          <a:bodyPr anchor="t"/>
          <a:lstStyle/>
          <a:p>
            <a:pPr algn="ctr"/>
            <a:endParaRPr lang="zh-CN" altLang="en-US" sz="2400">
              <a:solidFill>
                <a:srgbClr val="FF0000"/>
              </a:solidFill>
              <a:latin typeface="Arial" panose="020B0604020202020204" pitchFamily="34" charset="0"/>
              <a:ea typeface="宋体" panose="02010600030101010101" pitchFamily="2" charset="-122"/>
            </a:endParaRPr>
          </a:p>
        </p:txBody>
      </p:sp>
      <p:sp>
        <p:nvSpPr>
          <p:cNvPr id="12335" name="文本框 12334"/>
          <p:cNvSpPr txBox="1"/>
          <p:nvPr/>
        </p:nvSpPr>
        <p:spPr>
          <a:xfrm>
            <a:off x="3778885" y="1295400"/>
            <a:ext cx="792480" cy="460375"/>
          </a:xfrm>
          <a:prstGeom prst="rect">
            <a:avLst/>
          </a:prstGeom>
          <a:noFill/>
          <a:ln w="9525" cap="flat" cmpd="sng">
            <a:solidFill>
              <a:srgbClr val="FF0000"/>
            </a:solidFill>
            <a:prstDash val="solid"/>
            <a:round/>
            <a:headEnd type="none" w="med" len="med"/>
            <a:tailEnd type="none" w="med" len="med"/>
          </a:ln>
        </p:spPr>
        <p:txBody>
          <a:bodyPr wrap="none" anchor="t">
            <a:spAutoFit/>
          </a:bodyPr>
          <a:lstStyle/>
          <a:p>
            <a:r>
              <a:rPr lang="zh-CN" altLang="en-US" sz="2400">
                <a:latin typeface="微软雅黑" panose="020B0503020204020204" charset="-122"/>
                <a:ea typeface="微软雅黑" panose="020B0503020204020204" charset="-122"/>
              </a:rPr>
              <a:t>定义</a:t>
            </a:r>
          </a:p>
        </p:txBody>
      </p:sp>
      <p:sp>
        <p:nvSpPr>
          <p:cNvPr id="12336" name="文本框 12335"/>
          <p:cNvSpPr txBox="1"/>
          <p:nvPr/>
        </p:nvSpPr>
        <p:spPr>
          <a:xfrm>
            <a:off x="3832860" y="3339465"/>
            <a:ext cx="792480" cy="460375"/>
          </a:xfrm>
          <a:prstGeom prst="rect">
            <a:avLst/>
          </a:prstGeom>
          <a:noFill/>
          <a:ln w="9525" cap="flat" cmpd="sng">
            <a:solidFill>
              <a:srgbClr val="FF0000"/>
            </a:solidFill>
            <a:prstDash val="solid"/>
            <a:round/>
            <a:headEnd type="none" w="med" len="med"/>
            <a:tailEnd type="none" w="med" len="med"/>
          </a:ln>
        </p:spPr>
        <p:txBody>
          <a:bodyPr wrap="none" anchor="t">
            <a:spAutoFit/>
          </a:bodyPr>
          <a:lstStyle/>
          <a:p>
            <a:r>
              <a:rPr lang="zh-CN" altLang="en-US" sz="2400">
                <a:latin typeface="微软雅黑" panose="020B0503020204020204" charset="-122"/>
                <a:ea typeface="微软雅黑" panose="020B0503020204020204" charset="-122"/>
              </a:rPr>
              <a:t>性质</a:t>
            </a:r>
          </a:p>
        </p:txBody>
      </p:sp>
      <p:sp>
        <p:nvSpPr>
          <p:cNvPr id="12338" name="左大括号 12337"/>
          <p:cNvSpPr/>
          <p:nvPr/>
        </p:nvSpPr>
        <p:spPr>
          <a:xfrm>
            <a:off x="4769485" y="2476500"/>
            <a:ext cx="76200" cy="2057400"/>
          </a:xfrm>
          <a:prstGeom prst="leftBrace">
            <a:avLst>
              <a:gd name="adj1" fmla="val 225000"/>
              <a:gd name="adj2" fmla="val 50000"/>
            </a:avLst>
          </a:prstGeom>
          <a:noFill/>
          <a:ln w="12700" cap="flat" cmpd="sng">
            <a:solidFill>
              <a:schemeClr val="tx1"/>
            </a:solidFill>
            <a:prstDash val="solid"/>
            <a:round/>
            <a:headEnd type="none" w="med" len="med"/>
            <a:tailEnd type="none" w="med" len="med"/>
          </a:ln>
        </p:spPr>
        <p:txBody>
          <a:bodyPr anchor="t"/>
          <a:lstStyle/>
          <a:p>
            <a:pPr algn="ctr"/>
            <a:endParaRPr lang="zh-CN" altLang="en-US" sz="2400">
              <a:solidFill>
                <a:srgbClr val="FF0000"/>
              </a:solidFill>
              <a:latin typeface="微软雅黑" panose="020B0503020204020204" charset="-122"/>
              <a:ea typeface="微软雅黑" panose="020B0503020204020204" charset="-122"/>
            </a:endParaRPr>
          </a:p>
        </p:txBody>
      </p:sp>
      <p:sp>
        <p:nvSpPr>
          <p:cNvPr id="12339" name="文本框 12338"/>
          <p:cNvSpPr txBox="1"/>
          <p:nvPr/>
        </p:nvSpPr>
        <p:spPr>
          <a:xfrm>
            <a:off x="4845685" y="5486400"/>
            <a:ext cx="6056630" cy="1050290"/>
          </a:xfrm>
          <a:prstGeom prst="rect">
            <a:avLst/>
          </a:prstGeom>
          <a:solidFill>
            <a:srgbClr val="85E0E0"/>
          </a:solidFill>
          <a:ln w="9525">
            <a:noFill/>
          </a:ln>
        </p:spPr>
        <p:txBody>
          <a:bodyPr wrap="square" anchor="t">
            <a:spAutoFit/>
          </a:bodyPr>
          <a:lstStyle/>
          <a:p>
            <a:pPr>
              <a:lnSpc>
                <a:spcPct val="130000"/>
              </a:lnSpc>
            </a:pPr>
            <a:r>
              <a:rPr lang="zh-CN" altLang="en-US" sz="2400">
                <a:latin typeface="微软雅黑" panose="020B0503020204020204" charset="-122"/>
                <a:ea typeface="微软雅黑" panose="020B0503020204020204" charset="-122"/>
                <a:cs typeface="微软雅黑" panose="020B0503020204020204" charset="-122"/>
              </a:rPr>
              <a:t>作位似图形：关键是确定位似中心、相似比</a:t>
            </a:r>
          </a:p>
          <a:p>
            <a:pPr>
              <a:lnSpc>
                <a:spcPct val="130000"/>
              </a:lnSpc>
            </a:pPr>
            <a:r>
              <a:rPr lang="zh-CN" altLang="en-US" sz="2400">
                <a:latin typeface="微软雅黑" panose="020B0503020204020204" charset="-122"/>
                <a:ea typeface="微软雅黑" panose="020B0503020204020204" charset="-122"/>
                <a:cs typeface="微软雅黑" panose="020B0503020204020204" charset="-122"/>
              </a:rPr>
              <a:t>和找关键点的对应点</a:t>
            </a:r>
            <a:r>
              <a:rPr lang="en-US" altLang="zh-CN" sz="2400">
                <a:latin typeface="微软雅黑" panose="020B0503020204020204" charset="-122"/>
                <a:ea typeface="微软雅黑" panose="020B0503020204020204" charset="-122"/>
                <a:cs typeface="微软雅黑" panose="020B0503020204020204" charset="-122"/>
              </a:rPr>
              <a:t>.</a:t>
            </a:r>
          </a:p>
        </p:txBody>
      </p:sp>
      <p:sp>
        <p:nvSpPr>
          <p:cNvPr id="12340" name="矩形 12339"/>
          <p:cNvSpPr/>
          <p:nvPr/>
        </p:nvSpPr>
        <p:spPr>
          <a:xfrm>
            <a:off x="4930775" y="2313305"/>
            <a:ext cx="2392680" cy="533400"/>
          </a:xfrm>
          <a:prstGeom prst="rect">
            <a:avLst/>
          </a:prstGeom>
          <a:solidFill>
            <a:srgbClr val="85E0E0"/>
          </a:solidFill>
          <a:ln w="12700" cap="flat" cmpd="sng">
            <a:solidFill>
              <a:schemeClr val="tx1"/>
            </a:solidFill>
            <a:prstDash val="solid"/>
            <a:miter/>
            <a:headEnd type="none" w="med" len="med"/>
            <a:tailEnd type="none" w="med" len="med"/>
          </a:ln>
        </p:spPr>
        <p:txBody>
          <a:bodyPr wrap="none" anchor="ctr"/>
          <a:lstStyle/>
          <a:p>
            <a:pPr>
              <a:lnSpc>
                <a:spcPct val="120000"/>
              </a:lnSpc>
              <a:spcBef>
                <a:spcPct val="10000"/>
              </a:spcBef>
            </a:pPr>
            <a:r>
              <a:rPr lang="zh-CN" altLang="en-US" sz="2400">
                <a:latin typeface="微软雅黑" panose="020B0503020204020204" charset="-122"/>
                <a:ea typeface="微软雅黑" panose="020B0503020204020204" charset="-122"/>
                <a:cs typeface="微软雅黑" panose="020B0503020204020204" charset="-122"/>
              </a:rPr>
              <a:t>① 两个图形相似</a:t>
            </a:r>
            <a:r>
              <a:rPr lang="en-US" altLang="zh-CN" sz="2400">
                <a:latin typeface="微软雅黑" panose="020B0503020204020204" charset="-122"/>
                <a:ea typeface="微软雅黑" panose="020B0503020204020204" charset="-122"/>
                <a:cs typeface="微软雅黑" panose="020B0503020204020204" charset="-122"/>
              </a:rPr>
              <a:t>.</a:t>
            </a:r>
          </a:p>
        </p:txBody>
      </p:sp>
      <p:sp>
        <p:nvSpPr>
          <p:cNvPr id="12341" name="矩形 12340"/>
          <p:cNvSpPr/>
          <p:nvPr/>
        </p:nvSpPr>
        <p:spPr>
          <a:xfrm>
            <a:off x="4912995" y="3079750"/>
            <a:ext cx="5615305" cy="914400"/>
          </a:xfrm>
          <a:prstGeom prst="rect">
            <a:avLst/>
          </a:prstGeom>
          <a:solidFill>
            <a:srgbClr val="85E0E0"/>
          </a:solidFill>
          <a:ln w="12700" cap="flat" cmpd="sng">
            <a:solidFill>
              <a:schemeClr val="tx1"/>
            </a:solidFill>
            <a:prstDash val="solid"/>
            <a:miter/>
            <a:headEnd type="none" w="med" len="med"/>
            <a:tailEnd type="none" w="med" len="med"/>
          </a:ln>
        </p:spPr>
        <p:txBody>
          <a:bodyPr wrap="none" anchor="ctr"/>
          <a:lstStyle/>
          <a:p>
            <a:pPr>
              <a:lnSpc>
                <a:spcPct val="120000"/>
              </a:lnSpc>
              <a:spcBef>
                <a:spcPct val="10000"/>
              </a:spcBef>
            </a:pPr>
            <a:r>
              <a:rPr lang="zh-CN" altLang="en-US" sz="2400">
                <a:latin typeface="微软雅黑" panose="020B0503020204020204" charset="-122"/>
                <a:ea typeface="微软雅黑" panose="020B0503020204020204" charset="-122"/>
                <a:cs typeface="微软雅黑" panose="020B0503020204020204" charset="-122"/>
              </a:rPr>
              <a:t>②对应点的连线相较于一点，对应边互相</a:t>
            </a:r>
          </a:p>
          <a:p>
            <a:pPr>
              <a:lnSpc>
                <a:spcPct val="120000"/>
              </a:lnSpc>
              <a:spcBef>
                <a:spcPct val="10000"/>
              </a:spcBef>
            </a:pPr>
            <a:r>
              <a:rPr lang="zh-CN" altLang="en-US" sz="2400">
                <a:latin typeface="微软雅黑" panose="020B0503020204020204" charset="-122"/>
                <a:ea typeface="微软雅黑" panose="020B0503020204020204" charset="-122"/>
                <a:cs typeface="微软雅黑" panose="020B0503020204020204" charset="-122"/>
              </a:rPr>
              <a:t>平行或在同一直线上</a:t>
            </a:r>
            <a:r>
              <a:rPr lang="en-US" altLang="zh-CN" sz="2400">
                <a:latin typeface="微软雅黑" panose="020B0503020204020204" charset="-122"/>
                <a:ea typeface="微软雅黑" panose="020B0503020204020204" charset="-122"/>
                <a:cs typeface="微软雅黑" panose="020B0503020204020204" charset="-122"/>
              </a:rPr>
              <a:t>.</a:t>
            </a:r>
          </a:p>
        </p:txBody>
      </p:sp>
      <p:sp>
        <p:nvSpPr>
          <p:cNvPr id="12342" name="矩形 12341"/>
          <p:cNvSpPr/>
          <p:nvPr/>
        </p:nvSpPr>
        <p:spPr>
          <a:xfrm>
            <a:off x="4921885" y="4253865"/>
            <a:ext cx="5596890" cy="914400"/>
          </a:xfrm>
          <a:prstGeom prst="rect">
            <a:avLst/>
          </a:prstGeom>
          <a:solidFill>
            <a:srgbClr val="85E0E0"/>
          </a:solidFill>
          <a:ln w="12700" cap="flat" cmpd="sng">
            <a:solidFill>
              <a:schemeClr val="tx1"/>
            </a:solidFill>
            <a:prstDash val="solid"/>
            <a:miter/>
            <a:headEnd type="none" w="med" len="med"/>
            <a:tailEnd type="none" w="med" len="med"/>
          </a:ln>
        </p:spPr>
        <p:txBody>
          <a:bodyPr wrap="none" anchor="ctr"/>
          <a:lstStyle/>
          <a:p>
            <a:pPr>
              <a:lnSpc>
                <a:spcPct val="120000"/>
              </a:lnSpc>
              <a:spcBef>
                <a:spcPct val="10000"/>
              </a:spcBef>
            </a:pPr>
            <a:r>
              <a:rPr lang="zh-CN" altLang="en-US" sz="2400">
                <a:latin typeface="微软雅黑" panose="020B0503020204020204" charset="-122"/>
                <a:ea typeface="微软雅黑" panose="020B0503020204020204" charset="-122"/>
                <a:cs typeface="微软雅黑" panose="020B0503020204020204" charset="-122"/>
              </a:rPr>
              <a:t>③任意一对对应点到位似中心的距离之比</a:t>
            </a:r>
          </a:p>
          <a:p>
            <a:pPr>
              <a:lnSpc>
                <a:spcPct val="120000"/>
              </a:lnSpc>
              <a:spcBef>
                <a:spcPct val="10000"/>
              </a:spcBef>
            </a:pPr>
            <a:r>
              <a:rPr lang="zh-CN" altLang="en-US" sz="2400">
                <a:latin typeface="微软雅黑" panose="020B0503020204020204" charset="-122"/>
                <a:ea typeface="微软雅黑" panose="020B0503020204020204" charset="-122"/>
                <a:cs typeface="微软雅黑" panose="020B0503020204020204" charset="-122"/>
              </a:rPr>
              <a:t>等于相似比</a:t>
            </a:r>
            <a:r>
              <a:rPr lang="en-US" altLang="zh-CN" sz="2400">
                <a:latin typeface="微软雅黑" panose="020B0503020204020204" charset="-122"/>
                <a:ea typeface="微软雅黑" panose="020B0503020204020204" charset="-122"/>
                <a:cs typeface="微软雅黑" panose="020B0503020204020204" charset="-122"/>
              </a:rPr>
              <a:t>.</a:t>
            </a:r>
          </a:p>
        </p:txBody>
      </p:sp>
      <p:sp>
        <p:nvSpPr>
          <p:cNvPr id="2" name="文本框 1"/>
          <p:cNvSpPr txBox="1"/>
          <p:nvPr/>
        </p:nvSpPr>
        <p:spPr>
          <a:xfrm>
            <a:off x="3778885" y="5614988"/>
            <a:ext cx="792480" cy="460375"/>
          </a:xfrm>
          <a:prstGeom prst="rect">
            <a:avLst/>
          </a:prstGeom>
          <a:noFill/>
          <a:ln w="9525" cap="flat" cmpd="sng">
            <a:solidFill>
              <a:srgbClr val="FF0000"/>
            </a:solidFill>
            <a:prstDash val="solid"/>
            <a:round/>
            <a:headEnd type="none" w="med" len="med"/>
            <a:tailEnd type="none" w="med" len="med"/>
          </a:ln>
        </p:spPr>
        <p:txBody>
          <a:bodyPr wrap="none" anchor="t">
            <a:spAutoFit/>
          </a:bodyPr>
          <a:lstStyle/>
          <a:p>
            <a:r>
              <a:rPr lang="zh-CN" altLang="en-US" sz="2400">
                <a:latin typeface="微软雅黑" panose="020B0503020204020204" charset="-122"/>
                <a:ea typeface="微软雅黑" panose="020B0503020204020204" charset="-122"/>
              </a:rPr>
              <a:t>画法</a:t>
            </a:r>
          </a:p>
        </p:txBody>
      </p:sp>
      <p:grpSp>
        <p:nvGrpSpPr>
          <p:cNvPr id="4" name="组合 3"/>
          <p:cNvGrpSpPr/>
          <p:nvPr/>
        </p:nvGrpSpPr>
        <p:grpSpPr>
          <a:xfrm>
            <a:off x="477520" y="222250"/>
            <a:ext cx="2044700" cy="521970"/>
            <a:chOff x="752" y="350"/>
            <a:chExt cx="3220" cy="822"/>
          </a:xfrm>
        </p:grpSpPr>
        <p:sp>
          <p:nvSpPr>
            <p:cNvPr id="9" name="文本框 3">
              <a:hlinkClick r:id="" action="ppaction://noaction"/>
            </p:cNvPr>
            <p:cNvSpPr txBox="1"/>
            <p:nvPr/>
          </p:nvSpPr>
          <p:spPr>
            <a:xfrm>
              <a:off x="1444" y="350"/>
              <a:ext cx="2528" cy="822"/>
            </a:xfrm>
            <a:prstGeom prst="rect">
              <a:avLst/>
            </a:prstGeom>
            <a:noFill/>
          </p:spPr>
          <p:txBody>
            <a:bodyPr wrap="none" rtlCol="0">
              <a:spAutoFit/>
            </a:bodyPr>
            <a:lstStyle/>
            <a:p>
              <a:r>
                <a:rPr lang="zh-CN" altLang="en-US" sz="2800" smtClean="0">
                  <a:solidFill>
                    <a:srgbClr val="FF6600"/>
                  </a:solidFill>
                  <a:latin typeface="微软雅黑" panose="020B0503020204020204" charset="-122"/>
                  <a:ea typeface="微软雅黑" panose="020B0503020204020204" charset="-122"/>
                </a:rPr>
                <a:t>课堂小结</a:t>
              </a:r>
            </a:p>
          </p:txBody>
        </p:sp>
        <p:grpSp>
          <p:nvGrpSpPr>
            <p:cNvPr id="6" name="组合 5"/>
            <p:cNvGrpSpPr/>
            <p:nvPr/>
          </p:nvGrpSpPr>
          <p:grpSpPr>
            <a:xfrm>
              <a:off x="752" y="540"/>
              <a:ext cx="692" cy="442"/>
              <a:chOff x="7703976" y="5138335"/>
              <a:chExt cx="1084013" cy="853067"/>
            </a:xfrm>
          </p:grpSpPr>
          <p:sp>
            <p:nvSpPr>
              <p:cNvPr id="7" name="箭头: V 形 6"/>
              <p:cNvSpPr/>
              <p:nvPr/>
            </p:nvSpPr>
            <p:spPr>
              <a:xfrm>
                <a:off x="7703976" y="5140011"/>
                <a:ext cx="384477"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8" name="箭头: V 形 7"/>
              <p:cNvSpPr/>
              <p:nvPr/>
            </p:nvSpPr>
            <p:spPr>
              <a:xfrm>
                <a:off x="8052645" y="5138335"/>
                <a:ext cx="384476" cy="851390"/>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5" name="箭头: V 形 8"/>
              <p:cNvSpPr/>
              <p:nvPr/>
            </p:nvSpPr>
            <p:spPr>
              <a:xfrm>
                <a:off x="8403513" y="5140011"/>
                <a:ext cx="384476"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2333"/>
                                        </p:tgtEl>
                                        <p:attrNameLst>
                                          <p:attrName>style.visibility</p:attrName>
                                        </p:attrNameLst>
                                      </p:cBhvr>
                                      <p:to>
                                        <p:strVal val="visible"/>
                                      </p:to>
                                    </p:set>
                                    <p:animEffect transition="in" filter="randombar(horizontal)">
                                      <p:cBhvr>
                                        <p:cTn id="7" dur="500"/>
                                        <p:tgtEl>
                                          <p:spTgt spid="1233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12334"/>
                                        </p:tgtEl>
                                        <p:attrNameLst>
                                          <p:attrName>style.visibility</p:attrName>
                                        </p:attrNameLst>
                                      </p:cBhvr>
                                      <p:to>
                                        <p:strVal val="visible"/>
                                      </p:to>
                                    </p:set>
                                    <p:animEffect transition="in" filter="randombar(horizontal)">
                                      <p:cBhvr>
                                        <p:cTn id="12" dur="500"/>
                                        <p:tgtEl>
                                          <p:spTgt spid="12334"/>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1" nodeType="clickEffect">
                                  <p:stCondLst>
                                    <p:cond delay="0"/>
                                  </p:stCondLst>
                                  <p:childTnLst>
                                    <p:set>
                                      <p:cBhvr>
                                        <p:cTn id="16" dur="1" fill="hold">
                                          <p:stCondLst>
                                            <p:cond delay="0"/>
                                          </p:stCondLst>
                                        </p:cTn>
                                        <p:tgtEl>
                                          <p:spTgt spid="12335"/>
                                        </p:tgtEl>
                                        <p:attrNameLst>
                                          <p:attrName>style.visibility</p:attrName>
                                        </p:attrNameLst>
                                      </p:cBhvr>
                                      <p:to>
                                        <p:strVal val="visible"/>
                                      </p:to>
                                    </p:set>
                                    <p:animEffect transition="in" filter="randombar(horizontal)">
                                      <p:cBhvr>
                                        <p:cTn id="17" dur="500"/>
                                        <p:tgtEl>
                                          <p:spTgt spid="12335"/>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2" nodeType="clickEffect">
                                  <p:stCondLst>
                                    <p:cond delay="0"/>
                                  </p:stCondLst>
                                  <p:childTnLst>
                                    <p:set>
                                      <p:cBhvr>
                                        <p:cTn id="21" dur="1" fill="hold">
                                          <p:stCondLst>
                                            <p:cond delay="0"/>
                                          </p:stCondLst>
                                        </p:cTn>
                                        <p:tgtEl>
                                          <p:spTgt spid="12336"/>
                                        </p:tgtEl>
                                        <p:attrNameLst>
                                          <p:attrName>style.visibility</p:attrName>
                                        </p:attrNameLst>
                                      </p:cBhvr>
                                      <p:to>
                                        <p:strVal val="visible"/>
                                      </p:to>
                                    </p:set>
                                    <p:animEffect transition="in" filter="randombar(horizontal)">
                                      <p:cBhvr>
                                        <p:cTn id="22" dur="500"/>
                                        <p:tgtEl>
                                          <p:spTgt spid="12336"/>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12338"/>
                                        </p:tgtEl>
                                        <p:attrNameLst>
                                          <p:attrName>style.visibility</p:attrName>
                                        </p:attrNameLst>
                                      </p:cBhvr>
                                      <p:to>
                                        <p:strVal val="visible"/>
                                      </p:to>
                                    </p:set>
                                    <p:animEffect transition="in" filter="randombar(horizontal)">
                                      <p:cBhvr>
                                        <p:cTn id="27" dur="500"/>
                                        <p:tgtEl>
                                          <p:spTgt spid="12338"/>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5" nodeType="clickEffect">
                                  <p:stCondLst>
                                    <p:cond delay="0"/>
                                  </p:stCondLst>
                                  <p:childTnLst>
                                    <p:set>
                                      <p:cBhvr>
                                        <p:cTn id="31" dur="1" fill="hold">
                                          <p:stCondLst>
                                            <p:cond delay="0"/>
                                          </p:stCondLst>
                                        </p:cTn>
                                        <p:tgtEl>
                                          <p:spTgt spid="12340"/>
                                        </p:tgtEl>
                                        <p:attrNameLst>
                                          <p:attrName>style.visibility</p:attrName>
                                        </p:attrNameLst>
                                      </p:cBhvr>
                                      <p:to>
                                        <p:strVal val="visible"/>
                                      </p:to>
                                    </p:set>
                                    <p:animEffect transition="in" filter="randombar(horizontal)">
                                      <p:cBhvr>
                                        <p:cTn id="32" dur="500"/>
                                        <p:tgtEl>
                                          <p:spTgt spid="12340"/>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6" nodeType="clickEffect">
                                  <p:stCondLst>
                                    <p:cond delay="0"/>
                                  </p:stCondLst>
                                  <p:childTnLst>
                                    <p:set>
                                      <p:cBhvr>
                                        <p:cTn id="36" dur="1" fill="hold">
                                          <p:stCondLst>
                                            <p:cond delay="0"/>
                                          </p:stCondLst>
                                        </p:cTn>
                                        <p:tgtEl>
                                          <p:spTgt spid="12341"/>
                                        </p:tgtEl>
                                        <p:attrNameLst>
                                          <p:attrName>style.visibility</p:attrName>
                                        </p:attrNameLst>
                                      </p:cBhvr>
                                      <p:to>
                                        <p:strVal val="visible"/>
                                      </p:to>
                                    </p:set>
                                    <p:animEffect transition="in" filter="randombar(horizontal)">
                                      <p:cBhvr>
                                        <p:cTn id="37" dur="500"/>
                                        <p:tgtEl>
                                          <p:spTgt spid="12341"/>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7" nodeType="clickEffect">
                                  <p:stCondLst>
                                    <p:cond delay="0"/>
                                  </p:stCondLst>
                                  <p:childTnLst>
                                    <p:set>
                                      <p:cBhvr>
                                        <p:cTn id="41" dur="1" fill="hold">
                                          <p:stCondLst>
                                            <p:cond delay="0"/>
                                          </p:stCondLst>
                                        </p:cTn>
                                        <p:tgtEl>
                                          <p:spTgt spid="12342"/>
                                        </p:tgtEl>
                                        <p:attrNameLst>
                                          <p:attrName>style.visibility</p:attrName>
                                        </p:attrNameLst>
                                      </p:cBhvr>
                                      <p:to>
                                        <p:strVal val="visible"/>
                                      </p:to>
                                    </p:set>
                                    <p:animEffect transition="in" filter="randombar(horizontal)">
                                      <p:cBhvr>
                                        <p:cTn id="42" dur="500"/>
                                        <p:tgtEl>
                                          <p:spTgt spid="12342"/>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8" nodeType="clickEffect">
                                  <p:stCondLst>
                                    <p:cond delay="0"/>
                                  </p:stCondLst>
                                  <p:childTnLst>
                                    <p:set>
                                      <p:cBhvr>
                                        <p:cTn id="46" dur="1" fill="hold">
                                          <p:stCondLst>
                                            <p:cond delay="0"/>
                                          </p:stCondLst>
                                        </p:cTn>
                                        <p:tgtEl>
                                          <p:spTgt spid="2"/>
                                        </p:tgtEl>
                                        <p:attrNameLst>
                                          <p:attrName>style.visibility</p:attrName>
                                        </p:attrNameLst>
                                      </p:cBhvr>
                                      <p:to>
                                        <p:strVal val="visible"/>
                                      </p:to>
                                    </p:set>
                                    <p:animEffect transition="in" filter="randombar(horizontal)">
                                      <p:cBhvr>
                                        <p:cTn id="47" dur="500"/>
                                        <p:tgtEl>
                                          <p:spTgt spid="2"/>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4" nodeType="clickEffect">
                                  <p:stCondLst>
                                    <p:cond delay="0"/>
                                  </p:stCondLst>
                                  <p:childTnLst>
                                    <p:set>
                                      <p:cBhvr>
                                        <p:cTn id="51" dur="1" fill="hold">
                                          <p:stCondLst>
                                            <p:cond delay="0"/>
                                          </p:stCondLst>
                                        </p:cTn>
                                        <p:tgtEl>
                                          <p:spTgt spid="12339"/>
                                        </p:tgtEl>
                                        <p:attrNameLst>
                                          <p:attrName>style.visibility</p:attrName>
                                        </p:attrNameLst>
                                      </p:cBhvr>
                                      <p:to>
                                        <p:strVal val="visible"/>
                                      </p:to>
                                    </p:set>
                                    <p:animEffect transition="in" filter="randombar(horizontal)">
                                      <p:cBhvr>
                                        <p:cTn id="52" dur="500"/>
                                        <p:tgtEl>
                                          <p:spTgt spid="123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33" grpId="0" animBg="1"/>
      <p:bldP spid="12335" grpId="1" animBg="1"/>
      <p:bldP spid="12336" grpId="2" animBg="1"/>
      <p:bldP spid="12339" grpId="4" animBg="1"/>
      <p:bldP spid="12340" grpId="5" animBg="1"/>
      <p:bldP spid="12341" grpId="6" animBg="1"/>
      <p:bldP spid="12342" grpId="7" animBg="1"/>
      <p:bldP spid="2" grpId="8"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圆角矩形 40964"/>
          <p:cNvSpPr/>
          <p:nvPr/>
        </p:nvSpPr>
        <p:spPr>
          <a:xfrm>
            <a:off x="2113280" y="2135188"/>
            <a:ext cx="1981200" cy="519112"/>
          </a:xfrm>
          <a:prstGeom prst="roundRect">
            <a:avLst>
              <a:gd name="adj" fmla="val 50000"/>
            </a:avLst>
          </a:prstGeom>
          <a:gradFill rotWithShape="1">
            <a:gsLst>
              <a:gs pos="0">
                <a:schemeClr val="folHlink"/>
              </a:gs>
              <a:gs pos="100000">
                <a:srgbClr val="475E00"/>
              </a:gs>
            </a:gsLst>
            <a:lin ang="0" scaled="1"/>
          </a:gradFill>
          <a:ln w="38100" cap="flat" cmpd="sng">
            <a:solidFill>
              <a:schemeClr val="bg1"/>
            </a:solidFill>
            <a:prstDash val="solid"/>
            <a:round/>
            <a:headEnd type="none" w="med" len="med"/>
            <a:tailEnd type="none" w="med" len="med"/>
          </a:ln>
          <a:effectLst>
            <a:outerShdw dist="71842" dir="2699999" algn="ctr" rotWithShape="0">
              <a:schemeClr val="bg2">
                <a:alpha val="50000"/>
              </a:schemeClr>
            </a:outerShdw>
          </a:effectLst>
        </p:spPr>
        <p:txBody>
          <a:bodyPr anchor="ctr"/>
          <a:lstStyle/>
          <a:p>
            <a:pPr algn="ctr"/>
            <a:endParaRPr lang="zh-CN" altLang="en-US" b="1">
              <a:solidFill>
                <a:schemeClr val="bg1"/>
              </a:solidFill>
              <a:latin typeface="Arial" panose="020B0604020202020204" pitchFamily="34" charset="0"/>
              <a:ea typeface="Gulim" panose="020B0600000101010101" pitchFamily="34" charset="-127"/>
            </a:endParaRPr>
          </a:p>
        </p:txBody>
      </p:sp>
      <p:sp>
        <p:nvSpPr>
          <p:cNvPr id="11269" name="圆角矩形 40965"/>
          <p:cNvSpPr/>
          <p:nvPr/>
        </p:nvSpPr>
        <p:spPr>
          <a:xfrm>
            <a:off x="4246880" y="2135188"/>
            <a:ext cx="2133600" cy="519112"/>
          </a:xfrm>
          <a:prstGeom prst="roundRect">
            <a:avLst>
              <a:gd name="adj" fmla="val 50000"/>
            </a:avLst>
          </a:prstGeom>
          <a:solidFill>
            <a:srgbClr val="FF99CC"/>
          </a:solidFill>
          <a:ln w="38100" cap="flat" cmpd="sng">
            <a:solidFill>
              <a:schemeClr val="bg1"/>
            </a:solidFill>
            <a:prstDash val="solid"/>
            <a:round/>
            <a:headEnd type="none" w="med" len="med"/>
            <a:tailEnd type="none" w="med" len="med"/>
          </a:ln>
          <a:effectLst>
            <a:outerShdw dist="71842" dir="2699999" algn="ctr" rotWithShape="0">
              <a:schemeClr val="bg2">
                <a:alpha val="50000"/>
              </a:schemeClr>
            </a:outerShdw>
          </a:effectLst>
        </p:spPr>
        <p:txBody>
          <a:bodyPr anchor="ctr"/>
          <a:lstStyle/>
          <a:p>
            <a:pPr algn="ctr"/>
            <a:endParaRPr lang="zh-CN" altLang="en-US" b="1">
              <a:solidFill>
                <a:schemeClr val="bg1"/>
              </a:solidFill>
              <a:latin typeface="Arial" panose="020B0604020202020204" pitchFamily="34" charset="0"/>
              <a:ea typeface="Gulim" panose="020B0600000101010101" pitchFamily="34" charset="-127"/>
            </a:endParaRPr>
          </a:p>
        </p:txBody>
      </p:sp>
      <p:sp>
        <p:nvSpPr>
          <p:cNvPr id="11270" name="圆角矩形 40966"/>
          <p:cNvSpPr/>
          <p:nvPr/>
        </p:nvSpPr>
        <p:spPr>
          <a:xfrm>
            <a:off x="6456680" y="2135188"/>
            <a:ext cx="2286000" cy="519112"/>
          </a:xfrm>
          <a:prstGeom prst="roundRect">
            <a:avLst>
              <a:gd name="adj" fmla="val 50000"/>
            </a:avLst>
          </a:prstGeom>
          <a:gradFill rotWithShape="1">
            <a:gsLst>
              <a:gs pos="0">
                <a:schemeClr val="accent2"/>
              </a:gs>
              <a:gs pos="100000">
                <a:srgbClr val="181847"/>
              </a:gs>
            </a:gsLst>
            <a:lin ang="0" scaled="1"/>
          </a:gradFill>
          <a:ln w="38100" cap="flat" cmpd="sng">
            <a:solidFill>
              <a:schemeClr val="bg1"/>
            </a:solidFill>
            <a:prstDash val="solid"/>
            <a:round/>
            <a:headEnd type="none" w="med" len="med"/>
            <a:tailEnd type="none" w="med" len="med"/>
          </a:ln>
          <a:effectLst>
            <a:outerShdw dist="71842" dir="2699999" algn="ctr" rotWithShape="0">
              <a:schemeClr val="bg2">
                <a:alpha val="50000"/>
              </a:schemeClr>
            </a:outerShdw>
          </a:effectLst>
        </p:spPr>
        <p:txBody>
          <a:bodyPr anchor="ctr"/>
          <a:lstStyle/>
          <a:p>
            <a:pPr algn="ctr"/>
            <a:endParaRPr lang="zh-CN" altLang="en-US" b="1">
              <a:solidFill>
                <a:schemeClr val="bg1"/>
              </a:solidFill>
              <a:latin typeface="Arial" panose="020B0604020202020204" pitchFamily="34" charset="0"/>
              <a:ea typeface="Gulim" panose="020B0600000101010101" pitchFamily="34" charset="-127"/>
            </a:endParaRPr>
          </a:p>
        </p:txBody>
      </p:sp>
      <p:sp>
        <p:nvSpPr>
          <p:cNvPr id="11271" name="燕尾形 40967"/>
          <p:cNvSpPr/>
          <p:nvPr/>
        </p:nvSpPr>
        <p:spPr>
          <a:xfrm>
            <a:off x="6456680" y="2882900"/>
            <a:ext cx="2819400" cy="2667000"/>
          </a:xfrm>
          <a:prstGeom prst="chevron">
            <a:avLst>
              <a:gd name="adj" fmla="val 17384"/>
            </a:avLst>
          </a:prstGeom>
          <a:solidFill>
            <a:schemeClr val="accent2"/>
          </a:solidFill>
          <a:ln w="38100" cap="flat" cmpd="sng">
            <a:solidFill>
              <a:schemeClr val="bg1"/>
            </a:solidFill>
            <a:prstDash val="solid"/>
            <a:miter/>
            <a:headEnd type="none" w="med" len="med"/>
            <a:tailEnd type="none" w="med" len="med"/>
          </a:ln>
          <a:effectLst>
            <a:outerShdw dist="109250" dir="3267739" algn="ctr" rotWithShape="0">
              <a:srgbClr val="808080">
                <a:alpha val="50000"/>
              </a:srgbClr>
            </a:outerShdw>
          </a:effectLst>
        </p:spPr>
        <p:txBody>
          <a:bodyPr anchor="t"/>
          <a:lstStyle/>
          <a:p>
            <a:endParaRPr lang="zh-CN" altLang="en-US">
              <a:latin typeface="Arial" panose="020B0604020202020204" pitchFamily="34" charset="0"/>
              <a:ea typeface="宋体" panose="02010600030101010101" pitchFamily="2" charset="-122"/>
            </a:endParaRPr>
          </a:p>
        </p:txBody>
      </p:sp>
      <p:sp>
        <p:nvSpPr>
          <p:cNvPr id="11272" name="燕尾形 40968"/>
          <p:cNvSpPr/>
          <p:nvPr/>
        </p:nvSpPr>
        <p:spPr>
          <a:xfrm>
            <a:off x="4094480" y="2882900"/>
            <a:ext cx="2971800" cy="2667000"/>
          </a:xfrm>
          <a:prstGeom prst="chevron">
            <a:avLst>
              <a:gd name="adj" fmla="val 19345"/>
            </a:avLst>
          </a:prstGeom>
          <a:solidFill>
            <a:srgbClr val="FF99CC"/>
          </a:solidFill>
          <a:ln w="38100" cap="flat" cmpd="sng">
            <a:solidFill>
              <a:schemeClr val="bg1"/>
            </a:solidFill>
            <a:prstDash val="solid"/>
            <a:miter/>
            <a:headEnd type="none" w="med" len="med"/>
            <a:tailEnd type="none" w="med" len="med"/>
          </a:ln>
          <a:effectLst>
            <a:outerShdw dist="109250" dir="3267739" algn="ctr" rotWithShape="0">
              <a:srgbClr val="808080">
                <a:alpha val="50000"/>
              </a:srgbClr>
            </a:outerShdw>
          </a:effectLst>
        </p:spPr>
        <p:txBody>
          <a:bodyPr anchor="ctr"/>
          <a:lstStyle/>
          <a:p>
            <a:pPr algn="ctr"/>
            <a:endParaRPr lang="zh-CN" altLang="en-US">
              <a:latin typeface="Arial" panose="020B0604020202020204" pitchFamily="34" charset="0"/>
              <a:ea typeface="宋体" panose="02010600030101010101" pitchFamily="2" charset="-122"/>
            </a:endParaRPr>
          </a:p>
        </p:txBody>
      </p:sp>
      <p:sp>
        <p:nvSpPr>
          <p:cNvPr id="11273" name="燕尾形 40969"/>
          <p:cNvSpPr/>
          <p:nvPr/>
        </p:nvSpPr>
        <p:spPr>
          <a:xfrm>
            <a:off x="1732280" y="2882900"/>
            <a:ext cx="2971800" cy="2667000"/>
          </a:xfrm>
          <a:prstGeom prst="chevron">
            <a:avLst>
              <a:gd name="adj" fmla="val 19345"/>
            </a:avLst>
          </a:prstGeom>
          <a:solidFill>
            <a:schemeClr val="folHlink"/>
          </a:solidFill>
          <a:ln w="38100" cap="flat" cmpd="sng">
            <a:solidFill>
              <a:schemeClr val="bg1"/>
            </a:solidFill>
            <a:prstDash val="solid"/>
            <a:miter/>
            <a:headEnd type="none" w="med" len="med"/>
            <a:tailEnd type="none" w="med" len="med"/>
          </a:ln>
          <a:effectLst>
            <a:outerShdw dist="109250" dir="3267739" algn="ctr" rotWithShape="0">
              <a:srgbClr val="808080">
                <a:alpha val="50000"/>
              </a:srgbClr>
            </a:outerShdw>
          </a:effectLst>
        </p:spPr>
        <p:txBody>
          <a:bodyPr anchor="t"/>
          <a:lstStyle/>
          <a:p>
            <a:endParaRPr lang="zh-CN" altLang="en-US">
              <a:latin typeface="Arial" panose="020B0604020202020204" pitchFamily="34" charset="0"/>
              <a:ea typeface="宋体" panose="02010600030101010101" pitchFamily="2" charset="-122"/>
            </a:endParaRPr>
          </a:p>
        </p:txBody>
      </p:sp>
      <p:sp>
        <p:nvSpPr>
          <p:cNvPr id="40971" name="文本框 40970"/>
          <p:cNvSpPr txBox="1"/>
          <p:nvPr/>
        </p:nvSpPr>
        <p:spPr>
          <a:xfrm>
            <a:off x="2567305" y="2112963"/>
            <a:ext cx="1314450" cy="583565"/>
          </a:xfrm>
          <a:prstGeom prst="rect">
            <a:avLst/>
          </a:prstGeom>
          <a:noFill/>
          <a:ln w="9525">
            <a:noFill/>
          </a:ln>
        </p:spPr>
        <p:txBody>
          <a:bodyPr wrap="square">
            <a:spAutoFit/>
          </a:bodyPr>
          <a:lstStyle/>
          <a:p>
            <a:pPr>
              <a:spcBef>
                <a:spcPct val="50000"/>
              </a:spcBef>
            </a:pPr>
            <a:r>
              <a:rPr lang="zh-CN" altLang="en-US" sz="3200" noProof="1">
                <a:solidFill>
                  <a:srgbClr val="FFFF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hlinkClick r:id="" action="ppaction://noaction"/>
              </a:rPr>
              <a:t>对称</a:t>
            </a:r>
          </a:p>
        </p:txBody>
      </p:sp>
      <p:sp>
        <p:nvSpPr>
          <p:cNvPr id="40972" name="文本框 40971"/>
          <p:cNvSpPr txBox="1"/>
          <p:nvPr/>
        </p:nvSpPr>
        <p:spPr>
          <a:xfrm>
            <a:off x="4894580" y="2111375"/>
            <a:ext cx="1081088" cy="583565"/>
          </a:xfrm>
          <a:prstGeom prst="rect">
            <a:avLst/>
          </a:prstGeom>
          <a:noFill/>
          <a:ln w="9525">
            <a:noFill/>
          </a:ln>
        </p:spPr>
        <p:txBody>
          <a:bodyPr>
            <a:spAutoFit/>
          </a:bodyPr>
          <a:lstStyle/>
          <a:p>
            <a:pPr>
              <a:spcBef>
                <a:spcPct val="50000"/>
              </a:spcBef>
            </a:pPr>
            <a:r>
              <a:rPr lang="zh-CN" altLang="en-US" sz="3200" noProof="1">
                <a:solidFill>
                  <a:srgbClr val="FFFF00"/>
                </a:solidFill>
                <a:effectLst>
                  <a:outerShdw blurRad="38100" dist="38100" dir="2700000">
                    <a:srgbClr val="000000"/>
                  </a:outerShdw>
                </a:effectLst>
                <a:latin typeface="微软雅黑" panose="020B0503020204020204" charset="-122"/>
                <a:ea typeface="微软雅黑" panose="020B0503020204020204" charset="-122"/>
                <a:cs typeface="+mn-cs"/>
                <a:hlinkClick r:id="" action="ppaction://noaction"/>
              </a:rPr>
              <a:t>平移</a:t>
            </a:r>
          </a:p>
        </p:txBody>
      </p:sp>
      <p:sp>
        <p:nvSpPr>
          <p:cNvPr id="40973" name="文本框 40972"/>
          <p:cNvSpPr txBox="1"/>
          <p:nvPr/>
        </p:nvSpPr>
        <p:spPr>
          <a:xfrm>
            <a:off x="7154545" y="2111375"/>
            <a:ext cx="1123950" cy="583565"/>
          </a:xfrm>
          <a:prstGeom prst="rect">
            <a:avLst/>
          </a:prstGeom>
          <a:noFill/>
          <a:ln w="9525">
            <a:noFill/>
          </a:ln>
        </p:spPr>
        <p:txBody>
          <a:bodyPr>
            <a:spAutoFit/>
          </a:bodyPr>
          <a:lstStyle/>
          <a:p>
            <a:pPr>
              <a:spcBef>
                <a:spcPct val="50000"/>
              </a:spcBef>
            </a:pPr>
            <a:r>
              <a:rPr lang="zh-CN" altLang="en-US" sz="3200" noProof="1">
                <a:solidFill>
                  <a:srgbClr val="FFFF00"/>
                </a:solidFill>
                <a:effectLst>
                  <a:outerShdw blurRad="38100" dist="38100" dir="2700000">
                    <a:srgbClr val="000000"/>
                  </a:outerShdw>
                </a:effectLst>
                <a:latin typeface="微软雅黑" panose="020B0503020204020204" charset="-122"/>
                <a:ea typeface="微软雅黑" panose="020B0503020204020204" charset="-122"/>
                <a:cs typeface="+mn-cs"/>
                <a:hlinkClick r:id="" action="ppaction://noaction"/>
              </a:rPr>
              <a:t>旋转</a:t>
            </a:r>
          </a:p>
        </p:txBody>
      </p:sp>
      <p:sp>
        <p:nvSpPr>
          <p:cNvPr id="40974" name="文本框 40973"/>
          <p:cNvSpPr txBox="1"/>
          <p:nvPr/>
        </p:nvSpPr>
        <p:spPr>
          <a:xfrm>
            <a:off x="2150110" y="3056255"/>
            <a:ext cx="2339340" cy="1168400"/>
          </a:xfrm>
          <a:prstGeom prst="rect">
            <a:avLst/>
          </a:prstGeom>
          <a:noFill/>
          <a:ln w="9525">
            <a:noFill/>
          </a:ln>
        </p:spPr>
        <p:txBody>
          <a:bodyPr wrap="square">
            <a:spAutoFit/>
          </a:bodyPr>
          <a:lstStyle/>
          <a:p>
            <a:pPr>
              <a:spcBef>
                <a:spcPct val="50000"/>
              </a:spcBef>
              <a:buChar char="•"/>
            </a:pPr>
            <a:r>
              <a:rPr lang="zh-CN" altLang="en-US" sz="2800" noProof="1">
                <a:solidFill>
                  <a:srgbClr val="FFFF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hlinkClick r:id="" action="ppaction://noaction"/>
              </a:rPr>
              <a:t>轴对称</a:t>
            </a:r>
            <a:endParaRPr lang="zh-CN" altLang="en-US" sz="2800" noProof="1">
              <a:solidFill>
                <a:srgbClr val="FFFF00"/>
              </a:solidFill>
              <a:effectLst>
                <a:outerShdw blurRad="38100" dist="38100" dir="2700000" algn="tl">
                  <a:srgbClr val="000000">
                    <a:alpha val="43137"/>
                  </a:srgbClr>
                </a:outerShdw>
              </a:effectLst>
              <a:latin typeface="微软雅黑" panose="020B0503020204020204" charset="-122"/>
              <a:ea typeface="微软雅黑" panose="020B0503020204020204" charset="-122"/>
            </a:endParaRPr>
          </a:p>
          <a:p>
            <a:pPr>
              <a:spcBef>
                <a:spcPct val="50000"/>
              </a:spcBef>
            </a:pPr>
            <a:r>
              <a:rPr lang="zh-CN" altLang="en-US" sz="2800" noProof="1">
                <a:solidFill>
                  <a:srgbClr val="FFFF00"/>
                </a:solidFill>
                <a:effectLst/>
                <a:latin typeface="微软雅黑" panose="020B0503020204020204" charset="-122"/>
                <a:ea typeface="微软雅黑" panose="020B0503020204020204" charset="-122"/>
                <a:cs typeface="+mn-cs"/>
              </a:rPr>
              <a:t>与轴对称图形</a:t>
            </a:r>
          </a:p>
        </p:txBody>
      </p:sp>
      <p:sp>
        <p:nvSpPr>
          <p:cNvPr id="40975" name="文本框 40974"/>
          <p:cNvSpPr txBox="1"/>
          <p:nvPr/>
        </p:nvSpPr>
        <p:spPr>
          <a:xfrm>
            <a:off x="2059305" y="4272280"/>
            <a:ext cx="2350770" cy="1168400"/>
          </a:xfrm>
          <a:prstGeom prst="rect">
            <a:avLst/>
          </a:prstGeom>
          <a:noFill/>
          <a:ln w="9525">
            <a:noFill/>
          </a:ln>
        </p:spPr>
        <p:txBody>
          <a:bodyPr wrap="square">
            <a:spAutoFit/>
          </a:bodyPr>
          <a:lstStyle/>
          <a:p>
            <a:pPr>
              <a:spcBef>
                <a:spcPct val="50000"/>
              </a:spcBef>
              <a:buChar char="•"/>
            </a:pPr>
            <a:r>
              <a:rPr lang="zh-CN" altLang="en-US" sz="2800" noProof="1">
                <a:solidFill>
                  <a:srgbClr val="FF0000"/>
                </a:solidFill>
                <a:effectLst>
                  <a:outerShdw blurRad="38100" dist="38100" dir="2700000" algn="tl">
                    <a:srgbClr val="000000">
                      <a:alpha val="43137"/>
                    </a:srgbClr>
                  </a:outerShdw>
                </a:effectLst>
                <a:latin typeface="微软雅黑" panose="020B0503020204020204" charset="-122"/>
                <a:ea typeface="微软雅黑" panose="020B0503020204020204" charset="-122"/>
                <a:cs typeface="+mn-cs"/>
                <a:hlinkClick r:id="" action="ppaction://noaction"/>
              </a:rPr>
              <a:t>中心对称</a:t>
            </a:r>
            <a:r>
              <a:rPr lang="zh-CN" altLang="en-US" sz="2800" noProof="1">
                <a:solidFill>
                  <a:srgbClr val="FFFF00"/>
                </a:solidFill>
                <a:effectLst/>
                <a:latin typeface="微软雅黑" panose="020B0503020204020204" charset="-122"/>
                <a:ea typeface="微软雅黑" panose="020B0503020204020204" charset="-122"/>
                <a:cs typeface="+mn-cs"/>
              </a:rPr>
              <a:t>与</a:t>
            </a:r>
            <a:endParaRPr lang="zh-CN" altLang="en-US" sz="2800" noProof="1">
              <a:solidFill>
                <a:srgbClr val="FFFF00"/>
              </a:solidFill>
              <a:effectLst/>
              <a:latin typeface="微软雅黑" panose="020B0503020204020204" charset="-122"/>
              <a:ea typeface="微软雅黑" panose="020B0503020204020204" charset="-122"/>
            </a:endParaRPr>
          </a:p>
          <a:p>
            <a:pPr>
              <a:spcBef>
                <a:spcPct val="50000"/>
              </a:spcBef>
            </a:pPr>
            <a:r>
              <a:rPr lang="zh-CN" altLang="en-US" sz="2800" noProof="1">
                <a:solidFill>
                  <a:srgbClr val="FFFF00"/>
                </a:solidFill>
                <a:effectLst/>
                <a:latin typeface="微软雅黑" panose="020B0503020204020204" charset="-122"/>
                <a:ea typeface="微软雅黑" panose="020B0503020204020204" charset="-122"/>
                <a:cs typeface="+mn-cs"/>
              </a:rPr>
              <a:t>中心对称图形</a:t>
            </a:r>
          </a:p>
        </p:txBody>
      </p:sp>
      <p:sp>
        <p:nvSpPr>
          <p:cNvPr id="40976" name="文本框 40975"/>
          <p:cNvSpPr txBox="1"/>
          <p:nvPr/>
        </p:nvSpPr>
        <p:spPr>
          <a:xfrm>
            <a:off x="4940618" y="3325813"/>
            <a:ext cx="1574800" cy="1814830"/>
          </a:xfrm>
          <a:prstGeom prst="rect">
            <a:avLst/>
          </a:prstGeom>
          <a:noFill/>
          <a:ln w="9525">
            <a:noFill/>
          </a:ln>
        </p:spPr>
        <p:txBody>
          <a:bodyPr>
            <a:spAutoFit/>
          </a:bodyPr>
          <a:lstStyle/>
          <a:p>
            <a:pPr>
              <a:spcBef>
                <a:spcPct val="50000"/>
              </a:spcBef>
            </a:pPr>
            <a:r>
              <a:rPr lang="zh-CN" altLang="en-US" sz="2800" noProof="1">
                <a:solidFill>
                  <a:srgbClr val="FFFF00"/>
                </a:solidFill>
                <a:effectLst/>
                <a:latin typeface="微软雅黑" panose="020B0503020204020204" charset="-122"/>
                <a:ea typeface="微软雅黑" panose="020B0503020204020204" charset="-122"/>
                <a:cs typeface="+mn-cs"/>
              </a:rPr>
              <a:t>平移的</a:t>
            </a:r>
            <a:endParaRPr lang="zh-CN" altLang="en-US" sz="2800" noProof="1">
              <a:solidFill>
                <a:srgbClr val="FFFF00"/>
              </a:solidFill>
              <a:effectLst/>
              <a:latin typeface="微软雅黑" panose="020B0503020204020204" charset="-122"/>
              <a:ea typeface="微软雅黑" panose="020B0503020204020204" charset="-122"/>
            </a:endParaRPr>
          </a:p>
          <a:p>
            <a:pPr>
              <a:spcBef>
                <a:spcPct val="50000"/>
              </a:spcBef>
            </a:pPr>
            <a:r>
              <a:rPr lang="zh-CN" altLang="en-US" sz="2800" noProof="1">
                <a:solidFill>
                  <a:srgbClr val="FFFF00"/>
                </a:solidFill>
                <a:effectLst/>
                <a:latin typeface="微软雅黑" panose="020B0503020204020204" charset="-122"/>
                <a:ea typeface="微软雅黑" panose="020B0503020204020204" charset="-122"/>
                <a:cs typeface="+mn-cs"/>
              </a:rPr>
              <a:t>方向、</a:t>
            </a:r>
            <a:endParaRPr lang="zh-CN" altLang="en-US" sz="2800" noProof="1">
              <a:solidFill>
                <a:srgbClr val="FFFF00"/>
              </a:solidFill>
              <a:effectLst/>
              <a:latin typeface="微软雅黑" panose="020B0503020204020204" charset="-122"/>
              <a:ea typeface="微软雅黑" panose="020B0503020204020204" charset="-122"/>
            </a:endParaRPr>
          </a:p>
          <a:p>
            <a:pPr>
              <a:spcBef>
                <a:spcPct val="50000"/>
              </a:spcBef>
            </a:pPr>
            <a:r>
              <a:rPr lang="zh-CN" altLang="en-US" sz="2800" noProof="1">
                <a:solidFill>
                  <a:srgbClr val="FFFF00"/>
                </a:solidFill>
                <a:effectLst/>
                <a:latin typeface="微软雅黑" panose="020B0503020204020204" charset="-122"/>
                <a:ea typeface="微软雅黑" panose="020B0503020204020204" charset="-122"/>
                <a:cs typeface="+mn-cs"/>
              </a:rPr>
              <a:t>距离</a:t>
            </a:r>
          </a:p>
        </p:txBody>
      </p:sp>
      <p:sp>
        <p:nvSpPr>
          <p:cNvPr id="40977" name="文本框 40976"/>
          <p:cNvSpPr txBox="1"/>
          <p:nvPr/>
        </p:nvSpPr>
        <p:spPr>
          <a:xfrm>
            <a:off x="7145655" y="3595688"/>
            <a:ext cx="1979613" cy="1168400"/>
          </a:xfrm>
          <a:prstGeom prst="rect">
            <a:avLst/>
          </a:prstGeom>
          <a:noFill/>
          <a:ln w="9525">
            <a:noFill/>
          </a:ln>
        </p:spPr>
        <p:txBody>
          <a:bodyPr>
            <a:spAutoFit/>
          </a:bodyPr>
          <a:lstStyle/>
          <a:p>
            <a:pPr>
              <a:spcBef>
                <a:spcPct val="50000"/>
              </a:spcBef>
            </a:pPr>
            <a:r>
              <a:rPr lang="zh-CN" altLang="en-US" sz="2800" noProof="1">
                <a:solidFill>
                  <a:srgbClr val="FFFF00"/>
                </a:solidFill>
                <a:effectLst>
                  <a:outerShdw blurRad="38100" dist="38100" dir="2700000">
                    <a:srgbClr val="000000"/>
                  </a:outerShdw>
                </a:effectLst>
                <a:latin typeface="微软雅黑" panose="020B0503020204020204" charset="-122"/>
                <a:ea typeface="微软雅黑" panose="020B0503020204020204" charset="-122"/>
                <a:cs typeface="+mn-cs"/>
              </a:rPr>
              <a:t>旋转中心、</a:t>
            </a:r>
            <a:endParaRPr lang="zh-CN" altLang="en-US" sz="2800" noProof="1">
              <a:solidFill>
                <a:srgbClr val="FFFF00"/>
              </a:solidFill>
              <a:effectLst>
                <a:outerShdw blurRad="38100" dist="38100" dir="2700000">
                  <a:srgbClr val="000000"/>
                </a:outerShdw>
              </a:effectLst>
              <a:latin typeface="微软雅黑" panose="020B0503020204020204" charset="-122"/>
              <a:ea typeface="微软雅黑" panose="020B0503020204020204" charset="-122"/>
            </a:endParaRPr>
          </a:p>
          <a:p>
            <a:pPr>
              <a:spcBef>
                <a:spcPct val="50000"/>
              </a:spcBef>
            </a:pPr>
            <a:r>
              <a:rPr lang="zh-CN" altLang="en-US" sz="2800" noProof="1">
                <a:solidFill>
                  <a:srgbClr val="FFFF00"/>
                </a:solidFill>
                <a:effectLst>
                  <a:outerShdw blurRad="38100" dist="38100" dir="2700000">
                    <a:srgbClr val="000000"/>
                  </a:outerShdw>
                </a:effectLst>
                <a:latin typeface="微软雅黑" panose="020B0503020204020204" charset="-122"/>
                <a:ea typeface="微软雅黑" panose="020B0503020204020204" charset="-122"/>
                <a:cs typeface="+mn-cs"/>
              </a:rPr>
              <a:t>方向、角度</a:t>
            </a:r>
          </a:p>
        </p:txBody>
      </p:sp>
      <p:sp>
        <p:nvSpPr>
          <p:cNvPr id="40978" name="文本框 40977"/>
          <p:cNvSpPr txBox="1"/>
          <p:nvPr/>
        </p:nvSpPr>
        <p:spPr>
          <a:xfrm>
            <a:off x="4399280" y="5756275"/>
            <a:ext cx="1979613" cy="521970"/>
          </a:xfrm>
          <a:prstGeom prst="rect">
            <a:avLst/>
          </a:prstGeom>
          <a:noFill/>
          <a:ln w="9525">
            <a:noFill/>
          </a:ln>
        </p:spPr>
        <p:txBody>
          <a:bodyPr>
            <a:spAutoFit/>
          </a:bodyPr>
          <a:lstStyle/>
          <a:p>
            <a:pPr>
              <a:spcBef>
                <a:spcPct val="50000"/>
              </a:spcBef>
            </a:pPr>
            <a:r>
              <a:rPr lang="zh-CN" altLang="en-US" sz="2800" noProof="1">
                <a:solidFill>
                  <a:srgbClr val="FF0000"/>
                </a:solidFill>
                <a:effectLst/>
                <a:latin typeface="微软雅黑" panose="020B0503020204020204" charset="-122"/>
                <a:ea typeface="微软雅黑" panose="020B0503020204020204" charset="-122"/>
                <a:cs typeface="+mn-cs"/>
              </a:rPr>
              <a:t>全等和相似</a:t>
            </a:r>
          </a:p>
        </p:txBody>
      </p:sp>
      <p:sp>
        <p:nvSpPr>
          <p:cNvPr id="40979" name="文本框 40978"/>
          <p:cNvSpPr txBox="1"/>
          <p:nvPr/>
        </p:nvSpPr>
        <p:spPr>
          <a:xfrm>
            <a:off x="1744980" y="1128713"/>
            <a:ext cx="7316788" cy="521970"/>
          </a:xfrm>
          <a:prstGeom prst="rect">
            <a:avLst/>
          </a:prstGeom>
          <a:noFill/>
          <a:ln w="9525">
            <a:noFill/>
          </a:ln>
        </p:spPr>
        <p:txBody>
          <a:bodyPr>
            <a:spAutoFit/>
          </a:bodyPr>
          <a:lstStyle/>
          <a:p>
            <a:pPr>
              <a:spcBef>
                <a:spcPct val="50000"/>
              </a:spcBef>
            </a:pPr>
            <a:r>
              <a:rPr lang="zh-CN" altLang="en-US" sz="2800" noProof="1">
                <a:solidFill>
                  <a:srgbClr val="000000"/>
                </a:solidFill>
                <a:effectLst>
                  <a:outerShdw blurRad="38100" dist="38100" dir="2700000">
                    <a:srgbClr val="FFFFFF"/>
                  </a:outerShdw>
                </a:effectLst>
                <a:latin typeface="微软雅黑" panose="020B0503020204020204" charset="-122"/>
                <a:ea typeface="微软雅黑" panose="020B0503020204020204" charset="-122"/>
                <a:cs typeface="微软雅黑" panose="020B0503020204020204" charset="-122"/>
              </a:rPr>
              <a:t>你还记得已经学过的图形变换和性质吗？ </a:t>
            </a:r>
            <a:r>
              <a:rPr lang="en-US" altLang="zh-CN" sz="2800" noProof="1">
                <a:solidFill>
                  <a:schemeClr val="bg1"/>
                </a:solidFill>
                <a:latin typeface="微软雅黑" panose="020B0503020204020204" charset="-122"/>
                <a:ea typeface="微软雅黑" panose="020B0503020204020204" charset="-122"/>
                <a:cs typeface="微软雅黑" panose="020B0503020204020204" charset="-122"/>
              </a:rPr>
              <a:t>xxk</a:t>
            </a:r>
          </a:p>
        </p:txBody>
      </p:sp>
      <p:grpSp>
        <p:nvGrpSpPr>
          <p:cNvPr id="4" name="组合 3"/>
          <p:cNvGrpSpPr/>
          <p:nvPr/>
        </p:nvGrpSpPr>
        <p:grpSpPr>
          <a:xfrm>
            <a:off x="479425" y="334645"/>
            <a:ext cx="2044700" cy="521970"/>
            <a:chOff x="752" y="350"/>
            <a:chExt cx="3220" cy="822"/>
          </a:xfrm>
        </p:grpSpPr>
        <p:sp>
          <p:nvSpPr>
            <p:cNvPr id="9" name="文本框 3">
              <a:hlinkClick r:id="" action="ppaction://noaction"/>
            </p:cNvPr>
            <p:cNvSpPr txBox="1"/>
            <p:nvPr/>
          </p:nvSpPr>
          <p:spPr>
            <a:xfrm>
              <a:off x="1444" y="350"/>
              <a:ext cx="2528" cy="822"/>
            </a:xfrm>
            <a:prstGeom prst="rect">
              <a:avLst/>
            </a:prstGeom>
            <a:noFill/>
          </p:spPr>
          <p:txBody>
            <a:bodyPr wrap="none" rtlCol="0">
              <a:spAutoFit/>
            </a:bodyPr>
            <a:lstStyle/>
            <a:p>
              <a:r>
                <a:rPr lang="zh-CN" altLang="en-US" sz="2800" dirty="0" smtClean="0">
                  <a:solidFill>
                    <a:srgbClr val="FF6600"/>
                  </a:solidFill>
                  <a:latin typeface="微软雅黑" panose="020B0503020204020204" charset="-122"/>
                  <a:ea typeface="微软雅黑" panose="020B0503020204020204" charset="-122"/>
                </a:rPr>
                <a:t>知识回顾</a:t>
              </a:r>
            </a:p>
          </p:txBody>
        </p:sp>
        <p:grpSp>
          <p:nvGrpSpPr>
            <p:cNvPr id="2" name="组合 1"/>
            <p:cNvGrpSpPr/>
            <p:nvPr/>
          </p:nvGrpSpPr>
          <p:grpSpPr>
            <a:xfrm>
              <a:off x="752" y="540"/>
              <a:ext cx="692" cy="442"/>
              <a:chOff x="7703976" y="5138335"/>
              <a:chExt cx="1084013" cy="853067"/>
            </a:xfrm>
          </p:grpSpPr>
          <p:sp>
            <p:nvSpPr>
              <p:cNvPr id="7" name="箭头: V 形 6"/>
              <p:cNvSpPr/>
              <p:nvPr/>
            </p:nvSpPr>
            <p:spPr>
              <a:xfrm>
                <a:off x="7703976" y="5140011"/>
                <a:ext cx="384477"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8" name="箭头: V 形 7"/>
              <p:cNvSpPr/>
              <p:nvPr/>
            </p:nvSpPr>
            <p:spPr>
              <a:xfrm>
                <a:off x="8052645" y="5138335"/>
                <a:ext cx="384476" cy="851390"/>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3" name="箭头: V 形 8"/>
              <p:cNvSpPr/>
              <p:nvPr/>
            </p:nvSpPr>
            <p:spPr>
              <a:xfrm>
                <a:off x="8403513" y="5140011"/>
                <a:ext cx="384476"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gr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8" fill="hold" grpId="0" nodeType="clickEffect">
                                  <p:stCondLst>
                                    <p:cond delay="0"/>
                                  </p:stCondLst>
                                  <p:childTnLst>
                                    <p:set>
                                      <p:cBhvr>
                                        <p:cTn id="6" dur="1" fill="hold">
                                          <p:stCondLst>
                                            <p:cond delay="0"/>
                                          </p:stCondLst>
                                        </p:cTn>
                                        <p:tgtEl>
                                          <p:spTgt spid="40971"/>
                                        </p:tgtEl>
                                        <p:attrNameLst>
                                          <p:attrName>style.visibility</p:attrName>
                                        </p:attrNameLst>
                                      </p:cBhvr>
                                      <p:to>
                                        <p:strVal val="visible"/>
                                      </p:to>
                                    </p:set>
                                    <p:animEffect transition="in" filter="slide(fromLeft)">
                                      <p:cBhvr>
                                        <p:cTn id="7" dur="1000"/>
                                        <p:tgtEl>
                                          <p:spTgt spid="40971"/>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8" fill="hold" grpId="1" nodeType="clickEffect">
                                  <p:stCondLst>
                                    <p:cond delay="0"/>
                                  </p:stCondLst>
                                  <p:childTnLst>
                                    <p:set>
                                      <p:cBhvr>
                                        <p:cTn id="11" dur="1" fill="hold">
                                          <p:stCondLst>
                                            <p:cond delay="0"/>
                                          </p:stCondLst>
                                        </p:cTn>
                                        <p:tgtEl>
                                          <p:spTgt spid="40972"/>
                                        </p:tgtEl>
                                        <p:attrNameLst>
                                          <p:attrName>style.visibility</p:attrName>
                                        </p:attrNameLst>
                                      </p:cBhvr>
                                      <p:to>
                                        <p:strVal val="visible"/>
                                      </p:to>
                                    </p:set>
                                    <p:animEffect transition="in" filter="slide(fromLeft)">
                                      <p:cBhvr>
                                        <p:cTn id="12" dur="1000"/>
                                        <p:tgtEl>
                                          <p:spTgt spid="40972"/>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2" nodeType="clickEffect">
                                  <p:stCondLst>
                                    <p:cond delay="0"/>
                                  </p:stCondLst>
                                  <p:childTnLst>
                                    <p:set>
                                      <p:cBhvr>
                                        <p:cTn id="16" dur="1" fill="hold">
                                          <p:stCondLst>
                                            <p:cond delay="0"/>
                                          </p:stCondLst>
                                        </p:cTn>
                                        <p:tgtEl>
                                          <p:spTgt spid="40973"/>
                                        </p:tgtEl>
                                        <p:attrNameLst>
                                          <p:attrName>style.visibility</p:attrName>
                                        </p:attrNameLst>
                                      </p:cBhvr>
                                      <p:to>
                                        <p:strVal val="visible"/>
                                      </p:to>
                                    </p:set>
                                    <p:animEffect transition="in" filter="slide(fromLeft)">
                                      <p:cBhvr>
                                        <p:cTn id="17" dur="1000"/>
                                        <p:tgtEl>
                                          <p:spTgt spid="40973"/>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3" nodeType="clickEffect">
                                  <p:stCondLst>
                                    <p:cond delay="0"/>
                                  </p:stCondLst>
                                  <p:childTnLst>
                                    <p:set>
                                      <p:cBhvr>
                                        <p:cTn id="21" dur="1" fill="hold">
                                          <p:stCondLst>
                                            <p:cond delay="0"/>
                                          </p:stCondLst>
                                        </p:cTn>
                                        <p:tgtEl>
                                          <p:spTgt spid="40974"/>
                                        </p:tgtEl>
                                        <p:attrNameLst>
                                          <p:attrName>style.visibility</p:attrName>
                                        </p:attrNameLst>
                                      </p:cBhvr>
                                      <p:to>
                                        <p:strVal val="visible"/>
                                      </p:to>
                                    </p:set>
                                    <p:animEffect transition="in" filter="blinds(horizontal)">
                                      <p:cBhvr>
                                        <p:cTn id="22" dur="500"/>
                                        <p:tgtEl>
                                          <p:spTgt spid="4097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4" nodeType="clickEffect">
                                  <p:stCondLst>
                                    <p:cond delay="0"/>
                                  </p:stCondLst>
                                  <p:childTnLst>
                                    <p:set>
                                      <p:cBhvr>
                                        <p:cTn id="26" dur="1" fill="hold">
                                          <p:stCondLst>
                                            <p:cond delay="0"/>
                                          </p:stCondLst>
                                        </p:cTn>
                                        <p:tgtEl>
                                          <p:spTgt spid="40975"/>
                                        </p:tgtEl>
                                        <p:attrNameLst>
                                          <p:attrName>style.visibility</p:attrName>
                                        </p:attrNameLst>
                                      </p:cBhvr>
                                      <p:to>
                                        <p:strVal val="visible"/>
                                      </p:to>
                                    </p:set>
                                    <p:animEffect transition="in" filter="blinds(horizontal)">
                                      <p:cBhvr>
                                        <p:cTn id="27" dur="500"/>
                                        <p:tgtEl>
                                          <p:spTgt spid="40975"/>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5" nodeType="clickEffect">
                                  <p:stCondLst>
                                    <p:cond delay="0"/>
                                  </p:stCondLst>
                                  <p:childTnLst>
                                    <p:set>
                                      <p:cBhvr>
                                        <p:cTn id="31" dur="1" fill="hold">
                                          <p:stCondLst>
                                            <p:cond delay="0"/>
                                          </p:stCondLst>
                                        </p:cTn>
                                        <p:tgtEl>
                                          <p:spTgt spid="40976"/>
                                        </p:tgtEl>
                                        <p:attrNameLst>
                                          <p:attrName>style.visibility</p:attrName>
                                        </p:attrNameLst>
                                      </p:cBhvr>
                                      <p:to>
                                        <p:strVal val="visible"/>
                                      </p:to>
                                    </p:set>
                                    <p:animEffect transition="in" filter="wipe(left)">
                                      <p:cBhvr>
                                        <p:cTn id="32" dur="1000"/>
                                        <p:tgtEl>
                                          <p:spTgt spid="40976"/>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6" nodeType="clickEffect">
                                  <p:stCondLst>
                                    <p:cond delay="0"/>
                                  </p:stCondLst>
                                  <p:childTnLst>
                                    <p:set>
                                      <p:cBhvr>
                                        <p:cTn id="36" dur="1" fill="hold">
                                          <p:stCondLst>
                                            <p:cond delay="0"/>
                                          </p:stCondLst>
                                        </p:cTn>
                                        <p:tgtEl>
                                          <p:spTgt spid="40977"/>
                                        </p:tgtEl>
                                        <p:attrNameLst>
                                          <p:attrName>style.visibility</p:attrName>
                                        </p:attrNameLst>
                                      </p:cBhvr>
                                      <p:to>
                                        <p:strVal val="visible"/>
                                      </p:to>
                                    </p:set>
                                    <p:animEffect transition="in" filter="wipe(left)">
                                      <p:cBhvr>
                                        <p:cTn id="37" dur="1000"/>
                                        <p:tgtEl>
                                          <p:spTgt spid="40977"/>
                                        </p:tgtEl>
                                      </p:cBhvr>
                                    </p:animEffect>
                                  </p:childTnLst>
                                </p:cTn>
                              </p:par>
                            </p:childTnLst>
                          </p:cTn>
                        </p:par>
                      </p:childTnLst>
                    </p:cTn>
                  </p:par>
                  <p:par>
                    <p:cTn id="38" fill="hold">
                      <p:stCondLst>
                        <p:cond delay="indefinite"/>
                      </p:stCondLst>
                      <p:childTnLst>
                        <p:par>
                          <p:cTn id="39" fill="hold">
                            <p:stCondLst>
                              <p:cond delay="0"/>
                            </p:stCondLst>
                            <p:childTnLst>
                              <p:par>
                                <p:cTn id="40" presetID="12" presetClass="entr" presetSubtype="8" fill="hold" grpId="7" nodeType="clickEffect">
                                  <p:stCondLst>
                                    <p:cond delay="0"/>
                                  </p:stCondLst>
                                  <p:childTnLst>
                                    <p:set>
                                      <p:cBhvr>
                                        <p:cTn id="41" dur="1" fill="hold">
                                          <p:stCondLst>
                                            <p:cond delay="0"/>
                                          </p:stCondLst>
                                        </p:cTn>
                                        <p:tgtEl>
                                          <p:spTgt spid="40978"/>
                                        </p:tgtEl>
                                        <p:attrNameLst>
                                          <p:attrName>style.visibility</p:attrName>
                                        </p:attrNameLst>
                                      </p:cBhvr>
                                      <p:to>
                                        <p:strVal val="visible"/>
                                      </p:to>
                                    </p:set>
                                    <p:animEffect transition="in" filter="slide(fromLeft)">
                                      <p:cBhvr>
                                        <p:cTn id="42" dur="1000"/>
                                        <p:tgtEl>
                                          <p:spTgt spid="409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71" grpId="0"/>
      <p:bldP spid="40972" grpId="1"/>
      <p:bldP spid="40973" grpId="2"/>
      <p:bldP spid="40974" grpId="3"/>
      <p:bldP spid="40975" grpId="4"/>
      <p:bldP spid="40976" grpId="5"/>
      <p:bldP spid="40977" grpId="6"/>
      <p:bldP spid="40978" grpId="7"/>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哈士奇2"/>
          <p:cNvPicPr>
            <a:picLocks noChangeAspect="1" noChangeArrowheads="1"/>
          </p:cNvPicPr>
          <p:nvPr/>
        </p:nvPicPr>
        <p:blipFill>
          <a:blip r:embed="rId2" cstate="email"/>
          <a:srcRect/>
          <a:stretch>
            <a:fillRect/>
          </a:stretch>
        </p:blipFill>
        <p:spPr bwMode="auto">
          <a:xfrm>
            <a:off x="3181350" y="4508501"/>
            <a:ext cx="357188"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图片 2" descr="哈士奇2"/>
          <p:cNvPicPr>
            <a:picLocks noChangeAspect="1" noChangeArrowheads="1"/>
          </p:cNvPicPr>
          <p:nvPr/>
        </p:nvPicPr>
        <p:blipFill>
          <a:blip r:embed="rId3" cstate="email"/>
          <a:srcRect/>
          <a:stretch>
            <a:fillRect/>
          </a:stretch>
        </p:blipFill>
        <p:spPr bwMode="auto">
          <a:xfrm>
            <a:off x="3527425" y="4359276"/>
            <a:ext cx="571500" cy="703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图片 3" descr="哈士奇2"/>
          <p:cNvPicPr>
            <a:picLocks noChangeAspect="1" noChangeArrowheads="1"/>
          </p:cNvPicPr>
          <p:nvPr/>
        </p:nvPicPr>
        <p:blipFill>
          <a:blip r:embed="rId4" cstate="email"/>
          <a:srcRect/>
          <a:stretch>
            <a:fillRect/>
          </a:stretch>
        </p:blipFill>
        <p:spPr bwMode="auto">
          <a:xfrm>
            <a:off x="4102101" y="4184651"/>
            <a:ext cx="841375" cy="103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图片 4" descr="哈士奇2"/>
          <p:cNvPicPr>
            <a:picLocks noChangeAspect="1" noChangeArrowheads="1"/>
          </p:cNvPicPr>
          <p:nvPr/>
        </p:nvPicPr>
        <p:blipFill>
          <a:blip r:embed="rId5" cstate="email"/>
          <a:srcRect/>
          <a:stretch>
            <a:fillRect/>
          </a:stretch>
        </p:blipFill>
        <p:spPr bwMode="auto">
          <a:xfrm>
            <a:off x="4948238" y="3875089"/>
            <a:ext cx="1244600" cy="1527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图片 5" descr="哈士奇2"/>
          <p:cNvPicPr>
            <a:picLocks noChangeAspect="1" noChangeArrowheads="1"/>
          </p:cNvPicPr>
          <p:nvPr/>
        </p:nvPicPr>
        <p:blipFill>
          <a:blip r:embed="rId6" cstate="email"/>
          <a:srcRect/>
          <a:stretch>
            <a:fillRect/>
          </a:stretch>
        </p:blipFill>
        <p:spPr bwMode="auto">
          <a:xfrm>
            <a:off x="6191251" y="3454400"/>
            <a:ext cx="1812925" cy="2222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86"/>
          <p:cNvSpPr>
            <a:spLocks noChangeArrowheads="1"/>
          </p:cNvSpPr>
          <p:nvPr/>
        </p:nvSpPr>
        <p:spPr bwMode="auto">
          <a:xfrm>
            <a:off x="262890" y="888365"/>
            <a:ext cx="11235055" cy="1383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squar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ct val="150000"/>
              </a:lnSpc>
            </a:pPr>
            <a:r>
              <a:rPr lang="zh-CN" altLang="en-US" sz="2800" dirty="0">
                <a:solidFill>
                  <a:schemeClr val="tx1"/>
                </a:solidFill>
                <a:latin typeface="微软雅黑" panose="020B0503020204020204" charset="-122"/>
                <a:ea typeface="微软雅黑" panose="020B0503020204020204" charset="-122"/>
              </a:rPr>
              <a:t>如图，是幻灯机放映图片的示意图，在幻灯机放映图片的过程中，这些图片之间有什么关系？</a:t>
            </a:r>
          </a:p>
        </p:txBody>
      </p:sp>
      <p:pic>
        <p:nvPicPr>
          <p:cNvPr id="8" name="Picture 88"/>
          <p:cNvPicPr>
            <a:picLocks noChangeAspect="1" noChangeArrowheads="1"/>
          </p:cNvPicPr>
          <p:nvPr/>
        </p:nvPicPr>
        <p:blipFill>
          <a:blip r:embed="rId7" cstate="email"/>
          <a:srcRect/>
          <a:stretch>
            <a:fillRect/>
          </a:stretch>
        </p:blipFill>
        <p:spPr bwMode="auto">
          <a:xfrm>
            <a:off x="8143876" y="3575050"/>
            <a:ext cx="2397125" cy="2311400"/>
          </a:xfrm>
          <a:prstGeom prst="rect">
            <a:avLst/>
          </a:prstGeom>
          <a:solidFill>
            <a:schemeClr val="tx1"/>
          </a:solidFill>
          <a:ln>
            <a:noFill/>
          </a:ln>
          <a:extLst>
            <a:ext uri="{91240B29-F687-4F45-9708-019B960494DF}">
              <a14:hiddenLine xmlns:a14="http://schemas.microsoft.com/office/drawing/2010/main" w="28575">
                <a:solidFill>
                  <a:srgbClr val="000000"/>
                </a:solidFill>
                <a:miter lim="800000"/>
                <a:headEnd/>
                <a:tailEnd/>
              </a14:hiddenLine>
            </a:ext>
          </a:extLst>
        </p:spPr>
      </p:pic>
      <p:pic>
        <p:nvPicPr>
          <p:cNvPr id="9" name="图片 29704" descr="WS_023"/>
          <p:cNvPicPr>
            <a:picLocks noChangeAspect="1" noChangeArrowheads="1"/>
          </p:cNvPicPr>
          <p:nvPr/>
        </p:nvPicPr>
        <p:blipFill>
          <a:blip r:embed="rId8"/>
          <a:stretch>
            <a:fillRect/>
          </a:stretch>
        </p:blipFill>
        <p:spPr bwMode="auto">
          <a:xfrm>
            <a:off x="1665289" y="4432300"/>
            <a:ext cx="676275"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Rectangle 86"/>
          <p:cNvSpPr>
            <a:spLocks noChangeArrowheads="1"/>
          </p:cNvSpPr>
          <p:nvPr/>
        </p:nvSpPr>
        <p:spPr bwMode="auto">
          <a:xfrm>
            <a:off x="263148" y="2413519"/>
            <a:ext cx="6332537" cy="603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square">
            <a:spAutoFit/>
          </a:bodyPr>
          <a:lstStyle>
            <a:lvl1pPr>
              <a:defRPr>
                <a:solidFill>
                  <a:srgbClr val="FF0000"/>
                </a:solidFill>
                <a:latin typeface="Arial" panose="020B0604020202020204" pitchFamily="34" charset="0"/>
                <a:ea typeface="宋体" panose="02010600030101010101" pitchFamily="2" charset="-122"/>
              </a:defRPr>
            </a:lvl1pPr>
            <a:lvl2pPr>
              <a:defRPr>
                <a:solidFill>
                  <a:srgbClr val="FF0000"/>
                </a:solidFill>
                <a:latin typeface="Arial" panose="020B0604020202020204" pitchFamily="34" charset="0"/>
                <a:ea typeface="宋体" panose="02010600030101010101" pitchFamily="2" charset="-122"/>
              </a:defRPr>
            </a:lvl2pPr>
            <a:lvl3pPr>
              <a:defRPr>
                <a:solidFill>
                  <a:srgbClr val="FF0000"/>
                </a:solidFill>
                <a:latin typeface="Arial" panose="020B0604020202020204" pitchFamily="34" charset="0"/>
                <a:ea typeface="宋体" panose="02010600030101010101" pitchFamily="2" charset="-122"/>
              </a:defRPr>
            </a:lvl3pPr>
            <a:lvl4pPr>
              <a:defRPr>
                <a:solidFill>
                  <a:srgbClr val="FF0000"/>
                </a:solidFill>
                <a:latin typeface="Arial" panose="020B0604020202020204" pitchFamily="34" charset="0"/>
                <a:ea typeface="宋体" panose="02010600030101010101" pitchFamily="2" charset="-122"/>
              </a:defRPr>
            </a:lvl4pPr>
            <a:lvl5pPr>
              <a:defRPr>
                <a:solidFill>
                  <a:srgbClr val="FF0000"/>
                </a:solidFill>
                <a:latin typeface="Arial" panose="020B0604020202020204" pitchFamily="34" charset="0"/>
                <a:ea typeface="宋体" panose="02010600030101010101" pitchFamily="2" charset="-122"/>
              </a:defRPr>
            </a:lvl5pPr>
            <a:lvl6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6pPr>
            <a:lvl7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7pPr>
            <a:lvl8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8pPr>
            <a:lvl9pPr fontAlgn="base">
              <a:spcBef>
                <a:spcPct val="0"/>
              </a:spcBef>
              <a:spcAft>
                <a:spcPct val="0"/>
              </a:spcAft>
              <a:buFont typeface="Arial" panose="020B0604020202020204" pitchFamily="34" charset="0"/>
              <a:defRPr>
                <a:solidFill>
                  <a:srgbClr val="FF0000"/>
                </a:solidFill>
                <a:latin typeface="Arial" panose="020B0604020202020204" pitchFamily="34" charset="0"/>
                <a:ea typeface="宋体" panose="02010600030101010101" pitchFamily="2" charset="-122"/>
              </a:defRPr>
            </a:lvl9pPr>
          </a:lstStyle>
          <a:p>
            <a:pPr>
              <a:lnSpc>
                <a:spcPts val="4000"/>
              </a:lnSpc>
            </a:pPr>
            <a:r>
              <a:rPr lang="zh-CN" altLang="en-US" sz="2800" dirty="0">
                <a:solidFill>
                  <a:schemeClr val="tx1"/>
                </a:solidFill>
                <a:latin typeface="微软雅黑" panose="020B0503020204020204" charset="-122"/>
                <a:ea typeface="微软雅黑" panose="020B0503020204020204" charset="-122"/>
              </a:rPr>
              <a:t>连接图片上对应的点，你有什么发现？</a:t>
            </a:r>
          </a:p>
        </p:txBody>
      </p:sp>
      <p:pic>
        <p:nvPicPr>
          <p:cNvPr id="11" name="图片 10" descr="哈士奇2"/>
          <p:cNvPicPr>
            <a:picLocks noChangeAspect="1" noChangeArrowheads="1"/>
          </p:cNvPicPr>
          <p:nvPr/>
        </p:nvPicPr>
        <p:blipFill>
          <a:blip r:embed="rId9" cstate="email"/>
          <a:srcRect/>
          <a:stretch>
            <a:fillRect/>
          </a:stretch>
        </p:blipFill>
        <p:spPr bwMode="auto">
          <a:xfrm>
            <a:off x="7980364" y="2863850"/>
            <a:ext cx="2649537" cy="325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Line 90"/>
          <p:cNvSpPr>
            <a:spLocks noChangeShapeType="1"/>
          </p:cNvSpPr>
          <p:nvPr/>
        </p:nvSpPr>
        <p:spPr bwMode="auto">
          <a:xfrm flipV="1">
            <a:off x="2341564" y="2951163"/>
            <a:ext cx="6332537" cy="1820862"/>
          </a:xfrm>
          <a:prstGeom prst="line">
            <a:avLst/>
          </a:prstGeom>
          <a:noFill/>
          <a:ln w="28575">
            <a:solidFill>
              <a:srgbClr val="FFFF00"/>
            </a:solidFill>
            <a:prstDash val="sysDash"/>
            <a:round/>
          </a:ln>
          <a:extLst>
            <a:ext uri="{909E8E84-426E-40DD-AFC4-6F175D3DCCD1}">
              <a14:hiddenFill xmlns:a14="http://schemas.microsoft.com/office/drawing/2010/main">
                <a:noFill/>
              </a14:hiddenFill>
            </a:ext>
          </a:extLst>
        </p:spPr>
        <p:txBody>
          <a:bodyPr/>
          <a:lstStyle/>
          <a:p>
            <a:endParaRPr lang="zh-CN" altLang="en-US"/>
          </a:p>
        </p:txBody>
      </p:sp>
      <p:sp>
        <p:nvSpPr>
          <p:cNvPr id="13" name="Line 91"/>
          <p:cNvSpPr>
            <a:spLocks noChangeShapeType="1"/>
          </p:cNvSpPr>
          <p:nvPr/>
        </p:nvSpPr>
        <p:spPr bwMode="auto">
          <a:xfrm>
            <a:off x="2341563" y="4779964"/>
            <a:ext cx="6545262" cy="1030287"/>
          </a:xfrm>
          <a:prstGeom prst="line">
            <a:avLst/>
          </a:prstGeom>
          <a:noFill/>
          <a:ln w="28575">
            <a:solidFill>
              <a:srgbClr val="FFFF00"/>
            </a:solidFill>
            <a:prstDash val="sysDash"/>
            <a:round/>
          </a:ln>
          <a:extLst>
            <a:ext uri="{909E8E84-426E-40DD-AFC4-6F175D3DCCD1}">
              <a14:hiddenFill xmlns:a14="http://schemas.microsoft.com/office/drawing/2010/main">
                <a:noFill/>
              </a14:hiddenFill>
            </a:ext>
          </a:extLst>
        </p:spPr>
        <p:txBody>
          <a:bodyPr/>
          <a:lstStyle/>
          <a:p>
            <a:endParaRPr lang="zh-CN" altLang="en-US"/>
          </a:p>
        </p:txBody>
      </p:sp>
      <p:cxnSp>
        <p:nvCxnSpPr>
          <p:cNvPr id="14" name="直接连接符 5"/>
          <p:cNvCxnSpPr>
            <a:cxnSpLocks noChangeShapeType="1"/>
          </p:cNvCxnSpPr>
          <p:nvPr/>
        </p:nvCxnSpPr>
        <p:spPr bwMode="auto">
          <a:xfrm flipH="1">
            <a:off x="2341564" y="3860801"/>
            <a:ext cx="7138987" cy="919163"/>
          </a:xfrm>
          <a:prstGeom prst="line">
            <a:avLst/>
          </a:prstGeom>
          <a:noFill/>
          <a:ln w="28575">
            <a:solidFill>
              <a:srgbClr val="FFFF01"/>
            </a:solidFill>
            <a:prstDash val="sysDash"/>
            <a:round/>
          </a:ln>
          <a:extLst>
            <a:ext uri="{909E8E84-426E-40DD-AFC4-6F175D3DCCD1}">
              <a14:hiddenFill xmlns:a14="http://schemas.microsoft.com/office/drawing/2010/main">
                <a:noFill/>
              </a14:hiddenFill>
            </a:ext>
          </a:extLst>
        </p:spPr>
      </p:cxnSp>
      <p:grpSp>
        <p:nvGrpSpPr>
          <p:cNvPr id="31" name="组合 30"/>
          <p:cNvGrpSpPr/>
          <p:nvPr/>
        </p:nvGrpSpPr>
        <p:grpSpPr>
          <a:xfrm>
            <a:off x="487045" y="213360"/>
            <a:ext cx="2044700" cy="521970"/>
            <a:chOff x="752" y="350"/>
            <a:chExt cx="3220" cy="822"/>
          </a:xfrm>
        </p:grpSpPr>
        <p:sp>
          <p:nvSpPr>
            <p:cNvPr id="32" name="文本框 3">
              <a:hlinkClick r:id="" action="ppaction://noaction"/>
            </p:cNvPr>
            <p:cNvSpPr txBox="1"/>
            <p:nvPr/>
          </p:nvSpPr>
          <p:spPr>
            <a:xfrm>
              <a:off x="1444" y="350"/>
              <a:ext cx="2528" cy="822"/>
            </a:xfrm>
            <a:prstGeom prst="rect">
              <a:avLst/>
            </a:prstGeom>
            <a:noFill/>
          </p:spPr>
          <p:txBody>
            <a:bodyPr wrap="none" rtlCol="0">
              <a:spAutoFit/>
            </a:bodyPr>
            <a:lstStyle/>
            <a:p>
              <a:r>
                <a:rPr lang="zh-CN" altLang="en-US" sz="2800" dirty="0" smtClean="0">
                  <a:solidFill>
                    <a:srgbClr val="FF6600"/>
                  </a:solidFill>
                  <a:latin typeface="微软雅黑" panose="020B0503020204020204" charset="-122"/>
                  <a:ea typeface="微软雅黑" panose="020B0503020204020204" charset="-122"/>
                </a:rPr>
                <a:t>情景导入</a:t>
              </a:r>
            </a:p>
          </p:txBody>
        </p:sp>
        <p:grpSp>
          <p:nvGrpSpPr>
            <p:cNvPr id="33" name="组合 32"/>
            <p:cNvGrpSpPr/>
            <p:nvPr/>
          </p:nvGrpSpPr>
          <p:grpSpPr>
            <a:xfrm>
              <a:off x="752" y="540"/>
              <a:ext cx="692" cy="442"/>
              <a:chOff x="7703976" y="5138335"/>
              <a:chExt cx="1084013" cy="853067"/>
            </a:xfrm>
          </p:grpSpPr>
          <p:sp>
            <p:nvSpPr>
              <p:cNvPr id="34" name="箭头: V 形 6"/>
              <p:cNvSpPr/>
              <p:nvPr/>
            </p:nvSpPr>
            <p:spPr>
              <a:xfrm>
                <a:off x="7703976" y="5140011"/>
                <a:ext cx="384477"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35" name="箭头: V 形 7"/>
              <p:cNvSpPr/>
              <p:nvPr/>
            </p:nvSpPr>
            <p:spPr>
              <a:xfrm>
                <a:off x="8052645" y="5138335"/>
                <a:ext cx="384476" cy="851390"/>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36" name="箭头: V 形 8"/>
              <p:cNvSpPr/>
              <p:nvPr/>
            </p:nvSpPr>
            <p:spPr>
              <a:xfrm>
                <a:off x="8403513" y="5140011"/>
                <a:ext cx="384476"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grpSp>
      </p:grpSp>
      <p:sp>
        <p:nvSpPr>
          <p:cNvPr id="34842" name="文本框 34841"/>
          <p:cNvSpPr txBox="1"/>
          <p:nvPr/>
        </p:nvSpPr>
        <p:spPr>
          <a:xfrm>
            <a:off x="665798" y="5877243"/>
            <a:ext cx="990600" cy="521970"/>
          </a:xfrm>
          <a:prstGeom prst="rect">
            <a:avLst/>
          </a:prstGeom>
          <a:noFill/>
          <a:ln w="9525">
            <a:noFill/>
          </a:ln>
        </p:spPr>
        <p:txBody>
          <a:bodyPr anchor="t">
            <a:spAutoFit/>
          </a:bodyPr>
          <a:lstStyle/>
          <a:p>
            <a:pPr>
              <a:spcBef>
                <a:spcPct val="50000"/>
              </a:spcBef>
            </a:pPr>
            <a:r>
              <a:rPr lang="zh-CN" altLang="en-US" sz="2800" dirty="0">
                <a:solidFill>
                  <a:srgbClr val="000000"/>
                </a:solidFill>
                <a:latin typeface="微软雅黑" panose="020B0503020204020204" charset="-122"/>
                <a:ea typeface="微软雅黑" panose="020B0503020204020204" charset="-122"/>
              </a:rPr>
              <a:t>特点</a:t>
            </a:r>
          </a:p>
        </p:txBody>
      </p:sp>
      <p:grpSp>
        <p:nvGrpSpPr>
          <p:cNvPr id="34843" name="组合 34842"/>
          <p:cNvGrpSpPr/>
          <p:nvPr/>
        </p:nvGrpSpPr>
        <p:grpSpPr>
          <a:xfrm>
            <a:off x="1538288" y="5549583"/>
            <a:ext cx="6559550" cy="1195387"/>
            <a:chOff x="1047" y="1990"/>
            <a:chExt cx="4132" cy="753"/>
          </a:xfrm>
        </p:grpSpPr>
        <p:sp>
          <p:nvSpPr>
            <p:cNvPr id="16409" name="左大括号 34843"/>
            <p:cNvSpPr/>
            <p:nvPr/>
          </p:nvSpPr>
          <p:spPr>
            <a:xfrm>
              <a:off x="1047" y="2121"/>
              <a:ext cx="160" cy="456"/>
            </a:xfrm>
            <a:prstGeom prst="leftBrace">
              <a:avLst>
                <a:gd name="adj1" fmla="val 34999"/>
                <a:gd name="adj2" fmla="val 50000"/>
              </a:avLst>
            </a:prstGeom>
            <a:noFill/>
            <a:ln w="38100" cap="flat" cmpd="sng">
              <a:solidFill>
                <a:srgbClr val="FF0000"/>
              </a:solidFill>
              <a:prstDash val="solid"/>
              <a:round/>
              <a:headEnd type="none" w="med" len="med"/>
              <a:tailEnd type="none" w="med" len="med"/>
            </a:ln>
          </p:spPr>
          <p:txBody>
            <a:bodyPr anchor="t"/>
            <a:lstStyle/>
            <a:p>
              <a:endParaRPr lang="zh-CN" altLang="en-US">
                <a:latin typeface="Arial" panose="020B0604020202020204" pitchFamily="34" charset="0"/>
                <a:ea typeface="宋体" panose="02010600030101010101" pitchFamily="2" charset="-122"/>
              </a:endParaRPr>
            </a:p>
          </p:txBody>
        </p:sp>
        <p:sp>
          <p:nvSpPr>
            <p:cNvPr id="16410" name="文本框 34844"/>
            <p:cNvSpPr txBox="1"/>
            <p:nvPr/>
          </p:nvSpPr>
          <p:spPr>
            <a:xfrm>
              <a:off x="1202" y="1990"/>
              <a:ext cx="1287" cy="329"/>
            </a:xfrm>
            <a:prstGeom prst="rect">
              <a:avLst/>
            </a:prstGeom>
            <a:noFill/>
            <a:ln w="9525">
              <a:noFill/>
            </a:ln>
          </p:spPr>
          <p:txBody>
            <a:bodyPr wrap="square" anchor="t">
              <a:spAutoFit/>
            </a:bodyPr>
            <a:lstStyle/>
            <a:p>
              <a:pPr>
                <a:spcBef>
                  <a:spcPct val="50000"/>
                </a:spcBef>
              </a:pPr>
              <a:r>
                <a:rPr lang="zh-CN" altLang="en-US" sz="2800" dirty="0">
                  <a:solidFill>
                    <a:srgbClr val="CC0000"/>
                  </a:solidFill>
                  <a:latin typeface="微软雅黑" panose="020B0503020204020204" charset="-122"/>
                  <a:ea typeface="微软雅黑" panose="020B0503020204020204" charset="-122"/>
                  <a:cs typeface="微软雅黑" panose="020B0503020204020204" charset="-122"/>
                </a:rPr>
                <a:t>是相似图形 </a:t>
              </a:r>
            </a:p>
          </p:txBody>
        </p:sp>
        <p:sp>
          <p:nvSpPr>
            <p:cNvPr id="16411" name="文本框 34845"/>
            <p:cNvSpPr txBox="1"/>
            <p:nvPr/>
          </p:nvSpPr>
          <p:spPr>
            <a:xfrm>
              <a:off x="1202" y="2414"/>
              <a:ext cx="3977" cy="329"/>
            </a:xfrm>
            <a:prstGeom prst="rect">
              <a:avLst/>
            </a:prstGeom>
            <a:noFill/>
            <a:ln w="9525">
              <a:noFill/>
            </a:ln>
          </p:spPr>
          <p:txBody>
            <a:bodyPr wrap="square" anchor="t">
              <a:spAutoFit/>
            </a:bodyPr>
            <a:lstStyle/>
            <a:p>
              <a:pPr>
                <a:spcBef>
                  <a:spcPct val="50000"/>
                </a:spcBef>
              </a:pPr>
              <a:r>
                <a:rPr lang="zh-CN" altLang="en-US" sz="2800" dirty="0">
                  <a:solidFill>
                    <a:srgbClr val="CC0000"/>
                  </a:solidFill>
                  <a:latin typeface="微软雅黑" panose="020B0503020204020204" charset="-122"/>
                  <a:ea typeface="微软雅黑" panose="020B0503020204020204" charset="-122"/>
                  <a:sym typeface="Wingdings" panose="05000000000000000000" pitchFamily="2" charset="2"/>
                </a:rPr>
                <a:t>每组对应点</a:t>
              </a:r>
              <a:r>
                <a:rPr lang="zh-CN" altLang="en-US" sz="2800" dirty="0">
                  <a:solidFill>
                    <a:srgbClr val="CC0000"/>
                  </a:solidFill>
                  <a:latin typeface="微软雅黑" panose="020B0503020204020204" charset="-122"/>
                  <a:ea typeface="微软雅黑" panose="020B0503020204020204" charset="-122"/>
                </a:rPr>
                <a:t>所在的直线都经过</a:t>
              </a:r>
              <a:r>
                <a:rPr lang="zh-CN" altLang="en-US" sz="2800" dirty="0">
                  <a:solidFill>
                    <a:srgbClr val="CC0000"/>
                  </a:solidFill>
                  <a:latin typeface="微软雅黑" panose="020B0503020204020204" charset="-122"/>
                  <a:ea typeface="微软雅黑" panose="020B0503020204020204" charset="-122"/>
                  <a:sym typeface="Wingdings" panose="05000000000000000000" pitchFamily="2" charset="2"/>
                </a:rPr>
                <a:t>同一个点</a:t>
              </a:r>
            </a:p>
          </p:txBody>
        </p:sp>
      </p:gr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500"/>
                                        <p:tgtEl>
                                          <p:spTgt spid="2"/>
                                        </p:tgtEl>
                                      </p:cBhvr>
                                    </p:animEffect>
                                  </p:childTnLst>
                                </p:cTn>
                              </p:par>
                            </p:childTnLst>
                          </p:cTn>
                        </p:par>
                        <p:par>
                          <p:cTn id="8" fill="hold">
                            <p:stCondLst>
                              <p:cond delay="500"/>
                            </p:stCondLst>
                            <p:childTnLst>
                              <p:par>
                                <p:cTn id="9" presetID="22" presetClass="entr" presetSubtype="8" fill="hold" nodeType="afterEffect">
                                  <p:stCondLst>
                                    <p:cond delay="500"/>
                                  </p:stCondLst>
                                  <p:childTnLst>
                                    <p:set>
                                      <p:cBhvr>
                                        <p:cTn id="10" dur="1" fill="hold">
                                          <p:stCondLst>
                                            <p:cond delay="0"/>
                                          </p:stCondLst>
                                        </p:cTn>
                                        <p:tgtEl>
                                          <p:spTgt spid="3"/>
                                        </p:tgtEl>
                                        <p:attrNameLst>
                                          <p:attrName>style.visibility</p:attrName>
                                        </p:attrNameLst>
                                      </p:cBhvr>
                                      <p:to>
                                        <p:strVal val="visible"/>
                                      </p:to>
                                    </p:set>
                                    <p:animEffect transition="in" filter="wipe(left)">
                                      <p:cBhvr>
                                        <p:cTn id="11" dur="500"/>
                                        <p:tgtEl>
                                          <p:spTgt spid="3"/>
                                        </p:tgtEl>
                                      </p:cBhvr>
                                    </p:animEffect>
                                  </p:childTnLst>
                                </p:cTn>
                              </p:par>
                            </p:childTnLst>
                          </p:cTn>
                        </p:par>
                        <p:par>
                          <p:cTn id="12" fill="hold">
                            <p:stCondLst>
                              <p:cond delay="1500"/>
                            </p:stCondLst>
                            <p:childTnLst>
                              <p:par>
                                <p:cTn id="13" presetID="22" presetClass="entr" presetSubtype="8" fill="hold" nodeType="afterEffect">
                                  <p:stCondLst>
                                    <p:cond delay="1000"/>
                                  </p:stCondLst>
                                  <p:childTnLst>
                                    <p:set>
                                      <p:cBhvr>
                                        <p:cTn id="14" dur="1" fill="hold">
                                          <p:stCondLst>
                                            <p:cond delay="0"/>
                                          </p:stCondLst>
                                        </p:cTn>
                                        <p:tgtEl>
                                          <p:spTgt spid="4"/>
                                        </p:tgtEl>
                                        <p:attrNameLst>
                                          <p:attrName>style.visibility</p:attrName>
                                        </p:attrNameLst>
                                      </p:cBhvr>
                                      <p:to>
                                        <p:strVal val="visible"/>
                                      </p:to>
                                    </p:set>
                                    <p:animEffect transition="in" filter="wipe(left)">
                                      <p:cBhvr>
                                        <p:cTn id="15" dur="500"/>
                                        <p:tgtEl>
                                          <p:spTgt spid="4"/>
                                        </p:tgtEl>
                                      </p:cBhvr>
                                    </p:animEffect>
                                  </p:childTnLst>
                                </p:cTn>
                              </p:par>
                            </p:childTnLst>
                          </p:cTn>
                        </p:par>
                        <p:par>
                          <p:cTn id="16" fill="hold">
                            <p:stCondLst>
                              <p:cond delay="3000"/>
                            </p:stCondLst>
                            <p:childTnLst>
                              <p:par>
                                <p:cTn id="17" presetID="22" presetClass="entr" presetSubtype="8" fill="hold" nodeType="afterEffect">
                                  <p:stCondLst>
                                    <p:cond delay="1500"/>
                                  </p:stCondLst>
                                  <p:childTnLst>
                                    <p:set>
                                      <p:cBhvr>
                                        <p:cTn id="18" dur="1" fill="hold">
                                          <p:stCondLst>
                                            <p:cond delay="0"/>
                                          </p:stCondLst>
                                        </p:cTn>
                                        <p:tgtEl>
                                          <p:spTgt spid="5"/>
                                        </p:tgtEl>
                                        <p:attrNameLst>
                                          <p:attrName>style.visibility</p:attrName>
                                        </p:attrNameLst>
                                      </p:cBhvr>
                                      <p:to>
                                        <p:strVal val="visible"/>
                                      </p:to>
                                    </p:set>
                                    <p:animEffect transition="in" filter="wipe(left)">
                                      <p:cBhvr>
                                        <p:cTn id="19" dur="500"/>
                                        <p:tgtEl>
                                          <p:spTgt spid="5"/>
                                        </p:tgtEl>
                                      </p:cBhvr>
                                    </p:animEffect>
                                  </p:childTnLst>
                                </p:cTn>
                              </p:par>
                            </p:childTnLst>
                          </p:cTn>
                        </p:par>
                        <p:par>
                          <p:cTn id="20" fill="hold">
                            <p:stCondLst>
                              <p:cond delay="5000"/>
                            </p:stCondLst>
                            <p:childTnLst>
                              <p:par>
                                <p:cTn id="21" presetID="22" presetClass="entr" presetSubtype="8" fill="hold" nodeType="afterEffect">
                                  <p:stCondLst>
                                    <p:cond delay="2000"/>
                                  </p:stCondLst>
                                  <p:childTnLst>
                                    <p:set>
                                      <p:cBhvr>
                                        <p:cTn id="22" dur="1" fill="hold">
                                          <p:stCondLst>
                                            <p:cond delay="0"/>
                                          </p:stCondLst>
                                        </p:cTn>
                                        <p:tgtEl>
                                          <p:spTgt spid="6"/>
                                        </p:tgtEl>
                                        <p:attrNameLst>
                                          <p:attrName>style.visibility</p:attrName>
                                        </p:attrNameLst>
                                      </p:cBhvr>
                                      <p:to>
                                        <p:strVal val="visible"/>
                                      </p:to>
                                    </p:set>
                                    <p:animEffect transition="in" filter="wipe(left)">
                                      <p:cBhvr>
                                        <p:cTn id="23" dur="500"/>
                                        <p:tgtEl>
                                          <p:spTgt spid="6"/>
                                        </p:tgtEl>
                                      </p:cBhvr>
                                    </p:animEffect>
                                  </p:childTnLst>
                                </p:cTn>
                              </p:par>
                            </p:childTnLst>
                          </p:cTn>
                        </p:par>
                        <p:par>
                          <p:cTn id="24" fill="hold">
                            <p:stCondLst>
                              <p:cond delay="7500"/>
                            </p:stCondLst>
                            <p:childTnLst>
                              <p:par>
                                <p:cTn id="25" presetID="22" presetClass="entr" presetSubtype="8" fill="hold" nodeType="afterEffect">
                                  <p:stCondLst>
                                    <p:cond delay="2500"/>
                                  </p:stCondLst>
                                  <p:childTnLst>
                                    <p:set>
                                      <p:cBhvr>
                                        <p:cTn id="26" dur="1" fill="hold">
                                          <p:stCondLst>
                                            <p:cond delay="0"/>
                                          </p:stCondLst>
                                        </p:cTn>
                                        <p:tgtEl>
                                          <p:spTgt spid="11"/>
                                        </p:tgtEl>
                                        <p:attrNameLst>
                                          <p:attrName>style.visibility</p:attrName>
                                        </p:attrNameLst>
                                      </p:cBhvr>
                                      <p:to>
                                        <p:strVal val="visible"/>
                                      </p:to>
                                    </p:set>
                                    <p:animEffect transition="in" filter="wipe(left)">
                                      <p:cBhvr>
                                        <p:cTn id="27" dur="500"/>
                                        <p:tgtEl>
                                          <p:spTgt spid="11"/>
                                        </p:tgtEl>
                                      </p:cBhvr>
                                    </p:animEffect>
                                  </p:childTnLst>
                                </p:cTn>
                              </p:par>
                            </p:childTnLst>
                          </p:cTn>
                        </p:par>
                        <p:par>
                          <p:cTn id="28" fill="hold">
                            <p:stCondLst>
                              <p:cond delay="10500"/>
                            </p:stCondLst>
                            <p:childTnLst>
                              <p:par>
                                <p:cTn id="29" presetID="22" presetClass="entr" presetSubtype="8" fill="hold" nodeType="afterEffect">
                                  <p:stCondLst>
                                    <p:cond delay="3000"/>
                                  </p:stCondLst>
                                  <p:childTnLst>
                                    <p:set>
                                      <p:cBhvr>
                                        <p:cTn id="30" dur="1" fill="hold">
                                          <p:stCondLst>
                                            <p:cond delay="0"/>
                                          </p:stCondLst>
                                        </p:cTn>
                                        <p:tgtEl>
                                          <p:spTgt spid="8"/>
                                        </p:tgtEl>
                                        <p:attrNameLst>
                                          <p:attrName>style.visibility</p:attrName>
                                        </p:attrNameLst>
                                      </p:cBhvr>
                                      <p:to>
                                        <p:strVal val="visible"/>
                                      </p:to>
                                    </p:set>
                                    <p:animEffect transition="in" filter="wipe(left)">
                                      <p:cBhvr>
                                        <p:cTn id="31" dur="1000"/>
                                        <p:tgtEl>
                                          <p:spTgt spid="8"/>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1" nodeType="clickEffect">
                                  <p:stCondLst>
                                    <p:cond delay="0"/>
                                  </p:stCondLst>
                                  <p:childTnLst>
                                    <p:set>
                                      <p:cBhvr>
                                        <p:cTn id="39" dur="1" fill="hold">
                                          <p:stCondLst>
                                            <p:cond delay="0"/>
                                          </p:stCondLst>
                                        </p:cTn>
                                        <p:tgtEl>
                                          <p:spTgt spid="10"/>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22" presetClass="entr" presetSubtype="2" fill="hold" nodeType="clickEffect">
                                  <p:stCondLst>
                                    <p:cond delay="0"/>
                                  </p:stCondLst>
                                  <p:childTnLst>
                                    <p:set>
                                      <p:cBhvr>
                                        <p:cTn id="43" dur="1" fill="hold">
                                          <p:stCondLst>
                                            <p:cond delay="0"/>
                                          </p:stCondLst>
                                        </p:cTn>
                                        <p:tgtEl>
                                          <p:spTgt spid="12"/>
                                        </p:tgtEl>
                                        <p:attrNameLst>
                                          <p:attrName>style.visibility</p:attrName>
                                        </p:attrNameLst>
                                      </p:cBhvr>
                                      <p:to>
                                        <p:strVal val="visible"/>
                                      </p:to>
                                    </p:set>
                                    <p:animEffect transition="in" filter="wipe(right)">
                                      <p:cBhvr>
                                        <p:cTn id="44" dur="2000"/>
                                        <p:tgtEl>
                                          <p:spTgt spid="12"/>
                                        </p:tgtEl>
                                      </p:cBhvr>
                                    </p:animEffect>
                                  </p:childTnLst>
                                </p:cTn>
                              </p:par>
                              <p:par>
                                <p:cTn id="45" presetID="22" presetClass="entr" presetSubtype="2" fill="hold" nodeType="with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right)">
                                      <p:cBhvr>
                                        <p:cTn id="47" dur="2000"/>
                                        <p:tgtEl>
                                          <p:spTgt spid="14"/>
                                        </p:tgtEl>
                                      </p:cBhvr>
                                    </p:animEffect>
                                  </p:childTnLst>
                                </p:cTn>
                              </p:par>
                              <p:par>
                                <p:cTn id="48" presetID="22" presetClass="entr" presetSubtype="2" fill="hold" nodeType="withEffect">
                                  <p:stCondLst>
                                    <p:cond delay="0"/>
                                  </p:stCondLst>
                                  <p:childTnLst>
                                    <p:set>
                                      <p:cBhvr>
                                        <p:cTn id="49" dur="1" fill="hold">
                                          <p:stCondLst>
                                            <p:cond delay="0"/>
                                          </p:stCondLst>
                                        </p:cTn>
                                        <p:tgtEl>
                                          <p:spTgt spid="13"/>
                                        </p:tgtEl>
                                        <p:attrNameLst>
                                          <p:attrName>style.visibility</p:attrName>
                                        </p:attrNameLst>
                                      </p:cBhvr>
                                      <p:to>
                                        <p:strVal val="visible"/>
                                      </p:to>
                                    </p:set>
                                    <p:animEffect transition="in" filter="wipe(right)">
                                      <p:cBhvr>
                                        <p:cTn id="50" dur="2000"/>
                                        <p:tgtEl>
                                          <p:spTgt spid="13"/>
                                        </p:tgtEl>
                                      </p:cBhvr>
                                    </p:animEffect>
                                  </p:childTnLst>
                                </p:cTn>
                              </p:par>
                            </p:childTnLst>
                          </p:cTn>
                        </p:par>
                      </p:childTnLst>
                    </p:cTn>
                  </p:par>
                  <p:par>
                    <p:cTn id="51" fill="hold">
                      <p:stCondLst>
                        <p:cond delay="indefinite"/>
                      </p:stCondLst>
                      <p:childTnLst>
                        <p:par>
                          <p:cTn id="52" fill="hold">
                            <p:stCondLst>
                              <p:cond delay="0"/>
                            </p:stCondLst>
                            <p:childTnLst>
                              <p:par>
                                <p:cTn id="53" presetID="26" presetClass="entr" presetSubtype="0" fill="hold" grpId="0" nodeType="clickEffect">
                                  <p:stCondLst>
                                    <p:cond delay="0"/>
                                  </p:stCondLst>
                                  <p:childTnLst>
                                    <p:set>
                                      <p:cBhvr>
                                        <p:cTn id="54" dur="1" fill="hold">
                                          <p:stCondLst>
                                            <p:cond delay="0"/>
                                          </p:stCondLst>
                                        </p:cTn>
                                        <p:tgtEl>
                                          <p:spTgt spid="34842"/>
                                        </p:tgtEl>
                                        <p:attrNameLst>
                                          <p:attrName>style.visibility</p:attrName>
                                        </p:attrNameLst>
                                      </p:cBhvr>
                                      <p:to>
                                        <p:strVal val="visible"/>
                                      </p:to>
                                    </p:set>
                                    <p:animEffect transition="in" filter="wipe(down)">
                                      <p:cBhvr>
                                        <p:cTn id="55" dur="290">
                                          <p:stCondLst>
                                            <p:cond delay="0"/>
                                          </p:stCondLst>
                                        </p:cTn>
                                        <p:tgtEl>
                                          <p:spTgt spid="34842"/>
                                        </p:tgtEl>
                                      </p:cBhvr>
                                    </p:animEffect>
                                    <p:anim calcmode="lin" valueType="num">
                                      <p:cBhvr>
                                        <p:cTn id="56" dur="911" tmFilter="0,0; 0.14,0.36; 0.43,0.73; 0.71,0.91; 1.0,1.0">
                                          <p:stCondLst>
                                            <p:cond delay="0"/>
                                          </p:stCondLst>
                                        </p:cTn>
                                        <p:tgtEl>
                                          <p:spTgt spid="34842"/>
                                        </p:tgtEl>
                                        <p:attrNameLst>
                                          <p:attrName>ppt_x</p:attrName>
                                        </p:attrNameLst>
                                      </p:cBhvr>
                                      <p:tavLst>
                                        <p:tav tm="0">
                                          <p:val>
                                            <p:strVal val="#ppt_x-0.25"/>
                                          </p:val>
                                        </p:tav>
                                        <p:tav tm="100000">
                                          <p:val>
                                            <p:strVal val="#ppt_x"/>
                                          </p:val>
                                        </p:tav>
                                      </p:tavLst>
                                    </p:anim>
                                    <p:anim calcmode="lin" valueType="num">
                                      <p:cBhvr>
                                        <p:cTn id="57" dur="332" tmFilter="0.0,0.0; 0.25,0.07; 0.50,0.2; 0.75,0.467; 1.0,1.0">
                                          <p:stCondLst>
                                            <p:cond delay="0"/>
                                          </p:stCondLst>
                                        </p:cTn>
                                        <p:tgtEl>
                                          <p:spTgt spid="34842"/>
                                        </p:tgtEl>
                                        <p:attrNameLst>
                                          <p:attrName>ppt_y</p:attrName>
                                        </p:attrNameLst>
                                      </p:cBhvr>
                                      <p:tavLst>
                                        <p:tav tm="0" fmla="#ppt_y-sin(pi*$)/3">
                                          <p:val>
                                            <p:fltVal val="0.5"/>
                                          </p:val>
                                        </p:tav>
                                        <p:tav tm="100000">
                                          <p:val>
                                            <p:fltVal val="1"/>
                                          </p:val>
                                        </p:tav>
                                      </p:tavLst>
                                    </p:anim>
                                    <p:anim calcmode="lin" valueType="num">
                                      <p:cBhvr>
                                        <p:cTn id="58" dur="332" tmFilter="0, 0; 0.125,0.2665; 0.25,0.4; 0.375,0.465; 0.5,0.5;  0.625,0.535; 0.75,0.6; 0.875,0.7335; 1,1">
                                          <p:stCondLst>
                                            <p:cond delay="332"/>
                                          </p:stCondLst>
                                        </p:cTn>
                                        <p:tgtEl>
                                          <p:spTgt spid="34842"/>
                                        </p:tgtEl>
                                        <p:attrNameLst>
                                          <p:attrName>ppt_y</p:attrName>
                                        </p:attrNameLst>
                                      </p:cBhvr>
                                      <p:tavLst>
                                        <p:tav tm="0" fmla="#ppt_y-sin(pi*$)/9">
                                          <p:val>
                                            <p:fltVal val="0"/>
                                          </p:val>
                                        </p:tav>
                                        <p:tav tm="100000">
                                          <p:val>
                                            <p:fltVal val="1"/>
                                          </p:val>
                                        </p:tav>
                                      </p:tavLst>
                                    </p:anim>
                                    <p:anim calcmode="lin" valueType="num">
                                      <p:cBhvr>
                                        <p:cTn id="59" dur="166" tmFilter="0, 0; 0.125,0.2665; 0.25,0.4; 0.375,0.465; 0.5,0.5;  0.625,0.535; 0.75,0.6; 0.875,0.7335; 1,1">
                                          <p:stCondLst>
                                            <p:cond delay="662"/>
                                          </p:stCondLst>
                                        </p:cTn>
                                        <p:tgtEl>
                                          <p:spTgt spid="34842"/>
                                        </p:tgtEl>
                                        <p:attrNameLst>
                                          <p:attrName>ppt_y</p:attrName>
                                        </p:attrNameLst>
                                      </p:cBhvr>
                                      <p:tavLst>
                                        <p:tav tm="0" fmla="#ppt_y-sin(pi*$)/27">
                                          <p:val>
                                            <p:fltVal val="0"/>
                                          </p:val>
                                        </p:tav>
                                        <p:tav tm="100000">
                                          <p:val>
                                            <p:fltVal val="1"/>
                                          </p:val>
                                        </p:tav>
                                      </p:tavLst>
                                    </p:anim>
                                    <p:anim calcmode="lin" valueType="num">
                                      <p:cBhvr>
                                        <p:cTn id="60" dur="82" tmFilter="0, 0; 0.125,0.2665; 0.25,0.4; 0.375,0.465; 0.5,0.5;  0.625,0.535; 0.75,0.6; 0.875,0.7335; 1,1">
                                          <p:stCondLst>
                                            <p:cond delay="828"/>
                                          </p:stCondLst>
                                        </p:cTn>
                                        <p:tgtEl>
                                          <p:spTgt spid="34842"/>
                                        </p:tgtEl>
                                        <p:attrNameLst>
                                          <p:attrName>ppt_y</p:attrName>
                                        </p:attrNameLst>
                                      </p:cBhvr>
                                      <p:tavLst>
                                        <p:tav tm="0" fmla="#ppt_y-sin(pi*$)/81">
                                          <p:val>
                                            <p:fltVal val="0"/>
                                          </p:val>
                                        </p:tav>
                                        <p:tav tm="100000">
                                          <p:val>
                                            <p:fltVal val="1"/>
                                          </p:val>
                                        </p:tav>
                                      </p:tavLst>
                                    </p:anim>
                                    <p:animScale>
                                      <p:cBhvr>
                                        <p:cTn id="61" dur="13">
                                          <p:stCondLst>
                                            <p:cond delay="325"/>
                                          </p:stCondLst>
                                        </p:cTn>
                                        <p:tgtEl>
                                          <p:spTgt spid="34842"/>
                                        </p:tgtEl>
                                      </p:cBhvr>
                                      <p:to x="100000" y="60000"/>
                                    </p:animScale>
                                    <p:animScale>
                                      <p:cBhvr>
                                        <p:cTn id="62" dur="83" decel="50000">
                                          <p:stCondLst>
                                            <p:cond delay="338"/>
                                          </p:stCondLst>
                                        </p:cTn>
                                        <p:tgtEl>
                                          <p:spTgt spid="34842"/>
                                        </p:tgtEl>
                                      </p:cBhvr>
                                      <p:to x="100000" y="100000"/>
                                    </p:animScale>
                                    <p:animScale>
                                      <p:cBhvr>
                                        <p:cTn id="63" dur="13">
                                          <p:stCondLst>
                                            <p:cond delay="656"/>
                                          </p:stCondLst>
                                        </p:cTn>
                                        <p:tgtEl>
                                          <p:spTgt spid="34842"/>
                                        </p:tgtEl>
                                      </p:cBhvr>
                                      <p:to x="100000" y="80000"/>
                                    </p:animScale>
                                    <p:animScale>
                                      <p:cBhvr>
                                        <p:cTn id="64" dur="83" decel="50000">
                                          <p:stCondLst>
                                            <p:cond delay="669"/>
                                          </p:stCondLst>
                                        </p:cTn>
                                        <p:tgtEl>
                                          <p:spTgt spid="34842"/>
                                        </p:tgtEl>
                                      </p:cBhvr>
                                      <p:to x="100000" y="100000"/>
                                    </p:animScale>
                                    <p:animScale>
                                      <p:cBhvr>
                                        <p:cTn id="65" dur="13">
                                          <p:stCondLst>
                                            <p:cond delay="821"/>
                                          </p:stCondLst>
                                        </p:cTn>
                                        <p:tgtEl>
                                          <p:spTgt spid="34842"/>
                                        </p:tgtEl>
                                      </p:cBhvr>
                                      <p:to x="100000" y="90000"/>
                                    </p:animScale>
                                    <p:animScale>
                                      <p:cBhvr>
                                        <p:cTn id="66" dur="83" decel="50000">
                                          <p:stCondLst>
                                            <p:cond delay="834"/>
                                          </p:stCondLst>
                                        </p:cTn>
                                        <p:tgtEl>
                                          <p:spTgt spid="34842"/>
                                        </p:tgtEl>
                                      </p:cBhvr>
                                      <p:to x="100000" y="100000"/>
                                    </p:animScale>
                                    <p:animScale>
                                      <p:cBhvr>
                                        <p:cTn id="67" dur="13">
                                          <p:stCondLst>
                                            <p:cond delay="904"/>
                                          </p:stCondLst>
                                        </p:cTn>
                                        <p:tgtEl>
                                          <p:spTgt spid="34842"/>
                                        </p:tgtEl>
                                      </p:cBhvr>
                                      <p:to x="100000" y="95000"/>
                                    </p:animScale>
                                    <p:animScale>
                                      <p:cBhvr>
                                        <p:cTn id="68" dur="83" decel="50000">
                                          <p:stCondLst>
                                            <p:cond delay="917"/>
                                          </p:stCondLst>
                                        </p:cTn>
                                        <p:tgtEl>
                                          <p:spTgt spid="34842"/>
                                        </p:tgtEl>
                                      </p:cBhvr>
                                      <p:to x="100000" y="100000"/>
                                    </p:animScale>
                                  </p:childTnLst>
                                </p:cTn>
                              </p:par>
                            </p:childTnLst>
                          </p:cTn>
                        </p:par>
                      </p:childTnLst>
                    </p:cTn>
                  </p:par>
                  <p:par>
                    <p:cTn id="69" fill="hold">
                      <p:stCondLst>
                        <p:cond delay="indefinite"/>
                      </p:stCondLst>
                      <p:childTnLst>
                        <p:par>
                          <p:cTn id="70" fill="hold">
                            <p:stCondLst>
                              <p:cond delay="0"/>
                            </p:stCondLst>
                            <p:childTnLst>
                              <p:par>
                                <p:cTn id="71" presetID="8" presetClass="entr" presetSubtype="16" fill="hold" nodeType="clickEffect">
                                  <p:stCondLst>
                                    <p:cond delay="0"/>
                                  </p:stCondLst>
                                  <p:childTnLst>
                                    <p:set>
                                      <p:cBhvr>
                                        <p:cTn id="72" dur="1" fill="hold">
                                          <p:stCondLst>
                                            <p:cond delay="0"/>
                                          </p:stCondLst>
                                        </p:cTn>
                                        <p:tgtEl>
                                          <p:spTgt spid="34843"/>
                                        </p:tgtEl>
                                        <p:attrNameLst>
                                          <p:attrName>style.visibility</p:attrName>
                                        </p:attrNameLst>
                                      </p:cBhvr>
                                      <p:to>
                                        <p:strVal val="visible"/>
                                      </p:to>
                                    </p:set>
                                    <p:animEffect transition="in" filter="diamond(in)">
                                      <p:cBhvr>
                                        <p:cTn id="73" dur="2000"/>
                                        <p:tgtEl>
                                          <p:spTgt spid="34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0" grpId="1"/>
      <p:bldP spid="3484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Text Box 4"/>
          <p:cNvSpPr txBox="1"/>
          <p:nvPr/>
        </p:nvSpPr>
        <p:spPr>
          <a:xfrm>
            <a:off x="2499995" y="755650"/>
            <a:ext cx="9254490" cy="521970"/>
          </a:xfrm>
          <a:prstGeom prst="rect">
            <a:avLst/>
          </a:prstGeom>
          <a:noFill/>
          <a:ln w="9525">
            <a:noFill/>
          </a:ln>
        </p:spPr>
        <p:txBody>
          <a:bodyPr wrap="square" anchor="t" anchorCtr="0">
            <a:spAutoFit/>
          </a:bodyPr>
          <a:lstStyle/>
          <a:p>
            <a:pPr>
              <a:spcBef>
                <a:spcPct val="50000"/>
              </a:spcBef>
            </a:pPr>
            <a:r>
              <a:rPr lang="zh-CN" altLang="en-US" sz="2800" dirty="0">
                <a:latin typeface="微软雅黑" panose="020B0503020204020204" charset="-122"/>
                <a:ea typeface="微软雅黑" panose="020B0503020204020204" charset="-122"/>
              </a:rPr>
              <a:t>图中有多边形相似吗？如果有，那么这种相似有什么特征？</a:t>
            </a:r>
          </a:p>
        </p:txBody>
      </p:sp>
      <p:sp>
        <p:nvSpPr>
          <p:cNvPr id="7170" name="AutoShape 47"/>
          <p:cNvSpPr/>
          <p:nvPr/>
        </p:nvSpPr>
        <p:spPr>
          <a:xfrm rot="5400000">
            <a:off x="2640013" y="1749425"/>
            <a:ext cx="1439862" cy="720725"/>
          </a:xfrm>
          <a:prstGeom prst="triangle">
            <a:avLst>
              <a:gd name="adj" fmla="val 67144"/>
            </a:avLst>
          </a:prstGeom>
          <a:noFill/>
          <a:ln w="9525" cap="flat" cmpd="sng">
            <a:solidFill>
              <a:srgbClr val="FF00FF"/>
            </a:solidFill>
            <a:prstDash val="solid"/>
            <a:miter/>
            <a:headEnd type="none" w="med" len="med"/>
            <a:tailEnd type="none" w="med" len="med"/>
          </a:ln>
        </p:spPr>
        <p:txBody>
          <a:bodyPr rot="10800000" vert="eaVert" wrap="none" anchor="ctr" anchorCtr="0"/>
          <a:lstStyle/>
          <a:p>
            <a:endParaRPr lang="zh-CN" altLang="en-US">
              <a:latin typeface="Arial" panose="020B0604020202020204" pitchFamily="34" charset="0"/>
              <a:ea typeface="宋体" panose="02010600030101010101" pitchFamily="2" charset="-122"/>
            </a:endParaRPr>
          </a:p>
        </p:txBody>
      </p:sp>
      <p:sp>
        <p:nvSpPr>
          <p:cNvPr id="7171" name="Freeform 48"/>
          <p:cNvSpPr/>
          <p:nvPr/>
        </p:nvSpPr>
        <p:spPr>
          <a:xfrm>
            <a:off x="3005138" y="2287588"/>
            <a:ext cx="2859087" cy="550862"/>
          </a:xfrm>
          <a:custGeom>
            <a:avLst/>
            <a:gdLst/>
            <a:ahLst/>
            <a:cxnLst>
              <a:cxn ang="0">
                <a:pos x="0" y="550863"/>
              </a:cxn>
              <a:cxn ang="0">
                <a:pos x="2859087" y="0"/>
              </a:cxn>
            </a:cxnLst>
            <a:rect l="0" t="0" r="0" b="0"/>
            <a:pathLst>
              <a:path w="1801" h="347">
                <a:moveTo>
                  <a:pt x="0" y="347"/>
                </a:moveTo>
                <a:lnTo>
                  <a:pt x="1801" y="0"/>
                </a:lnTo>
              </a:path>
            </a:pathLst>
          </a:custGeom>
          <a:noFill/>
          <a:ln w="9525" cap="flat" cmpd="sng">
            <a:solidFill>
              <a:schemeClr val="tx1"/>
            </a:solidFill>
            <a:prstDash val="dash"/>
            <a:miter/>
            <a:headEnd type="none" w="med" len="med"/>
            <a:tailEnd type="none" w="med" len="med"/>
          </a:ln>
        </p:spPr>
        <p:txBody>
          <a:bodyPr/>
          <a:lstStyle/>
          <a:p>
            <a:endParaRPr lang="zh-CN" altLang="en-US"/>
          </a:p>
        </p:txBody>
      </p:sp>
      <p:sp>
        <p:nvSpPr>
          <p:cNvPr id="7172" name="Freeform 49"/>
          <p:cNvSpPr/>
          <p:nvPr/>
        </p:nvSpPr>
        <p:spPr>
          <a:xfrm>
            <a:off x="3721100" y="2278063"/>
            <a:ext cx="2152650" cy="90487"/>
          </a:xfrm>
          <a:custGeom>
            <a:avLst/>
            <a:gdLst/>
            <a:ahLst/>
            <a:cxnLst>
              <a:cxn ang="0">
                <a:pos x="0" y="90488"/>
              </a:cxn>
              <a:cxn ang="0">
                <a:pos x="2152650" y="0"/>
              </a:cxn>
            </a:cxnLst>
            <a:rect l="0" t="0" r="0" b="0"/>
            <a:pathLst>
              <a:path w="1356" h="57">
                <a:moveTo>
                  <a:pt x="0" y="57"/>
                </a:moveTo>
                <a:lnTo>
                  <a:pt x="1356" y="0"/>
                </a:lnTo>
              </a:path>
            </a:pathLst>
          </a:custGeom>
          <a:noFill/>
          <a:ln w="9525" cap="flat" cmpd="sng">
            <a:solidFill>
              <a:schemeClr val="tx1"/>
            </a:solidFill>
            <a:prstDash val="dash"/>
            <a:miter/>
            <a:headEnd type="none" w="med" len="med"/>
            <a:tailEnd type="none" w="med" len="med"/>
          </a:ln>
        </p:spPr>
        <p:txBody>
          <a:bodyPr/>
          <a:lstStyle/>
          <a:p>
            <a:endParaRPr lang="zh-CN" altLang="en-US"/>
          </a:p>
        </p:txBody>
      </p:sp>
      <p:sp>
        <p:nvSpPr>
          <p:cNvPr id="7173" name="Freeform 50"/>
          <p:cNvSpPr/>
          <p:nvPr/>
        </p:nvSpPr>
        <p:spPr>
          <a:xfrm>
            <a:off x="3006725" y="1397000"/>
            <a:ext cx="2857500" cy="885825"/>
          </a:xfrm>
          <a:custGeom>
            <a:avLst/>
            <a:gdLst/>
            <a:ahLst/>
            <a:cxnLst>
              <a:cxn ang="0">
                <a:pos x="0" y="0"/>
              </a:cxn>
              <a:cxn ang="0">
                <a:pos x="2857500" y="885825"/>
              </a:cxn>
            </a:cxnLst>
            <a:rect l="0" t="0" r="0" b="0"/>
            <a:pathLst>
              <a:path w="1800" h="558">
                <a:moveTo>
                  <a:pt x="0" y="0"/>
                </a:moveTo>
                <a:lnTo>
                  <a:pt x="1800" y="558"/>
                </a:lnTo>
              </a:path>
            </a:pathLst>
          </a:custGeom>
          <a:noFill/>
          <a:ln w="9525" cap="flat" cmpd="sng">
            <a:solidFill>
              <a:schemeClr val="tx1"/>
            </a:solidFill>
            <a:prstDash val="dash"/>
            <a:miter/>
            <a:headEnd type="none" w="med" len="med"/>
            <a:tailEnd type="none" w="med" len="med"/>
          </a:ln>
        </p:spPr>
        <p:txBody>
          <a:bodyPr/>
          <a:lstStyle/>
          <a:p>
            <a:endParaRPr lang="zh-CN" altLang="en-US"/>
          </a:p>
        </p:txBody>
      </p:sp>
      <p:sp>
        <p:nvSpPr>
          <p:cNvPr id="7174" name="AutoShape 51"/>
          <p:cNvSpPr/>
          <p:nvPr/>
        </p:nvSpPr>
        <p:spPr>
          <a:xfrm rot="5400000">
            <a:off x="4259263" y="2016125"/>
            <a:ext cx="720725" cy="360363"/>
          </a:xfrm>
          <a:prstGeom prst="triangle">
            <a:avLst>
              <a:gd name="adj" fmla="val 67144"/>
            </a:avLst>
          </a:prstGeom>
          <a:noFill/>
          <a:ln w="9525" cap="flat" cmpd="sng">
            <a:solidFill>
              <a:srgbClr val="0000FF"/>
            </a:solidFill>
            <a:prstDash val="solid"/>
            <a:miter/>
            <a:headEnd type="none" w="med" len="med"/>
            <a:tailEnd type="none" w="med" len="med"/>
          </a:ln>
        </p:spPr>
        <p:txBody>
          <a:bodyPr rot="10800000" vert="eaVert" wrap="none" anchor="ctr" anchorCtr="0"/>
          <a:lstStyle/>
          <a:p>
            <a:endParaRPr lang="zh-CN" altLang="en-US">
              <a:latin typeface="Arial" panose="020B0604020202020204" pitchFamily="34" charset="0"/>
              <a:ea typeface="宋体" panose="02010600030101010101" pitchFamily="2" charset="-122"/>
            </a:endParaRPr>
          </a:p>
        </p:txBody>
      </p:sp>
      <p:sp>
        <p:nvSpPr>
          <p:cNvPr id="7175" name="Freeform 52"/>
          <p:cNvSpPr/>
          <p:nvPr/>
        </p:nvSpPr>
        <p:spPr>
          <a:xfrm>
            <a:off x="8118475" y="1566863"/>
            <a:ext cx="2051050" cy="1944687"/>
          </a:xfrm>
          <a:custGeom>
            <a:avLst/>
            <a:gdLst/>
            <a:ahLst/>
            <a:cxnLst>
              <a:cxn ang="0">
                <a:pos x="0" y="1003300"/>
              </a:cxn>
              <a:cxn ang="0">
                <a:pos x="1330325" y="0"/>
              </a:cxn>
              <a:cxn ang="0">
                <a:pos x="2051050" y="1296988"/>
              </a:cxn>
              <a:cxn ang="0">
                <a:pos x="898525" y="1944688"/>
              </a:cxn>
              <a:cxn ang="0">
                <a:pos x="14288" y="1003300"/>
              </a:cxn>
            </a:cxnLst>
            <a:rect l="0" t="0" r="0" b="0"/>
            <a:pathLst>
              <a:path w="1292" h="1225">
                <a:moveTo>
                  <a:pt x="0" y="632"/>
                </a:moveTo>
                <a:lnTo>
                  <a:pt x="838" y="0"/>
                </a:lnTo>
                <a:lnTo>
                  <a:pt x="1292" y="817"/>
                </a:lnTo>
                <a:lnTo>
                  <a:pt x="566" y="1225"/>
                </a:lnTo>
                <a:lnTo>
                  <a:pt x="9" y="632"/>
                </a:lnTo>
              </a:path>
            </a:pathLst>
          </a:custGeom>
          <a:noFill/>
          <a:ln w="9525" cap="flat" cmpd="sng">
            <a:solidFill>
              <a:srgbClr val="FF00FF"/>
            </a:solidFill>
            <a:prstDash val="solid"/>
            <a:miter/>
            <a:headEnd type="none" w="med" len="med"/>
            <a:tailEnd type="none" w="med" len="med"/>
          </a:ln>
        </p:spPr>
        <p:txBody>
          <a:bodyPr/>
          <a:lstStyle/>
          <a:p>
            <a:endParaRPr lang="zh-CN" altLang="en-US"/>
          </a:p>
        </p:txBody>
      </p:sp>
      <p:sp>
        <p:nvSpPr>
          <p:cNvPr id="7176" name="Freeform 53"/>
          <p:cNvSpPr/>
          <p:nvPr/>
        </p:nvSpPr>
        <p:spPr>
          <a:xfrm>
            <a:off x="8737600" y="2241550"/>
            <a:ext cx="863600" cy="819150"/>
          </a:xfrm>
          <a:custGeom>
            <a:avLst/>
            <a:gdLst/>
            <a:ahLst/>
            <a:cxnLst>
              <a:cxn ang="0">
                <a:pos x="0" y="422615"/>
              </a:cxn>
              <a:cxn ang="0">
                <a:pos x="560137" y="0"/>
              </a:cxn>
              <a:cxn ang="0">
                <a:pos x="863600" y="546323"/>
              </a:cxn>
              <a:cxn ang="0">
                <a:pos x="378326" y="819150"/>
              </a:cxn>
              <a:cxn ang="0">
                <a:pos x="6016" y="422615"/>
              </a:cxn>
            </a:cxnLst>
            <a:rect l="0" t="0" r="0" b="0"/>
            <a:pathLst>
              <a:path w="1292" h="1225">
                <a:moveTo>
                  <a:pt x="0" y="632"/>
                </a:moveTo>
                <a:lnTo>
                  <a:pt x="838" y="0"/>
                </a:lnTo>
                <a:lnTo>
                  <a:pt x="1292" y="817"/>
                </a:lnTo>
                <a:lnTo>
                  <a:pt x="566" y="1225"/>
                </a:lnTo>
                <a:lnTo>
                  <a:pt x="9" y="632"/>
                </a:lnTo>
              </a:path>
            </a:pathLst>
          </a:custGeom>
          <a:noFill/>
          <a:ln w="9525" cap="flat" cmpd="sng">
            <a:solidFill>
              <a:srgbClr val="0000FF"/>
            </a:solidFill>
            <a:prstDash val="solid"/>
            <a:miter/>
            <a:headEnd type="none" w="med" len="med"/>
            <a:tailEnd type="none" w="med" len="med"/>
          </a:ln>
        </p:spPr>
        <p:txBody>
          <a:bodyPr/>
          <a:lstStyle/>
          <a:p>
            <a:endParaRPr lang="zh-CN" altLang="en-US"/>
          </a:p>
        </p:txBody>
      </p:sp>
      <p:sp>
        <p:nvSpPr>
          <p:cNvPr id="7177" name="Freeform 54"/>
          <p:cNvSpPr/>
          <p:nvPr/>
        </p:nvSpPr>
        <p:spPr>
          <a:xfrm>
            <a:off x="8113713" y="2566988"/>
            <a:ext cx="2052637" cy="295275"/>
          </a:xfrm>
          <a:custGeom>
            <a:avLst/>
            <a:gdLst/>
            <a:ahLst/>
            <a:cxnLst>
              <a:cxn ang="0">
                <a:pos x="0" y="0"/>
              </a:cxn>
              <a:cxn ang="0">
                <a:pos x="2052637" y="295275"/>
              </a:cxn>
            </a:cxnLst>
            <a:rect l="0" t="0" r="0" b="0"/>
            <a:pathLst>
              <a:path w="1293" h="186">
                <a:moveTo>
                  <a:pt x="0" y="0"/>
                </a:moveTo>
                <a:lnTo>
                  <a:pt x="1293" y="186"/>
                </a:lnTo>
              </a:path>
            </a:pathLst>
          </a:custGeom>
          <a:noFill/>
          <a:ln w="9525" cap="flat" cmpd="sng">
            <a:solidFill>
              <a:schemeClr val="tx1"/>
            </a:solidFill>
            <a:prstDash val="dash"/>
            <a:miter/>
            <a:headEnd type="none" w="med" len="med"/>
            <a:tailEnd type="none" w="med" len="med"/>
          </a:ln>
        </p:spPr>
        <p:txBody>
          <a:bodyPr/>
          <a:lstStyle/>
          <a:p>
            <a:endParaRPr lang="zh-CN" altLang="en-US"/>
          </a:p>
        </p:txBody>
      </p:sp>
      <p:sp>
        <p:nvSpPr>
          <p:cNvPr id="7178" name="Freeform 55"/>
          <p:cNvSpPr/>
          <p:nvPr/>
        </p:nvSpPr>
        <p:spPr>
          <a:xfrm>
            <a:off x="9023350" y="1576388"/>
            <a:ext cx="419100" cy="1933575"/>
          </a:xfrm>
          <a:custGeom>
            <a:avLst/>
            <a:gdLst/>
            <a:ahLst/>
            <a:cxnLst>
              <a:cxn ang="0">
                <a:pos x="419100" y="0"/>
              </a:cxn>
              <a:cxn ang="0">
                <a:pos x="0" y="1933575"/>
              </a:cxn>
            </a:cxnLst>
            <a:rect l="0" t="0" r="0" b="0"/>
            <a:pathLst>
              <a:path w="264" h="1218">
                <a:moveTo>
                  <a:pt x="264" y="0"/>
                </a:moveTo>
                <a:lnTo>
                  <a:pt x="0" y="1218"/>
                </a:lnTo>
              </a:path>
            </a:pathLst>
          </a:custGeom>
          <a:noFill/>
          <a:ln w="9525" cap="flat" cmpd="sng">
            <a:solidFill>
              <a:schemeClr val="tx1"/>
            </a:solidFill>
            <a:prstDash val="dash"/>
            <a:miter/>
            <a:headEnd type="none" w="med" len="med"/>
            <a:tailEnd type="none" w="med" len="med"/>
          </a:ln>
        </p:spPr>
        <p:txBody>
          <a:bodyPr/>
          <a:lstStyle/>
          <a:p>
            <a:endParaRPr lang="zh-CN" altLang="en-US"/>
          </a:p>
        </p:txBody>
      </p:sp>
      <p:sp>
        <p:nvSpPr>
          <p:cNvPr id="7179" name="Freeform 57"/>
          <p:cNvSpPr/>
          <p:nvPr/>
        </p:nvSpPr>
        <p:spPr>
          <a:xfrm>
            <a:off x="5953125" y="2133600"/>
            <a:ext cx="1874838" cy="1655763"/>
          </a:xfrm>
          <a:custGeom>
            <a:avLst/>
            <a:gdLst/>
            <a:ahLst/>
            <a:cxnLst>
              <a:cxn ang="0">
                <a:pos x="1588" y="576263"/>
              </a:cxn>
              <a:cxn ang="0">
                <a:pos x="938213" y="0"/>
              </a:cxn>
              <a:cxn ang="0">
                <a:pos x="1874838" y="576263"/>
              </a:cxn>
              <a:cxn ang="0">
                <a:pos x="1441450" y="1655763"/>
              </a:cxn>
              <a:cxn ang="0">
                <a:pos x="577850" y="1655763"/>
              </a:cxn>
              <a:cxn ang="0">
                <a:pos x="0" y="577850"/>
              </a:cxn>
            </a:cxnLst>
            <a:rect l="0" t="0" r="0" b="0"/>
            <a:pathLst>
              <a:path w="1181" h="1043">
                <a:moveTo>
                  <a:pt x="1" y="363"/>
                </a:moveTo>
                <a:lnTo>
                  <a:pt x="591" y="0"/>
                </a:lnTo>
                <a:lnTo>
                  <a:pt x="1181" y="363"/>
                </a:lnTo>
                <a:lnTo>
                  <a:pt x="908" y="1043"/>
                </a:lnTo>
                <a:lnTo>
                  <a:pt x="364" y="1043"/>
                </a:lnTo>
                <a:lnTo>
                  <a:pt x="0" y="364"/>
                </a:lnTo>
              </a:path>
            </a:pathLst>
          </a:custGeom>
          <a:noFill/>
          <a:ln w="9525" cap="flat" cmpd="sng">
            <a:solidFill>
              <a:srgbClr val="FF00FF"/>
            </a:solidFill>
            <a:prstDash val="solid"/>
            <a:miter/>
            <a:headEnd type="none" w="med" len="med"/>
            <a:tailEnd type="none" w="med" len="med"/>
          </a:ln>
        </p:spPr>
        <p:txBody>
          <a:bodyPr/>
          <a:lstStyle/>
          <a:p>
            <a:endParaRPr lang="zh-CN" altLang="en-US"/>
          </a:p>
        </p:txBody>
      </p:sp>
      <p:sp>
        <p:nvSpPr>
          <p:cNvPr id="7180" name="Freeform 58"/>
          <p:cNvSpPr/>
          <p:nvPr/>
        </p:nvSpPr>
        <p:spPr>
          <a:xfrm rot="10800000">
            <a:off x="3792538" y="3214688"/>
            <a:ext cx="1081087" cy="954087"/>
          </a:xfrm>
          <a:custGeom>
            <a:avLst/>
            <a:gdLst/>
            <a:ahLst/>
            <a:cxnLst>
              <a:cxn ang="0">
                <a:pos x="915" y="332056"/>
              </a:cxn>
              <a:cxn ang="0">
                <a:pos x="541001" y="0"/>
              </a:cxn>
              <a:cxn ang="0">
                <a:pos x="1081087" y="332056"/>
              </a:cxn>
              <a:cxn ang="0">
                <a:pos x="831183" y="954088"/>
              </a:cxn>
              <a:cxn ang="0">
                <a:pos x="333205" y="954088"/>
              </a:cxn>
              <a:cxn ang="0">
                <a:pos x="0" y="332970"/>
              </a:cxn>
            </a:cxnLst>
            <a:rect l="0" t="0" r="0" b="0"/>
            <a:pathLst>
              <a:path w="1181" h="1043">
                <a:moveTo>
                  <a:pt x="1" y="363"/>
                </a:moveTo>
                <a:lnTo>
                  <a:pt x="591" y="0"/>
                </a:lnTo>
                <a:lnTo>
                  <a:pt x="1181" y="363"/>
                </a:lnTo>
                <a:lnTo>
                  <a:pt x="908" y="1043"/>
                </a:lnTo>
                <a:lnTo>
                  <a:pt x="364" y="1043"/>
                </a:lnTo>
                <a:lnTo>
                  <a:pt x="0" y="364"/>
                </a:lnTo>
              </a:path>
            </a:pathLst>
          </a:custGeom>
          <a:noFill/>
          <a:ln w="9525" cap="flat" cmpd="sng">
            <a:solidFill>
              <a:srgbClr val="0000FF"/>
            </a:solidFill>
            <a:prstDash val="solid"/>
            <a:miter/>
            <a:headEnd type="none" w="med" len="med"/>
            <a:tailEnd type="none" w="med" len="med"/>
          </a:ln>
        </p:spPr>
        <p:txBody>
          <a:bodyPr/>
          <a:lstStyle/>
          <a:p>
            <a:endParaRPr lang="zh-CN" altLang="en-US"/>
          </a:p>
        </p:txBody>
      </p:sp>
      <p:sp>
        <p:nvSpPr>
          <p:cNvPr id="7181" name="Freeform 59"/>
          <p:cNvSpPr/>
          <p:nvPr/>
        </p:nvSpPr>
        <p:spPr>
          <a:xfrm>
            <a:off x="4052888" y="3224213"/>
            <a:ext cx="3340100" cy="566737"/>
          </a:xfrm>
          <a:custGeom>
            <a:avLst/>
            <a:gdLst/>
            <a:ahLst/>
            <a:cxnLst>
              <a:cxn ang="0">
                <a:pos x="0" y="0"/>
              </a:cxn>
              <a:cxn ang="0">
                <a:pos x="3340100" y="566738"/>
              </a:cxn>
            </a:cxnLst>
            <a:rect l="0" t="0" r="0" b="0"/>
            <a:pathLst>
              <a:path w="2104" h="357">
                <a:moveTo>
                  <a:pt x="0" y="0"/>
                </a:moveTo>
                <a:lnTo>
                  <a:pt x="2104" y="357"/>
                </a:lnTo>
              </a:path>
            </a:pathLst>
          </a:custGeom>
          <a:noFill/>
          <a:ln w="9525" cap="flat" cmpd="sng">
            <a:solidFill>
              <a:schemeClr val="tx1"/>
            </a:solidFill>
            <a:prstDash val="dash"/>
            <a:miter/>
            <a:headEnd type="none" w="med" len="med"/>
            <a:tailEnd type="none" w="med" len="med"/>
          </a:ln>
        </p:spPr>
        <p:txBody>
          <a:bodyPr/>
          <a:lstStyle/>
          <a:p>
            <a:endParaRPr lang="zh-CN" altLang="en-US"/>
          </a:p>
        </p:txBody>
      </p:sp>
      <p:sp>
        <p:nvSpPr>
          <p:cNvPr id="7182" name="Freeform 60"/>
          <p:cNvSpPr/>
          <p:nvPr/>
        </p:nvSpPr>
        <p:spPr>
          <a:xfrm>
            <a:off x="3798888" y="2709863"/>
            <a:ext cx="4025900" cy="1123950"/>
          </a:xfrm>
          <a:custGeom>
            <a:avLst/>
            <a:gdLst/>
            <a:ahLst/>
            <a:cxnLst>
              <a:cxn ang="0">
                <a:pos x="0" y="1123950"/>
              </a:cxn>
              <a:cxn ang="0">
                <a:pos x="4025900" y="0"/>
              </a:cxn>
            </a:cxnLst>
            <a:rect l="0" t="0" r="0" b="0"/>
            <a:pathLst>
              <a:path w="2536" h="708">
                <a:moveTo>
                  <a:pt x="0" y="708"/>
                </a:moveTo>
                <a:lnTo>
                  <a:pt x="2536" y="0"/>
                </a:lnTo>
              </a:path>
            </a:pathLst>
          </a:custGeom>
          <a:noFill/>
          <a:ln w="9525" cap="flat" cmpd="sng">
            <a:solidFill>
              <a:schemeClr val="tx1"/>
            </a:solidFill>
            <a:prstDash val="dash"/>
            <a:miter/>
            <a:headEnd type="none" w="med" len="med"/>
            <a:tailEnd type="none" w="med" len="med"/>
          </a:ln>
        </p:spPr>
        <p:txBody>
          <a:bodyPr/>
          <a:lstStyle/>
          <a:p>
            <a:endParaRPr lang="zh-CN" altLang="en-US"/>
          </a:p>
        </p:txBody>
      </p:sp>
      <p:sp>
        <p:nvSpPr>
          <p:cNvPr id="7183" name="Freeform 61"/>
          <p:cNvSpPr/>
          <p:nvPr/>
        </p:nvSpPr>
        <p:spPr>
          <a:xfrm>
            <a:off x="4338638" y="2144713"/>
            <a:ext cx="2559050" cy="2012950"/>
          </a:xfrm>
          <a:custGeom>
            <a:avLst/>
            <a:gdLst/>
            <a:ahLst/>
            <a:cxnLst>
              <a:cxn ang="0">
                <a:pos x="0" y="2012950"/>
              </a:cxn>
              <a:cxn ang="0">
                <a:pos x="2559050" y="0"/>
              </a:cxn>
            </a:cxnLst>
            <a:rect l="0" t="0" r="0" b="0"/>
            <a:pathLst>
              <a:path w="1611" h="1268">
                <a:moveTo>
                  <a:pt x="0" y="1268"/>
                </a:moveTo>
                <a:lnTo>
                  <a:pt x="1612" y="0"/>
                </a:lnTo>
              </a:path>
            </a:pathLst>
          </a:custGeom>
          <a:noFill/>
          <a:ln w="9525" cap="flat" cmpd="sng">
            <a:solidFill>
              <a:schemeClr val="tx1"/>
            </a:solidFill>
            <a:prstDash val="dash"/>
            <a:miter/>
            <a:headEnd type="none" w="med" len="med"/>
            <a:tailEnd type="none" w="med" len="med"/>
          </a:ln>
        </p:spPr>
        <p:txBody>
          <a:bodyPr/>
          <a:lstStyle/>
          <a:p>
            <a:endParaRPr lang="zh-CN" altLang="en-US"/>
          </a:p>
        </p:txBody>
      </p:sp>
      <p:sp>
        <p:nvSpPr>
          <p:cNvPr id="7184" name="Line 62"/>
          <p:cNvSpPr/>
          <p:nvPr/>
        </p:nvSpPr>
        <p:spPr>
          <a:xfrm>
            <a:off x="4513263" y="3214688"/>
            <a:ext cx="2016125" cy="576262"/>
          </a:xfrm>
          <a:prstGeom prst="line">
            <a:avLst/>
          </a:prstGeom>
          <a:ln w="9525" cap="flat" cmpd="sng">
            <a:solidFill>
              <a:schemeClr val="tx1"/>
            </a:solidFill>
            <a:prstDash val="dash"/>
            <a:round/>
            <a:headEnd type="none" w="med" len="med"/>
            <a:tailEnd type="none" w="med" len="med"/>
          </a:ln>
        </p:spPr>
        <p:txBody>
          <a:bodyPr anchor="t" anchorCtr="0"/>
          <a:lstStyle/>
          <a:p>
            <a:endParaRPr lang="zh-CN" altLang="en-US">
              <a:latin typeface="Arial" panose="020B0604020202020204" pitchFamily="34" charset="0"/>
              <a:ea typeface="宋体" panose="02010600030101010101" pitchFamily="2" charset="-122"/>
            </a:endParaRPr>
          </a:p>
        </p:txBody>
      </p:sp>
      <p:sp>
        <p:nvSpPr>
          <p:cNvPr id="7185" name="Freeform 63"/>
          <p:cNvSpPr/>
          <p:nvPr/>
        </p:nvSpPr>
        <p:spPr>
          <a:xfrm>
            <a:off x="4865688" y="2709863"/>
            <a:ext cx="1087437" cy="1130300"/>
          </a:xfrm>
          <a:custGeom>
            <a:avLst/>
            <a:gdLst/>
            <a:ahLst/>
            <a:cxnLst>
              <a:cxn ang="0">
                <a:pos x="0" y="1130300"/>
              </a:cxn>
              <a:cxn ang="0">
                <a:pos x="1087437" y="0"/>
              </a:cxn>
            </a:cxnLst>
            <a:rect l="0" t="0" r="0" b="0"/>
            <a:pathLst>
              <a:path w="685" h="712">
                <a:moveTo>
                  <a:pt x="0" y="712"/>
                </a:moveTo>
                <a:lnTo>
                  <a:pt x="685" y="0"/>
                </a:lnTo>
              </a:path>
            </a:pathLst>
          </a:custGeom>
          <a:noFill/>
          <a:ln w="9525" cap="flat" cmpd="sng">
            <a:solidFill>
              <a:schemeClr val="tx1"/>
            </a:solidFill>
            <a:prstDash val="dash"/>
            <a:miter/>
            <a:headEnd type="none" w="med" len="med"/>
            <a:tailEnd type="none" w="med" len="med"/>
          </a:ln>
        </p:spPr>
        <p:txBody>
          <a:bodyPr/>
          <a:lstStyle/>
          <a:p>
            <a:endParaRPr lang="zh-CN" altLang="en-US"/>
          </a:p>
        </p:txBody>
      </p:sp>
      <p:sp>
        <p:nvSpPr>
          <p:cNvPr id="7187" name="Text Box 64"/>
          <p:cNvSpPr txBox="1"/>
          <p:nvPr/>
        </p:nvSpPr>
        <p:spPr>
          <a:xfrm>
            <a:off x="2127885" y="4448810"/>
            <a:ext cx="8082915" cy="2030095"/>
          </a:xfrm>
          <a:prstGeom prst="rect">
            <a:avLst/>
          </a:prstGeom>
          <a:noFill/>
          <a:ln w="9525">
            <a:noFill/>
          </a:ln>
        </p:spPr>
        <p:txBody>
          <a:bodyPr wrap="square" anchor="t" anchorCtr="0">
            <a:spAutoFit/>
          </a:bodyPr>
          <a:lstStyle/>
          <a:p>
            <a:pPr>
              <a:lnSpc>
                <a:spcPct val="150000"/>
              </a:lnSpc>
              <a:spcBef>
                <a:spcPct val="50000"/>
              </a:spcBef>
            </a:pPr>
            <a:r>
              <a:rPr lang="en-US" altLang="zh-CN" sz="2800" dirty="0">
                <a:latin typeface="微软雅黑" panose="020B0503020204020204" charset="-122"/>
                <a:ea typeface="微软雅黑" panose="020B0503020204020204" charset="-122"/>
                <a:cs typeface="微软雅黑" panose="020B0503020204020204" charset="-122"/>
              </a:rPr>
              <a:t>      </a:t>
            </a:r>
            <a:r>
              <a:rPr lang="zh-CN" altLang="en-US" sz="2800" dirty="0">
                <a:latin typeface="微软雅黑" panose="020B0503020204020204" charset="-122"/>
                <a:ea typeface="微软雅黑" panose="020B0503020204020204" charset="-122"/>
                <a:cs typeface="微软雅黑" panose="020B0503020204020204" charset="-122"/>
              </a:rPr>
              <a:t>图中每幅图中的两个多边形</a:t>
            </a:r>
            <a:r>
              <a:rPr lang="zh-CN" altLang="en-US" sz="2800" dirty="0">
                <a:solidFill>
                  <a:srgbClr val="1D41D5"/>
                </a:solidFill>
                <a:latin typeface="微软雅黑" panose="020B0503020204020204" charset="-122"/>
                <a:ea typeface="微软雅黑" panose="020B0503020204020204" charset="-122"/>
                <a:cs typeface="微软雅黑" panose="020B0503020204020204" charset="-122"/>
              </a:rPr>
              <a:t>不仅相似</a:t>
            </a:r>
            <a:r>
              <a:rPr lang="zh-CN" altLang="en-US" sz="2800" dirty="0">
                <a:latin typeface="微软雅黑" panose="020B0503020204020204" charset="-122"/>
                <a:ea typeface="微软雅黑" panose="020B0503020204020204" charset="-122"/>
                <a:cs typeface="微软雅黑" panose="020B0503020204020204" charset="-122"/>
              </a:rPr>
              <a:t>，而且对应顶点的连线相交于一点，像这样的两个图形叫做</a:t>
            </a:r>
            <a:r>
              <a:rPr lang="zh-CN" altLang="en-US" sz="2800" dirty="0">
                <a:solidFill>
                  <a:srgbClr val="FF0000"/>
                </a:solidFill>
                <a:latin typeface="微软雅黑" panose="020B0503020204020204" charset="-122"/>
                <a:ea typeface="微软雅黑" panose="020B0503020204020204" charset="-122"/>
                <a:cs typeface="微软雅黑" panose="020B0503020204020204" charset="-122"/>
              </a:rPr>
              <a:t>位似图形</a:t>
            </a:r>
            <a:r>
              <a:rPr lang="zh-CN" altLang="en-US" sz="2800" dirty="0">
                <a:latin typeface="微软雅黑" panose="020B0503020204020204" charset="-122"/>
                <a:ea typeface="微软雅黑" panose="020B0503020204020204" charset="-122"/>
                <a:cs typeface="微软雅黑" panose="020B0503020204020204" charset="-122"/>
              </a:rPr>
              <a:t>，</a:t>
            </a:r>
            <a:r>
              <a:rPr lang="zh-CN" altLang="en-US" sz="2800" dirty="0">
                <a:latin typeface="微软雅黑" panose="020B0503020204020204" charset="-122"/>
                <a:ea typeface="微软雅黑" panose="020B0503020204020204" charset="-122"/>
                <a:sym typeface="+mn-ea"/>
              </a:rPr>
              <a:t>这个点叫做</a:t>
            </a:r>
            <a:r>
              <a:rPr lang="zh-CN" altLang="en-US" sz="2800" dirty="0">
                <a:solidFill>
                  <a:srgbClr val="FF0000"/>
                </a:solidFill>
                <a:latin typeface="微软雅黑" panose="020B0503020204020204" charset="-122"/>
                <a:ea typeface="微软雅黑" panose="020B0503020204020204" charset="-122"/>
                <a:sym typeface="+mn-ea"/>
              </a:rPr>
              <a:t>位似中心</a:t>
            </a:r>
            <a:r>
              <a:rPr lang="zh-CN" altLang="en-US" sz="2800" dirty="0">
                <a:latin typeface="微软雅黑" panose="020B0503020204020204" charset="-122"/>
                <a:ea typeface="微软雅黑" panose="020B0503020204020204" charset="-122"/>
                <a:sym typeface="+mn-ea"/>
              </a:rPr>
              <a:t>．</a:t>
            </a:r>
            <a:endParaRPr lang="zh-CN" altLang="en-US" sz="2800" dirty="0">
              <a:latin typeface="微软雅黑" panose="020B0503020204020204" charset="-122"/>
              <a:ea typeface="微软雅黑" panose="020B0503020204020204" charset="-122"/>
              <a:cs typeface="微软雅黑" panose="020B0503020204020204" charset="-122"/>
            </a:endParaRPr>
          </a:p>
        </p:txBody>
      </p:sp>
      <p:sp>
        <p:nvSpPr>
          <p:cNvPr id="7188" name="Oval 65"/>
          <p:cNvSpPr/>
          <p:nvPr/>
        </p:nvSpPr>
        <p:spPr>
          <a:xfrm>
            <a:off x="5219700" y="3387725"/>
            <a:ext cx="73025" cy="73025"/>
          </a:xfrm>
          <a:prstGeom prst="ellipse">
            <a:avLst/>
          </a:prstGeom>
          <a:solidFill>
            <a:srgbClr val="FF00FF"/>
          </a:solidFill>
          <a:ln w="9525" cap="flat" cmpd="sng">
            <a:solidFill>
              <a:schemeClr val="tx1"/>
            </a:solidFill>
            <a:prstDash val="solid"/>
            <a:round/>
            <a:headEnd type="none" w="med" len="med"/>
            <a:tailEnd type="none" w="med" len="med"/>
          </a:ln>
        </p:spPr>
        <p:txBody>
          <a:bodyPr wrap="none" anchor="ctr" anchorCtr="0"/>
          <a:lstStyle/>
          <a:p>
            <a:endParaRPr lang="zh-CN" altLang="en-US">
              <a:latin typeface="Arial" panose="020B0604020202020204" pitchFamily="34" charset="0"/>
              <a:ea typeface="宋体" panose="02010600030101010101" pitchFamily="2" charset="-122"/>
            </a:endParaRPr>
          </a:p>
        </p:txBody>
      </p:sp>
      <p:sp>
        <p:nvSpPr>
          <p:cNvPr id="7189" name="Oval 66"/>
          <p:cNvSpPr/>
          <p:nvPr/>
        </p:nvSpPr>
        <p:spPr>
          <a:xfrm>
            <a:off x="5808663" y="2235200"/>
            <a:ext cx="73025" cy="73025"/>
          </a:xfrm>
          <a:prstGeom prst="ellipse">
            <a:avLst/>
          </a:prstGeom>
          <a:solidFill>
            <a:srgbClr val="FF00FF"/>
          </a:solidFill>
          <a:ln w="9525" cap="flat" cmpd="sng">
            <a:solidFill>
              <a:schemeClr val="tx1"/>
            </a:solidFill>
            <a:prstDash val="solid"/>
            <a:round/>
            <a:headEnd type="none" w="med" len="med"/>
            <a:tailEnd type="none" w="med" len="med"/>
          </a:ln>
        </p:spPr>
        <p:txBody>
          <a:bodyPr wrap="none" anchor="ctr" anchorCtr="0"/>
          <a:lstStyle/>
          <a:p>
            <a:endParaRPr lang="zh-CN" altLang="en-US">
              <a:latin typeface="Arial" panose="020B0604020202020204" pitchFamily="34" charset="0"/>
              <a:ea typeface="宋体" panose="02010600030101010101" pitchFamily="2" charset="-122"/>
            </a:endParaRPr>
          </a:p>
        </p:txBody>
      </p:sp>
      <p:sp>
        <p:nvSpPr>
          <p:cNvPr id="7190" name="Oval 67"/>
          <p:cNvSpPr/>
          <p:nvPr/>
        </p:nvSpPr>
        <p:spPr>
          <a:xfrm>
            <a:off x="9150350" y="2681288"/>
            <a:ext cx="73025" cy="73025"/>
          </a:xfrm>
          <a:prstGeom prst="ellipse">
            <a:avLst/>
          </a:prstGeom>
          <a:solidFill>
            <a:srgbClr val="FF00FF"/>
          </a:solidFill>
          <a:ln w="9525" cap="flat" cmpd="sng">
            <a:solidFill>
              <a:schemeClr val="tx1"/>
            </a:solidFill>
            <a:prstDash val="solid"/>
            <a:round/>
            <a:headEnd type="none" w="med" len="med"/>
            <a:tailEnd type="none" w="med" len="med"/>
          </a:ln>
        </p:spPr>
        <p:txBody>
          <a:bodyPr wrap="none" anchor="ctr" anchorCtr="0"/>
          <a:lstStyle/>
          <a:p>
            <a:endParaRPr lang="zh-CN" altLang="en-US">
              <a:latin typeface="Arial" panose="020B0604020202020204" pitchFamily="34" charset="0"/>
              <a:ea typeface="宋体" panose="02010600030101010101" pitchFamily="2" charset="-122"/>
            </a:endParaRPr>
          </a:p>
        </p:txBody>
      </p:sp>
      <p:sp>
        <p:nvSpPr>
          <p:cNvPr id="7191" name="Text Box 69"/>
          <p:cNvSpPr txBox="1"/>
          <p:nvPr/>
        </p:nvSpPr>
        <p:spPr>
          <a:xfrm>
            <a:off x="9121775" y="2638425"/>
            <a:ext cx="378460" cy="398780"/>
          </a:xfrm>
          <a:prstGeom prst="rect">
            <a:avLst/>
          </a:prstGeom>
          <a:noFill/>
          <a:ln w="9525">
            <a:noFill/>
          </a:ln>
        </p:spPr>
        <p:txBody>
          <a:bodyPr wrap="square" anchor="t" anchorCtr="0">
            <a:spAutoFit/>
          </a:bodyPr>
          <a:lstStyle/>
          <a:p>
            <a:pPr lvl="0" algn="l">
              <a:spcBef>
                <a:spcPct val="50000"/>
              </a:spcBef>
              <a:buClrTx/>
              <a:buSzTx/>
              <a:buFontTx/>
            </a:pPr>
            <a:r>
              <a:rPr lang="en-US" altLang="zh-CN" sz="2000" i="1">
                <a:latin typeface="Times New Roman" panose="02020603050405020304" pitchFamily="18" charset="0"/>
                <a:ea typeface="宋体" panose="02010600030101010101" pitchFamily="2" charset="-122"/>
                <a:cs typeface="Times New Roman" panose="02020603050405020304" pitchFamily="18" charset="0"/>
                <a:sym typeface="+mn-ea"/>
              </a:rPr>
              <a:t>O</a:t>
            </a:r>
          </a:p>
        </p:txBody>
      </p:sp>
      <p:sp>
        <p:nvSpPr>
          <p:cNvPr id="7192" name="Text Box 68"/>
          <p:cNvSpPr txBox="1"/>
          <p:nvPr/>
        </p:nvSpPr>
        <p:spPr>
          <a:xfrm>
            <a:off x="5089525" y="3502025"/>
            <a:ext cx="387350" cy="398780"/>
          </a:xfrm>
          <a:prstGeom prst="rect">
            <a:avLst/>
          </a:prstGeom>
          <a:noFill/>
          <a:ln w="9525">
            <a:noFill/>
          </a:ln>
        </p:spPr>
        <p:txBody>
          <a:bodyPr wrap="square" anchor="t" anchorCtr="0">
            <a:spAutoFit/>
          </a:bodyPr>
          <a:lstStyle/>
          <a:p>
            <a:pPr lvl="0" algn="l">
              <a:spcBef>
                <a:spcPct val="50000"/>
              </a:spcBef>
              <a:buClrTx/>
              <a:buSzTx/>
              <a:buFontTx/>
            </a:pPr>
            <a:r>
              <a:rPr lang="en-US" altLang="zh-CN" sz="2000" i="1">
                <a:latin typeface="Times New Roman" panose="02020603050405020304" pitchFamily="18" charset="0"/>
                <a:ea typeface="宋体" panose="02010600030101010101" pitchFamily="2" charset="-122"/>
                <a:cs typeface="Times New Roman" panose="02020603050405020304" pitchFamily="18" charset="0"/>
                <a:sym typeface="+mn-ea"/>
              </a:rPr>
              <a:t>O</a:t>
            </a:r>
          </a:p>
        </p:txBody>
      </p:sp>
      <p:sp>
        <p:nvSpPr>
          <p:cNvPr id="7193" name="Text Box 70"/>
          <p:cNvSpPr txBox="1"/>
          <p:nvPr/>
        </p:nvSpPr>
        <p:spPr>
          <a:xfrm>
            <a:off x="5808980" y="1881505"/>
            <a:ext cx="441325" cy="398780"/>
          </a:xfrm>
          <a:prstGeom prst="rect">
            <a:avLst/>
          </a:prstGeom>
          <a:noFill/>
          <a:ln w="9525">
            <a:noFill/>
          </a:ln>
        </p:spPr>
        <p:txBody>
          <a:bodyPr wrap="square" anchor="t" anchorCtr="0">
            <a:spAutoFit/>
          </a:bodyPr>
          <a:lstStyle/>
          <a:p>
            <a:pPr>
              <a:spcBef>
                <a:spcPct val="50000"/>
              </a:spcBef>
            </a:pPr>
            <a:r>
              <a:rPr lang="en-US" altLang="zh-CN" sz="2000" i="1">
                <a:latin typeface="Times New Roman" panose="02020603050405020304" pitchFamily="18" charset="0"/>
                <a:ea typeface="宋体" panose="02010600030101010101" pitchFamily="2" charset="-122"/>
                <a:cs typeface="Times New Roman" panose="02020603050405020304" pitchFamily="18" charset="0"/>
              </a:rPr>
              <a:t>O</a:t>
            </a:r>
          </a:p>
        </p:txBody>
      </p:sp>
      <p:sp>
        <p:nvSpPr>
          <p:cNvPr id="7195" name="Rectangle 71"/>
          <p:cNvSpPr/>
          <p:nvPr/>
        </p:nvSpPr>
        <p:spPr>
          <a:xfrm>
            <a:off x="2192655" y="4029075"/>
            <a:ext cx="1609090" cy="521970"/>
          </a:xfrm>
          <a:prstGeom prst="rect">
            <a:avLst/>
          </a:prstGeom>
          <a:noFill/>
          <a:ln w="9525">
            <a:noFill/>
          </a:ln>
        </p:spPr>
        <p:txBody>
          <a:bodyPr wrap="square" anchor="t" anchorCtr="0">
            <a:spAutoFit/>
          </a:bodyPr>
          <a:lstStyle/>
          <a:p>
            <a:pPr>
              <a:spcBef>
                <a:spcPct val="50000"/>
              </a:spcBef>
            </a:pPr>
            <a:r>
              <a:rPr lang="zh-CN" altLang="en-US" sz="2800" dirty="0">
                <a:latin typeface="微软雅黑" panose="020B0503020204020204" charset="-122"/>
                <a:ea typeface="微软雅黑" panose="020B0503020204020204" charset="-122"/>
              </a:rPr>
              <a:t>概念形成：</a:t>
            </a:r>
          </a:p>
        </p:txBody>
      </p:sp>
      <p:grpSp>
        <p:nvGrpSpPr>
          <p:cNvPr id="13" name="组合 12"/>
          <p:cNvGrpSpPr/>
          <p:nvPr/>
        </p:nvGrpSpPr>
        <p:grpSpPr>
          <a:xfrm>
            <a:off x="487045" y="213360"/>
            <a:ext cx="2044700" cy="521970"/>
            <a:chOff x="752" y="350"/>
            <a:chExt cx="3220" cy="822"/>
          </a:xfrm>
        </p:grpSpPr>
        <p:sp>
          <p:nvSpPr>
            <p:cNvPr id="14" name="文本框 3">
              <a:hlinkClick r:id="" action="ppaction://noaction"/>
            </p:cNvPr>
            <p:cNvSpPr txBox="1"/>
            <p:nvPr/>
          </p:nvSpPr>
          <p:spPr>
            <a:xfrm>
              <a:off x="1444" y="350"/>
              <a:ext cx="2528" cy="822"/>
            </a:xfrm>
            <a:prstGeom prst="rect">
              <a:avLst/>
            </a:prstGeom>
            <a:noFill/>
          </p:spPr>
          <p:txBody>
            <a:bodyPr wrap="none" rtlCol="0">
              <a:spAutoFit/>
            </a:bodyPr>
            <a:lstStyle/>
            <a:p>
              <a:r>
                <a:rPr lang="zh-CN" altLang="en-US" sz="2800" dirty="0" smtClean="0">
                  <a:solidFill>
                    <a:srgbClr val="FF6600"/>
                  </a:solidFill>
                  <a:latin typeface="微软雅黑" panose="020B0503020204020204" charset="-122"/>
                  <a:ea typeface="微软雅黑" panose="020B0503020204020204" charset="-122"/>
                </a:rPr>
                <a:t>获取新知</a:t>
              </a:r>
            </a:p>
          </p:txBody>
        </p:sp>
        <p:grpSp>
          <p:nvGrpSpPr>
            <p:cNvPr id="15" name="组合 14"/>
            <p:cNvGrpSpPr/>
            <p:nvPr/>
          </p:nvGrpSpPr>
          <p:grpSpPr>
            <a:xfrm>
              <a:off x="752" y="540"/>
              <a:ext cx="692" cy="442"/>
              <a:chOff x="7703976" y="5138335"/>
              <a:chExt cx="1084013" cy="853067"/>
            </a:xfrm>
          </p:grpSpPr>
          <p:sp>
            <p:nvSpPr>
              <p:cNvPr id="16" name="箭头: V 形 6"/>
              <p:cNvSpPr/>
              <p:nvPr/>
            </p:nvSpPr>
            <p:spPr>
              <a:xfrm>
                <a:off x="7703976" y="5140011"/>
                <a:ext cx="384477"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17" name="箭头: V 形 7"/>
              <p:cNvSpPr/>
              <p:nvPr/>
            </p:nvSpPr>
            <p:spPr>
              <a:xfrm>
                <a:off x="8052645" y="5138335"/>
                <a:ext cx="384476" cy="851390"/>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18" name="箭头: V 形 8"/>
              <p:cNvSpPr/>
              <p:nvPr/>
            </p:nvSpPr>
            <p:spPr>
              <a:xfrm>
                <a:off x="8403513" y="5140011"/>
                <a:ext cx="384476"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grpSp>
      </p:grpSp>
      <p:sp>
        <p:nvSpPr>
          <p:cNvPr id="19" name="圆角矩形 31"/>
          <p:cNvSpPr/>
          <p:nvPr/>
        </p:nvSpPr>
        <p:spPr>
          <a:xfrm>
            <a:off x="545783" y="755650"/>
            <a:ext cx="1836737" cy="590550"/>
          </a:xfrm>
          <a:prstGeom prst="roundRect">
            <a:avLst>
              <a:gd name="adj" fmla="val 16667"/>
            </a:avLst>
          </a:prstGeom>
          <a:solidFill>
            <a:srgbClr val="FFFFD9"/>
          </a:solidFill>
          <a:ln w="25400" cap="flat" cmpd="sng">
            <a:solidFill>
              <a:srgbClr val="0099FF"/>
            </a:solidFill>
            <a:prstDash val="solid"/>
            <a:round/>
            <a:headEnd type="none" w="med" len="med"/>
            <a:tailEnd type="none" w="med" len="med"/>
          </a:ln>
        </p:spPr>
        <p:txBody>
          <a:bodyPr anchor="t"/>
          <a:lstStyle/>
          <a:p>
            <a:pPr algn="ctr"/>
            <a:r>
              <a:rPr lang="zh-CN" altLang="en-US" sz="2800" b="1" dirty="0">
                <a:latin typeface="微软雅黑" panose="020B0503020204020204" charset="-122"/>
                <a:ea typeface="微软雅黑" panose="020B0503020204020204" charset="-122"/>
              </a:rPr>
              <a:t>一起探究</a:t>
            </a:r>
          </a:p>
        </p:txBody>
      </p:sp>
      <p:pic>
        <p:nvPicPr>
          <p:cNvPr id="7196" name="New picture"/>
          <p:cNvPicPr/>
          <p:nvPr/>
        </p:nvPicPr>
        <p:blipFill>
          <a:blip r:embed="rId2"/>
          <a:stretch>
            <a:fillRect/>
          </a:stretch>
        </p:blipFill>
        <p:spPr>
          <a:xfrm>
            <a:off x="11442700" y="11328400"/>
            <a:ext cx="355600" cy="266700"/>
          </a:xfrm>
          <a:prstGeom prst="cube">
            <a:avLst/>
          </a:prstGeom>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diamond(in)">
                                      <p:cBhvr>
                                        <p:cTn id="7" dur="20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7195"/>
                                        </p:tgtEl>
                                        <p:attrNameLst>
                                          <p:attrName>style.visibility</p:attrName>
                                        </p:attrNameLst>
                                      </p:cBhvr>
                                      <p:to>
                                        <p:strVal val="visible"/>
                                      </p:to>
                                    </p:set>
                                    <p:anim calcmode="lin" valueType="num">
                                      <p:cBhvr>
                                        <p:cTn id="12" dur="500" fill="hold"/>
                                        <p:tgtEl>
                                          <p:spTgt spid="7195"/>
                                        </p:tgtEl>
                                        <p:attrNameLst>
                                          <p:attrName>ppt_x</p:attrName>
                                        </p:attrNameLst>
                                      </p:cBhvr>
                                      <p:tavLst>
                                        <p:tav tm="0">
                                          <p:val>
                                            <p:strVal val="#ppt_x"/>
                                          </p:val>
                                        </p:tav>
                                        <p:tav tm="100000">
                                          <p:val>
                                            <p:strVal val="#ppt_x"/>
                                          </p:val>
                                        </p:tav>
                                      </p:tavLst>
                                    </p:anim>
                                    <p:anim calcmode="lin" valueType="num">
                                      <p:cBhvr>
                                        <p:cTn id="13" dur="500" fill="hold"/>
                                        <p:tgtEl>
                                          <p:spTgt spid="719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7187"/>
                                        </p:tgtEl>
                                        <p:attrNameLst>
                                          <p:attrName>style.visibility</p:attrName>
                                        </p:attrNameLst>
                                      </p:cBhvr>
                                      <p:to>
                                        <p:strVal val="visible"/>
                                      </p:to>
                                    </p:set>
                                    <p:animEffect transition="in" filter="slide(fromBottom)">
                                      <p:cBhvr>
                                        <p:cTn id="18" dur="500"/>
                                        <p:tgtEl>
                                          <p:spTgt spid="7187"/>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7190"/>
                                        </p:tgtEl>
                                        <p:attrNameLst>
                                          <p:attrName>style.visibility</p:attrName>
                                        </p:attrNameLst>
                                      </p:cBhvr>
                                      <p:to>
                                        <p:strVal val="visible"/>
                                      </p:to>
                                    </p:set>
                                    <p:anim calcmode="lin" valueType="num">
                                      <p:cBhvr>
                                        <p:cTn id="23" dur="500" fill="hold"/>
                                        <p:tgtEl>
                                          <p:spTgt spid="7190"/>
                                        </p:tgtEl>
                                        <p:attrNameLst>
                                          <p:attrName>ppt_x</p:attrName>
                                        </p:attrNameLst>
                                      </p:cBhvr>
                                      <p:tavLst>
                                        <p:tav tm="0">
                                          <p:val>
                                            <p:strVal val="#ppt_x"/>
                                          </p:val>
                                        </p:tav>
                                        <p:tav tm="100000">
                                          <p:val>
                                            <p:strVal val="#ppt_x"/>
                                          </p:val>
                                        </p:tav>
                                      </p:tavLst>
                                    </p:anim>
                                    <p:anim calcmode="lin" valueType="num">
                                      <p:cBhvr>
                                        <p:cTn id="24" dur="500" fill="hold"/>
                                        <p:tgtEl>
                                          <p:spTgt spid="7190"/>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7191"/>
                                        </p:tgtEl>
                                        <p:attrNameLst>
                                          <p:attrName>style.visibility</p:attrName>
                                        </p:attrNameLst>
                                      </p:cBhvr>
                                      <p:to>
                                        <p:strVal val="visible"/>
                                      </p:to>
                                    </p:set>
                                    <p:anim calcmode="lin" valueType="num">
                                      <p:cBhvr>
                                        <p:cTn id="27" dur="500" fill="hold"/>
                                        <p:tgtEl>
                                          <p:spTgt spid="7191"/>
                                        </p:tgtEl>
                                        <p:attrNameLst>
                                          <p:attrName>ppt_x</p:attrName>
                                        </p:attrNameLst>
                                      </p:cBhvr>
                                      <p:tavLst>
                                        <p:tav tm="0">
                                          <p:val>
                                            <p:strVal val="#ppt_x"/>
                                          </p:val>
                                        </p:tav>
                                        <p:tav tm="100000">
                                          <p:val>
                                            <p:strVal val="#ppt_x"/>
                                          </p:val>
                                        </p:tav>
                                      </p:tavLst>
                                    </p:anim>
                                    <p:anim calcmode="lin" valueType="num">
                                      <p:cBhvr>
                                        <p:cTn id="28" dur="500" fill="hold"/>
                                        <p:tgtEl>
                                          <p:spTgt spid="719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7188"/>
                                        </p:tgtEl>
                                        <p:attrNameLst>
                                          <p:attrName>style.visibility</p:attrName>
                                        </p:attrNameLst>
                                      </p:cBhvr>
                                      <p:to>
                                        <p:strVal val="visible"/>
                                      </p:to>
                                    </p:set>
                                    <p:anim calcmode="lin" valueType="num">
                                      <p:cBhvr>
                                        <p:cTn id="31" dur="500" fill="hold"/>
                                        <p:tgtEl>
                                          <p:spTgt spid="7188"/>
                                        </p:tgtEl>
                                        <p:attrNameLst>
                                          <p:attrName>ppt_x</p:attrName>
                                        </p:attrNameLst>
                                      </p:cBhvr>
                                      <p:tavLst>
                                        <p:tav tm="0">
                                          <p:val>
                                            <p:strVal val="#ppt_x"/>
                                          </p:val>
                                        </p:tav>
                                        <p:tav tm="100000">
                                          <p:val>
                                            <p:strVal val="#ppt_x"/>
                                          </p:val>
                                        </p:tav>
                                      </p:tavLst>
                                    </p:anim>
                                    <p:anim calcmode="lin" valueType="num">
                                      <p:cBhvr>
                                        <p:cTn id="32" dur="500" fill="hold"/>
                                        <p:tgtEl>
                                          <p:spTgt spid="7188"/>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7192"/>
                                        </p:tgtEl>
                                        <p:attrNameLst>
                                          <p:attrName>style.visibility</p:attrName>
                                        </p:attrNameLst>
                                      </p:cBhvr>
                                      <p:to>
                                        <p:strVal val="visible"/>
                                      </p:to>
                                    </p:set>
                                    <p:anim calcmode="lin" valueType="num">
                                      <p:cBhvr>
                                        <p:cTn id="35" dur="500" fill="hold"/>
                                        <p:tgtEl>
                                          <p:spTgt spid="7192"/>
                                        </p:tgtEl>
                                        <p:attrNameLst>
                                          <p:attrName>ppt_x</p:attrName>
                                        </p:attrNameLst>
                                      </p:cBhvr>
                                      <p:tavLst>
                                        <p:tav tm="0">
                                          <p:val>
                                            <p:strVal val="#ppt_x"/>
                                          </p:val>
                                        </p:tav>
                                        <p:tav tm="100000">
                                          <p:val>
                                            <p:strVal val="#ppt_x"/>
                                          </p:val>
                                        </p:tav>
                                      </p:tavLst>
                                    </p:anim>
                                    <p:anim calcmode="lin" valueType="num">
                                      <p:cBhvr>
                                        <p:cTn id="36" dur="500" fill="hold"/>
                                        <p:tgtEl>
                                          <p:spTgt spid="7192"/>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7189"/>
                                        </p:tgtEl>
                                        <p:attrNameLst>
                                          <p:attrName>style.visibility</p:attrName>
                                        </p:attrNameLst>
                                      </p:cBhvr>
                                      <p:to>
                                        <p:strVal val="visible"/>
                                      </p:to>
                                    </p:set>
                                    <p:anim calcmode="lin" valueType="num">
                                      <p:cBhvr>
                                        <p:cTn id="39" dur="500" fill="hold"/>
                                        <p:tgtEl>
                                          <p:spTgt spid="7189"/>
                                        </p:tgtEl>
                                        <p:attrNameLst>
                                          <p:attrName>ppt_x</p:attrName>
                                        </p:attrNameLst>
                                      </p:cBhvr>
                                      <p:tavLst>
                                        <p:tav tm="0">
                                          <p:val>
                                            <p:strVal val="#ppt_x"/>
                                          </p:val>
                                        </p:tav>
                                        <p:tav tm="100000">
                                          <p:val>
                                            <p:strVal val="#ppt_x"/>
                                          </p:val>
                                        </p:tav>
                                      </p:tavLst>
                                    </p:anim>
                                    <p:anim calcmode="lin" valueType="num">
                                      <p:cBhvr>
                                        <p:cTn id="40" dur="500" fill="hold"/>
                                        <p:tgtEl>
                                          <p:spTgt spid="7189"/>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7193"/>
                                        </p:tgtEl>
                                        <p:attrNameLst>
                                          <p:attrName>style.visibility</p:attrName>
                                        </p:attrNameLst>
                                      </p:cBhvr>
                                      <p:to>
                                        <p:strVal val="visible"/>
                                      </p:to>
                                    </p:set>
                                    <p:anim calcmode="lin" valueType="num">
                                      <p:cBhvr>
                                        <p:cTn id="43" dur="500" fill="hold"/>
                                        <p:tgtEl>
                                          <p:spTgt spid="7193"/>
                                        </p:tgtEl>
                                        <p:attrNameLst>
                                          <p:attrName>ppt_x</p:attrName>
                                        </p:attrNameLst>
                                      </p:cBhvr>
                                      <p:tavLst>
                                        <p:tav tm="0">
                                          <p:val>
                                            <p:strVal val="#ppt_x"/>
                                          </p:val>
                                        </p:tav>
                                        <p:tav tm="100000">
                                          <p:val>
                                            <p:strVal val="#ppt_x"/>
                                          </p:val>
                                        </p:tav>
                                      </p:tavLst>
                                    </p:anim>
                                    <p:anim calcmode="lin" valueType="num">
                                      <p:cBhvr>
                                        <p:cTn id="44" dur="500" fill="hold"/>
                                        <p:tgtEl>
                                          <p:spTgt spid="719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87" grpId="0"/>
      <p:bldP spid="7188" grpId="0" animBg="1"/>
      <p:bldP spid="7189" grpId="0" animBg="1"/>
      <p:bldP spid="7190" grpId="0" animBg="1"/>
      <p:bldP spid="7191" grpId="0"/>
      <p:bldP spid="7192" grpId="0"/>
      <p:bldP spid="7193" grpId="0"/>
      <p:bldP spid="7195" grpId="0"/>
      <p:bldP spid="1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6"/>
          <p:cNvPicPr>
            <a:picLocks noChangeAspect="1"/>
          </p:cNvPicPr>
          <p:nvPr/>
        </p:nvPicPr>
        <p:blipFill>
          <a:blip r:embed="rId3"/>
          <a:stretch>
            <a:fillRect/>
          </a:stretch>
        </p:blipFill>
        <p:spPr>
          <a:xfrm>
            <a:off x="5370513" y="2981325"/>
            <a:ext cx="3960812" cy="1708150"/>
          </a:xfrm>
          <a:prstGeom prst="rect">
            <a:avLst/>
          </a:prstGeom>
          <a:noFill/>
          <a:ln w="9525">
            <a:noFill/>
          </a:ln>
        </p:spPr>
      </p:pic>
      <p:sp>
        <p:nvSpPr>
          <p:cNvPr id="20483" name="Text Box 5"/>
          <p:cNvSpPr txBox="1"/>
          <p:nvPr/>
        </p:nvSpPr>
        <p:spPr>
          <a:xfrm>
            <a:off x="2351088" y="4768850"/>
            <a:ext cx="7915275" cy="1383665"/>
          </a:xfrm>
          <a:prstGeom prst="rect">
            <a:avLst/>
          </a:prstGeom>
          <a:solidFill>
            <a:schemeClr val="bg1"/>
          </a:solidFill>
          <a:ln w="12700" cap="flat" cmpd="sng">
            <a:solidFill>
              <a:schemeClr val="bg1"/>
            </a:solidFill>
            <a:prstDash val="solid"/>
            <a:miter/>
            <a:headEnd type="none" w="med" len="med"/>
            <a:tailEnd type="none" w="med" len="med"/>
          </a:ln>
        </p:spPr>
        <p:txBody>
          <a:bodyPr anchor="t" anchorCtr="0">
            <a:spAutoFit/>
          </a:bodyPr>
          <a:lstStyle/>
          <a:p>
            <a:pPr>
              <a:lnSpc>
                <a:spcPct val="150000"/>
              </a:lnSpc>
            </a:pPr>
            <a:r>
              <a:rPr lang="zh-CN" altLang="en-US" sz="2800" dirty="0">
                <a:latin typeface="微软雅黑" panose="020B0503020204020204" charset="-122"/>
                <a:ea typeface="微软雅黑" panose="020B0503020204020204" charset="-122"/>
                <a:cs typeface="微软雅黑" panose="020B0503020204020204" charset="-122"/>
              </a:rPr>
              <a:t>    性质：位似图形上任意一对对应点到位似中心的</a:t>
            </a:r>
            <a:r>
              <a:rPr lang="zh-CN" altLang="en-US" sz="2800" dirty="0">
                <a:solidFill>
                  <a:srgbClr val="FF0000"/>
                </a:solidFill>
                <a:latin typeface="微软雅黑" panose="020B0503020204020204" charset="-122"/>
                <a:ea typeface="微软雅黑" panose="020B0503020204020204" charset="-122"/>
                <a:cs typeface="微软雅黑" panose="020B0503020204020204" charset="-122"/>
              </a:rPr>
              <a:t>距离之比</a:t>
            </a:r>
            <a:r>
              <a:rPr lang="zh-CN" altLang="en-US" sz="2800" dirty="0">
                <a:latin typeface="微软雅黑" panose="020B0503020204020204" charset="-122"/>
                <a:ea typeface="微软雅黑" panose="020B0503020204020204" charset="-122"/>
                <a:cs typeface="微软雅黑" panose="020B0503020204020204" charset="-122"/>
              </a:rPr>
              <a:t>等于</a:t>
            </a:r>
            <a:r>
              <a:rPr lang="zh-CN" altLang="en-US" sz="2800" dirty="0">
                <a:solidFill>
                  <a:srgbClr val="FF0000"/>
                </a:solidFill>
                <a:latin typeface="微软雅黑" panose="020B0503020204020204" charset="-122"/>
                <a:ea typeface="微软雅黑" panose="020B0503020204020204" charset="-122"/>
                <a:cs typeface="微软雅黑" panose="020B0503020204020204" charset="-122"/>
              </a:rPr>
              <a:t>相似比</a:t>
            </a:r>
            <a:r>
              <a:rPr lang="en-US" altLang="zh-CN" sz="2800" dirty="0">
                <a:latin typeface="微软雅黑" panose="020B0503020204020204" charset="-122"/>
                <a:ea typeface="微软雅黑" panose="020B0503020204020204" charset="-122"/>
                <a:cs typeface="微软雅黑" panose="020B0503020204020204" charset="-122"/>
              </a:rPr>
              <a:t>. </a:t>
            </a:r>
          </a:p>
        </p:txBody>
      </p:sp>
      <p:graphicFrame>
        <p:nvGraphicFramePr>
          <p:cNvPr id="8195" name="对象 20483"/>
          <p:cNvGraphicFramePr>
            <a:graphicFrameLocks noChangeAspect="1"/>
          </p:cNvGraphicFramePr>
          <p:nvPr/>
        </p:nvGraphicFramePr>
        <p:xfrm>
          <a:off x="1336993" y="1478598"/>
          <a:ext cx="3571097" cy="504000"/>
        </p:xfrm>
        <a:graphic>
          <a:graphicData uri="http://schemas.openxmlformats.org/presentationml/2006/ole">
            <mc:AlternateContent xmlns:mc="http://schemas.openxmlformats.org/markup-compatibility/2006">
              <mc:Choice xmlns:v="urn:schemas-microsoft-com:vml" Requires="v">
                <p:oleObj spid="_x0000_s1058" r:id="rId4" imgW="1349375" imgH="191135" progId="Equation.DSMT4">
                  <p:embed/>
                </p:oleObj>
              </mc:Choice>
              <mc:Fallback>
                <p:oleObj r:id="rId4" imgW="1349375" imgH="191135" progId="Equation.DSMT4">
                  <p:embed/>
                  <p:pic>
                    <p:nvPicPr>
                      <p:cNvPr id="0" name="OLE substitute image"/>
                      <p:cNvPicPr/>
                      <p:nvPr/>
                    </p:nvPicPr>
                    <p:blipFill>
                      <a:blip r:embed="rId5"/>
                      <a:stretch>
                        <a:fillRect/>
                      </a:stretch>
                    </p:blipFill>
                    <p:spPr>
                      <a:xfrm>
                        <a:off x="1336993" y="1478598"/>
                        <a:ext cx="3571097" cy="504000"/>
                      </a:xfrm>
                      <a:prstGeom prst="rect">
                        <a:avLst/>
                      </a:prstGeom>
                      <a:noFill/>
                      <a:ln w="38100">
                        <a:noFill/>
                        <a:miter/>
                      </a:ln>
                    </p:spPr>
                  </p:pic>
                </p:oleObj>
              </mc:Fallback>
            </mc:AlternateContent>
          </a:graphicData>
        </a:graphic>
      </p:graphicFrame>
      <p:graphicFrame>
        <p:nvGraphicFramePr>
          <p:cNvPr id="8196" name="对象 20484"/>
          <p:cNvGraphicFramePr>
            <a:graphicFrameLocks noChangeAspect="1"/>
          </p:cNvGraphicFramePr>
          <p:nvPr/>
        </p:nvGraphicFramePr>
        <p:xfrm>
          <a:off x="4904740" y="1514475"/>
          <a:ext cx="2624786" cy="432000"/>
        </p:xfrm>
        <a:graphic>
          <a:graphicData uri="http://schemas.openxmlformats.org/presentationml/2006/ole">
            <mc:AlternateContent xmlns:mc="http://schemas.openxmlformats.org/markup-compatibility/2006">
              <mc:Choice xmlns:v="urn:schemas-microsoft-com:vml" Requires="v">
                <p:oleObj spid="_x0000_s1059" r:id="rId6" imgW="1081405" imgH="177800" progId="Equation.DSMT4">
                  <p:embed/>
                </p:oleObj>
              </mc:Choice>
              <mc:Fallback>
                <p:oleObj r:id="rId6" imgW="1081405" imgH="177800" progId="Equation.DSMT4">
                  <p:embed/>
                  <p:pic>
                    <p:nvPicPr>
                      <p:cNvPr id="0" name="OLE substitute image"/>
                      <p:cNvPicPr/>
                      <p:nvPr/>
                    </p:nvPicPr>
                    <p:blipFill>
                      <a:blip r:embed="rId7"/>
                      <a:stretch>
                        <a:fillRect/>
                      </a:stretch>
                    </p:blipFill>
                    <p:spPr>
                      <a:xfrm>
                        <a:off x="4904740" y="1514475"/>
                        <a:ext cx="2624786" cy="432000"/>
                      </a:xfrm>
                      <a:prstGeom prst="rect">
                        <a:avLst/>
                      </a:prstGeom>
                      <a:noFill/>
                      <a:ln w="38100">
                        <a:noFill/>
                        <a:miter/>
                      </a:ln>
                    </p:spPr>
                  </p:pic>
                </p:oleObj>
              </mc:Fallback>
            </mc:AlternateContent>
          </a:graphicData>
        </a:graphic>
      </p:graphicFrame>
      <p:graphicFrame>
        <p:nvGraphicFramePr>
          <p:cNvPr id="8197" name="对象 20485"/>
          <p:cNvGraphicFramePr>
            <a:graphicFrameLocks noChangeAspect="1"/>
          </p:cNvGraphicFramePr>
          <p:nvPr/>
        </p:nvGraphicFramePr>
        <p:xfrm>
          <a:off x="4119246" y="2045177"/>
          <a:ext cx="3870960" cy="791210"/>
        </p:xfrm>
        <a:graphic>
          <a:graphicData uri="http://schemas.openxmlformats.org/presentationml/2006/ole">
            <mc:AlternateContent xmlns:mc="http://schemas.openxmlformats.org/markup-compatibility/2006">
              <mc:Choice xmlns:v="urn:schemas-microsoft-com:vml" Requires="v">
                <p:oleObj spid="_x0000_s1060" r:id="rId8" imgW="1803400" imgH="368300" progId="Equation.DSMT4">
                  <p:embed/>
                </p:oleObj>
              </mc:Choice>
              <mc:Fallback>
                <p:oleObj r:id="rId8" imgW="1803400" imgH="368300" progId="Equation.DSMT4">
                  <p:embed/>
                  <p:pic>
                    <p:nvPicPr>
                      <p:cNvPr id="0" name="OLE substitute image"/>
                      <p:cNvPicPr/>
                      <p:nvPr/>
                    </p:nvPicPr>
                    <p:blipFill>
                      <a:blip r:embed="rId9"/>
                      <a:stretch>
                        <a:fillRect/>
                      </a:stretch>
                    </p:blipFill>
                    <p:spPr>
                      <a:xfrm>
                        <a:off x="4119246" y="2045177"/>
                        <a:ext cx="3870960" cy="791210"/>
                      </a:xfrm>
                      <a:prstGeom prst="rect">
                        <a:avLst/>
                      </a:prstGeom>
                      <a:noFill/>
                      <a:ln w="38100">
                        <a:noFill/>
                        <a:miter/>
                      </a:ln>
                    </p:spPr>
                  </p:pic>
                </p:oleObj>
              </mc:Fallback>
            </mc:AlternateContent>
          </a:graphicData>
        </a:graphic>
      </p:graphicFrame>
      <p:pic>
        <p:nvPicPr>
          <p:cNvPr id="20487" name="Picture 4"/>
          <p:cNvPicPr>
            <a:picLocks noChangeAspect="1"/>
          </p:cNvPicPr>
          <p:nvPr/>
        </p:nvPicPr>
        <p:blipFill>
          <a:blip r:embed="rId10"/>
          <a:stretch>
            <a:fillRect/>
          </a:stretch>
        </p:blipFill>
        <p:spPr>
          <a:xfrm>
            <a:off x="3067050" y="2909888"/>
            <a:ext cx="1943100" cy="1579562"/>
          </a:xfrm>
          <a:prstGeom prst="rect">
            <a:avLst/>
          </a:prstGeom>
          <a:noFill/>
          <a:ln w="9525">
            <a:noFill/>
          </a:ln>
        </p:spPr>
      </p:pic>
      <p:sp>
        <p:nvSpPr>
          <p:cNvPr id="8199" name="圆角矩形 31"/>
          <p:cNvSpPr/>
          <p:nvPr/>
        </p:nvSpPr>
        <p:spPr>
          <a:xfrm>
            <a:off x="800418" y="646430"/>
            <a:ext cx="1624012" cy="554038"/>
          </a:xfrm>
          <a:prstGeom prst="roundRect">
            <a:avLst>
              <a:gd name="adj" fmla="val 16667"/>
            </a:avLst>
          </a:prstGeom>
          <a:solidFill>
            <a:srgbClr val="FFFFD9"/>
          </a:solidFill>
          <a:ln w="25400" cap="flat" cmpd="sng">
            <a:solidFill>
              <a:srgbClr val="0099FF"/>
            </a:solidFill>
            <a:prstDash val="solid"/>
            <a:round/>
            <a:headEnd type="none" w="med" len="med"/>
            <a:tailEnd type="none" w="med" len="med"/>
          </a:ln>
        </p:spPr>
        <p:txBody>
          <a:bodyPr anchor="t" anchorCtr="0"/>
          <a:lstStyle/>
          <a:p>
            <a:pPr algn="ctr"/>
            <a:r>
              <a:rPr lang="zh-CN" altLang="en-US" sz="2400" b="1">
                <a:latin typeface="微软雅黑" panose="020B0503020204020204" charset="-122"/>
                <a:ea typeface="微软雅黑" panose="020B0503020204020204" charset="-122"/>
                <a:sym typeface="微软雅黑" panose="020B0503020204020204" charset="-122"/>
              </a:rPr>
              <a:t>探究归纳</a:t>
            </a:r>
            <a:endParaRPr lang="zh-CN" altLang="en-US" sz="2400">
              <a:latin typeface="Arial" panose="020B0604020202020204" pitchFamily="34" charset="0"/>
              <a:ea typeface="宋体" panose="02010600030101010101" pitchFamily="2" charset="-122"/>
            </a:endParaRPr>
          </a:p>
        </p:txBody>
      </p:sp>
      <p:graphicFrame>
        <p:nvGraphicFramePr>
          <p:cNvPr id="8200" name="对象 20484"/>
          <p:cNvGraphicFramePr>
            <a:graphicFrameLocks noChangeAspect="1"/>
          </p:cNvGraphicFramePr>
          <p:nvPr/>
        </p:nvGraphicFramePr>
        <p:xfrm>
          <a:off x="7928610" y="1514475"/>
          <a:ext cx="2473665" cy="396000"/>
        </p:xfrm>
        <a:graphic>
          <a:graphicData uri="http://schemas.openxmlformats.org/presentationml/2006/ole">
            <mc:AlternateContent xmlns:mc="http://schemas.openxmlformats.org/markup-compatibility/2006">
              <mc:Choice xmlns:v="urn:schemas-microsoft-com:vml" Requires="v">
                <p:oleObj spid="_x0000_s1061" r:id="rId11" imgW="1105535" imgH="177800" progId="Equation.DSMT4">
                  <p:embed/>
                </p:oleObj>
              </mc:Choice>
              <mc:Fallback>
                <p:oleObj r:id="rId11" imgW="1105535" imgH="177800" progId="Equation.DSMT4">
                  <p:embed/>
                  <p:pic>
                    <p:nvPicPr>
                      <p:cNvPr id="0" name="OLE substitute image"/>
                      <p:cNvPicPr/>
                      <p:nvPr/>
                    </p:nvPicPr>
                    <p:blipFill>
                      <a:blip r:embed="rId12"/>
                      <a:stretch>
                        <a:fillRect/>
                      </a:stretch>
                    </p:blipFill>
                    <p:spPr>
                      <a:xfrm>
                        <a:off x="7928610" y="1514475"/>
                        <a:ext cx="2473665" cy="396000"/>
                      </a:xfrm>
                      <a:prstGeom prst="rect">
                        <a:avLst/>
                      </a:prstGeom>
                      <a:noFill/>
                      <a:ln w="38100">
                        <a:noFill/>
                        <a:miter/>
                      </a:ln>
                    </p:spPr>
                  </p:pic>
                </p:oleObj>
              </mc:Fallback>
            </mc:AlternateContent>
          </a:graphicData>
        </a:graphic>
      </p:graphicFrame>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0483"/>
                                        </p:tgtEl>
                                        <p:attrNameLst>
                                          <p:attrName>style.visibility</p:attrName>
                                        </p:attrNameLst>
                                      </p:cBhvr>
                                      <p:to>
                                        <p:strVal val="visible"/>
                                      </p:to>
                                    </p:set>
                                    <p:anim calcmode="discrete" valueType="clr">
                                      <p:cBhvr override="childStyle">
                                        <p:cTn id="7" dur="80"/>
                                        <p:tgtEl>
                                          <p:spTgt spid="20483"/>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0483"/>
                                        </p:tgtEl>
                                        <p:attrNameLst>
                                          <p:attrName>fillcolor</p:attrName>
                                        </p:attrNameLst>
                                      </p:cBhvr>
                                      <p:tavLst>
                                        <p:tav tm="0">
                                          <p:val>
                                            <p:clrVal>
                                              <a:schemeClr val="accent2"/>
                                            </p:clrVal>
                                          </p:val>
                                        </p:tav>
                                        <p:tav tm="50000">
                                          <p:val>
                                            <p:clrVal>
                                              <a:schemeClr val="hlink"/>
                                            </p:clrVal>
                                          </p:val>
                                        </p:tav>
                                      </p:tavLst>
                                    </p:anim>
                                    <p:set>
                                      <p:cBhvr>
                                        <p:cTn id="9" dur="80"/>
                                        <p:tgtEl>
                                          <p:spTgt spid="20483"/>
                                        </p:tgtEl>
                                        <p:attrNameLst>
                                          <p:attrName>fill.type</p:attrName>
                                        </p:attrNameLst>
                                      </p:cBhvr>
                                      <p:to>
                                        <p:strVal val="solid"/>
                                      </p:to>
                                    </p:set>
                                  </p:childTnLst>
                                </p:cTn>
                              </p:par>
                              <p:par>
                                <p:cTn id="10" presetID="3" presetClass="entr" presetSubtype="10" fill="hold" nodeType="withEffect">
                                  <p:stCondLst>
                                    <p:cond delay="0"/>
                                  </p:stCondLst>
                                  <p:childTnLst>
                                    <p:set>
                                      <p:cBhvr>
                                        <p:cTn id="11" dur="1" fill="hold">
                                          <p:stCondLst>
                                            <p:cond delay="0"/>
                                          </p:stCondLst>
                                        </p:cTn>
                                        <p:tgtEl>
                                          <p:spTgt spid="20487"/>
                                        </p:tgtEl>
                                        <p:attrNameLst>
                                          <p:attrName>style.visibility</p:attrName>
                                        </p:attrNameLst>
                                      </p:cBhvr>
                                      <p:to>
                                        <p:strVal val="visible"/>
                                      </p:to>
                                    </p:set>
                                    <p:animEffect transition="in" filter="blinds(horizontal)">
                                      <p:cBhvr>
                                        <p:cTn id="12" dur="500"/>
                                        <p:tgtEl>
                                          <p:spTgt spid="20487"/>
                                        </p:tgtEl>
                                      </p:cBhvr>
                                    </p:animEffect>
                                  </p:childTnLst>
                                </p:cTn>
                              </p:par>
                              <p:par>
                                <p:cTn id="13" presetID="3" presetClass="entr" presetSubtype="10" fill="hold" nodeType="withEffect">
                                  <p:stCondLst>
                                    <p:cond delay="0"/>
                                  </p:stCondLst>
                                  <p:childTnLst>
                                    <p:set>
                                      <p:cBhvr>
                                        <p:cTn id="14" dur="1" fill="hold">
                                          <p:stCondLst>
                                            <p:cond delay="0"/>
                                          </p:stCondLst>
                                        </p:cTn>
                                        <p:tgtEl>
                                          <p:spTgt spid="20482"/>
                                        </p:tgtEl>
                                        <p:attrNameLst>
                                          <p:attrName>style.visibility</p:attrName>
                                        </p:attrNameLst>
                                      </p:cBhvr>
                                      <p:to>
                                        <p:strVal val="visible"/>
                                      </p:to>
                                    </p:set>
                                    <p:animEffect transition="in" filter="blinds(horizontal)">
                                      <p:cBhvr>
                                        <p:cTn id="15" dur="500"/>
                                        <p:tgtEl>
                                          <p:spTgt spid="204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6" name="Group 2"/>
          <p:cNvGrpSpPr/>
          <p:nvPr/>
        </p:nvGrpSpPr>
        <p:grpSpPr>
          <a:xfrm>
            <a:off x="1571625" y="799783"/>
            <a:ext cx="4535488" cy="4108450"/>
            <a:chOff x="204" y="890"/>
            <a:chExt cx="2857" cy="2588"/>
          </a:xfrm>
        </p:grpSpPr>
        <p:sp>
          <p:nvSpPr>
            <p:cNvPr id="18437" name="Text Box 3"/>
            <p:cNvSpPr txBox="1"/>
            <p:nvPr/>
          </p:nvSpPr>
          <p:spPr>
            <a:xfrm>
              <a:off x="204" y="890"/>
              <a:ext cx="2857" cy="329"/>
            </a:xfrm>
            <a:prstGeom prst="rect">
              <a:avLst/>
            </a:prstGeom>
            <a:noFill/>
            <a:ln w="9525">
              <a:noFill/>
            </a:ln>
          </p:spPr>
          <p:txBody>
            <a:bodyPr anchor="t">
              <a:spAutoFit/>
            </a:bodyPr>
            <a:lstStyle/>
            <a:p>
              <a:endParaRPr lang="zh-CN" altLang="zh-CN" sz="2800" b="1">
                <a:solidFill>
                  <a:srgbClr val="0000FF"/>
                </a:solidFill>
                <a:latin typeface="宋体" panose="02010600030101010101" pitchFamily="2" charset="-122"/>
                <a:ea typeface="宋体" panose="02010600030101010101" pitchFamily="2" charset="-122"/>
              </a:endParaRPr>
            </a:p>
          </p:txBody>
        </p:sp>
        <p:pic>
          <p:nvPicPr>
            <p:cNvPr id="18438" name="Picture 4"/>
            <p:cNvPicPr>
              <a:picLocks noChangeAspect="1"/>
            </p:cNvPicPr>
            <p:nvPr/>
          </p:nvPicPr>
          <p:blipFill>
            <a:blip r:embed="rId3"/>
            <a:stretch>
              <a:fillRect/>
            </a:stretch>
          </p:blipFill>
          <p:spPr>
            <a:xfrm>
              <a:off x="385" y="1298"/>
              <a:ext cx="1724" cy="1702"/>
            </a:xfrm>
            <a:prstGeom prst="rect">
              <a:avLst/>
            </a:prstGeom>
            <a:noFill/>
            <a:ln w="9525">
              <a:noFill/>
            </a:ln>
          </p:spPr>
        </p:pic>
        <p:sp>
          <p:nvSpPr>
            <p:cNvPr id="18439" name="Rectangle 5"/>
            <p:cNvSpPr/>
            <p:nvPr/>
          </p:nvSpPr>
          <p:spPr>
            <a:xfrm>
              <a:off x="691" y="3110"/>
              <a:ext cx="195" cy="368"/>
            </a:xfrm>
            <a:prstGeom prst="rect">
              <a:avLst/>
            </a:prstGeom>
            <a:noFill/>
            <a:ln w="9525">
              <a:noFill/>
            </a:ln>
          </p:spPr>
          <p:txBody>
            <a:bodyPr wrap="none" anchor="t">
              <a:spAutoFit/>
            </a:bodyPr>
            <a:lstStyle/>
            <a:p>
              <a:endParaRPr lang="zh-CN" altLang="zh-CN" sz="3200" b="1">
                <a:solidFill>
                  <a:srgbClr val="000000"/>
                </a:solidFill>
                <a:latin typeface="宋体" panose="02010600030101010101" pitchFamily="2" charset="-122"/>
                <a:ea typeface="宋体" panose="02010600030101010101" pitchFamily="2" charset="-122"/>
              </a:endParaRPr>
            </a:p>
          </p:txBody>
        </p:sp>
      </p:grpSp>
      <p:grpSp>
        <p:nvGrpSpPr>
          <p:cNvPr id="18440" name="Group 6"/>
          <p:cNvGrpSpPr/>
          <p:nvPr/>
        </p:nvGrpSpPr>
        <p:grpSpPr>
          <a:xfrm>
            <a:off x="6420168" y="1015683"/>
            <a:ext cx="2747962" cy="3532187"/>
            <a:chOff x="2880" y="1162"/>
            <a:chExt cx="1731" cy="2226"/>
          </a:xfrm>
        </p:grpSpPr>
        <p:pic>
          <p:nvPicPr>
            <p:cNvPr id="18441" name="Picture 7"/>
            <p:cNvPicPr>
              <a:picLocks noChangeAspect="1"/>
            </p:cNvPicPr>
            <p:nvPr/>
          </p:nvPicPr>
          <p:blipFill>
            <a:blip r:embed="rId4"/>
            <a:stretch>
              <a:fillRect/>
            </a:stretch>
          </p:blipFill>
          <p:spPr>
            <a:xfrm>
              <a:off x="2880" y="1162"/>
              <a:ext cx="1731" cy="1769"/>
            </a:xfrm>
            <a:prstGeom prst="rect">
              <a:avLst/>
            </a:prstGeom>
            <a:noFill/>
            <a:ln w="9525">
              <a:noFill/>
            </a:ln>
          </p:spPr>
        </p:pic>
        <p:sp>
          <p:nvSpPr>
            <p:cNvPr id="18442" name="Rectangle 8"/>
            <p:cNvSpPr/>
            <p:nvPr/>
          </p:nvSpPr>
          <p:spPr>
            <a:xfrm>
              <a:off x="3080" y="3020"/>
              <a:ext cx="195" cy="368"/>
            </a:xfrm>
            <a:prstGeom prst="rect">
              <a:avLst/>
            </a:prstGeom>
            <a:noFill/>
            <a:ln w="9525">
              <a:noFill/>
            </a:ln>
          </p:spPr>
          <p:txBody>
            <a:bodyPr wrap="none" anchor="t">
              <a:spAutoFit/>
            </a:bodyPr>
            <a:lstStyle/>
            <a:p>
              <a:endParaRPr lang="zh-CN" altLang="zh-CN" sz="3200" b="1">
                <a:solidFill>
                  <a:srgbClr val="000000"/>
                </a:solidFill>
                <a:latin typeface="宋体" panose="02010600030101010101" pitchFamily="2" charset="-122"/>
                <a:ea typeface="宋体" panose="02010600030101010101" pitchFamily="2" charset="-122"/>
              </a:endParaRPr>
            </a:p>
          </p:txBody>
        </p:sp>
      </p:grpSp>
      <p:sp>
        <p:nvSpPr>
          <p:cNvPr id="18443" name="Rectangle 9"/>
          <p:cNvSpPr/>
          <p:nvPr/>
        </p:nvSpPr>
        <p:spPr>
          <a:xfrm>
            <a:off x="1119505" y="685800"/>
            <a:ext cx="9392285" cy="521970"/>
          </a:xfrm>
          <a:prstGeom prst="rect">
            <a:avLst/>
          </a:prstGeom>
          <a:noFill/>
          <a:ln w="9525">
            <a:noFill/>
          </a:ln>
        </p:spPr>
        <p:txBody>
          <a:bodyPr wrap="square" anchor="t">
            <a:spAutoFit/>
          </a:bodyPr>
          <a:lstStyle/>
          <a:p>
            <a:r>
              <a:rPr lang="zh-CN" altLang="en-US" sz="2800" dirty="0">
                <a:solidFill>
                  <a:srgbClr val="FF0000"/>
                </a:solidFill>
                <a:latin typeface="微软雅黑" panose="020B0503020204020204" charset="-122"/>
                <a:ea typeface="微软雅黑" panose="020B0503020204020204" charset="-122"/>
                <a:cs typeface="微软雅黑" panose="020B0503020204020204" charset="-122"/>
              </a:rPr>
              <a:t>例</a:t>
            </a:r>
            <a:r>
              <a:rPr lang="en-US" altLang="zh-CN" sz="2800" dirty="0">
                <a:solidFill>
                  <a:srgbClr val="FF0000"/>
                </a:solidFill>
                <a:latin typeface="微软雅黑" panose="020B0503020204020204" charset="-122"/>
                <a:ea typeface="微软雅黑" panose="020B0503020204020204" charset="-122"/>
                <a:cs typeface="微软雅黑" panose="020B0503020204020204" charset="-122"/>
              </a:rPr>
              <a:t>1</a:t>
            </a:r>
            <a:r>
              <a:rPr lang="en-US" altLang="zh-CN" sz="2800" dirty="0">
                <a:solidFill>
                  <a:srgbClr val="000000"/>
                </a:solidFill>
                <a:latin typeface="微软雅黑" panose="020B0503020204020204" charset="-122"/>
                <a:ea typeface="微软雅黑" panose="020B0503020204020204" charset="-122"/>
                <a:cs typeface="微软雅黑" panose="020B0503020204020204" charset="-122"/>
              </a:rPr>
              <a:t>   </a:t>
            </a:r>
            <a:r>
              <a:rPr lang="zh-CN" altLang="en-US" sz="2800" dirty="0">
                <a:solidFill>
                  <a:srgbClr val="000000"/>
                </a:solidFill>
                <a:latin typeface="微软雅黑" panose="020B0503020204020204" charset="-122"/>
                <a:ea typeface="微软雅黑" panose="020B0503020204020204" charset="-122"/>
                <a:cs typeface="微软雅黑" panose="020B0503020204020204" charset="-122"/>
              </a:rPr>
              <a:t>判断下列各对图形哪些是相似图形，哪些是位似图形</a:t>
            </a:r>
            <a:r>
              <a:rPr lang="en-US" altLang="zh-CN" sz="2800" dirty="0">
                <a:solidFill>
                  <a:srgbClr val="000000"/>
                </a:solidFill>
                <a:latin typeface="微软雅黑" panose="020B0503020204020204" charset="-122"/>
                <a:ea typeface="微软雅黑" panose="020B0503020204020204" charset="-122"/>
                <a:cs typeface="微软雅黑" panose="020B0503020204020204" charset="-122"/>
              </a:rPr>
              <a:t>. </a:t>
            </a:r>
          </a:p>
        </p:txBody>
      </p:sp>
      <p:sp>
        <p:nvSpPr>
          <p:cNvPr id="149517" name="Text Box 13"/>
          <p:cNvSpPr txBox="1"/>
          <p:nvPr/>
        </p:nvSpPr>
        <p:spPr>
          <a:xfrm>
            <a:off x="897255" y="4811713"/>
            <a:ext cx="2643188" cy="1899285"/>
          </a:xfrm>
          <a:prstGeom prst="rect">
            <a:avLst/>
          </a:prstGeom>
          <a:solidFill>
            <a:srgbClr val="FFFF00"/>
          </a:solidFill>
          <a:ln w="9525">
            <a:noFill/>
          </a:ln>
        </p:spPr>
        <p:txBody>
          <a:bodyPr anchor="t">
            <a:spAutoFit/>
          </a:bodyPr>
          <a:lstStyle/>
          <a:p>
            <a:pPr>
              <a:lnSpc>
                <a:spcPct val="140000"/>
              </a:lnSpc>
            </a:pPr>
            <a:r>
              <a:rPr lang="zh-CN" altLang="en-US" sz="2800" dirty="0">
                <a:solidFill>
                  <a:srgbClr val="000000"/>
                </a:solidFill>
                <a:latin typeface="微软雅黑" panose="020B0503020204020204" charset="-122"/>
                <a:ea typeface="微软雅黑" panose="020B0503020204020204" charset="-122"/>
                <a:cs typeface="微软雅黑" panose="020B0503020204020204" charset="-122"/>
              </a:rPr>
              <a:t>结论</a:t>
            </a:r>
            <a:r>
              <a:rPr lang="en-US" altLang="zh-CN" sz="2800" dirty="0">
                <a:solidFill>
                  <a:srgbClr val="000000"/>
                </a:solidFill>
                <a:latin typeface="微软雅黑" panose="020B0503020204020204" charset="-122"/>
                <a:ea typeface="微软雅黑" panose="020B0503020204020204" charset="-122"/>
                <a:cs typeface="微软雅黑" panose="020B0503020204020204" charset="-122"/>
              </a:rPr>
              <a:t>1</a:t>
            </a:r>
            <a:r>
              <a:rPr lang="zh-CN" altLang="en-US" sz="2800" dirty="0">
                <a:solidFill>
                  <a:srgbClr val="000000"/>
                </a:solidFill>
                <a:latin typeface="微软雅黑" panose="020B0503020204020204" charset="-122"/>
                <a:ea typeface="微软雅黑" panose="020B0503020204020204" charset="-122"/>
                <a:cs typeface="微软雅黑" panose="020B0503020204020204" charset="-122"/>
              </a:rPr>
              <a:t>：位似图形是</a:t>
            </a:r>
            <a:r>
              <a:rPr lang="zh-CN" altLang="en-US" sz="2800" dirty="0">
                <a:solidFill>
                  <a:srgbClr val="0000FF"/>
                </a:solidFill>
                <a:latin typeface="微软雅黑" panose="020B0503020204020204" charset="-122"/>
                <a:ea typeface="微软雅黑" panose="020B0503020204020204" charset="-122"/>
                <a:cs typeface="微软雅黑" panose="020B0503020204020204" charset="-122"/>
              </a:rPr>
              <a:t>相似图形的</a:t>
            </a:r>
            <a:r>
              <a:rPr lang="zh-CN" altLang="en-US" sz="2800" dirty="0">
                <a:solidFill>
                  <a:srgbClr val="FF3300"/>
                </a:solidFill>
                <a:latin typeface="微软雅黑" panose="020B0503020204020204" charset="-122"/>
                <a:ea typeface="微软雅黑" panose="020B0503020204020204" charset="-122"/>
                <a:cs typeface="微软雅黑" panose="020B0503020204020204" charset="-122"/>
              </a:rPr>
              <a:t>特殊</a:t>
            </a:r>
            <a:r>
              <a:rPr lang="zh-CN" altLang="en-US" sz="2800" dirty="0">
                <a:solidFill>
                  <a:srgbClr val="0000FF"/>
                </a:solidFill>
                <a:latin typeface="微软雅黑" panose="020B0503020204020204" charset="-122"/>
                <a:ea typeface="微软雅黑" panose="020B0503020204020204" charset="-122"/>
                <a:cs typeface="微软雅黑" panose="020B0503020204020204" charset="-122"/>
              </a:rPr>
              <a:t>情形</a:t>
            </a:r>
            <a:r>
              <a:rPr lang="en-US" altLang="zh-CN" sz="2800" dirty="0">
                <a:solidFill>
                  <a:srgbClr val="000000"/>
                </a:solidFill>
                <a:latin typeface="微软雅黑" panose="020B0503020204020204" charset="-122"/>
                <a:ea typeface="微软雅黑" panose="020B0503020204020204" charset="-122"/>
                <a:cs typeface="微软雅黑" panose="020B0503020204020204" charset="-122"/>
              </a:rPr>
              <a:t>.</a:t>
            </a:r>
            <a:endParaRPr lang="zh-CN" altLang="en-US" sz="2800" dirty="0">
              <a:solidFill>
                <a:srgbClr val="000000"/>
              </a:solidFill>
              <a:latin typeface="微软雅黑" panose="020B0503020204020204" charset="-122"/>
              <a:ea typeface="微软雅黑" panose="020B0503020204020204" charset="-122"/>
              <a:cs typeface="微软雅黑" panose="020B0503020204020204" charset="-122"/>
            </a:endParaRPr>
          </a:p>
        </p:txBody>
      </p:sp>
      <p:sp>
        <p:nvSpPr>
          <p:cNvPr id="149518" name="Text Box 14"/>
          <p:cNvSpPr txBox="1"/>
          <p:nvPr/>
        </p:nvSpPr>
        <p:spPr>
          <a:xfrm>
            <a:off x="2589530" y="2644775"/>
            <a:ext cx="1760855" cy="460375"/>
          </a:xfrm>
          <a:prstGeom prst="rect">
            <a:avLst/>
          </a:prstGeom>
          <a:noFill/>
          <a:ln w="38100">
            <a:noFill/>
          </a:ln>
        </p:spPr>
        <p:txBody>
          <a:bodyPr wrap="square" anchor="t">
            <a:spAutoFit/>
          </a:bodyPr>
          <a:lstStyle/>
          <a:p>
            <a:r>
              <a:rPr lang="zh-CN" altLang="en-US" sz="2400" b="1">
                <a:solidFill>
                  <a:srgbClr val="FF3300"/>
                </a:solidFill>
                <a:latin typeface="微软雅黑" panose="020B0503020204020204" charset="-122"/>
                <a:ea typeface="微软雅黑" panose="020B0503020204020204" charset="-122"/>
              </a:rPr>
              <a:t>相似且位似</a:t>
            </a:r>
          </a:p>
        </p:txBody>
      </p:sp>
      <p:sp>
        <p:nvSpPr>
          <p:cNvPr id="149519" name="Text Box 15"/>
          <p:cNvSpPr txBox="1"/>
          <p:nvPr/>
        </p:nvSpPr>
        <p:spPr>
          <a:xfrm>
            <a:off x="6830060" y="2590800"/>
            <a:ext cx="2514600" cy="460375"/>
          </a:xfrm>
          <a:prstGeom prst="rect">
            <a:avLst/>
          </a:prstGeom>
          <a:noFill/>
          <a:ln w="38100">
            <a:noFill/>
          </a:ln>
        </p:spPr>
        <p:txBody>
          <a:bodyPr wrap="square" anchor="t">
            <a:spAutoFit/>
          </a:bodyPr>
          <a:lstStyle/>
          <a:p>
            <a:r>
              <a:rPr lang="zh-CN" altLang="en-US" sz="2400" b="1">
                <a:solidFill>
                  <a:srgbClr val="FF3300"/>
                </a:solidFill>
                <a:latin typeface="微软雅黑" panose="020B0503020204020204" charset="-122"/>
                <a:ea typeface="微软雅黑" panose="020B0503020204020204" charset="-122"/>
              </a:rPr>
              <a:t>相似但不是位似</a:t>
            </a:r>
          </a:p>
        </p:txBody>
      </p:sp>
      <p:sp>
        <p:nvSpPr>
          <p:cNvPr id="18447" name="Rectangle 16"/>
          <p:cNvSpPr/>
          <p:nvPr/>
        </p:nvSpPr>
        <p:spPr>
          <a:xfrm>
            <a:off x="4596130" y="3977958"/>
            <a:ext cx="1943100" cy="1944687"/>
          </a:xfrm>
          <a:prstGeom prst="rect">
            <a:avLst/>
          </a:prstGeom>
          <a:solidFill>
            <a:schemeClr val="bg1"/>
          </a:solidFill>
          <a:ln w="28575" cap="flat" cmpd="sng">
            <a:solidFill>
              <a:srgbClr val="FF3300"/>
            </a:solidFill>
            <a:prstDash val="solid"/>
            <a:miter/>
            <a:headEnd type="none" w="med" len="med"/>
            <a:tailEnd type="none" w="med" len="med"/>
          </a:ln>
        </p:spPr>
        <p:txBody>
          <a:bodyPr wrap="none" anchor="ctr"/>
          <a:lstStyle/>
          <a:p>
            <a:endParaRPr lang="zh-CN" altLang="zh-CN" sz="2400">
              <a:solidFill>
                <a:srgbClr val="000000"/>
              </a:solidFill>
              <a:latin typeface="Times New Roman" panose="02020603050405020304" pitchFamily="18" charset="0"/>
              <a:ea typeface="宋体" panose="02010600030101010101" pitchFamily="2" charset="-122"/>
            </a:endParaRPr>
          </a:p>
        </p:txBody>
      </p:sp>
      <p:sp>
        <p:nvSpPr>
          <p:cNvPr id="18448" name="Rectangle 17"/>
          <p:cNvSpPr/>
          <p:nvPr/>
        </p:nvSpPr>
        <p:spPr>
          <a:xfrm>
            <a:off x="6540818" y="5128895"/>
            <a:ext cx="865187" cy="792163"/>
          </a:xfrm>
          <a:prstGeom prst="rect">
            <a:avLst/>
          </a:prstGeom>
          <a:solidFill>
            <a:schemeClr val="bg1"/>
          </a:solidFill>
          <a:ln w="28575" cap="flat" cmpd="sng">
            <a:solidFill>
              <a:srgbClr val="FF3300"/>
            </a:solidFill>
            <a:prstDash val="solid"/>
            <a:miter/>
            <a:headEnd type="none" w="med" len="med"/>
            <a:tailEnd type="none" w="med" len="med"/>
          </a:ln>
        </p:spPr>
        <p:txBody>
          <a:bodyPr wrap="none" anchor="ctr"/>
          <a:lstStyle/>
          <a:p>
            <a:endParaRPr lang="zh-CN" altLang="zh-CN" sz="1600">
              <a:solidFill>
                <a:srgbClr val="000000"/>
              </a:solidFill>
              <a:latin typeface="Times New Roman" panose="02020603050405020304" pitchFamily="18" charset="0"/>
              <a:ea typeface="宋体" panose="02010600030101010101" pitchFamily="2" charset="-122"/>
            </a:endParaRPr>
          </a:p>
        </p:txBody>
      </p:sp>
      <p:sp>
        <p:nvSpPr>
          <p:cNvPr id="149522" name="Line 18"/>
          <p:cNvSpPr/>
          <p:nvPr/>
        </p:nvSpPr>
        <p:spPr>
          <a:xfrm>
            <a:off x="6035993" y="3328670"/>
            <a:ext cx="2665412" cy="3529013"/>
          </a:xfrm>
          <a:prstGeom prst="line">
            <a:avLst/>
          </a:prstGeom>
          <a:ln w="19050" cap="flat" cmpd="sng">
            <a:solidFill>
              <a:srgbClr val="CC00FF"/>
            </a:solidFill>
            <a:prstDash val="solid"/>
            <a:round/>
            <a:headEnd type="none" w="med" len="med"/>
            <a:tailEnd type="none" w="med" len="med"/>
          </a:ln>
        </p:spPr>
        <p:txBody>
          <a:bodyPr/>
          <a:lstStyle/>
          <a:p>
            <a:endParaRPr/>
          </a:p>
        </p:txBody>
      </p:sp>
      <p:sp>
        <p:nvSpPr>
          <p:cNvPr id="149523" name="Line 19"/>
          <p:cNvSpPr/>
          <p:nvPr/>
        </p:nvSpPr>
        <p:spPr>
          <a:xfrm>
            <a:off x="3978593" y="3614420"/>
            <a:ext cx="5072062" cy="3000375"/>
          </a:xfrm>
          <a:prstGeom prst="line">
            <a:avLst/>
          </a:prstGeom>
          <a:ln w="19050" cap="flat" cmpd="sng">
            <a:solidFill>
              <a:srgbClr val="CC00FF"/>
            </a:solidFill>
            <a:prstDash val="solid"/>
            <a:round/>
            <a:headEnd type="none" w="med" len="med"/>
            <a:tailEnd type="none" w="med" len="med"/>
          </a:ln>
        </p:spPr>
        <p:txBody>
          <a:bodyPr/>
          <a:lstStyle/>
          <a:p>
            <a:endParaRPr/>
          </a:p>
        </p:txBody>
      </p:sp>
      <p:sp>
        <p:nvSpPr>
          <p:cNvPr id="149524" name="Line 20"/>
          <p:cNvSpPr/>
          <p:nvPr/>
        </p:nvSpPr>
        <p:spPr>
          <a:xfrm>
            <a:off x="3907155" y="5930583"/>
            <a:ext cx="4895850" cy="0"/>
          </a:xfrm>
          <a:prstGeom prst="line">
            <a:avLst/>
          </a:prstGeom>
          <a:ln w="19050" cap="flat" cmpd="sng">
            <a:solidFill>
              <a:srgbClr val="CC00FF"/>
            </a:solidFill>
            <a:prstDash val="solid"/>
            <a:round/>
            <a:headEnd type="none" w="med" len="med"/>
            <a:tailEnd type="none" w="med" len="med"/>
          </a:ln>
        </p:spPr>
        <p:txBody>
          <a:bodyPr/>
          <a:lstStyle/>
          <a:p>
            <a:endParaRPr/>
          </a:p>
        </p:txBody>
      </p:sp>
      <p:sp>
        <p:nvSpPr>
          <p:cNvPr id="18452" name="Text Box 21"/>
          <p:cNvSpPr txBox="1"/>
          <p:nvPr/>
        </p:nvSpPr>
        <p:spPr>
          <a:xfrm>
            <a:off x="4092893" y="3762058"/>
            <a:ext cx="360362" cy="460375"/>
          </a:xfrm>
          <a:prstGeom prst="rect">
            <a:avLst/>
          </a:prstGeom>
          <a:noFill/>
          <a:ln w="9525">
            <a:noFill/>
          </a:ln>
        </p:spPr>
        <p:txBody>
          <a:bodyPr anchor="t">
            <a:spAutoFit/>
          </a:bodyPr>
          <a:lstStyle/>
          <a:p>
            <a:pPr>
              <a:spcBef>
                <a:spcPct val="50000"/>
              </a:spcBef>
            </a:pPr>
            <a:r>
              <a:rPr lang="en-US" altLang="zh-CN" sz="2400">
                <a:solidFill>
                  <a:srgbClr val="000000"/>
                </a:solidFill>
                <a:latin typeface="Times New Roman" panose="02020603050405020304" pitchFamily="18" charset="0"/>
                <a:ea typeface="宋体" panose="02010600030101010101" pitchFamily="2" charset="-122"/>
              </a:rPr>
              <a:t>A</a:t>
            </a:r>
          </a:p>
        </p:txBody>
      </p:sp>
      <p:sp>
        <p:nvSpPr>
          <p:cNvPr id="18453" name="Text Box 22"/>
          <p:cNvSpPr txBox="1"/>
          <p:nvPr/>
        </p:nvSpPr>
        <p:spPr>
          <a:xfrm>
            <a:off x="4353243" y="5855970"/>
            <a:ext cx="360362" cy="460375"/>
          </a:xfrm>
          <a:prstGeom prst="rect">
            <a:avLst/>
          </a:prstGeom>
          <a:noFill/>
          <a:ln w="9525">
            <a:noFill/>
          </a:ln>
        </p:spPr>
        <p:txBody>
          <a:bodyPr anchor="t">
            <a:spAutoFit/>
          </a:bodyPr>
          <a:lstStyle/>
          <a:p>
            <a:pPr>
              <a:spcBef>
                <a:spcPct val="50000"/>
              </a:spcBef>
            </a:pPr>
            <a:r>
              <a:rPr lang="en-US" altLang="zh-CN" sz="2400">
                <a:solidFill>
                  <a:srgbClr val="000000"/>
                </a:solidFill>
                <a:latin typeface="Times New Roman" panose="02020603050405020304" pitchFamily="18" charset="0"/>
                <a:ea typeface="宋体" panose="02010600030101010101" pitchFamily="2" charset="-122"/>
              </a:rPr>
              <a:t>B</a:t>
            </a:r>
          </a:p>
        </p:txBody>
      </p:sp>
      <p:sp>
        <p:nvSpPr>
          <p:cNvPr id="18454" name="Text Box 24"/>
          <p:cNvSpPr txBox="1"/>
          <p:nvPr/>
        </p:nvSpPr>
        <p:spPr>
          <a:xfrm>
            <a:off x="6251893" y="6013133"/>
            <a:ext cx="360362" cy="460375"/>
          </a:xfrm>
          <a:prstGeom prst="rect">
            <a:avLst/>
          </a:prstGeom>
          <a:noFill/>
          <a:ln w="9525">
            <a:noFill/>
          </a:ln>
        </p:spPr>
        <p:txBody>
          <a:bodyPr anchor="t">
            <a:spAutoFit/>
          </a:bodyPr>
          <a:lstStyle/>
          <a:p>
            <a:pPr>
              <a:spcBef>
                <a:spcPct val="50000"/>
              </a:spcBef>
            </a:pPr>
            <a:r>
              <a:rPr lang="en-US" altLang="zh-CN" sz="2400">
                <a:solidFill>
                  <a:srgbClr val="000000"/>
                </a:solidFill>
                <a:latin typeface="Times New Roman" panose="02020603050405020304" pitchFamily="18" charset="0"/>
                <a:ea typeface="宋体" panose="02010600030101010101" pitchFamily="2" charset="-122"/>
              </a:rPr>
              <a:t>C</a:t>
            </a:r>
          </a:p>
        </p:txBody>
      </p:sp>
      <p:sp>
        <p:nvSpPr>
          <p:cNvPr id="18455" name="Text Box 25"/>
          <p:cNvSpPr txBox="1"/>
          <p:nvPr/>
        </p:nvSpPr>
        <p:spPr>
          <a:xfrm>
            <a:off x="6612255" y="3689033"/>
            <a:ext cx="360363" cy="460375"/>
          </a:xfrm>
          <a:prstGeom prst="rect">
            <a:avLst/>
          </a:prstGeom>
          <a:noFill/>
          <a:ln w="9525">
            <a:noFill/>
          </a:ln>
        </p:spPr>
        <p:txBody>
          <a:bodyPr anchor="t">
            <a:spAutoFit/>
          </a:bodyPr>
          <a:lstStyle/>
          <a:p>
            <a:pPr>
              <a:spcBef>
                <a:spcPct val="50000"/>
              </a:spcBef>
            </a:pPr>
            <a:r>
              <a:rPr lang="en-US" altLang="zh-CN" sz="2400">
                <a:solidFill>
                  <a:srgbClr val="000000"/>
                </a:solidFill>
                <a:latin typeface="Times New Roman" panose="02020603050405020304" pitchFamily="18" charset="0"/>
                <a:ea typeface="宋体" panose="02010600030101010101" pitchFamily="2" charset="-122"/>
              </a:rPr>
              <a:t>D</a:t>
            </a:r>
          </a:p>
        </p:txBody>
      </p:sp>
      <p:sp>
        <p:nvSpPr>
          <p:cNvPr id="18456" name="Text Box 26"/>
          <p:cNvSpPr txBox="1"/>
          <p:nvPr/>
        </p:nvSpPr>
        <p:spPr>
          <a:xfrm>
            <a:off x="6180455" y="4625658"/>
            <a:ext cx="360363" cy="460375"/>
          </a:xfrm>
          <a:prstGeom prst="rect">
            <a:avLst/>
          </a:prstGeom>
          <a:noFill/>
          <a:ln w="9525">
            <a:noFill/>
          </a:ln>
        </p:spPr>
        <p:txBody>
          <a:bodyPr anchor="t">
            <a:spAutoFit/>
          </a:bodyPr>
          <a:lstStyle/>
          <a:p>
            <a:pPr>
              <a:spcBef>
                <a:spcPct val="50000"/>
              </a:spcBef>
            </a:pPr>
            <a:r>
              <a:rPr lang="en-US" altLang="zh-CN" sz="2400">
                <a:solidFill>
                  <a:srgbClr val="000000"/>
                </a:solidFill>
                <a:latin typeface="Times New Roman" panose="02020603050405020304" pitchFamily="18" charset="0"/>
                <a:ea typeface="宋体" panose="02010600030101010101" pitchFamily="2" charset="-122"/>
              </a:rPr>
              <a:t>E</a:t>
            </a:r>
          </a:p>
        </p:txBody>
      </p:sp>
      <p:sp>
        <p:nvSpPr>
          <p:cNvPr id="18457" name="Text Box 27"/>
          <p:cNvSpPr txBox="1"/>
          <p:nvPr/>
        </p:nvSpPr>
        <p:spPr>
          <a:xfrm>
            <a:off x="7477443" y="4841558"/>
            <a:ext cx="360362" cy="460375"/>
          </a:xfrm>
          <a:prstGeom prst="rect">
            <a:avLst/>
          </a:prstGeom>
          <a:noFill/>
          <a:ln w="9525">
            <a:noFill/>
          </a:ln>
        </p:spPr>
        <p:txBody>
          <a:bodyPr anchor="t">
            <a:spAutoFit/>
          </a:bodyPr>
          <a:lstStyle/>
          <a:p>
            <a:pPr>
              <a:spcBef>
                <a:spcPct val="50000"/>
              </a:spcBef>
            </a:pPr>
            <a:r>
              <a:rPr lang="en-US" altLang="zh-CN" sz="2400">
                <a:solidFill>
                  <a:srgbClr val="000000"/>
                </a:solidFill>
                <a:latin typeface="Times New Roman" panose="02020603050405020304" pitchFamily="18" charset="0"/>
                <a:ea typeface="宋体" panose="02010600030101010101" pitchFamily="2" charset="-122"/>
              </a:rPr>
              <a:t>F</a:t>
            </a:r>
          </a:p>
        </p:txBody>
      </p:sp>
      <p:sp>
        <p:nvSpPr>
          <p:cNvPr id="18458" name="Text Box 28"/>
          <p:cNvSpPr txBox="1"/>
          <p:nvPr/>
        </p:nvSpPr>
        <p:spPr>
          <a:xfrm>
            <a:off x="7332980" y="6013133"/>
            <a:ext cx="360363" cy="460375"/>
          </a:xfrm>
          <a:prstGeom prst="rect">
            <a:avLst/>
          </a:prstGeom>
          <a:noFill/>
          <a:ln w="9525">
            <a:noFill/>
          </a:ln>
        </p:spPr>
        <p:txBody>
          <a:bodyPr anchor="t">
            <a:spAutoFit/>
          </a:bodyPr>
          <a:lstStyle/>
          <a:p>
            <a:pPr>
              <a:spcBef>
                <a:spcPct val="50000"/>
              </a:spcBef>
            </a:pPr>
            <a:r>
              <a:rPr lang="en-US" altLang="zh-CN" sz="2400">
                <a:solidFill>
                  <a:srgbClr val="000000"/>
                </a:solidFill>
                <a:latin typeface="Times New Roman" panose="02020603050405020304" pitchFamily="18" charset="0"/>
                <a:ea typeface="宋体" panose="02010600030101010101" pitchFamily="2" charset="-122"/>
              </a:rPr>
              <a:t>G</a:t>
            </a:r>
          </a:p>
        </p:txBody>
      </p:sp>
      <p:sp>
        <p:nvSpPr>
          <p:cNvPr id="149533" name="Text Box 29"/>
          <p:cNvSpPr txBox="1"/>
          <p:nvPr/>
        </p:nvSpPr>
        <p:spPr>
          <a:xfrm>
            <a:off x="4596130" y="5128895"/>
            <a:ext cx="2613025" cy="460375"/>
          </a:xfrm>
          <a:prstGeom prst="rect">
            <a:avLst/>
          </a:prstGeom>
          <a:noFill/>
          <a:ln w="38100">
            <a:noFill/>
          </a:ln>
        </p:spPr>
        <p:txBody>
          <a:bodyPr anchor="t">
            <a:spAutoFit/>
          </a:bodyPr>
          <a:lstStyle/>
          <a:p>
            <a:r>
              <a:rPr lang="zh-CN" altLang="en-US" sz="2400" b="1">
                <a:solidFill>
                  <a:srgbClr val="FF3300"/>
                </a:solidFill>
                <a:latin typeface="Times New Roman" panose="02020603050405020304" pitchFamily="18" charset="0"/>
                <a:ea typeface="宋体" panose="02010600030101010101" pitchFamily="2" charset="-122"/>
              </a:rPr>
              <a:t>相似但不是位似</a:t>
            </a:r>
          </a:p>
        </p:txBody>
      </p:sp>
      <p:sp>
        <p:nvSpPr>
          <p:cNvPr id="18460" name="Rectangle 32"/>
          <p:cNvSpPr/>
          <p:nvPr/>
        </p:nvSpPr>
        <p:spPr>
          <a:xfrm>
            <a:off x="4391660" y="1448435"/>
            <a:ext cx="2694305" cy="521970"/>
          </a:xfrm>
          <a:prstGeom prst="rect">
            <a:avLst/>
          </a:prstGeom>
          <a:noFill/>
          <a:ln w="38100">
            <a:noFill/>
          </a:ln>
        </p:spPr>
        <p:txBody>
          <a:bodyPr wrap="square" anchor="t">
            <a:spAutoFit/>
          </a:bodyPr>
          <a:lstStyle/>
          <a:p>
            <a:r>
              <a:rPr lang="en-US" altLang="zh-CN" sz="2800" b="1">
                <a:solidFill>
                  <a:srgbClr val="000000"/>
                </a:solidFill>
                <a:latin typeface="Times New Roman" panose="02020603050405020304" pitchFamily="18" charset="0"/>
                <a:ea typeface="宋体" panose="02010600030101010101" pitchFamily="2" charset="-122"/>
              </a:rPr>
              <a:t>②∠</a:t>
            </a:r>
            <a:r>
              <a:rPr lang="en-US" altLang="zh-CN" sz="2800" b="1" i="1">
                <a:solidFill>
                  <a:srgbClr val="000000"/>
                </a:solidFill>
                <a:latin typeface="Times New Roman" panose="02020603050405020304" pitchFamily="18" charset="0"/>
                <a:ea typeface="宋体" panose="02010600030101010101" pitchFamily="2" charset="-122"/>
              </a:rPr>
              <a:t>AED</a:t>
            </a:r>
            <a:r>
              <a:rPr lang="zh-CN" altLang="en-US" sz="2800" b="1">
                <a:solidFill>
                  <a:srgbClr val="000000"/>
                </a:solidFill>
                <a:latin typeface="Times New Roman" panose="02020603050405020304" pitchFamily="18" charset="0"/>
                <a:ea typeface="宋体" panose="02010600030101010101" pitchFamily="2" charset="-122"/>
              </a:rPr>
              <a:t>＝∠</a:t>
            </a:r>
            <a:r>
              <a:rPr lang="en-US" altLang="zh-CN" sz="2800" b="1" i="1">
                <a:solidFill>
                  <a:srgbClr val="000000"/>
                </a:solidFill>
                <a:latin typeface="Times New Roman" panose="02020603050405020304" pitchFamily="18" charset="0"/>
                <a:ea typeface="宋体" panose="02010600030101010101" pitchFamily="2" charset="-122"/>
              </a:rPr>
              <a:t>B</a:t>
            </a:r>
            <a:endParaRPr lang="en-US" altLang="zh-CN" sz="2800" b="1">
              <a:solidFill>
                <a:srgbClr val="000000"/>
              </a:solidFill>
              <a:latin typeface="Times New Roman" panose="02020603050405020304" pitchFamily="18" charset="0"/>
              <a:ea typeface="宋体" panose="02010600030101010101" pitchFamily="2" charset="-122"/>
            </a:endParaRPr>
          </a:p>
        </p:txBody>
      </p:sp>
      <p:sp>
        <p:nvSpPr>
          <p:cNvPr id="18461" name="Text Box 33"/>
          <p:cNvSpPr txBox="1"/>
          <p:nvPr/>
        </p:nvSpPr>
        <p:spPr>
          <a:xfrm>
            <a:off x="944880" y="1472883"/>
            <a:ext cx="1884045" cy="521970"/>
          </a:xfrm>
          <a:prstGeom prst="rect">
            <a:avLst/>
          </a:prstGeom>
          <a:noFill/>
          <a:ln w="38100">
            <a:noFill/>
          </a:ln>
        </p:spPr>
        <p:txBody>
          <a:bodyPr wrap="none" anchor="t">
            <a:spAutoFit/>
          </a:bodyPr>
          <a:lstStyle/>
          <a:p>
            <a:r>
              <a:rPr lang="en-US" altLang="zh-CN" sz="2800" b="1">
                <a:solidFill>
                  <a:srgbClr val="000000"/>
                </a:solidFill>
                <a:latin typeface="Times New Roman" panose="02020603050405020304" pitchFamily="18" charset="0"/>
                <a:ea typeface="宋体" panose="02010600030101010101" pitchFamily="2" charset="-122"/>
              </a:rPr>
              <a:t>①</a:t>
            </a:r>
            <a:r>
              <a:rPr lang="en-US" altLang="zh-CN" sz="2800" b="1" i="1">
                <a:solidFill>
                  <a:srgbClr val="000000"/>
                </a:solidFill>
                <a:latin typeface="Times New Roman" panose="02020603050405020304" pitchFamily="18" charset="0"/>
                <a:ea typeface="宋体" panose="02010600030101010101" pitchFamily="2" charset="-122"/>
              </a:rPr>
              <a:t>DE</a:t>
            </a:r>
            <a:r>
              <a:rPr lang="en-US" altLang="zh-CN" sz="2800" b="1">
                <a:solidFill>
                  <a:srgbClr val="000000"/>
                </a:solidFill>
                <a:latin typeface="Times New Roman" panose="02020603050405020304" pitchFamily="18" charset="0"/>
                <a:ea typeface="宋体" panose="02010600030101010101" pitchFamily="2" charset="-122"/>
              </a:rPr>
              <a:t>∥</a:t>
            </a:r>
            <a:r>
              <a:rPr lang="en-US" altLang="zh-CN" sz="2800" b="1" i="1">
                <a:solidFill>
                  <a:srgbClr val="000000"/>
                </a:solidFill>
                <a:latin typeface="Times New Roman" panose="02020603050405020304" pitchFamily="18" charset="0"/>
                <a:ea typeface="宋体" panose="02010600030101010101" pitchFamily="2" charset="-122"/>
              </a:rPr>
              <a:t>BC</a:t>
            </a:r>
            <a:endParaRPr lang="en-US" altLang="zh-CN" sz="2800" b="1">
              <a:solidFill>
                <a:srgbClr val="000000"/>
              </a:solidFill>
              <a:latin typeface="Times New Roman" panose="02020603050405020304" pitchFamily="18" charset="0"/>
              <a:ea typeface="宋体" panose="02010600030101010101" pitchFamily="2" charset="-122"/>
            </a:endParaRPr>
          </a:p>
        </p:txBody>
      </p:sp>
      <p:sp>
        <p:nvSpPr>
          <p:cNvPr id="18462" name="Text Box 34"/>
          <p:cNvSpPr txBox="1"/>
          <p:nvPr/>
        </p:nvSpPr>
        <p:spPr>
          <a:xfrm>
            <a:off x="2104073" y="4150360"/>
            <a:ext cx="2446337" cy="522288"/>
          </a:xfrm>
          <a:prstGeom prst="rect">
            <a:avLst/>
          </a:prstGeom>
          <a:noFill/>
          <a:ln w="38100">
            <a:noFill/>
          </a:ln>
        </p:spPr>
        <p:txBody>
          <a:bodyPr wrap="square" anchor="t">
            <a:spAutoFit/>
          </a:bodyPr>
          <a:lstStyle/>
          <a:p>
            <a:r>
              <a:rPr lang="en-US" altLang="zh-CN" sz="2800" b="1">
                <a:solidFill>
                  <a:srgbClr val="000000"/>
                </a:solidFill>
                <a:latin typeface="Times New Roman" panose="02020603050405020304" pitchFamily="18" charset="0"/>
                <a:ea typeface="宋体" panose="02010600030101010101" pitchFamily="2" charset="-122"/>
              </a:rPr>
              <a:t>③</a:t>
            </a:r>
            <a:r>
              <a:rPr lang="zh-CN" altLang="en-US" sz="2800" b="1">
                <a:solidFill>
                  <a:srgbClr val="000000"/>
                </a:solidFill>
                <a:latin typeface="Times New Roman" panose="02020603050405020304" pitchFamily="18" charset="0"/>
                <a:ea typeface="宋体" panose="02010600030101010101" pitchFamily="2" charset="-122"/>
              </a:rPr>
              <a:t>两个正方形</a:t>
            </a:r>
          </a:p>
        </p:txBody>
      </p:sp>
      <p:sp>
        <p:nvSpPr>
          <p:cNvPr id="18463" name="文本框 44063"/>
          <p:cNvSpPr txBox="1"/>
          <p:nvPr/>
        </p:nvSpPr>
        <p:spPr>
          <a:xfrm>
            <a:off x="4005580" y="2720658"/>
            <a:ext cx="488950" cy="214312"/>
          </a:xfrm>
          <a:prstGeom prst="rect">
            <a:avLst/>
          </a:prstGeom>
          <a:noFill/>
          <a:ln w="9525">
            <a:noFill/>
          </a:ln>
        </p:spPr>
        <p:txBody>
          <a:bodyPr wrap="none" anchor="t">
            <a:spAutoFit/>
          </a:bodyPr>
          <a:lstStyle/>
          <a:p>
            <a:pPr algn="just"/>
            <a:r>
              <a:rPr lang="zh-CN" altLang="en-US" sz="800">
                <a:solidFill>
                  <a:srgbClr val="FFFFFF"/>
                </a:solidFill>
                <a:latin typeface="Arial" panose="020B0604020202020204" pitchFamily="34" charset="0"/>
                <a:ea typeface="宋体" panose="02010600030101010101" pitchFamily="2" charset="-122"/>
              </a:rPr>
              <a:t>学科网</a:t>
            </a:r>
            <a:endParaRPr lang="zh-CN" altLang="en-US">
              <a:latin typeface="Arial" panose="020B0604020202020204" pitchFamily="34" charset="0"/>
              <a:ea typeface="宋体" panose="02010600030101010101" pitchFamily="2" charset="-122"/>
            </a:endParaRPr>
          </a:p>
        </p:txBody>
      </p:sp>
      <p:grpSp>
        <p:nvGrpSpPr>
          <p:cNvPr id="13" name="组合 12"/>
          <p:cNvGrpSpPr/>
          <p:nvPr/>
        </p:nvGrpSpPr>
        <p:grpSpPr>
          <a:xfrm>
            <a:off x="487045" y="213360"/>
            <a:ext cx="2044700" cy="521970"/>
            <a:chOff x="752" y="350"/>
            <a:chExt cx="3220" cy="822"/>
          </a:xfrm>
        </p:grpSpPr>
        <p:sp>
          <p:nvSpPr>
            <p:cNvPr id="14" name="文本框 3">
              <a:hlinkClick r:id="" action="ppaction://noaction"/>
            </p:cNvPr>
            <p:cNvSpPr txBox="1"/>
            <p:nvPr/>
          </p:nvSpPr>
          <p:spPr>
            <a:xfrm>
              <a:off x="1444" y="350"/>
              <a:ext cx="2528" cy="822"/>
            </a:xfrm>
            <a:prstGeom prst="rect">
              <a:avLst/>
            </a:prstGeom>
            <a:noFill/>
          </p:spPr>
          <p:txBody>
            <a:bodyPr wrap="none" rtlCol="0">
              <a:spAutoFit/>
            </a:bodyPr>
            <a:lstStyle/>
            <a:p>
              <a:r>
                <a:rPr lang="zh-CN" altLang="en-US" sz="2800" smtClean="0">
                  <a:solidFill>
                    <a:srgbClr val="FF6600"/>
                  </a:solidFill>
                  <a:latin typeface="微软雅黑" panose="020B0503020204020204" charset="-122"/>
                  <a:ea typeface="微软雅黑" panose="020B0503020204020204" charset="-122"/>
                </a:rPr>
                <a:t>例题讲解</a:t>
              </a:r>
            </a:p>
          </p:txBody>
        </p:sp>
        <p:grpSp>
          <p:nvGrpSpPr>
            <p:cNvPr id="15" name="组合 14"/>
            <p:cNvGrpSpPr/>
            <p:nvPr/>
          </p:nvGrpSpPr>
          <p:grpSpPr>
            <a:xfrm>
              <a:off x="752" y="540"/>
              <a:ext cx="692" cy="442"/>
              <a:chOff x="7703976" y="5138335"/>
              <a:chExt cx="1084013" cy="853067"/>
            </a:xfrm>
          </p:grpSpPr>
          <p:sp>
            <p:nvSpPr>
              <p:cNvPr id="16" name="箭头: V 形 6"/>
              <p:cNvSpPr/>
              <p:nvPr/>
            </p:nvSpPr>
            <p:spPr>
              <a:xfrm>
                <a:off x="7703976" y="5140011"/>
                <a:ext cx="384477"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17" name="箭头: V 形 7"/>
              <p:cNvSpPr/>
              <p:nvPr/>
            </p:nvSpPr>
            <p:spPr>
              <a:xfrm>
                <a:off x="8052645" y="5138335"/>
                <a:ext cx="384476" cy="851390"/>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18" name="箭头: V 形 8"/>
              <p:cNvSpPr/>
              <p:nvPr/>
            </p:nvSpPr>
            <p:spPr>
              <a:xfrm>
                <a:off x="8403513" y="5140011"/>
                <a:ext cx="384476"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grpSp>
      </p:grpSp>
      <p:sp>
        <p:nvSpPr>
          <p:cNvPr id="59" name="矩形 58"/>
          <p:cNvSpPr/>
          <p:nvPr/>
        </p:nvSpPr>
        <p:spPr>
          <a:xfrm>
            <a:off x="8438515" y="3762375"/>
            <a:ext cx="3612515" cy="215836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auto">
              <a:lnSpc>
                <a:spcPct val="100000"/>
              </a:lnSpc>
            </a:pPr>
            <a:r>
              <a:rPr lang="zh-CN" altLang="en-US" sz="2400" dirty="0">
                <a:solidFill>
                  <a:schemeClr val="bg1"/>
                </a:solidFill>
                <a:latin typeface="微软雅黑" panose="020B0503020204020204" charset="-122"/>
                <a:ea typeface="微软雅黑" panose="020B0503020204020204" charset="-122"/>
                <a:cs typeface="微软雅黑" panose="020B0503020204020204" charset="-122"/>
              </a:rPr>
              <a:t>位似三要素</a:t>
            </a:r>
          </a:p>
          <a:p>
            <a:pPr algn="l" fontAlgn="auto">
              <a:lnSpc>
                <a:spcPct val="100000"/>
              </a:lnSpc>
            </a:pPr>
            <a:r>
              <a:rPr lang="en-US" altLang="zh-CN" sz="2400" dirty="0">
                <a:solidFill>
                  <a:srgbClr val="FFFF00"/>
                </a:solidFill>
                <a:latin typeface="微软雅黑" panose="020B0503020204020204" charset="-122"/>
                <a:ea typeface="微软雅黑" panose="020B0503020204020204" charset="-122"/>
                <a:cs typeface="微软雅黑" panose="020B0503020204020204" charset="-122"/>
              </a:rPr>
              <a:t>1.</a:t>
            </a:r>
            <a:r>
              <a:rPr lang="zh-CN" altLang="en-US" sz="2400" dirty="0">
                <a:solidFill>
                  <a:srgbClr val="FFFF00"/>
                </a:solidFill>
                <a:latin typeface="微软雅黑" panose="020B0503020204020204" charset="-122"/>
                <a:ea typeface="微软雅黑" panose="020B0503020204020204" charset="-122"/>
                <a:cs typeface="微软雅黑" panose="020B0503020204020204" charset="-122"/>
              </a:rPr>
              <a:t>两个图形相似</a:t>
            </a:r>
          </a:p>
          <a:p>
            <a:pPr algn="l" fontAlgn="auto">
              <a:lnSpc>
                <a:spcPct val="100000"/>
              </a:lnSpc>
            </a:pPr>
            <a:r>
              <a:rPr lang="en-US" altLang="zh-CN" sz="2400" dirty="0">
                <a:solidFill>
                  <a:srgbClr val="FFFF00"/>
                </a:solidFill>
                <a:latin typeface="微软雅黑" panose="020B0503020204020204" charset="-122"/>
                <a:ea typeface="微软雅黑" panose="020B0503020204020204" charset="-122"/>
                <a:cs typeface="微软雅黑" panose="020B0503020204020204" charset="-122"/>
              </a:rPr>
              <a:t>2.</a:t>
            </a:r>
            <a:r>
              <a:rPr lang="zh-CN" altLang="en-US" sz="2400" dirty="0">
                <a:solidFill>
                  <a:srgbClr val="FFFF00"/>
                </a:solidFill>
                <a:latin typeface="微软雅黑" panose="020B0503020204020204" charset="-122"/>
                <a:ea typeface="微软雅黑" panose="020B0503020204020204" charset="-122"/>
                <a:cs typeface="微软雅黑" panose="020B0503020204020204" charset="-122"/>
              </a:rPr>
              <a:t>经过每对对应点的直线交于一点</a:t>
            </a:r>
          </a:p>
          <a:p>
            <a:pPr algn="l" fontAlgn="auto">
              <a:lnSpc>
                <a:spcPct val="100000"/>
              </a:lnSpc>
            </a:pPr>
            <a:r>
              <a:rPr lang="en-US" altLang="zh-CN" sz="2400" dirty="0">
                <a:solidFill>
                  <a:srgbClr val="FFFF00"/>
                </a:solidFill>
                <a:latin typeface="微软雅黑" panose="020B0503020204020204" charset="-122"/>
                <a:ea typeface="微软雅黑" panose="020B0503020204020204" charset="-122"/>
                <a:cs typeface="微软雅黑" panose="020B0503020204020204" charset="-122"/>
              </a:rPr>
              <a:t>3.</a:t>
            </a:r>
            <a:r>
              <a:rPr lang="zh-CN" altLang="en-US" sz="2400" dirty="0">
                <a:solidFill>
                  <a:srgbClr val="FFFF00"/>
                </a:solidFill>
                <a:latin typeface="微软雅黑" panose="020B0503020204020204" charset="-122"/>
                <a:ea typeface="微软雅黑" panose="020B0503020204020204" charset="-122"/>
                <a:cs typeface="微软雅黑" panose="020B0503020204020204" charset="-122"/>
              </a:rPr>
              <a:t>对应边平行或在同一直线上</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1" nodeType="clickEffect">
                                  <p:stCondLst>
                                    <p:cond delay="0"/>
                                  </p:stCondLst>
                                  <p:childTnLst>
                                    <p:set>
                                      <p:cBhvr>
                                        <p:cTn id="6" dur="1" fill="hold">
                                          <p:stCondLst>
                                            <p:cond delay="0"/>
                                          </p:stCondLst>
                                        </p:cTn>
                                        <p:tgtEl>
                                          <p:spTgt spid="149518"/>
                                        </p:tgtEl>
                                        <p:attrNameLst>
                                          <p:attrName>style.visibility</p:attrName>
                                        </p:attrNameLst>
                                      </p:cBhvr>
                                      <p:to>
                                        <p:strVal val="visible"/>
                                      </p:to>
                                    </p:set>
                                    <p:animEffect transition="in" filter="blinds(horizontal)">
                                      <p:cBhvr>
                                        <p:cTn id="7" dur="500"/>
                                        <p:tgtEl>
                                          <p:spTgt spid="14951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2" nodeType="clickEffect">
                                  <p:stCondLst>
                                    <p:cond delay="0"/>
                                  </p:stCondLst>
                                  <p:childTnLst>
                                    <p:set>
                                      <p:cBhvr>
                                        <p:cTn id="11" dur="1" fill="hold">
                                          <p:stCondLst>
                                            <p:cond delay="0"/>
                                          </p:stCondLst>
                                        </p:cTn>
                                        <p:tgtEl>
                                          <p:spTgt spid="149519"/>
                                        </p:tgtEl>
                                        <p:attrNameLst>
                                          <p:attrName>style.visibility</p:attrName>
                                        </p:attrNameLst>
                                      </p:cBhvr>
                                      <p:to>
                                        <p:strVal val="visible"/>
                                      </p:to>
                                    </p:set>
                                    <p:animEffect transition="in" filter="blinds(horizontal)">
                                      <p:cBhvr>
                                        <p:cTn id="12" dur="500"/>
                                        <p:tgtEl>
                                          <p:spTgt spid="14951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42" fill="hold" nodeType="clickEffect">
                                  <p:stCondLst>
                                    <p:cond delay="0"/>
                                  </p:stCondLst>
                                  <p:childTnLst>
                                    <p:set>
                                      <p:cBhvr>
                                        <p:cTn id="16" dur="1" fill="hold">
                                          <p:stCondLst>
                                            <p:cond delay="0"/>
                                          </p:stCondLst>
                                        </p:cTn>
                                        <p:tgtEl>
                                          <p:spTgt spid="149522"/>
                                        </p:tgtEl>
                                        <p:attrNameLst>
                                          <p:attrName>style.visibility</p:attrName>
                                        </p:attrNameLst>
                                      </p:cBhvr>
                                      <p:to>
                                        <p:strVal val="visible"/>
                                      </p:to>
                                    </p:set>
                                    <p:animEffect transition="in" filter="barn(outHorizontal)">
                                      <p:cBhvr>
                                        <p:cTn id="17" dur="500"/>
                                        <p:tgtEl>
                                          <p:spTgt spid="149522"/>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42" fill="hold" nodeType="clickEffect">
                                  <p:stCondLst>
                                    <p:cond delay="0"/>
                                  </p:stCondLst>
                                  <p:childTnLst>
                                    <p:set>
                                      <p:cBhvr>
                                        <p:cTn id="21" dur="1" fill="hold">
                                          <p:stCondLst>
                                            <p:cond delay="0"/>
                                          </p:stCondLst>
                                        </p:cTn>
                                        <p:tgtEl>
                                          <p:spTgt spid="149523"/>
                                        </p:tgtEl>
                                        <p:attrNameLst>
                                          <p:attrName>style.visibility</p:attrName>
                                        </p:attrNameLst>
                                      </p:cBhvr>
                                      <p:to>
                                        <p:strVal val="visible"/>
                                      </p:to>
                                    </p:set>
                                    <p:animEffect transition="in" filter="barn(outHorizontal)">
                                      <p:cBhvr>
                                        <p:cTn id="22" dur="500"/>
                                        <p:tgtEl>
                                          <p:spTgt spid="149523"/>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42" fill="hold" nodeType="clickEffect">
                                  <p:stCondLst>
                                    <p:cond delay="0"/>
                                  </p:stCondLst>
                                  <p:childTnLst>
                                    <p:set>
                                      <p:cBhvr>
                                        <p:cTn id="26" dur="1" fill="hold">
                                          <p:stCondLst>
                                            <p:cond delay="0"/>
                                          </p:stCondLst>
                                        </p:cTn>
                                        <p:tgtEl>
                                          <p:spTgt spid="149524"/>
                                        </p:tgtEl>
                                        <p:attrNameLst>
                                          <p:attrName>style.visibility</p:attrName>
                                        </p:attrNameLst>
                                      </p:cBhvr>
                                      <p:to>
                                        <p:strVal val="visible"/>
                                      </p:to>
                                    </p:set>
                                    <p:animEffect transition="in" filter="barn(outHorizontal)">
                                      <p:cBhvr>
                                        <p:cTn id="27" dur="500"/>
                                        <p:tgtEl>
                                          <p:spTgt spid="149524"/>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3" nodeType="clickEffect">
                                  <p:stCondLst>
                                    <p:cond delay="0"/>
                                  </p:stCondLst>
                                  <p:childTnLst>
                                    <p:set>
                                      <p:cBhvr>
                                        <p:cTn id="31" dur="1" fill="hold">
                                          <p:stCondLst>
                                            <p:cond delay="0"/>
                                          </p:stCondLst>
                                        </p:cTn>
                                        <p:tgtEl>
                                          <p:spTgt spid="149533"/>
                                        </p:tgtEl>
                                        <p:attrNameLst>
                                          <p:attrName>style.visibility</p:attrName>
                                        </p:attrNameLst>
                                      </p:cBhvr>
                                      <p:to>
                                        <p:strVal val="visible"/>
                                      </p:to>
                                    </p:set>
                                    <p:animEffect transition="in" filter="blinds(horizontal)">
                                      <p:cBhvr>
                                        <p:cTn id="32" dur="500"/>
                                        <p:tgtEl>
                                          <p:spTgt spid="14953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149517"/>
                                        </p:tgtEl>
                                        <p:attrNameLst>
                                          <p:attrName>style.visibility</p:attrName>
                                        </p:attrNameLst>
                                      </p:cBhvr>
                                      <p:to>
                                        <p:strVal val="visible"/>
                                      </p:to>
                                    </p:set>
                                    <p:animEffect transition="in" filter="blinds(horizontal)">
                                      <p:cBhvr>
                                        <p:cTn id="37" dur="500"/>
                                        <p:tgtEl>
                                          <p:spTgt spid="149517"/>
                                        </p:tgtEl>
                                      </p:cBhvr>
                                    </p:animEffect>
                                  </p:childTnLst>
                                </p:cTn>
                              </p:par>
                            </p:childTnLst>
                          </p:cTn>
                        </p:par>
                      </p:childTnLst>
                    </p:cTn>
                  </p:par>
                  <p:par>
                    <p:cTn id="38" fill="hold">
                      <p:stCondLst>
                        <p:cond delay="indefinite"/>
                      </p:stCondLst>
                      <p:childTnLst>
                        <p:par>
                          <p:cTn id="39" fill="hold">
                            <p:stCondLst>
                              <p:cond delay="0"/>
                            </p:stCondLst>
                            <p:childTnLst>
                              <p:par>
                                <p:cTn id="40" presetID="27" presetClass="entr" presetSubtype="0" fill="hold" grpId="0" nodeType="clickEffect">
                                  <p:stCondLst>
                                    <p:cond delay="0"/>
                                  </p:stCondLst>
                                  <p:iterate type="lt">
                                    <p:tmPct val="50000"/>
                                  </p:iterate>
                                  <p:childTnLst>
                                    <p:set>
                                      <p:cBhvr>
                                        <p:cTn id="41" dur="1" fill="hold">
                                          <p:stCondLst>
                                            <p:cond delay="0"/>
                                          </p:stCondLst>
                                        </p:cTn>
                                        <p:tgtEl>
                                          <p:spTgt spid="59"/>
                                        </p:tgtEl>
                                        <p:attrNameLst>
                                          <p:attrName>style.visibility</p:attrName>
                                        </p:attrNameLst>
                                      </p:cBhvr>
                                      <p:to>
                                        <p:strVal val="visible"/>
                                      </p:to>
                                    </p:set>
                                    <p:anim calcmode="discrete" valueType="clr">
                                      <p:cBhvr override="childStyle">
                                        <p:cTn id="42" dur="80"/>
                                        <p:tgtEl>
                                          <p:spTgt spid="59"/>
                                        </p:tgtEl>
                                        <p:attrNameLst>
                                          <p:attrName>style.color</p:attrName>
                                        </p:attrNameLst>
                                      </p:cBhvr>
                                      <p:tavLst>
                                        <p:tav tm="0">
                                          <p:val>
                                            <p:clrVal>
                                              <a:schemeClr val="accent2"/>
                                            </p:clrVal>
                                          </p:val>
                                        </p:tav>
                                        <p:tav tm="50000">
                                          <p:val>
                                            <p:clrVal>
                                              <a:schemeClr val="hlink"/>
                                            </p:clrVal>
                                          </p:val>
                                        </p:tav>
                                      </p:tavLst>
                                    </p:anim>
                                    <p:anim calcmode="discrete" valueType="clr">
                                      <p:cBhvr>
                                        <p:cTn id="43" dur="80"/>
                                        <p:tgtEl>
                                          <p:spTgt spid="59"/>
                                        </p:tgtEl>
                                        <p:attrNameLst>
                                          <p:attrName>fillcolor</p:attrName>
                                        </p:attrNameLst>
                                      </p:cBhvr>
                                      <p:tavLst>
                                        <p:tav tm="0">
                                          <p:val>
                                            <p:clrVal>
                                              <a:schemeClr val="accent2"/>
                                            </p:clrVal>
                                          </p:val>
                                        </p:tav>
                                        <p:tav tm="50000">
                                          <p:val>
                                            <p:clrVal>
                                              <a:schemeClr val="hlink"/>
                                            </p:clrVal>
                                          </p:val>
                                        </p:tav>
                                      </p:tavLst>
                                    </p:anim>
                                    <p:set>
                                      <p:cBhvr>
                                        <p:cTn id="44" dur="80"/>
                                        <p:tgtEl>
                                          <p:spTgt spid="59"/>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9517" grpId="0" animBg="1"/>
      <p:bldP spid="149518" grpId="1"/>
      <p:bldP spid="149519" grpId="2"/>
      <p:bldP spid="149533" grpId="3"/>
      <p:bldP spid="5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0" name="Picture 2" descr="21副本"/>
          <p:cNvPicPr>
            <a:picLocks noChangeAspect="1"/>
          </p:cNvPicPr>
          <p:nvPr/>
        </p:nvPicPr>
        <p:blipFill>
          <a:blip r:embed="rId2" cstate="email">
            <a:lum bright="-6000" contrast="11998"/>
          </a:blip>
          <a:stretch>
            <a:fillRect/>
          </a:stretch>
        </p:blipFill>
        <p:spPr>
          <a:xfrm>
            <a:off x="1465263" y="1438275"/>
            <a:ext cx="2660650" cy="1822450"/>
          </a:xfrm>
          <a:prstGeom prst="rect">
            <a:avLst/>
          </a:prstGeom>
          <a:noFill/>
          <a:ln w="9525">
            <a:noFill/>
          </a:ln>
        </p:spPr>
      </p:pic>
      <p:pic>
        <p:nvPicPr>
          <p:cNvPr id="19461" name="Picture 3" descr="23"/>
          <p:cNvPicPr>
            <a:picLocks noChangeAspect="1"/>
          </p:cNvPicPr>
          <p:nvPr/>
        </p:nvPicPr>
        <p:blipFill>
          <a:blip r:embed="rId3" cstate="email">
            <a:lum bright="-6000" contrast="23999"/>
          </a:blip>
          <a:stretch>
            <a:fillRect/>
          </a:stretch>
        </p:blipFill>
        <p:spPr>
          <a:xfrm>
            <a:off x="1465263" y="3333750"/>
            <a:ext cx="1909762" cy="1955800"/>
          </a:xfrm>
          <a:prstGeom prst="rect">
            <a:avLst/>
          </a:prstGeom>
          <a:noFill/>
          <a:ln w="9525">
            <a:noFill/>
          </a:ln>
        </p:spPr>
      </p:pic>
      <p:pic>
        <p:nvPicPr>
          <p:cNvPr id="19462" name="Picture 4" descr="24"/>
          <p:cNvPicPr>
            <a:picLocks noChangeAspect="1"/>
          </p:cNvPicPr>
          <p:nvPr/>
        </p:nvPicPr>
        <p:blipFill>
          <a:blip r:embed="rId4" cstate="email">
            <a:lum bright="-6000" contrast="23999"/>
          </a:blip>
          <a:stretch>
            <a:fillRect/>
          </a:stretch>
        </p:blipFill>
        <p:spPr>
          <a:xfrm>
            <a:off x="3913188" y="3333750"/>
            <a:ext cx="2436812" cy="2136775"/>
          </a:xfrm>
          <a:prstGeom prst="rect">
            <a:avLst/>
          </a:prstGeom>
          <a:noFill/>
          <a:ln w="9525">
            <a:noFill/>
          </a:ln>
        </p:spPr>
      </p:pic>
      <p:pic>
        <p:nvPicPr>
          <p:cNvPr id="19463" name="Picture 5" descr="hao  (5)"/>
          <p:cNvPicPr>
            <a:picLocks noChangeAspect="1"/>
          </p:cNvPicPr>
          <p:nvPr/>
        </p:nvPicPr>
        <p:blipFill>
          <a:blip r:embed="rId5" cstate="email">
            <a:lum bright="-6000" contrast="29999"/>
          </a:blip>
          <a:stretch>
            <a:fillRect/>
          </a:stretch>
        </p:blipFill>
        <p:spPr>
          <a:xfrm>
            <a:off x="6648450" y="3189288"/>
            <a:ext cx="2589213" cy="2219325"/>
          </a:xfrm>
          <a:prstGeom prst="rect">
            <a:avLst/>
          </a:prstGeom>
          <a:noFill/>
          <a:ln w="9525">
            <a:noFill/>
          </a:ln>
        </p:spPr>
      </p:pic>
      <p:pic>
        <p:nvPicPr>
          <p:cNvPr id="19464" name="Picture 6" descr="hao (2)tu"/>
          <p:cNvPicPr>
            <a:picLocks noChangeAspect="1"/>
          </p:cNvPicPr>
          <p:nvPr/>
        </p:nvPicPr>
        <p:blipFill>
          <a:blip r:embed="rId6" cstate="email">
            <a:lum bright="-6000" contrast="11998"/>
          </a:blip>
          <a:stretch>
            <a:fillRect/>
          </a:stretch>
        </p:blipFill>
        <p:spPr>
          <a:xfrm>
            <a:off x="4921250" y="1400175"/>
            <a:ext cx="3311525" cy="1714500"/>
          </a:xfrm>
          <a:prstGeom prst="rect">
            <a:avLst/>
          </a:prstGeom>
          <a:noFill/>
          <a:ln w="9525">
            <a:noFill/>
          </a:ln>
        </p:spPr>
      </p:pic>
      <p:sp>
        <p:nvSpPr>
          <p:cNvPr id="19465" name="Text Box 8"/>
          <p:cNvSpPr txBox="1"/>
          <p:nvPr/>
        </p:nvSpPr>
        <p:spPr>
          <a:xfrm>
            <a:off x="1123950" y="542925"/>
            <a:ext cx="8509000" cy="521970"/>
          </a:xfrm>
          <a:prstGeom prst="rect">
            <a:avLst/>
          </a:prstGeom>
          <a:noFill/>
          <a:ln w="9525">
            <a:noFill/>
          </a:ln>
        </p:spPr>
        <p:txBody>
          <a:bodyPr wrap="square" anchor="t">
            <a:spAutoFit/>
          </a:bodyPr>
          <a:lstStyle/>
          <a:p>
            <a:pPr>
              <a:spcBef>
                <a:spcPct val="50000"/>
              </a:spcBef>
            </a:pPr>
            <a:r>
              <a:rPr lang="zh-CN" altLang="en-US" sz="2800">
                <a:solidFill>
                  <a:srgbClr val="FF0000"/>
                </a:solidFill>
                <a:latin typeface="微软雅黑" panose="020B0503020204020204" charset="-122"/>
                <a:ea typeface="微软雅黑" panose="020B0503020204020204" charset="-122"/>
                <a:cs typeface="微软雅黑" panose="020B0503020204020204" charset="-122"/>
              </a:rPr>
              <a:t>例</a:t>
            </a:r>
            <a:r>
              <a:rPr lang="en-US" altLang="zh-CN" sz="2800">
                <a:solidFill>
                  <a:srgbClr val="FF0000"/>
                </a:solidFill>
                <a:latin typeface="微软雅黑" panose="020B0503020204020204" charset="-122"/>
                <a:ea typeface="微软雅黑" panose="020B0503020204020204" charset="-122"/>
                <a:cs typeface="微软雅黑" panose="020B0503020204020204" charset="-122"/>
              </a:rPr>
              <a:t>2</a:t>
            </a:r>
            <a:r>
              <a:rPr lang="en-US" altLang="zh-CN" sz="2800">
                <a:solidFill>
                  <a:srgbClr val="000000"/>
                </a:solidFill>
                <a:latin typeface="微软雅黑" panose="020B0503020204020204" charset="-122"/>
                <a:ea typeface="微软雅黑" panose="020B0503020204020204" charset="-122"/>
                <a:cs typeface="微软雅黑" panose="020B0503020204020204" charset="-122"/>
              </a:rPr>
              <a:t>   </a:t>
            </a:r>
            <a:r>
              <a:rPr lang="zh-CN" altLang="en-US" sz="2800">
                <a:solidFill>
                  <a:srgbClr val="000000"/>
                </a:solidFill>
                <a:latin typeface="微软雅黑" panose="020B0503020204020204" charset="-122"/>
                <a:ea typeface="微软雅黑" panose="020B0503020204020204" charset="-122"/>
                <a:cs typeface="微软雅黑" panose="020B0503020204020204" charset="-122"/>
              </a:rPr>
              <a:t>观察下列位似图形的位似中心，你发现了什么？</a:t>
            </a:r>
          </a:p>
        </p:txBody>
      </p:sp>
      <p:sp>
        <p:nvSpPr>
          <p:cNvPr id="152586" name="Text Box 10"/>
          <p:cNvSpPr txBox="1"/>
          <p:nvPr/>
        </p:nvSpPr>
        <p:spPr>
          <a:xfrm>
            <a:off x="1285875" y="5470525"/>
            <a:ext cx="8569325" cy="1383665"/>
          </a:xfrm>
          <a:prstGeom prst="rect">
            <a:avLst/>
          </a:prstGeom>
          <a:solidFill>
            <a:srgbClr val="92D050"/>
          </a:solidFill>
          <a:ln w="38100">
            <a:noFill/>
          </a:ln>
        </p:spPr>
        <p:txBody>
          <a:bodyPr anchor="t">
            <a:spAutoFit/>
          </a:bodyPr>
          <a:lstStyle/>
          <a:p>
            <a:r>
              <a:rPr lang="zh-CN" altLang="en-US" sz="2800" dirty="0">
                <a:solidFill>
                  <a:srgbClr val="000000"/>
                </a:solidFill>
                <a:latin typeface="微软雅黑" panose="020B0503020204020204" charset="-122"/>
                <a:ea typeface="微软雅黑" panose="020B0503020204020204" charset="-122"/>
                <a:cs typeface="微软雅黑" panose="020B0503020204020204" charset="-122"/>
              </a:rPr>
              <a:t>结论</a:t>
            </a:r>
            <a:r>
              <a:rPr lang="en-US" altLang="zh-CN" sz="2800" dirty="0">
                <a:solidFill>
                  <a:srgbClr val="000000"/>
                </a:solidFill>
                <a:latin typeface="微软雅黑" panose="020B0503020204020204" charset="-122"/>
                <a:ea typeface="微软雅黑" panose="020B0503020204020204" charset="-122"/>
                <a:cs typeface="微软雅黑" panose="020B0503020204020204" charset="-122"/>
              </a:rPr>
              <a:t>2</a:t>
            </a:r>
            <a:r>
              <a:rPr lang="zh-CN" altLang="en-US" sz="2800" dirty="0">
                <a:solidFill>
                  <a:srgbClr val="000000"/>
                </a:solidFill>
                <a:latin typeface="微软雅黑" panose="020B0503020204020204" charset="-122"/>
                <a:ea typeface="微软雅黑" panose="020B0503020204020204" charset="-122"/>
                <a:cs typeface="微软雅黑" panose="020B0503020204020204" charset="-122"/>
              </a:rPr>
              <a:t>：位似中心的位置由两个图形的位置决定，可能在</a:t>
            </a:r>
            <a:r>
              <a:rPr lang="zh-CN" altLang="en-US" sz="2800" dirty="0">
                <a:solidFill>
                  <a:srgbClr val="FF3300"/>
                </a:solidFill>
                <a:latin typeface="微软雅黑" panose="020B0503020204020204" charset="-122"/>
                <a:ea typeface="微软雅黑" panose="020B0503020204020204" charset="-122"/>
                <a:cs typeface="微软雅黑" panose="020B0503020204020204" charset="-122"/>
              </a:rPr>
              <a:t>两个图形的同侧</a:t>
            </a:r>
            <a:r>
              <a:rPr lang="zh-CN" altLang="en-US" sz="2800" dirty="0">
                <a:solidFill>
                  <a:srgbClr val="000000"/>
                </a:solidFill>
                <a:latin typeface="微软雅黑" panose="020B0503020204020204" charset="-122"/>
                <a:ea typeface="微软雅黑" panose="020B0503020204020204" charset="-122"/>
                <a:cs typeface="微软雅黑" panose="020B0503020204020204" charset="-122"/>
              </a:rPr>
              <a:t>，</a:t>
            </a:r>
            <a:r>
              <a:rPr lang="zh-CN" altLang="en-US" sz="2800" dirty="0">
                <a:solidFill>
                  <a:srgbClr val="FF3300"/>
                </a:solidFill>
                <a:latin typeface="微软雅黑" panose="020B0503020204020204" charset="-122"/>
                <a:ea typeface="微软雅黑" panose="020B0503020204020204" charset="-122"/>
                <a:cs typeface="微软雅黑" panose="020B0503020204020204" charset="-122"/>
              </a:rPr>
              <a:t>异侧</a:t>
            </a:r>
            <a:r>
              <a:rPr lang="zh-CN" altLang="en-US" sz="2800" dirty="0">
                <a:solidFill>
                  <a:srgbClr val="000000"/>
                </a:solidFill>
                <a:latin typeface="微软雅黑" panose="020B0503020204020204" charset="-122"/>
                <a:ea typeface="微软雅黑" panose="020B0503020204020204" charset="-122"/>
                <a:cs typeface="微软雅黑" panose="020B0503020204020204" charset="-122"/>
              </a:rPr>
              <a:t>，</a:t>
            </a:r>
            <a:r>
              <a:rPr lang="zh-CN" altLang="en-US" sz="2800" dirty="0">
                <a:solidFill>
                  <a:srgbClr val="FF3300"/>
                </a:solidFill>
                <a:latin typeface="微软雅黑" panose="020B0503020204020204" charset="-122"/>
                <a:ea typeface="微软雅黑" panose="020B0503020204020204" charset="-122"/>
                <a:cs typeface="微软雅黑" panose="020B0503020204020204" charset="-122"/>
              </a:rPr>
              <a:t>图形的内部</a:t>
            </a:r>
            <a:r>
              <a:rPr lang="zh-CN" altLang="en-US" sz="2800" dirty="0">
                <a:solidFill>
                  <a:srgbClr val="000000"/>
                </a:solidFill>
                <a:latin typeface="微软雅黑" panose="020B0503020204020204" charset="-122"/>
                <a:ea typeface="微软雅黑" panose="020B0503020204020204" charset="-122"/>
                <a:cs typeface="微软雅黑" panose="020B0503020204020204" charset="-122"/>
              </a:rPr>
              <a:t>，</a:t>
            </a:r>
            <a:r>
              <a:rPr lang="zh-CN" altLang="en-US" sz="2800" dirty="0">
                <a:solidFill>
                  <a:srgbClr val="FF3300"/>
                </a:solidFill>
                <a:latin typeface="微软雅黑" panose="020B0503020204020204" charset="-122"/>
                <a:ea typeface="微软雅黑" panose="020B0503020204020204" charset="-122"/>
                <a:cs typeface="微软雅黑" panose="020B0503020204020204" charset="-122"/>
              </a:rPr>
              <a:t>边上</a:t>
            </a:r>
            <a:r>
              <a:rPr lang="zh-CN" altLang="en-US" sz="2800" dirty="0">
                <a:solidFill>
                  <a:srgbClr val="000000"/>
                </a:solidFill>
                <a:latin typeface="微软雅黑" panose="020B0503020204020204" charset="-122"/>
                <a:ea typeface="微软雅黑" panose="020B0503020204020204" charset="-122"/>
                <a:cs typeface="微软雅黑" panose="020B0503020204020204" charset="-122"/>
              </a:rPr>
              <a:t>，或</a:t>
            </a:r>
            <a:r>
              <a:rPr lang="zh-CN" altLang="en-US" sz="2800" dirty="0">
                <a:solidFill>
                  <a:srgbClr val="FF3300"/>
                </a:solidFill>
                <a:latin typeface="微软雅黑" panose="020B0503020204020204" charset="-122"/>
                <a:ea typeface="微软雅黑" panose="020B0503020204020204" charset="-122"/>
                <a:cs typeface="微软雅黑" panose="020B0503020204020204" charset="-122"/>
              </a:rPr>
              <a:t>顶点上。</a:t>
            </a:r>
            <a:r>
              <a:rPr lang="zh-CN" altLang="en-US" sz="2800" dirty="0">
                <a:solidFill>
                  <a:srgbClr val="FF3300"/>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每组对应点连线相交于一点</a:t>
            </a:r>
            <a:endParaRPr lang="zh-CN" altLang="en-US" sz="2800" dirty="0">
              <a:solidFill>
                <a:srgbClr val="FF3300"/>
              </a:solidFill>
              <a:latin typeface="微软雅黑" panose="020B0503020204020204" charset="-122"/>
              <a:ea typeface="微软雅黑" panose="020B0503020204020204" charset="-122"/>
              <a:cs typeface="微软雅黑" panose="020B0503020204020204" charset="-122"/>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2586"/>
                                        </p:tgtEl>
                                        <p:attrNameLst>
                                          <p:attrName>style.visibility</p:attrName>
                                        </p:attrNameLst>
                                      </p:cBhvr>
                                      <p:to>
                                        <p:strVal val="visible"/>
                                      </p:to>
                                    </p:set>
                                    <p:anim calcmode="lin" valueType="num">
                                      <p:cBhvr>
                                        <p:cTn id="7" dur="500" fill="hold"/>
                                        <p:tgtEl>
                                          <p:spTgt spid="152586"/>
                                        </p:tgtEl>
                                        <p:attrNameLst>
                                          <p:attrName>ppt_x</p:attrName>
                                        </p:attrNameLst>
                                      </p:cBhvr>
                                      <p:tavLst>
                                        <p:tav tm="0">
                                          <p:val>
                                            <p:strVal val="#ppt_x"/>
                                          </p:val>
                                        </p:tav>
                                        <p:tav tm="100000">
                                          <p:val>
                                            <p:strVal val="#ppt_x"/>
                                          </p:val>
                                        </p:tav>
                                      </p:tavLst>
                                    </p:anim>
                                    <p:anim calcmode="lin" valueType="num">
                                      <p:cBhvr>
                                        <p:cTn id="8" dur="500" fill="hold"/>
                                        <p:tgtEl>
                                          <p:spTgt spid="1525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258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文本框 6151"/>
          <p:cNvSpPr txBox="1"/>
          <p:nvPr/>
        </p:nvSpPr>
        <p:spPr>
          <a:xfrm>
            <a:off x="717550" y="862330"/>
            <a:ext cx="2672080" cy="521970"/>
          </a:xfrm>
          <a:prstGeom prst="rect">
            <a:avLst/>
          </a:prstGeom>
          <a:noFill/>
          <a:ln w="9525">
            <a:noFill/>
          </a:ln>
        </p:spPr>
        <p:txBody>
          <a:bodyPr wrap="none" anchor="t" anchorCtr="0">
            <a:spAutoFit/>
          </a:bodyPr>
          <a:lstStyle/>
          <a:p>
            <a:r>
              <a:rPr lang="zh-CN" altLang="en-US" sz="2800" b="1">
                <a:solidFill>
                  <a:srgbClr val="006666"/>
                </a:solidFill>
                <a:latin typeface="微软雅黑" panose="020B0503020204020204" charset="-122"/>
                <a:ea typeface="微软雅黑" panose="020B0503020204020204" charset="-122"/>
                <a:sym typeface="宋体" panose="02010600030101010101" pitchFamily="2" charset="-122"/>
              </a:rPr>
              <a:t>位似图形的画法</a:t>
            </a:r>
          </a:p>
        </p:txBody>
      </p:sp>
      <p:sp>
        <p:nvSpPr>
          <p:cNvPr id="8194" name="Rectangle 41"/>
          <p:cNvSpPr/>
          <p:nvPr/>
        </p:nvSpPr>
        <p:spPr>
          <a:xfrm>
            <a:off x="5520055" y="2541905"/>
            <a:ext cx="4540885" cy="1690370"/>
          </a:xfrm>
          <a:prstGeom prst="rect">
            <a:avLst/>
          </a:prstGeom>
          <a:noFill/>
          <a:ln w="9525">
            <a:noFill/>
          </a:ln>
        </p:spPr>
        <p:txBody>
          <a:bodyPr wrap="square" anchor="t" anchorCtr="0">
            <a:spAutoFit/>
          </a:bodyPr>
          <a:lstStyle/>
          <a:p>
            <a:pPr>
              <a:lnSpc>
                <a:spcPct val="130000"/>
              </a:lnSpc>
            </a:pPr>
            <a:r>
              <a:rPr lang="en-US" altLang="zh-CN" sz="2400">
                <a:latin typeface="微软雅黑" panose="020B0503020204020204" charset="-122"/>
                <a:ea typeface="微软雅黑" panose="020B0503020204020204" charset="-122"/>
                <a:cs typeface="微软雅黑" panose="020B0503020204020204" charset="-122"/>
              </a:rPr>
              <a:t>2</a:t>
            </a:r>
            <a:r>
              <a:rPr lang="zh-CN" altLang="en-US" sz="2400">
                <a:latin typeface="微软雅黑" panose="020B0503020204020204" charset="-122"/>
                <a:ea typeface="微软雅黑" panose="020B0503020204020204" charset="-122"/>
                <a:cs typeface="微软雅黑" panose="020B0503020204020204" charset="-122"/>
              </a:rPr>
              <a:t>)</a:t>
            </a:r>
            <a:r>
              <a:rPr lang="en-US" altLang="zh-CN" sz="2400">
                <a:latin typeface="微软雅黑" panose="020B0503020204020204" charset="-122"/>
                <a:ea typeface="微软雅黑" panose="020B0503020204020204" charset="-122"/>
                <a:cs typeface="微软雅黑" panose="020B0503020204020204" charset="-122"/>
              </a:rPr>
              <a:t> </a:t>
            </a:r>
            <a:r>
              <a:rPr lang="zh-CN" altLang="en-US" sz="2400">
                <a:latin typeface="微软雅黑" panose="020B0503020204020204" charset="-122"/>
                <a:ea typeface="微软雅黑" panose="020B0503020204020204" charset="-122"/>
                <a:cs typeface="微软雅黑" panose="020B0503020204020204" charset="-122"/>
              </a:rPr>
              <a:t>分别在线段</a:t>
            </a:r>
            <a:r>
              <a:rPr lang="en-US" altLang="zh-CN" sz="2800" i="1">
                <a:latin typeface="Times New Roman" panose="02020603050405020304" pitchFamily="18" charset="0"/>
                <a:ea typeface="微软雅黑" panose="020B0503020204020204" charset="-122"/>
                <a:cs typeface="Times New Roman" panose="02020603050405020304" pitchFamily="18" charset="0"/>
              </a:rPr>
              <a:t>OA</a:t>
            </a:r>
            <a:r>
              <a:rPr lang="zh-CN" altLang="en-US" sz="2400">
                <a:latin typeface="微软雅黑" panose="020B0503020204020204" charset="-122"/>
                <a:ea typeface="微软雅黑" panose="020B0503020204020204" charset="-122"/>
                <a:cs typeface="微软雅黑" panose="020B0503020204020204" charset="-122"/>
              </a:rPr>
              <a:t>、</a:t>
            </a:r>
            <a:r>
              <a:rPr lang="en-US" altLang="zh-CN" sz="2800" i="1">
                <a:latin typeface="Times New Roman" panose="02020603050405020304" pitchFamily="18" charset="0"/>
                <a:ea typeface="微软雅黑" panose="020B0503020204020204" charset="-122"/>
                <a:cs typeface="Times New Roman" panose="02020603050405020304" pitchFamily="18" charset="0"/>
              </a:rPr>
              <a:t>OB</a:t>
            </a:r>
            <a:r>
              <a:rPr lang="zh-CN" altLang="en-US" sz="2400">
                <a:latin typeface="微软雅黑" panose="020B0503020204020204" charset="-122"/>
                <a:ea typeface="微软雅黑" panose="020B0503020204020204" charset="-122"/>
                <a:cs typeface="微软雅黑" panose="020B0503020204020204" charset="-122"/>
              </a:rPr>
              <a:t>、</a:t>
            </a:r>
            <a:r>
              <a:rPr lang="en-US" altLang="zh-CN" sz="2800" i="1">
                <a:latin typeface="Times New Roman" panose="02020603050405020304" pitchFamily="18" charset="0"/>
                <a:ea typeface="微软雅黑" panose="020B0503020204020204" charset="-122"/>
                <a:cs typeface="Times New Roman" panose="02020603050405020304" pitchFamily="18" charset="0"/>
              </a:rPr>
              <a:t>OC</a:t>
            </a:r>
            <a:r>
              <a:rPr lang="zh-CN" altLang="en-US" sz="2400">
                <a:latin typeface="微软雅黑" panose="020B0503020204020204" charset="-122"/>
                <a:ea typeface="微软雅黑" panose="020B0503020204020204" charset="-122"/>
                <a:cs typeface="微软雅黑" panose="020B0503020204020204" charset="-122"/>
              </a:rPr>
              <a:t>、</a:t>
            </a:r>
            <a:r>
              <a:rPr lang="en-US" altLang="zh-CN" sz="2800" i="1">
                <a:latin typeface="Times New Roman" panose="02020603050405020304" pitchFamily="18" charset="0"/>
                <a:ea typeface="微软雅黑" panose="020B0503020204020204" charset="-122"/>
                <a:cs typeface="Times New Roman" panose="02020603050405020304" pitchFamily="18" charset="0"/>
              </a:rPr>
              <a:t>OD</a:t>
            </a:r>
            <a:r>
              <a:rPr lang="zh-CN" altLang="en-US" sz="2400">
                <a:latin typeface="微软雅黑" panose="020B0503020204020204" charset="-122"/>
                <a:ea typeface="微软雅黑" panose="020B0503020204020204" charset="-122"/>
                <a:cs typeface="微软雅黑" panose="020B0503020204020204" charset="-122"/>
              </a:rPr>
              <a:t>上取点</a:t>
            </a:r>
            <a:r>
              <a:rPr lang="en-US" altLang="zh-CN" sz="2800" i="1">
                <a:latin typeface="Times New Roman" panose="02020603050405020304" pitchFamily="18" charset="0"/>
                <a:ea typeface="微软雅黑" panose="020B0503020204020204" charset="-122"/>
                <a:cs typeface="Times New Roman" panose="02020603050405020304" pitchFamily="18" charset="0"/>
              </a:rPr>
              <a:t>A</a:t>
            </a:r>
            <a:r>
              <a:rPr lang="en-US" altLang="zh-CN" sz="2400">
                <a:latin typeface="微软雅黑" panose="020B0503020204020204" charset="-122"/>
                <a:ea typeface="微软雅黑" panose="020B0503020204020204" charset="-122"/>
                <a:cs typeface="微软雅黑" panose="020B0503020204020204" charset="-122"/>
              </a:rPr>
              <a:t>' </a:t>
            </a:r>
            <a:r>
              <a:rPr lang="zh-CN" altLang="en-US" sz="2400">
                <a:latin typeface="微软雅黑" panose="020B0503020204020204" charset="-122"/>
                <a:ea typeface="微软雅黑" panose="020B0503020204020204" charset="-122"/>
                <a:cs typeface="微软雅黑" panose="020B0503020204020204" charset="-122"/>
              </a:rPr>
              <a:t>、</a:t>
            </a:r>
            <a:r>
              <a:rPr lang="en-US" altLang="zh-CN" sz="2800" i="1">
                <a:latin typeface="Times New Roman" panose="02020603050405020304" pitchFamily="18" charset="0"/>
                <a:ea typeface="微软雅黑" panose="020B0503020204020204" charset="-122"/>
                <a:cs typeface="Times New Roman" panose="02020603050405020304" pitchFamily="18" charset="0"/>
              </a:rPr>
              <a:t>B</a:t>
            </a:r>
            <a:r>
              <a:rPr lang="en-US" altLang="zh-CN" sz="2400">
                <a:latin typeface="微软雅黑" panose="020B0503020204020204" charset="-122"/>
                <a:ea typeface="微软雅黑" panose="020B0503020204020204" charset="-122"/>
                <a:cs typeface="微软雅黑" panose="020B0503020204020204" charset="-122"/>
              </a:rPr>
              <a:t>' </a:t>
            </a:r>
            <a:r>
              <a:rPr lang="zh-CN" altLang="en-US" sz="2400">
                <a:latin typeface="微软雅黑" panose="020B0503020204020204" charset="-122"/>
                <a:ea typeface="微软雅黑" panose="020B0503020204020204" charset="-122"/>
                <a:cs typeface="微软雅黑" panose="020B0503020204020204" charset="-122"/>
              </a:rPr>
              <a:t>、</a:t>
            </a:r>
            <a:r>
              <a:rPr lang="en-US" altLang="zh-CN" sz="2800" i="1">
                <a:latin typeface="Times New Roman" panose="02020603050405020304" pitchFamily="18" charset="0"/>
                <a:ea typeface="微软雅黑" panose="020B0503020204020204" charset="-122"/>
                <a:cs typeface="Times New Roman" panose="02020603050405020304" pitchFamily="18" charset="0"/>
              </a:rPr>
              <a:t>C</a:t>
            </a:r>
            <a:r>
              <a:rPr lang="en-US" altLang="zh-CN" sz="2400">
                <a:latin typeface="微软雅黑" panose="020B0503020204020204" charset="-122"/>
                <a:ea typeface="微软雅黑" panose="020B0503020204020204" charset="-122"/>
                <a:cs typeface="微软雅黑" panose="020B0503020204020204" charset="-122"/>
              </a:rPr>
              <a:t>' </a:t>
            </a:r>
            <a:r>
              <a:rPr lang="zh-CN" altLang="en-US" sz="2400">
                <a:latin typeface="微软雅黑" panose="020B0503020204020204" charset="-122"/>
                <a:ea typeface="微软雅黑" panose="020B0503020204020204" charset="-122"/>
                <a:cs typeface="微软雅黑" panose="020B0503020204020204" charset="-122"/>
              </a:rPr>
              <a:t>、</a:t>
            </a:r>
            <a:r>
              <a:rPr lang="en-US" altLang="zh-CN" sz="2800" i="1">
                <a:latin typeface="Times New Roman" panose="02020603050405020304" pitchFamily="18" charset="0"/>
                <a:ea typeface="微软雅黑" panose="020B0503020204020204" charset="-122"/>
                <a:cs typeface="Times New Roman" panose="02020603050405020304" pitchFamily="18" charset="0"/>
              </a:rPr>
              <a:t>D</a:t>
            </a:r>
            <a:r>
              <a:rPr lang="en-US" altLang="zh-CN" sz="2400">
                <a:latin typeface="微软雅黑" panose="020B0503020204020204" charset="-122"/>
                <a:ea typeface="微软雅黑" panose="020B0503020204020204" charset="-122"/>
                <a:cs typeface="微软雅黑" panose="020B0503020204020204" charset="-122"/>
              </a:rPr>
              <a:t>' </a:t>
            </a:r>
            <a:r>
              <a:rPr lang="zh-CN" altLang="en-US" sz="2400">
                <a:latin typeface="微软雅黑" panose="020B0503020204020204" charset="-122"/>
                <a:ea typeface="微软雅黑" panose="020B0503020204020204" charset="-122"/>
                <a:cs typeface="微软雅黑" panose="020B0503020204020204" charset="-122"/>
              </a:rPr>
              <a:t>,使得</a:t>
            </a:r>
          </a:p>
        </p:txBody>
      </p:sp>
      <p:sp>
        <p:nvSpPr>
          <p:cNvPr id="8195" name="Text Box 5"/>
          <p:cNvSpPr txBox="1"/>
          <p:nvPr/>
        </p:nvSpPr>
        <p:spPr>
          <a:xfrm>
            <a:off x="5554980" y="4364355"/>
            <a:ext cx="4724400" cy="1690370"/>
          </a:xfrm>
          <a:prstGeom prst="rect">
            <a:avLst/>
          </a:prstGeom>
          <a:noFill/>
          <a:ln w="9525">
            <a:noFill/>
          </a:ln>
        </p:spPr>
        <p:txBody>
          <a:bodyPr anchor="t" anchorCtr="0">
            <a:spAutoFit/>
          </a:bodyPr>
          <a:lstStyle/>
          <a:p>
            <a:pPr>
              <a:lnSpc>
                <a:spcPct val="130000"/>
              </a:lnSpc>
              <a:spcBef>
                <a:spcPct val="50000"/>
              </a:spcBef>
            </a:pPr>
            <a:r>
              <a:rPr lang="en-US" altLang="zh-CN" sz="2400">
                <a:latin typeface="微软雅黑" panose="020B0503020204020204" charset="-122"/>
                <a:ea typeface="微软雅黑" panose="020B0503020204020204" charset="-122"/>
                <a:cs typeface="微软雅黑" panose="020B0503020204020204" charset="-122"/>
              </a:rPr>
              <a:t>3</a:t>
            </a:r>
            <a:r>
              <a:rPr lang="zh-CN" altLang="en-US" sz="2400">
                <a:latin typeface="微软雅黑" panose="020B0503020204020204" charset="-122"/>
                <a:ea typeface="微软雅黑" panose="020B0503020204020204" charset="-122"/>
                <a:cs typeface="微软雅黑" panose="020B0503020204020204" charset="-122"/>
              </a:rPr>
              <a:t>)</a:t>
            </a:r>
            <a:r>
              <a:rPr lang="en-US" altLang="zh-CN" sz="2400">
                <a:latin typeface="微软雅黑" panose="020B0503020204020204" charset="-122"/>
                <a:ea typeface="微软雅黑" panose="020B0503020204020204" charset="-122"/>
                <a:cs typeface="微软雅黑" panose="020B0503020204020204" charset="-122"/>
              </a:rPr>
              <a:t> </a:t>
            </a:r>
            <a:r>
              <a:rPr lang="zh-CN" altLang="en-US" sz="2400">
                <a:latin typeface="微软雅黑" panose="020B0503020204020204" charset="-122"/>
                <a:ea typeface="微软雅黑" panose="020B0503020204020204" charset="-122"/>
                <a:cs typeface="微软雅黑" panose="020B0503020204020204" charset="-122"/>
              </a:rPr>
              <a:t>顺次连接点</a:t>
            </a:r>
            <a:r>
              <a:rPr lang="en-US" altLang="zh-CN" sz="2800" i="1">
                <a:latin typeface="Times New Roman" panose="02020603050405020304" pitchFamily="18" charset="0"/>
                <a:ea typeface="微软雅黑" panose="020B0503020204020204" charset="-122"/>
                <a:cs typeface="Times New Roman" panose="02020603050405020304" pitchFamily="18" charset="0"/>
              </a:rPr>
              <a:t>A</a:t>
            </a:r>
            <a:r>
              <a:rPr lang="en-US" altLang="zh-CN" sz="2400" i="1">
                <a:latin typeface="微软雅黑" panose="020B0503020204020204" charset="-122"/>
                <a:ea typeface="微软雅黑" panose="020B0503020204020204" charset="-122"/>
                <a:cs typeface="微软雅黑" panose="020B0503020204020204" charset="-122"/>
              </a:rPr>
              <a:t>'</a:t>
            </a:r>
            <a:r>
              <a:rPr lang="en-US" altLang="zh-CN" sz="2400">
                <a:latin typeface="微软雅黑" panose="020B0503020204020204" charset="-122"/>
                <a:ea typeface="微软雅黑" panose="020B0503020204020204" charset="-122"/>
                <a:cs typeface="微软雅黑" panose="020B0503020204020204" charset="-122"/>
              </a:rPr>
              <a:t> </a:t>
            </a:r>
            <a:r>
              <a:rPr lang="zh-CN" altLang="en-US" sz="2400" i="1">
                <a:latin typeface="微软雅黑" panose="020B0503020204020204" charset="-122"/>
                <a:ea typeface="微软雅黑" panose="020B0503020204020204" charset="-122"/>
                <a:cs typeface="微软雅黑" panose="020B0503020204020204" charset="-122"/>
              </a:rPr>
              <a:t>、</a:t>
            </a:r>
            <a:r>
              <a:rPr lang="en-US" altLang="zh-CN" sz="2800" i="1">
                <a:latin typeface="Times New Roman" panose="02020603050405020304" pitchFamily="18" charset="0"/>
                <a:ea typeface="微软雅黑" panose="020B0503020204020204" charset="-122"/>
                <a:cs typeface="Times New Roman" panose="02020603050405020304" pitchFamily="18" charset="0"/>
              </a:rPr>
              <a:t>B</a:t>
            </a:r>
            <a:r>
              <a:rPr lang="en-US" altLang="zh-CN" sz="2400" i="1">
                <a:latin typeface="微软雅黑" panose="020B0503020204020204" charset="-122"/>
                <a:ea typeface="微软雅黑" panose="020B0503020204020204" charset="-122"/>
                <a:cs typeface="微软雅黑" panose="020B0503020204020204" charset="-122"/>
              </a:rPr>
              <a:t>'</a:t>
            </a:r>
            <a:r>
              <a:rPr lang="en-US" altLang="zh-CN" sz="2400">
                <a:latin typeface="微软雅黑" panose="020B0503020204020204" charset="-122"/>
                <a:ea typeface="微软雅黑" panose="020B0503020204020204" charset="-122"/>
                <a:cs typeface="微软雅黑" panose="020B0503020204020204" charset="-122"/>
              </a:rPr>
              <a:t> </a:t>
            </a:r>
            <a:r>
              <a:rPr lang="zh-CN" altLang="en-US" sz="2400" i="1">
                <a:latin typeface="微软雅黑" panose="020B0503020204020204" charset="-122"/>
                <a:ea typeface="微软雅黑" panose="020B0503020204020204" charset="-122"/>
                <a:cs typeface="微软雅黑" panose="020B0503020204020204" charset="-122"/>
              </a:rPr>
              <a:t>、</a:t>
            </a:r>
            <a:r>
              <a:rPr lang="en-US" altLang="zh-CN" sz="2800" i="1">
                <a:latin typeface="Times New Roman" panose="02020603050405020304" pitchFamily="18" charset="0"/>
                <a:ea typeface="微软雅黑" panose="020B0503020204020204" charset="-122"/>
                <a:cs typeface="Times New Roman" panose="02020603050405020304" pitchFamily="18" charset="0"/>
              </a:rPr>
              <a:t>C</a:t>
            </a:r>
            <a:r>
              <a:rPr lang="en-US" altLang="zh-CN" sz="2400" i="1">
                <a:latin typeface="微软雅黑" panose="020B0503020204020204" charset="-122"/>
                <a:ea typeface="微软雅黑" panose="020B0503020204020204" charset="-122"/>
                <a:cs typeface="微软雅黑" panose="020B0503020204020204" charset="-122"/>
              </a:rPr>
              <a:t>'</a:t>
            </a:r>
            <a:r>
              <a:rPr lang="en-US" altLang="zh-CN" sz="2400">
                <a:latin typeface="微软雅黑" panose="020B0503020204020204" charset="-122"/>
                <a:ea typeface="微软雅黑" panose="020B0503020204020204" charset="-122"/>
                <a:cs typeface="微软雅黑" panose="020B0503020204020204" charset="-122"/>
              </a:rPr>
              <a:t> </a:t>
            </a:r>
            <a:r>
              <a:rPr lang="zh-CN" altLang="en-US" sz="2400" i="1">
                <a:latin typeface="微软雅黑" panose="020B0503020204020204" charset="-122"/>
                <a:ea typeface="微软雅黑" panose="020B0503020204020204" charset="-122"/>
                <a:cs typeface="微软雅黑" panose="020B0503020204020204" charset="-122"/>
              </a:rPr>
              <a:t>、</a:t>
            </a:r>
            <a:r>
              <a:rPr lang="en-US" altLang="zh-CN" sz="2800" i="1">
                <a:latin typeface="Times New Roman" panose="02020603050405020304" pitchFamily="18" charset="0"/>
                <a:ea typeface="微软雅黑" panose="020B0503020204020204" charset="-122"/>
                <a:cs typeface="Times New Roman" panose="02020603050405020304" pitchFamily="18" charset="0"/>
              </a:rPr>
              <a:t>D</a:t>
            </a:r>
            <a:r>
              <a:rPr lang="en-US" altLang="zh-CN" sz="2400" i="1">
                <a:latin typeface="微软雅黑" panose="020B0503020204020204" charset="-122"/>
                <a:ea typeface="微软雅黑" panose="020B0503020204020204" charset="-122"/>
                <a:cs typeface="微软雅黑" panose="020B0503020204020204" charset="-122"/>
              </a:rPr>
              <a:t>'</a:t>
            </a:r>
            <a:r>
              <a:rPr lang="en-US" altLang="zh-CN" sz="2400">
                <a:latin typeface="微软雅黑" panose="020B0503020204020204" charset="-122"/>
                <a:ea typeface="微软雅黑" panose="020B0503020204020204" charset="-122"/>
                <a:cs typeface="微软雅黑" panose="020B0503020204020204" charset="-122"/>
              </a:rPr>
              <a:t> </a:t>
            </a:r>
            <a:r>
              <a:rPr lang="zh-CN" altLang="en-US" sz="2400">
                <a:latin typeface="微软雅黑" panose="020B0503020204020204" charset="-122"/>
                <a:ea typeface="微软雅黑" panose="020B0503020204020204" charset="-122"/>
                <a:cs typeface="微软雅黑" panose="020B0503020204020204" charset="-122"/>
              </a:rPr>
              <a:t>，所得四边形</a:t>
            </a:r>
            <a:r>
              <a:rPr lang="en-US" altLang="zh-CN" sz="2800" i="1">
                <a:latin typeface="Times New Roman" panose="02020603050405020304" pitchFamily="18" charset="0"/>
                <a:ea typeface="微软雅黑" panose="020B0503020204020204" charset="-122"/>
                <a:cs typeface="Times New Roman" panose="02020603050405020304" pitchFamily="18" charset="0"/>
              </a:rPr>
              <a:t>A</a:t>
            </a:r>
            <a:r>
              <a:rPr lang="en-US" altLang="zh-CN" sz="2400" i="1">
                <a:latin typeface="微软雅黑" panose="020B0503020204020204" charset="-122"/>
                <a:ea typeface="微软雅黑" panose="020B0503020204020204" charset="-122"/>
                <a:cs typeface="微软雅黑" panose="020B0503020204020204" charset="-122"/>
              </a:rPr>
              <a:t>'</a:t>
            </a:r>
            <a:r>
              <a:rPr lang="en-US" altLang="zh-CN" sz="2400">
                <a:latin typeface="微软雅黑" panose="020B0503020204020204" charset="-122"/>
                <a:ea typeface="微软雅黑" panose="020B0503020204020204" charset="-122"/>
                <a:cs typeface="微软雅黑" panose="020B0503020204020204" charset="-122"/>
              </a:rPr>
              <a:t> </a:t>
            </a:r>
            <a:r>
              <a:rPr lang="en-US" altLang="zh-CN" sz="2800" i="1">
                <a:latin typeface="Times New Roman" panose="02020603050405020304" pitchFamily="18" charset="0"/>
                <a:ea typeface="微软雅黑" panose="020B0503020204020204" charset="-122"/>
                <a:cs typeface="Times New Roman" panose="02020603050405020304" pitchFamily="18" charset="0"/>
              </a:rPr>
              <a:t>B</a:t>
            </a:r>
            <a:r>
              <a:rPr lang="en-US" altLang="zh-CN" sz="2400" i="1">
                <a:latin typeface="微软雅黑" panose="020B0503020204020204" charset="-122"/>
                <a:ea typeface="微软雅黑" panose="020B0503020204020204" charset="-122"/>
                <a:cs typeface="微软雅黑" panose="020B0503020204020204" charset="-122"/>
              </a:rPr>
              <a:t>'</a:t>
            </a:r>
            <a:r>
              <a:rPr lang="en-US" altLang="zh-CN" sz="2400">
                <a:latin typeface="微软雅黑" panose="020B0503020204020204" charset="-122"/>
                <a:ea typeface="微软雅黑" panose="020B0503020204020204" charset="-122"/>
                <a:cs typeface="微软雅黑" panose="020B0503020204020204" charset="-122"/>
              </a:rPr>
              <a:t> </a:t>
            </a:r>
            <a:r>
              <a:rPr lang="en-US" altLang="zh-CN" sz="2800" i="1">
                <a:latin typeface="Times New Roman" panose="02020603050405020304" pitchFamily="18" charset="0"/>
                <a:ea typeface="微软雅黑" panose="020B0503020204020204" charset="-122"/>
                <a:cs typeface="Times New Roman" panose="02020603050405020304" pitchFamily="18" charset="0"/>
              </a:rPr>
              <a:t>C</a:t>
            </a:r>
            <a:r>
              <a:rPr lang="en-US" altLang="zh-CN" sz="2400" i="1">
                <a:latin typeface="微软雅黑" panose="020B0503020204020204" charset="-122"/>
                <a:ea typeface="微软雅黑" panose="020B0503020204020204" charset="-122"/>
                <a:cs typeface="微软雅黑" panose="020B0503020204020204" charset="-122"/>
              </a:rPr>
              <a:t>'</a:t>
            </a:r>
            <a:r>
              <a:rPr lang="en-US" altLang="zh-CN" sz="2400">
                <a:latin typeface="微软雅黑" panose="020B0503020204020204" charset="-122"/>
                <a:ea typeface="微软雅黑" panose="020B0503020204020204" charset="-122"/>
                <a:cs typeface="微软雅黑" panose="020B0503020204020204" charset="-122"/>
              </a:rPr>
              <a:t> </a:t>
            </a:r>
            <a:r>
              <a:rPr lang="en-US" altLang="zh-CN" sz="2800" i="1">
                <a:latin typeface="Times New Roman" panose="02020603050405020304" pitchFamily="18" charset="0"/>
                <a:ea typeface="微软雅黑" panose="020B0503020204020204" charset="-122"/>
                <a:cs typeface="Times New Roman" panose="02020603050405020304" pitchFamily="18" charset="0"/>
              </a:rPr>
              <a:t>D</a:t>
            </a:r>
            <a:r>
              <a:rPr lang="en-US" altLang="zh-CN" sz="2400" i="1">
                <a:latin typeface="微软雅黑" panose="020B0503020204020204" charset="-122"/>
                <a:ea typeface="微软雅黑" panose="020B0503020204020204" charset="-122"/>
                <a:cs typeface="微软雅黑" panose="020B0503020204020204" charset="-122"/>
              </a:rPr>
              <a:t>'</a:t>
            </a:r>
            <a:r>
              <a:rPr lang="en-US" altLang="zh-CN" sz="2400">
                <a:latin typeface="微软雅黑" panose="020B0503020204020204" charset="-122"/>
                <a:ea typeface="微软雅黑" panose="020B0503020204020204" charset="-122"/>
                <a:cs typeface="微软雅黑" panose="020B0503020204020204" charset="-122"/>
              </a:rPr>
              <a:t> </a:t>
            </a:r>
            <a:r>
              <a:rPr lang="zh-CN" altLang="en-US" sz="2400">
                <a:latin typeface="微软雅黑" panose="020B0503020204020204" charset="-122"/>
                <a:ea typeface="微软雅黑" panose="020B0503020204020204" charset="-122"/>
                <a:cs typeface="微软雅黑" panose="020B0503020204020204" charset="-122"/>
              </a:rPr>
              <a:t>就是所要求的图形．</a:t>
            </a:r>
          </a:p>
        </p:txBody>
      </p:sp>
      <p:graphicFrame>
        <p:nvGraphicFramePr>
          <p:cNvPr id="8196" name="对象 8195"/>
          <p:cNvGraphicFramePr>
            <a:graphicFrameLocks noChangeAspect="1"/>
          </p:cNvGraphicFramePr>
          <p:nvPr/>
        </p:nvGraphicFramePr>
        <p:xfrm>
          <a:off x="6000750" y="3690938"/>
          <a:ext cx="3275101" cy="720000"/>
        </p:xfrm>
        <a:graphic>
          <a:graphicData uri="http://schemas.openxmlformats.org/presentationml/2006/ole">
            <mc:AlternateContent xmlns:mc="http://schemas.openxmlformats.org/markup-compatibility/2006">
              <mc:Choice xmlns:v="urn:schemas-microsoft-com:vml" Requires="v">
                <p:oleObj spid="_x0000_s2059" r:id="rId3" imgW="1790065" imgH="393700" progId="Equation.3">
                  <p:embed/>
                </p:oleObj>
              </mc:Choice>
              <mc:Fallback>
                <p:oleObj r:id="rId3" imgW="1790065" imgH="393700" progId="Equation.3">
                  <p:embed/>
                  <p:pic>
                    <p:nvPicPr>
                      <p:cNvPr id="0" name="OLE substitute image"/>
                      <p:cNvPicPr/>
                      <p:nvPr/>
                    </p:nvPicPr>
                    <p:blipFill>
                      <a:blip r:embed="rId4"/>
                      <a:stretch>
                        <a:fillRect/>
                      </a:stretch>
                    </p:blipFill>
                    <p:spPr>
                      <a:xfrm>
                        <a:off x="6000750" y="3690938"/>
                        <a:ext cx="3275101" cy="720000"/>
                      </a:xfrm>
                      <a:prstGeom prst="rect">
                        <a:avLst/>
                      </a:prstGeom>
                      <a:noFill/>
                      <a:ln w="38100">
                        <a:noFill/>
                        <a:miter/>
                      </a:ln>
                    </p:spPr>
                  </p:pic>
                </p:oleObj>
              </mc:Fallback>
            </mc:AlternateContent>
          </a:graphicData>
        </a:graphic>
      </p:graphicFrame>
      <p:sp>
        <p:nvSpPr>
          <p:cNvPr id="9226" name="Freeform 9"/>
          <p:cNvSpPr/>
          <p:nvPr/>
        </p:nvSpPr>
        <p:spPr>
          <a:xfrm>
            <a:off x="3575050" y="3484563"/>
            <a:ext cx="1366838" cy="1249362"/>
          </a:xfrm>
          <a:custGeom>
            <a:avLst/>
            <a:gdLst/>
            <a:ahLst/>
            <a:cxnLst>
              <a:cxn ang="0">
                <a:pos x="115366" y="0"/>
              </a:cxn>
              <a:cxn ang="0">
                <a:pos x="1366837" y="341191"/>
              </a:cxn>
              <a:cxn ang="0">
                <a:pos x="569306" y="1249362"/>
              </a:cxn>
              <a:cxn ang="0">
                <a:pos x="0" y="682383"/>
              </a:cxn>
              <a:cxn ang="0">
                <a:pos x="115366" y="0"/>
              </a:cxn>
            </a:cxnLst>
            <a:rect l="0" t="0" r="0" b="0"/>
            <a:pathLst>
              <a:path w="545" h="498">
                <a:moveTo>
                  <a:pt x="46" y="0"/>
                </a:moveTo>
                <a:lnTo>
                  <a:pt x="545" y="136"/>
                </a:lnTo>
                <a:lnTo>
                  <a:pt x="227" y="498"/>
                </a:lnTo>
                <a:lnTo>
                  <a:pt x="0" y="272"/>
                </a:lnTo>
                <a:lnTo>
                  <a:pt x="46" y="0"/>
                </a:lnTo>
                <a:close/>
              </a:path>
            </a:pathLst>
          </a:custGeom>
          <a:noFill/>
          <a:ln w="9525" cap="flat" cmpd="sng">
            <a:solidFill>
              <a:srgbClr val="FF00FF"/>
            </a:solidFill>
            <a:prstDash val="solid"/>
            <a:miter/>
            <a:headEnd type="none" w="med" len="med"/>
            <a:tailEnd type="none" w="med" len="med"/>
          </a:ln>
        </p:spPr>
        <p:txBody>
          <a:bodyPr/>
          <a:lstStyle/>
          <a:p>
            <a:endParaRPr lang="zh-CN" altLang="en-US"/>
          </a:p>
        </p:txBody>
      </p:sp>
      <p:sp>
        <p:nvSpPr>
          <p:cNvPr id="8198" name="Text Box 11"/>
          <p:cNvSpPr txBox="1"/>
          <p:nvPr/>
        </p:nvSpPr>
        <p:spPr>
          <a:xfrm>
            <a:off x="1631950" y="5500688"/>
            <a:ext cx="574675" cy="460375"/>
          </a:xfrm>
          <a:prstGeom prst="rect">
            <a:avLst/>
          </a:prstGeom>
          <a:noFill/>
          <a:ln w="9525">
            <a:noFill/>
          </a:ln>
        </p:spPr>
        <p:txBody>
          <a:bodyPr anchor="t" anchorCtr="0">
            <a:spAutoFit/>
          </a:bodyPr>
          <a:lstStyle/>
          <a:p>
            <a:pPr>
              <a:spcBef>
                <a:spcPct val="50000"/>
              </a:spcBef>
            </a:pPr>
            <a:r>
              <a:rPr lang="en-US" altLang="zh-CN" sz="2400" i="1">
                <a:latin typeface="Times New Roman" panose="02020603050405020304" pitchFamily="18" charset="0"/>
                <a:ea typeface="黑体" panose="02010609060101010101" pitchFamily="49" charset="-122"/>
              </a:rPr>
              <a:t>O</a:t>
            </a:r>
          </a:p>
        </p:txBody>
      </p:sp>
      <p:sp>
        <p:nvSpPr>
          <p:cNvPr id="8199" name="Line 12"/>
          <p:cNvSpPr/>
          <p:nvPr/>
        </p:nvSpPr>
        <p:spPr>
          <a:xfrm flipV="1">
            <a:off x="1774825" y="2979738"/>
            <a:ext cx="2376488" cy="2520950"/>
          </a:xfrm>
          <a:prstGeom prst="line">
            <a:avLst/>
          </a:prstGeom>
          <a:ln w="9525" cap="flat" cmpd="sng">
            <a:solidFill>
              <a:schemeClr val="tx1"/>
            </a:solidFill>
            <a:prstDash val="dash"/>
            <a:round/>
            <a:headEnd type="none" w="med" len="med"/>
            <a:tailEnd type="none" w="med" len="med"/>
          </a:ln>
        </p:spPr>
        <p:txBody>
          <a:bodyPr anchor="t" anchorCtr="0"/>
          <a:lstStyle/>
          <a:p>
            <a:endParaRPr lang="zh-CN" altLang="en-US">
              <a:latin typeface="Arial" panose="020B0604020202020204" pitchFamily="34" charset="0"/>
              <a:ea typeface="宋体" panose="02010600030101010101" pitchFamily="2" charset="-122"/>
            </a:endParaRPr>
          </a:p>
        </p:txBody>
      </p:sp>
      <p:sp>
        <p:nvSpPr>
          <p:cNvPr id="8200" name="Line 13"/>
          <p:cNvSpPr/>
          <p:nvPr/>
        </p:nvSpPr>
        <p:spPr>
          <a:xfrm flipV="1">
            <a:off x="1774825" y="4348163"/>
            <a:ext cx="3455988" cy="1152525"/>
          </a:xfrm>
          <a:prstGeom prst="line">
            <a:avLst/>
          </a:prstGeom>
          <a:ln w="9525" cap="flat" cmpd="sng">
            <a:solidFill>
              <a:schemeClr val="tx1"/>
            </a:solidFill>
            <a:prstDash val="dash"/>
            <a:round/>
            <a:headEnd type="none" w="med" len="med"/>
            <a:tailEnd type="none" w="med" len="med"/>
          </a:ln>
        </p:spPr>
        <p:txBody>
          <a:bodyPr anchor="t" anchorCtr="0"/>
          <a:lstStyle/>
          <a:p>
            <a:endParaRPr lang="zh-CN" altLang="en-US">
              <a:latin typeface="Arial" panose="020B0604020202020204" pitchFamily="34" charset="0"/>
              <a:ea typeface="宋体" panose="02010600030101010101" pitchFamily="2" charset="-122"/>
            </a:endParaRPr>
          </a:p>
        </p:txBody>
      </p:sp>
      <p:sp>
        <p:nvSpPr>
          <p:cNvPr id="8201" name="Freeform 14"/>
          <p:cNvSpPr/>
          <p:nvPr/>
        </p:nvSpPr>
        <p:spPr>
          <a:xfrm>
            <a:off x="1774825" y="3887788"/>
            <a:ext cx="2165350" cy="1612900"/>
          </a:xfrm>
          <a:custGeom>
            <a:avLst/>
            <a:gdLst/>
            <a:ahLst/>
            <a:cxnLst>
              <a:cxn ang="0">
                <a:pos x="0" y="1612900"/>
              </a:cxn>
              <a:cxn ang="0">
                <a:pos x="2165350" y="0"/>
              </a:cxn>
            </a:cxnLst>
            <a:rect l="0" t="0" r="0" b="0"/>
            <a:pathLst>
              <a:path w="1364" h="1016">
                <a:moveTo>
                  <a:pt x="0" y="1016"/>
                </a:moveTo>
                <a:lnTo>
                  <a:pt x="1364" y="0"/>
                </a:lnTo>
              </a:path>
            </a:pathLst>
          </a:custGeom>
          <a:noFill/>
          <a:ln w="9525" cap="flat" cmpd="sng">
            <a:solidFill>
              <a:schemeClr val="tx1"/>
            </a:solidFill>
            <a:prstDash val="dash"/>
            <a:miter/>
            <a:headEnd type="none" w="med" len="med"/>
            <a:tailEnd type="none" w="med" len="med"/>
          </a:ln>
        </p:spPr>
        <p:txBody>
          <a:bodyPr/>
          <a:lstStyle/>
          <a:p>
            <a:endParaRPr lang="zh-CN" altLang="en-US"/>
          </a:p>
        </p:txBody>
      </p:sp>
      <p:sp>
        <p:nvSpPr>
          <p:cNvPr id="8202" name="Line 15"/>
          <p:cNvSpPr/>
          <p:nvPr/>
        </p:nvSpPr>
        <p:spPr>
          <a:xfrm flipV="1">
            <a:off x="1774825" y="3627438"/>
            <a:ext cx="3529013" cy="1873250"/>
          </a:xfrm>
          <a:prstGeom prst="line">
            <a:avLst/>
          </a:prstGeom>
          <a:ln w="9525" cap="flat" cmpd="sng">
            <a:solidFill>
              <a:schemeClr val="tx1"/>
            </a:solidFill>
            <a:prstDash val="dash"/>
            <a:round/>
            <a:headEnd type="none" w="med" len="med"/>
            <a:tailEnd type="none" w="med" len="med"/>
          </a:ln>
        </p:spPr>
        <p:txBody>
          <a:bodyPr anchor="t" anchorCtr="0"/>
          <a:lstStyle/>
          <a:p>
            <a:endParaRPr lang="zh-CN" altLang="en-US">
              <a:latin typeface="Arial" panose="020B0604020202020204" pitchFamily="34" charset="0"/>
              <a:ea typeface="宋体" panose="02010600030101010101" pitchFamily="2" charset="-122"/>
            </a:endParaRPr>
          </a:p>
        </p:txBody>
      </p:sp>
      <p:sp>
        <p:nvSpPr>
          <p:cNvPr id="8203" name="Freeform 16"/>
          <p:cNvSpPr/>
          <p:nvPr/>
        </p:nvSpPr>
        <p:spPr>
          <a:xfrm>
            <a:off x="2668588" y="4492625"/>
            <a:ext cx="684212" cy="622300"/>
          </a:xfrm>
          <a:custGeom>
            <a:avLst/>
            <a:gdLst/>
            <a:ahLst/>
            <a:cxnLst>
              <a:cxn ang="0">
                <a:pos x="57750" y="0"/>
              </a:cxn>
              <a:cxn ang="0">
                <a:pos x="684213" y="169945"/>
              </a:cxn>
              <a:cxn ang="0">
                <a:pos x="284984" y="622300"/>
              </a:cxn>
              <a:cxn ang="0">
                <a:pos x="0" y="339891"/>
              </a:cxn>
              <a:cxn ang="0">
                <a:pos x="57750" y="0"/>
              </a:cxn>
            </a:cxnLst>
            <a:rect l="0" t="0" r="0" b="0"/>
            <a:pathLst>
              <a:path w="545" h="498">
                <a:moveTo>
                  <a:pt x="46" y="0"/>
                </a:moveTo>
                <a:lnTo>
                  <a:pt x="545" y="136"/>
                </a:lnTo>
                <a:lnTo>
                  <a:pt x="227" y="498"/>
                </a:lnTo>
                <a:lnTo>
                  <a:pt x="0" y="272"/>
                </a:lnTo>
                <a:lnTo>
                  <a:pt x="46" y="0"/>
                </a:lnTo>
                <a:close/>
              </a:path>
            </a:pathLst>
          </a:custGeom>
          <a:noFill/>
          <a:ln w="9525" cap="flat" cmpd="sng">
            <a:solidFill>
              <a:srgbClr val="0000FF"/>
            </a:solidFill>
            <a:prstDash val="solid"/>
            <a:miter/>
            <a:headEnd type="none" w="med" len="med"/>
            <a:tailEnd type="none" w="med" len="med"/>
          </a:ln>
        </p:spPr>
        <p:txBody>
          <a:bodyPr/>
          <a:lstStyle/>
          <a:p>
            <a:endParaRPr lang="zh-CN" altLang="en-US"/>
          </a:p>
        </p:txBody>
      </p:sp>
      <p:sp>
        <p:nvSpPr>
          <p:cNvPr id="8216" name="Oval 10"/>
          <p:cNvSpPr/>
          <p:nvPr/>
        </p:nvSpPr>
        <p:spPr>
          <a:xfrm>
            <a:off x="1747838" y="5465763"/>
            <a:ext cx="73025" cy="73025"/>
          </a:xfrm>
          <a:prstGeom prst="ellipse">
            <a:avLst/>
          </a:prstGeom>
          <a:solidFill>
            <a:srgbClr val="FF00FF"/>
          </a:solidFill>
          <a:ln w="9525" cap="flat" cmpd="sng">
            <a:solidFill>
              <a:schemeClr val="tx1"/>
            </a:solidFill>
            <a:prstDash val="solid"/>
            <a:round/>
            <a:headEnd type="none" w="med" len="med"/>
            <a:tailEnd type="none" w="med" len="med"/>
          </a:ln>
        </p:spPr>
        <p:txBody>
          <a:bodyPr wrap="none" anchor="ctr" anchorCtr="0"/>
          <a:lstStyle/>
          <a:p>
            <a:endParaRPr lang="zh-CN" altLang="en-US" sz="2400">
              <a:latin typeface="Times New Roman" panose="02020603050405020304" pitchFamily="18" charset="0"/>
              <a:ea typeface="黑体" panose="02010609060101010101" pitchFamily="49" charset="-122"/>
            </a:endParaRPr>
          </a:p>
        </p:txBody>
      </p:sp>
      <p:sp>
        <p:nvSpPr>
          <p:cNvPr id="9234" name="Rectangle 29"/>
          <p:cNvSpPr/>
          <p:nvPr/>
        </p:nvSpPr>
        <p:spPr>
          <a:xfrm>
            <a:off x="4872038" y="3771900"/>
            <a:ext cx="403225" cy="460375"/>
          </a:xfrm>
          <a:prstGeom prst="rect">
            <a:avLst/>
          </a:prstGeom>
          <a:noFill/>
          <a:ln w="9525">
            <a:noFill/>
          </a:ln>
        </p:spPr>
        <p:txBody>
          <a:bodyPr wrap="none" anchor="t" anchorCtr="0">
            <a:spAutoFit/>
          </a:bodyPr>
          <a:lstStyle/>
          <a:p>
            <a:r>
              <a:rPr lang="en-US" altLang="zh-CN" sz="2400" i="1">
                <a:latin typeface="Times New Roman" panose="02020603050405020304" pitchFamily="18" charset="0"/>
                <a:ea typeface="黑体" panose="02010609060101010101" pitchFamily="49" charset="-122"/>
              </a:rPr>
              <a:t>D</a:t>
            </a:r>
          </a:p>
        </p:txBody>
      </p:sp>
      <p:sp>
        <p:nvSpPr>
          <p:cNvPr id="9235" name="Rectangle 30"/>
          <p:cNvSpPr/>
          <p:nvPr/>
        </p:nvSpPr>
        <p:spPr>
          <a:xfrm>
            <a:off x="3359150" y="3141663"/>
            <a:ext cx="368935" cy="460375"/>
          </a:xfrm>
          <a:prstGeom prst="rect">
            <a:avLst/>
          </a:prstGeom>
          <a:noFill/>
          <a:ln w="9525">
            <a:noFill/>
          </a:ln>
        </p:spPr>
        <p:txBody>
          <a:bodyPr wrap="none" anchor="t" anchorCtr="0">
            <a:spAutoFit/>
          </a:bodyPr>
          <a:lstStyle/>
          <a:p>
            <a:r>
              <a:rPr lang="en-US" altLang="zh-CN" sz="2400" i="1">
                <a:latin typeface="Times New Roman" panose="02020603050405020304" pitchFamily="18" charset="0"/>
                <a:ea typeface="黑体" panose="02010609060101010101" pitchFamily="49" charset="-122"/>
              </a:rPr>
              <a:t>A</a:t>
            </a:r>
          </a:p>
        </p:txBody>
      </p:sp>
      <p:sp>
        <p:nvSpPr>
          <p:cNvPr id="9236" name="Rectangle 31"/>
          <p:cNvSpPr/>
          <p:nvPr/>
        </p:nvSpPr>
        <p:spPr>
          <a:xfrm>
            <a:off x="3287713" y="3844925"/>
            <a:ext cx="368935" cy="460375"/>
          </a:xfrm>
          <a:prstGeom prst="rect">
            <a:avLst/>
          </a:prstGeom>
          <a:noFill/>
          <a:ln w="9525">
            <a:noFill/>
          </a:ln>
        </p:spPr>
        <p:txBody>
          <a:bodyPr wrap="none" anchor="t" anchorCtr="0">
            <a:spAutoFit/>
          </a:bodyPr>
          <a:lstStyle/>
          <a:p>
            <a:r>
              <a:rPr lang="en-US" altLang="zh-CN" sz="2400" i="1">
                <a:latin typeface="Times New Roman" panose="02020603050405020304" pitchFamily="18" charset="0"/>
                <a:ea typeface="黑体" panose="02010609060101010101" pitchFamily="49" charset="-122"/>
              </a:rPr>
              <a:t>B</a:t>
            </a:r>
          </a:p>
        </p:txBody>
      </p:sp>
      <p:sp>
        <p:nvSpPr>
          <p:cNvPr id="9237" name="Rectangle 32"/>
          <p:cNvSpPr/>
          <p:nvPr/>
        </p:nvSpPr>
        <p:spPr>
          <a:xfrm>
            <a:off x="3935413" y="4635500"/>
            <a:ext cx="386080" cy="460375"/>
          </a:xfrm>
          <a:prstGeom prst="rect">
            <a:avLst/>
          </a:prstGeom>
          <a:noFill/>
          <a:ln w="9525">
            <a:noFill/>
          </a:ln>
        </p:spPr>
        <p:txBody>
          <a:bodyPr wrap="none" anchor="t" anchorCtr="0">
            <a:spAutoFit/>
          </a:bodyPr>
          <a:lstStyle/>
          <a:p>
            <a:r>
              <a:rPr lang="en-US" altLang="zh-CN" sz="2400" i="1">
                <a:latin typeface="Times New Roman" panose="02020603050405020304" pitchFamily="18" charset="0"/>
                <a:ea typeface="黑体" panose="02010609060101010101" pitchFamily="49" charset="-122"/>
              </a:rPr>
              <a:t>C</a:t>
            </a:r>
          </a:p>
        </p:txBody>
      </p:sp>
      <p:sp>
        <p:nvSpPr>
          <p:cNvPr id="8221" name="Rectangle 34"/>
          <p:cNvSpPr/>
          <p:nvPr/>
        </p:nvSpPr>
        <p:spPr>
          <a:xfrm>
            <a:off x="2422525" y="4132263"/>
            <a:ext cx="434340" cy="460375"/>
          </a:xfrm>
          <a:prstGeom prst="rect">
            <a:avLst/>
          </a:prstGeom>
          <a:noFill/>
          <a:ln w="9525">
            <a:noFill/>
          </a:ln>
        </p:spPr>
        <p:txBody>
          <a:bodyPr wrap="none" anchor="t" anchorCtr="0">
            <a:spAutoFit/>
          </a:bodyPr>
          <a:lstStyle/>
          <a:p>
            <a:r>
              <a:rPr lang="en-US" altLang="zh-CN" sz="2400" i="1">
                <a:latin typeface="Times New Roman" panose="02020603050405020304" pitchFamily="18" charset="0"/>
                <a:ea typeface="黑体" panose="02010609060101010101" pitchFamily="49" charset="-122"/>
              </a:rPr>
              <a:t>A'</a:t>
            </a:r>
          </a:p>
        </p:txBody>
      </p:sp>
      <p:sp>
        <p:nvSpPr>
          <p:cNvPr id="8222" name="Rectangle 35"/>
          <p:cNvSpPr/>
          <p:nvPr/>
        </p:nvSpPr>
        <p:spPr>
          <a:xfrm>
            <a:off x="2279650" y="4635500"/>
            <a:ext cx="434340" cy="460375"/>
          </a:xfrm>
          <a:prstGeom prst="rect">
            <a:avLst/>
          </a:prstGeom>
          <a:noFill/>
          <a:ln w="9525">
            <a:noFill/>
          </a:ln>
        </p:spPr>
        <p:txBody>
          <a:bodyPr wrap="none" anchor="t" anchorCtr="0">
            <a:spAutoFit/>
          </a:bodyPr>
          <a:lstStyle/>
          <a:p>
            <a:r>
              <a:rPr lang="en-US" altLang="zh-CN" sz="2400" i="1">
                <a:latin typeface="Times New Roman" panose="02020603050405020304" pitchFamily="18" charset="0"/>
                <a:ea typeface="黑体" panose="02010609060101010101" pitchFamily="49" charset="-122"/>
              </a:rPr>
              <a:t>B'</a:t>
            </a:r>
          </a:p>
        </p:txBody>
      </p:sp>
      <p:sp>
        <p:nvSpPr>
          <p:cNvPr id="8223" name="Rectangle 36"/>
          <p:cNvSpPr/>
          <p:nvPr/>
        </p:nvSpPr>
        <p:spPr>
          <a:xfrm>
            <a:off x="2782888" y="5102225"/>
            <a:ext cx="451485" cy="460375"/>
          </a:xfrm>
          <a:prstGeom prst="rect">
            <a:avLst/>
          </a:prstGeom>
          <a:noFill/>
          <a:ln w="9525">
            <a:noFill/>
          </a:ln>
        </p:spPr>
        <p:txBody>
          <a:bodyPr wrap="none" anchor="t" anchorCtr="0">
            <a:spAutoFit/>
          </a:bodyPr>
          <a:lstStyle/>
          <a:p>
            <a:r>
              <a:rPr lang="en-US" altLang="zh-CN" sz="2400" i="1">
                <a:latin typeface="Times New Roman" panose="02020603050405020304" pitchFamily="18" charset="0"/>
                <a:ea typeface="黑体" panose="02010609060101010101" pitchFamily="49" charset="-122"/>
              </a:rPr>
              <a:t>C'</a:t>
            </a:r>
          </a:p>
        </p:txBody>
      </p:sp>
      <p:sp>
        <p:nvSpPr>
          <p:cNvPr id="8224" name="Rectangle 37"/>
          <p:cNvSpPr/>
          <p:nvPr/>
        </p:nvSpPr>
        <p:spPr>
          <a:xfrm>
            <a:off x="3287713" y="4492625"/>
            <a:ext cx="468630" cy="460375"/>
          </a:xfrm>
          <a:prstGeom prst="rect">
            <a:avLst/>
          </a:prstGeom>
          <a:noFill/>
          <a:ln w="9525">
            <a:noFill/>
          </a:ln>
        </p:spPr>
        <p:txBody>
          <a:bodyPr wrap="none" anchor="t" anchorCtr="0">
            <a:spAutoFit/>
          </a:bodyPr>
          <a:lstStyle/>
          <a:p>
            <a:r>
              <a:rPr lang="en-US" altLang="zh-CN" sz="2400" i="1">
                <a:latin typeface="Times New Roman" panose="02020603050405020304" pitchFamily="18" charset="0"/>
                <a:ea typeface="黑体" panose="02010609060101010101" pitchFamily="49" charset="-122"/>
              </a:rPr>
              <a:t>D'</a:t>
            </a:r>
          </a:p>
        </p:txBody>
      </p:sp>
      <p:sp>
        <p:nvSpPr>
          <p:cNvPr id="8225" name="Rectangle 38"/>
          <p:cNvSpPr/>
          <p:nvPr/>
        </p:nvSpPr>
        <p:spPr>
          <a:xfrm>
            <a:off x="3045778" y="6077268"/>
            <a:ext cx="5666740" cy="462915"/>
          </a:xfrm>
          <a:prstGeom prst="rect">
            <a:avLst/>
          </a:prstGeom>
          <a:solidFill>
            <a:schemeClr val="bg1"/>
          </a:solidFill>
          <a:ln w="9525">
            <a:noFill/>
          </a:ln>
        </p:spPr>
        <p:txBody>
          <a:bodyPr wrap="none" lIns="90170" tIns="46990" rIns="90170" bIns="46990" anchor="t" anchorCtr="0">
            <a:spAutoFit/>
          </a:bodyPr>
          <a:lstStyle/>
          <a:p>
            <a:r>
              <a:rPr lang="zh-CN" altLang="en-US" sz="2400" b="1">
                <a:solidFill>
                  <a:srgbClr val="FF0066"/>
                </a:solidFill>
                <a:latin typeface="微软雅黑" panose="020B0503020204020204" charset="-122"/>
                <a:ea typeface="微软雅黑" panose="020B0503020204020204" charset="-122"/>
              </a:rPr>
              <a:t>利用位似，可以将一个图形放大或缩小．</a:t>
            </a:r>
          </a:p>
        </p:txBody>
      </p:sp>
      <p:sp>
        <p:nvSpPr>
          <p:cNvPr id="8227" name="Rectangle 40"/>
          <p:cNvSpPr/>
          <p:nvPr/>
        </p:nvSpPr>
        <p:spPr>
          <a:xfrm>
            <a:off x="5519738" y="2060575"/>
            <a:ext cx="5041900" cy="460375"/>
          </a:xfrm>
          <a:prstGeom prst="rect">
            <a:avLst/>
          </a:prstGeom>
          <a:noFill/>
          <a:ln w="9525">
            <a:noFill/>
          </a:ln>
        </p:spPr>
        <p:txBody>
          <a:bodyPr anchor="t" anchorCtr="0">
            <a:spAutoFit/>
          </a:bodyPr>
          <a:lstStyle/>
          <a:p>
            <a:r>
              <a:rPr lang="en-US" altLang="zh-CN" sz="2400">
                <a:latin typeface="微软雅黑" panose="020B0503020204020204" charset="-122"/>
                <a:ea typeface="微软雅黑" panose="020B0503020204020204" charset="-122"/>
                <a:cs typeface="微软雅黑" panose="020B0503020204020204" charset="-122"/>
              </a:rPr>
              <a:t>1</a:t>
            </a:r>
            <a:r>
              <a:rPr lang="zh-CN" altLang="en-US" sz="2400">
                <a:latin typeface="微软雅黑" panose="020B0503020204020204" charset="-122"/>
                <a:ea typeface="微软雅黑" panose="020B0503020204020204" charset="-122"/>
                <a:cs typeface="微软雅黑" panose="020B0503020204020204" charset="-122"/>
              </a:rPr>
              <a:t>)</a:t>
            </a:r>
            <a:r>
              <a:rPr lang="en-US" altLang="zh-CN" sz="2400">
                <a:latin typeface="微软雅黑" panose="020B0503020204020204" charset="-122"/>
                <a:ea typeface="微软雅黑" panose="020B0503020204020204" charset="-122"/>
                <a:cs typeface="微软雅黑" panose="020B0503020204020204" charset="-122"/>
              </a:rPr>
              <a:t> </a:t>
            </a:r>
            <a:r>
              <a:rPr lang="zh-CN" altLang="en-US" sz="2400">
                <a:latin typeface="微软雅黑" panose="020B0503020204020204" charset="-122"/>
                <a:ea typeface="微软雅黑" panose="020B0503020204020204" charset="-122"/>
                <a:cs typeface="微软雅黑" panose="020B0503020204020204" charset="-122"/>
              </a:rPr>
              <a:t>在四边形外任选一点</a:t>
            </a:r>
            <a:r>
              <a:rPr lang="en-US" altLang="zh-CN" sz="2800" i="1">
                <a:latin typeface="Times New Roman" panose="02020603050405020304" pitchFamily="18" charset="0"/>
                <a:ea typeface="微软雅黑" panose="020B0503020204020204" charset="-122"/>
                <a:cs typeface="Times New Roman" panose="02020603050405020304" pitchFamily="18" charset="0"/>
              </a:rPr>
              <a:t>O</a:t>
            </a:r>
            <a:r>
              <a:rPr lang="zh-CN" altLang="en-US" sz="2400">
                <a:latin typeface="微软雅黑" panose="020B0503020204020204" charset="-122"/>
                <a:ea typeface="微软雅黑" panose="020B0503020204020204" charset="-122"/>
                <a:cs typeface="微软雅黑" panose="020B0503020204020204" charset="-122"/>
              </a:rPr>
              <a:t>（如图），</a:t>
            </a:r>
          </a:p>
        </p:txBody>
      </p:sp>
      <p:grpSp>
        <p:nvGrpSpPr>
          <p:cNvPr id="3" name="组合 2"/>
          <p:cNvGrpSpPr/>
          <p:nvPr/>
        </p:nvGrpSpPr>
        <p:grpSpPr>
          <a:xfrm>
            <a:off x="1429385" y="1214438"/>
            <a:ext cx="6143625" cy="809625"/>
            <a:chOff x="931" y="2027"/>
            <a:chExt cx="9675" cy="1275"/>
          </a:xfrm>
        </p:grpSpPr>
        <p:sp>
          <p:nvSpPr>
            <p:cNvPr id="9245" name="Rectangle 39"/>
            <p:cNvSpPr/>
            <p:nvPr/>
          </p:nvSpPr>
          <p:spPr>
            <a:xfrm>
              <a:off x="931" y="2284"/>
              <a:ext cx="9675" cy="822"/>
            </a:xfrm>
            <a:prstGeom prst="rect">
              <a:avLst/>
            </a:prstGeom>
            <a:noFill/>
            <a:ln w="9525">
              <a:noFill/>
            </a:ln>
          </p:spPr>
          <p:txBody>
            <a:bodyPr wrap="none" anchor="t" anchorCtr="0">
              <a:spAutoFit/>
            </a:bodyPr>
            <a:lstStyle/>
            <a:p>
              <a:r>
                <a:rPr lang="zh-CN" altLang="en-US" sz="2800">
                  <a:latin typeface="微软雅黑" panose="020B0503020204020204" charset="-122"/>
                  <a:ea typeface="微软雅黑" panose="020B0503020204020204" charset="-122"/>
                  <a:cs typeface="微软雅黑" panose="020B0503020204020204" charset="-122"/>
                </a:rPr>
                <a:t>例</a:t>
              </a:r>
              <a:r>
                <a:rPr lang="en-US" altLang="zh-CN" sz="2800">
                  <a:latin typeface="微软雅黑" panose="020B0503020204020204" charset="-122"/>
                  <a:ea typeface="微软雅黑" panose="020B0503020204020204" charset="-122"/>
                  <a:cs typeface="微软雅黑" panose="020B0503020204020204" charset="-122"/>
                </a:rPr>
                <a:t>2   </a:t>
              </a:r>
              <a:r>
                <a:rPr lang="zh-CN" altLang="en-US" sz="2800">
                  <a:latin typeface="微软雅黑" panose="020B0503020204020204" charset="-122"/>
                  <a:ea typeface="微软雅黑" panose="020B0503020204020204" charset="-122"/>
                  <a:cs typeface="微软雅黑" panose="020B0503020204020204" charset="-122"/>
                </a:rPr>
                <a:t>把四边形</a:t>
              </a:r>
              <a:r>
                <a:rPr lang="en-US" altLang="zh-CN" sz="2800" i="1">
                  <a:latin typeface="Times New Roman" panose="02020603050405020304" pitchFamily="18" charset="0"/>
                  <a:ea typeface="微软雅黑" panose="020B0503020204020204" charset="-122"/>
                  <a:cs typeface="Times New Roman" panose="02020603050405020304" pitchFamily="18" charset="0"/>
                </a:rPr>
                <a:t>ABCD</a:t>
              </a:r>
              <a:r>
                <a:rPr lang="zh-CN" altLang="en-US" sz="2800" i="1">
                  <a:latin typeface="Times New Roman" panose="02020603050405020304" pitchFamily="18" charset="0"/>
                  <a:ea typeface="微软雅黑" panose="020B0503020204020204" charset="-122"/>
                  <a:cs typeface="Times New Roman" panose="02020603050405020304" pitchFamily="18" charset="0"/>
                </a:rPr>
                <a:t> </a:t>
              </a:r>
              <a:r>
                <a:rPr lang="zh-CN" altLang="en-US" sz="2800">
                  <a:latin typeface="微软雅黑" panose="020B0503020204020204" charset="-122"/>
                  <a:ea typeface="微软雅黑" panose="020B0503020204020204" charset="-122"/>
                  <a:cs typeface="微软雅黑" panose="020B0503020204020204" charset="-122"/>
                </a:rPr>
                <a:t>缩小到原来的</a:t>
              </a:r>
              <a:r>
                <a:rPr lang="en-US" altLang="zh-CN" sz="2800">
                  <a:latin typeface="微软雅黑" panose="020B0503020204020204" charset="-122"/>
                  <a:ea typeface="微软雅黑" panose="020B0503020204020204" charset="-122"/>
                  <a:cs typeface="微软雅黑" panose="020B0503020204020204" charset="-122"/>
                </a:rPr>
                <a:t>    </a:t>
              </a:r>
              <a:r>
                <a:rPr lang="zh-CN" altLang="en-US" sz="2800">
                  <a:latin typeface="微软雅黑" panose="020B0503020204020204" charset="-122"/>
                  <a:ea typeface="微软雅黑" panose="020B0503020204020204" charset="-122"/>
                  <a:cs typeface="微软雅黑" panose="020B0503020204020204" charset="-122"/>
                </a:rPr>
                <a:t>.</a:t>
              </a:r>
            </a:p>
          </p:txBody>
        </p:sp>
        <p:graphicFrame>
          <p:nvGraphicFramePr>
            <p:cNvPr id="9246" name="对象 1">
              <a:hlinkClick r:id="" action="ppaction://ole?verb=0"/>
            </p:cNvPr>
            <p:cNvGraphicFramePr>
              <a:graphicFrameLocks noChangeAspect="1"/>
            </p:cNvGraphicFramePr>
            <p:nvPr/>
          </p:nvGraphicFramePr>
          <p:xfrm>
            <a:off x="9704" y="2027"/>
            <a:ext cx="526" cy="1275"/>
          </p:xfrm>
          <a:graphic>
            <a:graphicData uri="http://schemas.openxmlformats.org/presentationml/2006/ole">
              <mc:AlternateContent xmlns:mc="http://schemas.openxmlformats.org/markup-compatibility/2006">
                <mc:Choice xmlns:v="urn:schemas-microsoft-com:vml" Requires="v">
                  <p:oleObj spid="_x0000_s2060" r:id="rId5" imgW="152400" imgH="394335" progId="Equation.KSEE3">
                    <p:embed/>
                  </p:oleObj>
                </mc:Choice>
                <mc:Fallback>
                  <p:oleObj r:id="rId5" imgW="152400" imgH="394335" progId="Equation.KSEE3">
                    <p:embed/>
                    <p:pic>
                      <p:nvPicPr>
                        <p:cNvPr id="0" name="OLE substitute image"/>
                        <p:cNvPicPr/>
                        <p:nvPr/>
                      </p:nvPicPr>
                      <p:blipFill>
                        <a:blip r:embed="rId6"/>
                        <a:stretch>
                          <a:fillRect/>
                        </a:stretch>
                      </p:blipFill>
                      <p:spPr>
                        <a:xfrm>
                          <a:off x="9704" y="2027"/>
                          <a:ext cx="526" cy="1275"/>
                        </a:xfrm>
                        <a:prstGeom prst="rect">
                          <a:avLst/>
                        </a:prstGeom>
                        <a:noFill/>
                        <a:ln w="38100">
                          <a:noFill/>
                          <a:miter/>
                        </a:ln>
                      </p:spPr>
                    </p:pic>
                  </p:oleObj>
                </mc:Fallback>
              </mc:AlternateContent>
            </a:graphicData>
          </a:graphic>
        </p:graphicFrame>
      </p:grpSp>
      <p:grpSp>
        <p:nvGrpSpPr>
          <p:cNvPr id="13" name="组合 12"/>
          <p:cNvGrpSpPr/>
          <p:nvPr/>
        </p:nvGrpSpPr>
        <p:grpSpPr>
          <a:xfrm>
            <a:off x="487045" y="213360"/>
            <a:ext cx="2044700" cy="521970"/>
            <a:chOff x="752" y="350"/>
            <a:chExt cx="3220" cy="822"/>
          </a:xfrm>
        </p:grpSpPr>
        <p:sp>
          <p:nvSpPr>
            <p:cNvPr id="14" name="文本框 3">
              <a:hlinkClick r:id="" action="ppaction://noaction"/>
            </p:cNvPr>
            <p:cNvSpPr txBox="1"/>
            <p:nvPr/>
          </p:nvSpPr>
          <p:spPr>
            <a:xfrm>
              <a:off x="1444" y="350"/>
              <a:ext cx="2528" cy="822"/>
            </a:xfrm>
            <a:prstGeom prst="rect">
              <a:avLst/>
            </a:prstGeom>
            <a:noFill/>
          </p:spPr>
          <p:txBody>
            <a:bodyPr wrap="none" rtlCol="0">
              <a:spAutoFit/>
            </a:bodyPr>
            <a:lstStyle/>
            <a:p>
              <a:r>
                <a:rPr lang="zh-CN" altLang="en-US" sz="2800" smtClean="0">
                  <a:solidFill>
                    <a:srgbClr val="FF6600"/>
                  </a:solidFill>
                  <a:latin typeface="微软雅黑" panose="020B0503020204020204" charset="-122"/>
                  <a:ea typeface="微软雅黑" panose="020B0503020204020204" charset="-122"/>
                </a:rPr>
                <a:t>获取新知</a:t>
              </a:r>
            </a:p>
          </p:txBody>
        </p:sp>
        <p:grpSp>
          <p:nvGrpSpPr>
            <p:cNvPr id="15" name="组合 14"/>
            <p:cNvGrpSpPr/>
            <p:nvPr/>
          </p:nvGrpSpPr>
          <p:grpSpPr>
            <a:xfrm>
              <a:off x="752" y="540"/>
              <a:ext cx="692" cy="442"/>
              <a:chOff x="7703976" y="5138335"/>
              <a:chExt cx="1084013" cy="853067"/>
            </a:xfrm>
          </p:grpSpPr>
          <p:sp>
            <p:nvSpPr>
              <p:cNvPr id="16" name="箭头: V 形 6"/>
              <p:cNvSpPr/>
              <p:nvPr/>
            </p:nvSpPr>
            <p:spPr>
              <a:xfrm>
                <a:off x="7703976" y="5140011"/>
                <a:ext cx="384477"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17" name="箭头: V 形 7"/>
              <p:cNvSpPr/>
              <p:nvPr/>
            </p:nvSpPr>
            <p:spPr>
              <a:xfrm>
                <a:off x="8052645" y="5138335"/>
                <a:ext cx="384476" cy="851390"/>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sp>
            <p:nvSpPr>
              <p:cNvPr id="18" name="箭头: V 形 8"/>
              <p:cNvSpPr/>
              <p:nvPr/>
            </p:nvSpPr>
            <p:spPr>
              <a:xfrm>
                <a:off x="8403513" y="5140011"/>
                <a:ext cx="384476" cy="851391"/>
              </a:xfrm>
              <a:prstGeom prst="chevron">
                <a:avLst/>
              </a:prstGeom>
              <a:solidFill>
                <a:srgbClr val="FF66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lt"/>
                </a:endParaRPr>
              </a:p>
            </p:txBody>
          </p:sp>
        </p:grpSp>
      </p:gr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8227"/>
                                        </p:tgtEl>
                                        <p:attrNameLst>
                                          <p:attrName>style.visibility</p:attrName>
                                        </p:attrNameLst>
                                      </p:cBhvr>
                                      <p:to>
                                        <p:strVal val="visible"/>
                                      </p:to>
                                    </p:set>
                                    <p:anim calcmode="lin" valueType="num">
                                      <p:cBhvr>
                                        <p:cTn id="12" dur="500" fill="hold"/>
                                        <p:tgtEl>
                                          <p:spTgt spid="8227"/>
                                        </p:tgtEl>
                                        <p:attrNameLst>
                                          <p:attrName>ppt_x</p:attrName>
                                        </p:attrNameLst>
                                      </p:cBhvr>
                                      <p:tavLst>
                                        <p:tav tm="0">
                                          <p:val>
                                            <p:strVal val="#ppt_x"/>
                                          </p:val>
                                        </p:tav>
                                        <p:tav tm="100000">
                                          <p:val>
                                            <p:strVal val="#ppt_x"/>
                                          </p:val>
                                        </p:tav>
                                      </p:tavLst>
                                    </p:anim>
                                    <p:anim calcmode="lin" valueType="num">
                                      <p:cBhvr>
                                        <p:cTn id="13" dur="500" fill="hold"/>
                                        <p:tgtEl>
                                          <p:spTgt spid="8227"/>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8198"/>
                                        </p:tgtEl>
                                        <p:attrNameLst>
                                          <p:attrName>style.visibility</p:attrName>
                                        </p:attrNameLst>
                                      </p:cBhvr>
                                      <p:to>
                                        <p:strVal val="visible"/>
                                      </p:to>
                                    </p:set>
                                    <p:anim calcmode="lin" valueType="num">
                                      <p:cBhvr>
                                        <p:cTn id="18" dur="500" fill="hold"/>
                                        <p:tgtEl>
                                          <p:spTgt spid="8198"/>
                                        </p:tgtEl>
                                        <p:attrNameLst>
                                          <p:attrName>ppt_x</p:attrName>
                                        </p:attrNameLst>
                                      </p:cBhvr>
                                      <p:tavLst>
                                        <p:tav tm="0">
                                          <p:val>
                                            <p:strVal val="#ppt_x"/>
                                          </p:val>
                                        </p:tav>
                                        <p:tav tm="100000">
                                          <p:val>
                                            <p:strVal val="#ppt_x"/>
                                          </p:val>
                                        </p:tav>
                                      </p:tavLst>
                                    </p:anim>
                                    <p:anim calcmode="lin" valueType="num">
                                      <p:cBhvr>
                                        <p:cTn id="19" dur="500" fill="hold"/>
                                        <p:tgtEl>
                                          <p:spTgt spid="8198"/>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8216"/>
                                        </p:tgtEl>
                                        <p:attrNameLst>
                                          <p:attrName>style.visibility</p:attrName>
                                        </p:attrNameLst>
                                      </p:cBhvr>
                                      <p:to>
                                        <p:strVal val="visible"/>
                                      </p:to>
                                    </p:set>
                                    <p:anim calcmode="lin" valueType="num">
                                      <p:cBhvr>
                                        <p:cTn id="22" dur="500" fill="hold"/>
                                        <p:tgtEl>
                                          <p:spTgt spid="8216"/>
                                        </p:tgtEl>
                                        <p:attrNameLst>
                                          <p:attrName>ppt_x</p:attrName>
                                        </p:attrNameLst>
                                      </p:cBhvr>
                                      <p:tavLst>
                                        <p:tav tm="0">
                                          <p:val>
                                            <p:strVal val="#ppt_x"/>
                                          </p:val>
                                        </p:tav>
                                        <p:tav tm="100000">
                                          <p:val>
                                            <p:strVal val="#ppt_x"/>
                                          </p:val>
                                        </p:tav>
                                      </p:tavLst>
                                    </p:anim>
                                    <p:anim calcmode="lin" valueType="num">
                                      <p:cBhvr>
                                        <p:cTn id="23" dur="500" fill="hold"/>
                                        <p:tgtEl>
                                          <p:spTgt spid="8216"/>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8" fill="hold" nodeType="clickEffect">
                                  <p:stCondLst>
                                    <p:cond delay="0"/>
                                  </p:stCondLst>
                                  <p:childTnLst>
                                    <p:set>
                                      <p:cBhvr>
                                        <p:cTn id="27" dur="1" fill="hold">
                                          <p:stCondLst>
                                            <p:cond delay="0"/>
                                          </p:stCondLst>
                                        </p:cTn>
                                        <p:tgtEl>
                                          <p:spTgt spid="8202"/>
                                        </p:tgtEl>
                                        <p:attrNameLst>
                                          <p:attrName>style.visibility</p:attrName>
                                        </p:attrNameLst>
                                      </p:cBhvr>
                                      <p:to>
                                        <p:strVal val="visible"/>
                                      </p:to>
                                    </p:set>
                                    <p:animEffect transition="in" filter="wipe(left)">
                                      <p:cBhvr>
                                        <p:cTn id="28" dur="500"/>
                                        <p:tgtEl>
                                          <p:spTgt spid="8202"/>
                                        </p:tgtEl>
                                      </p:cBhvr>
                                    </p:animEffect>
                                  </p:childTnLst>
                                </p:cTn>
                              </p:par>
                              <p:par>
                                <p:cTn id="29" presetID="22" presetClass="entr" presetSubtype="8" fill="hold" nodeType="withEffect">
                                  <p:stCondLst>
                                    <p:cond delay="0"/>
                                  </p:stCondLst>
                                  <p:childTnLst>
                                    <p:set>
                                      <p:cBhvr>
                                        <p:cTn id="30" dur="1" fill="hold">
                                          <p:stCondLst>
                                            <p:cond delay="0"/>
                                          </p:stCondLst>
                                        </p:cTn>
                                        <p:tgtEl>
                                          <p:spTgt spid="8199"/>
                                        </p:tgtEl>
                                        <p:attrNameLst>
                                          <p:attrName>style.visibility</p:attrName>
                                        </p:attrNameLst>
                                      </p:cBhvr>
                                      <p:to>
                                        <p:strVal val="visible"/>
                                      </p:to>
                                    </p:set>
                                    <p:animEffect transition="in" filter="wipe(left)">
                                      <p:cBhvr>
                                        <p:cTn id="31" dur="500"/>
                                        <p:tgtEl>
                                          <p:spTgt spid="8199"/>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8201"/>
                                        </p:tgtEl>
                                        <p:attrNameLst>
                                          <p:attrName>style.visibility</p:attrName>
                                        </p:attrNameLst>
                                      </p:cBhvr>
                                      <p:to>
                                        <p:strVal val="visible"/>
                                      </p:to>
                                    </p:set>
                                    <p:animEffect transition="in" filter="wipe(left)">
                                      <p:cBhvr>
                                        <p:cTn id="34" dur="500"/>
                                        <p:tgtEl>
                                          <p:spTgt spid="8201"/>
                                        </p:tgtEl>
                                      </p:cBhvr>
                                    </p:animEffect>
                                  </p:childTnLst>
                                </p:cTn>
                              </p:par>
                              <p:par>
                                <p:cTn id="35" presetID="22" presetClass="entr" presetSubtype="8" fill="hold" nodeType="withEffect">
                                  <p:stCondLst>
                                    <p:cond delay="0"/>
                                  </p:stCondLst>
                                  <p:childTnLst>
                                    <p:set>
                                      <p:cBhvr>
                                        <p:cTn id="36" dur="1" fill="hold">
                                          <p:stCondLst>
                                            <p:cond delay="0"/>
                                          </p:stCondLst>
                                        </p:cTn>
                                        <p:tgtEl>
                                          <p:spTgt spid="8200"/>
                                        </p:tgtEl>
                                        <p:attrNameLst>
                                          <p:attrName>style.visibility</p:attrName>
                                        </p:attrNameLst>
                                      </p:cBhvr>
                                      <p:to>
                                        <p:strVal val="visible"/>
                                      </p:to>
                                    </p:set>
                                    <p:animEffect transition="in" filter="wipe(left)">
                                      <p:cBhvr>
                                        <p:cTn id="37" dur="500"/>
                                        <p:tgtEl>
                                          <p:spTgt spid="8200"/>
                                        </p:tgtEl>
                                      </p:cBhvr>
                                    </p:animEffect>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8196"/>
                                        </p:tgtEl>
                                        <p:attrNameLst>
                                          <p:attrName>style.visibility</p:attrName>
                                        </p:attrNameLst>
                                      </p:cBhvr>
                                      <p:to>
                                        <p:strVal val="visible"/>
                                      </p:to>
                                    </p:set>
                                    <p:anim calcmode="lin" valueType="num">
                                      <p:cBhvr>
                                        <p:cTn id="42" dur="500" fill="hold"/>
                                        <p:tgtEl>
                                          <p:spTgt spid="8196"/>
                                        </p:tgtEl>
                                        <p:attrNameLst>
                                          <p:attrName>ppt_x</p:attrName>
                                        </p:attrNameLst>
                                      </p:cBhvr>
                                      <p:tavLst>
                                        <p:tav tm="0">
                                          <p:val>
                                            <p:strVal val="#ppt_x"/>
                                          </p:val>
                                        </p:tav>
                                        <p:tav tm="100000">
                                          <p:val>
                                            <p:strVal val="#ppt_x"/>
                                          </p:val>
                                        </p:tav>
                                      </p:tavLst>
                                    </p:anim>
                                    <p:anim calcmode="lin" valueType="num">
                                      <p:cBhvr>
                                        <p:cTn id="43" dur="500" fill="hold"/>
                                        <p:tgtEl>
                                          <p:spTgt spid="8196"/>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8194"/>
                                        </p:tgtEl>
                                        <p:attrNameLst>
                                          <p:attrName>style.visibility</p:attrName>
                                        </p:attrNameLst>
                                      </p:cBhvr>
                                      <p:to>
                                        <p:strVal val="visible"/>
                                      </p:to>
                                    </p:set>
                                    <p:anim calcmode="lin" valueType="num">
                                      <p:cBhvr>
                                        <p:cTn id="46" dur="500" fill="hold"/>
                                        <p:tgtEl>
                                          <p:spTgt spid="8194"/>
                                        </p:tgtEl>
                                        <p:attrNameLst>
                                          <p:attrName>ppt_x</p:attrName>
                                        </p:attrNameLst>
                                      </p:cBhvr>
                                      <p:tavLst>
                                        <p:tav tm="0">
                                          <p:val>
                                            <p:strVal val="#ppt_x"/>
                                          </p:val>
                                        </p:tav>
                                        <p:tav tm="100000">
                                          <p:val>
                                            <p:strVal val="#ppt_x"/>
                                          </p:val>
                                        </p:tav>
                                      </p:tavLst>
                                    </p:anim>
                                    <p:anim calcmode="lin" valueType="num">
                                      <p:cBhvr>
                                        <p:cTn id="47" dur="500" fill="hold"/>
                                        <p:tgtEl>
                                          <p:spTgt spid="8194"/>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8221"/>
                                        </p:tgtEl>
                                        <p:attrNameLst>
                                          <p:attrName>style.visibility</p:attrName>
                                        </p:attrNameLst>
                                      </p:cBhvr>
                                      <p:to>
                                        <p:strVal val="visible"/>
                                      </p:to>
                                    </p:set>
                                    <p:anim calcmode="lin" valueType="num">
                                      <p:cBhvr>
                                        <p:cTn id="52" dur="500" fill="hold"/>
                                        <p:tgtEl>
                                          <p:spTgt spid="8221"/>
                                        </p:tgtEl>
                                        <p:attrNameLst>
                                          <p:attrName>ppt_x</p:attrName>
                                        </p:attrNameLst>
                                      </p:cBhvr>
                                      <p:tavLst>
                                        <p:tav tm="0">
                                          <p:val>
                                            <p:strVal val="#ppt_x"/>
                                          </p:val>
                                        </p:tav>
                                        <p:tav tm="100000">
                                          <p:val>
                                            <p:strVal val="#ppt_x"/>
                                          </p:val>
                                        </p:tav>
                                      </p:tavLst>
                                    </p:anim>
                                    <p:anim calcmode="lin" valueType="num">
                                      <p:cBhvr>
                                        <p:cTn id="53" dur="500" fill="hold"/>
                                        <p:tgtEl>
                                          <p:spTgt spid="8221"/>
                                        </p:tgtEl>
                                        <p:attrNameLst>
                                          <p:attrName>ppt_y</p:attrName>
                                        </p:attrNameLst>
                                      </p:cBhvr>
                                      <p:tavLst>
                                        <p:tav tm="0">
                                          <p:val>
                                            <p:strVal val="1+#ppt_h/2"/>
                                          </p:val>
                                        </p:tav>
                                        <p:tav tm="100000">
                                          <p:val>
                                            <p:strVal val="#ppt_y"/>
                                          </p:val>
                                        </p:tav>
                                      </p:tavLst>
                                    </p:anim>
                                  </p:childTnLst>
                                </p:cTn>
                              </p:par>
                              <p:par>
                                <p:cTn id="54" presetID="2" presetClass="entr" presetSubtype="4" fill="hold" grpId="0" nodeType="withEffect">
                                  <p:stCondLst>
                                    <p:cond delay="0"/>
                                  </p:stCondLst>
                                  <p:childTnLst>
                                    <p:set>
                                      <p:cBhvr>
                                        <p:cTn id="55" dur="1" fill="hold">
                                          <p:stCondLst>
                                            <p:cond delay="0"/>
                                          </p:stCondLst>
                                        </p:cTn>
                                        <p:tgtEl>
                                          <p:spTgt spid="8222"/>
                                        </p:tgtEl>
                                        <p:attrNameLst>
                                          <p:attrName>style.visibility</p:attrName>
                                        </p:attrNameLst>
                                      </p:cBhvr>
                                      <p:to>
                                        <p:strVal val="visible"/>
                                      </p:to>
                                    </p:set>
                                    <p:anim calcmode="lin" valueType="num">
                                      <p:cBhvr>
                                        <p:cTn id="56" dur="500" fill="hold"/>
                                        <p:tgtEl>
                                          <p:spTgt spid="8222"/>
                                        </p:tgtEl>
                                        <p:attrNameLst>
                                          <p:attrName>ppt_x</p:attrName>
                                        </p:attrNameLst>
                                      </p:cBhvr>
                                      <p:tavLst>
                                        <p:tav tm="0">
                                          <p:val>
                                            <p:strVal val="#ppt_x"/>
                                          </p:val>
                                        </p:tav>
                                        <p:tav tm="100000">
                                          <p:val>
                                            <p:strVal val="#ppt_x"/>
                                          </p:val>
                                        </p:tav>
                                      </p:tavLst>
                                    </p:anim>
                                    <p:anim calcmode="lin" valueType="num">
                                      <p:cBhvr>
                                        <p:cTn id="57" dur="500" fill="hold"/>
                                        <p:tgtEl>
                                          <p:spTgt spid="8222"/>
                                        </p:tgtEl>
                                        <p:attrNameLst>
                                          <p:attrName>ppt_y</p:attrName>
                                        </p:attrNameLst>
                                      </p:cBhvr>
                                      <p:tavLst>
                                        <p:tav tm="0">
                                          <p:val>
                                            <p:strVal val="1+#ppt_h/2"/>
                                          </p:val>
                                        </p:tav>
                                        <p:tav tm="100000">
                                          <p:val>
                                            <p:strVal val="#ppt_y"/>
                                          </p:val>
                                        </p:tav>
                                      </p:tavLst>
                                    </p:anim>
                                  </p:childTnLst>
                                </p:cTn>
                              </p:par>
                              <p:par>
                                <p:cTn id="58" presetID="2" presetClass="entr" presetSubtype="4" fill="hold" grpId="0" nodeType="withEffect">
                                  <p:stCondLst>
                                    <p:cond delay="0"/>
                                  </p:stCondLst>
                                  <p:childTnLst>
                                    <p:set>
                                      <p:cBhvr>
                                        <p:cTn id="59" dur="1" fill="hold">
                                          <p:stCondLst>
                                            <p:cond delay="0"/>
                                          </p:stCondLst>
                                        </p:cTn>
                                        <p:tgtEl>
                                          <p:spTgt spid="8223"/>
                                        </p:tgtEl>
                                        <p:attrNameLst>
                                          <p:attrName>style.visibility</p:attrName>
                                        </p:attrNameLst>
                                      </p:cBhvr>
                                      <p:to>
                                        <p:strVal val="visible"/>
                                      </p:to>
                                    </p:set>
                                    <p:anim calcmode="lin" valueType="num">
                                      <p:cBhvr>
                                        <p:cTn id="60" dur="500" fill="hold"/>
                                        <p:tgtEl>
                                          <p:spTgt spid="8223"/>
                                        </p:tgtEl>
                                        <p:attrNameLst>
                                          <p:attrName>ppt_x</p:attrName>
                                        </p:attrNameLst>
                                      </p:cBhvr>
                                      <p:tavLst>
                                        <p:tav tm="0">
                                          <p:val>
                                            <p:strVal val="#ppt_x"/>
                                          </p:val>
                                        </p:tav>
                                        <p:tav tm="100000">
                                          <p:val>
                                            <p:strVal val="#ppt_x"/>
                                          </p:val>
                                        </p:tav>
                                      </p:tavLst>
                                    </p:anim>
                                    <p:anim calcmode="lin" valueType="num">
                                      <p:cBhvr>
                                        <p:cTn id="61" dur="500" fill="hold"/>
                                        <p:tgtEl>
                                          <p:spTgt spid="8223"/>
                                        </p:tgtEl>
                                        <p:attrNameLst>
                                          <p:attrName>ppt_y</p:attrName>
                                        </p:attrNameLst>
                                      </p:cBhvr>
                                      <p:tavLst>
                                        <p:tav tm="0">
                                          <p:val>
                                            <p:strVal val="1+#ppt_h/2"/>
                                          </p:val>
                                        </p:tav>
                                        <p:tav tm="100000">
                                          <p:val>
                                            <p:strVal val="#ppt_y"/>
                                          </p:val>
                                        </p:tav>
                                      </p:tavLst>
                                    </p:anim>
                                  </p:childTnLst>
                                </p:cTn>
                              </p:par>
                              <p:par>
                                <p:cTn id="62" presetID="2" presetClass="entr" presetSubtype="4" fill="hold" grpId="0" nodeType="withEffect">
                                  <p:stCondLst>
                                    <p:cond delay="0"/>
                                  </p:stCondLst>
                                  <p:childTnLst>
                                    <p:set>
                                      <p:cBhvr>
                                        <p:cTn id="63" dur="1" fill="hold">
                                          <p:stCondLst>
                                            <p:cond delay="0"/>
                                          </p:stCondLst>
                                        </p:cTn>
                                        <p:tgtEl>
                                          <p:spTgt spid="8224"/>
                                        </p:tgtEl>
                                        <p:attrNameLst>
                                          <p:attrName>style.visibility</p:attrName>
                                        </p:attrNameLst>
                                      </p:cBhvr>
                                      <p:to>
                                        <p:strVal val="visible"/>
                                      </p:to>
                                    </p:set>
                                    <p:anim calcmode="lin" valueType="num">
                                      <p:cBhvr>
                                        <p:cTn id="64" dur="500" fill="hold"/>
                                        <p:tgtEl>
                                          <p:spTgt spid="8224"/>
                                        </p:tgtEl>
                                        <p:attrNameLst>
                                          <p:attrName>ppt_x</p:attrName>
                                        </p:attrNameLst>
                                      </p:cBhvr>
                                      <p:tavLst>
                                        <p:tav tm="0">
                                          <p:val>
                                            <p:strVal val="#ppt_x"/>
                                          </p:val>
                                        </p:tav>
                                        <p:tav tm="100000">
                                          <p:val>
                                            <p:strVal val="#ppt_x"/>
                                          </p:val>
                                        </p:tav>
                                      </p:tavLst>
                                    </p:anim>
                                    <p:anim calcmode="lin" valueType="num">
                                      <p:cBhvr>
                                        <p:cTn id="65" dur="500" fill="hold"/>
                                        <p:tgtEl>
                                          <p:spTgt spid="8224"/>
                                        </p:tgtEl>
                                        <p:attrNameLst>
                                          <p:attrName>ppt_y</p:attrName>
                                        </p:attrNameLst>
                                      </p:cBhvr>
                                      <p:tavLst>
                                        <p:tav tm="0">
                                          <p:val>
                                            <p:strVal val="1+#ppt_h/2"/>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4" fill="hold" grpId="0" nodeType="clickEffect">
                                  <p:stCondLst>
                                    <p:cond delay="0"/>
                                  </p:stCondLst>
                                  <p:childTnLst>
                                    <p:set>
                                      <p:cBhvr>
                                        <p:cTn id="69" dur="1" fill="hold">
                                          <p:stCondLst>
                                            <p:cond delay="0"/>
                                          </p:stCondLst>
                                        </p:cTn>
                                        <p:tgtEl>
                                          <p:spTgt spid="8195"/>
                                        </p:tgtEl>
                                        <p:attrNameLst>
                                          <p:attrName>style.visibility</p:attrName>
                                        </p:attrNameLst>
                                      </p:cBhvr>
                                      <p:to>
                                        <p:strVal val="visible"/>
                                      </p:to>
                                    </p:set>
                                    <p:anim calcmode="lin" valueType="num">
                                      <p:cBhvr>
                                        <p:cTn id="70" dur="500" fill="hold"/>
                                        <p:tgtEl>
                                          <p:spTgt spid="8195"/>
                                        </p:tgtEl>
                                        <p:attrNameLst>
                                          <p:attrName>ppt_x</p:attrName>
                                        </p:attrNameLst>
                                      </p:cBhvr>
                                      <p:tavLst>
                                        <p:tav tm="0">
                                          <p:val>
                                            <p:strVal val="#ppt_x"/>
                                          </p:val>
                                        </p:tav>
                                        <p:tav tm="100000">
                                          <p:val>
                                            <p:strVal val="#ppt_x"/>
                                          </p:val>
                                        </p:tav>
                                      </p:tavLst>
                                    </p:anim>
                                    <p:anim calcmode="lin" valueType="num">
                                      <p:cBhvr>
                                        <p:cTn id="71" dur="500" fill="hold"/>
                                        <p:tgtEl>
                                          <p:spTgt spid="8195"/>
                                        </p:tgtEl>
                                        <p:attrNameLst>
                                          <p:attrName>ppt_y</p:attrName>
                                        </p:attrNameLst>
                                      </p:cBhvr>
                                      <p:tavLst>
                                        <p:tav tm="0">
                                          <p:val>
                                            <p:strVal val="1+#ppt_h/2"/>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1" presetClass="entr" presetSubtype="1" fill="hold" grpId="0" nodeType="clickEffect">
                                  <p:stCondLst>
                                    <p:cond delay="0"/>
                                  </p:stCondLst>
                                  <p:childTnLst>
                                    <p:set>
                                      <p:cBhvr>
                                        <p:cTn id="75" dur="1" fill="hold">
                                          <p:stCondLst>
                                            <p:cond delay="0"/>
                                          </p:stCondLst>
                                        </p:cTn>
                                        <p:tgtEl>
                                          <p:spTgt spid="8203"/>
                                        </p:tgtEl>
                                        <p:attrNameLst>
                                          <p:attrName>style.visibility</p:attrName>
                                        </p:attrNameLst>
                                      </p:cBhvr>
                                      <p:to>
                                        <p:strVal val="visible"/>
                                      </p:to>
                                    </p:set>
                                    <p:animEffect transition="in" filter="wheel(1)">
                                      <p:cBhvr>
                                        <p:cTn id="76" dur="2000"/>
                                        <p:tgtEl>
                                          <p:spTgt spid="8203"/>
                                        </p:tgtEl>
                                      </p:cBhvr>
                                    </p:animEffect>
                                  </p:childTnLst>
                                </p:cTn>
                              </p:par>
                            </p:childTnLst>
                          </p:cTn>
                        </p:par>
                      </p:childTnLst>
                    </p:cTn>
                  </p:par>
                  <p:par>
                    <p:cTn id="77" fill="hold">
                      <p:stCondLst>
                        <p:cond delay="indefinite"/>
                      </p:stCondLst>
                      <p:childTnLst>
                        <p:par>
                          <p:cTn id="78" fill="hold">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8225"/>
                                        </p:tgtEl>
                                        <p:attrNameLst>
                                          <p:attrName>style.visibility</p:attrName>
                                        </p:attrNameLst>
                                      </p:cBhvr>
                                      <p:to>
                                        <p:strVal val="visible"/>
                                      </p:to>
                                    </p:set>
                                    <p:anim calcmode="lin" valueType="num">
                                      <p:cBhvr>
                                        <p:cTn id="81" dur="500" fill="hold"/>
                                        <p:tgtEl>
                                          <p:spTgt spid="8225"/>
                                        </p:tgtEl>
                                        <p:attrNameLst>
                                          <p:attrName>ppt_x</p:attrName>
                                        </p:attrNameLst>
                                      </p:cBhvr>
                                      <p:tavLst>
                                        <p:tav tm="0">
                                          <p:val>
                                            <p:strVal val="#ppt_x"/>
                                          </p:val>
                                        </p:tav>
                                        <p:tav tm="100000">
                                          <p:val>
                                            <p:strVal val="#ppt_x"/>
                                          </p:val>
                                        </p:tav>
                                      </p:tavLst>
                                    </p:anim>
                                    <p:anim calcmode="lin" valueType="num">
                                      <p:cBhvr>
                                        <p:cTn id="82" dur="500" fill="hold"/>
                                        <p:tgtEl>
                                          <p:spTgt spid="82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p:bldP spid="8198" grpId="0"/>
      <p:bldP spid="8201" grpId="0" animBg="1"/>
      <p:bldP spid="8203" grpId="0" animBg="1"/>
      <p:bldP spid="8216" grpId="0" animBg="1"/>
      <p:bldP spid="8221" grpId="0"/>
      <p:bldP spid="8222" grpId="0"/>
      <p:bldP spid="8223" grpId="0"/>
      <p:bldP spid="8224" grpId="0"/>
      <p:bldP spid="8225" grpId="0" animBg="1"/>
      <p:bldP spid="822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1" name="Group 48"/>
          <p:cNvGrpSpPr/>
          <p:nvPr/>
        </p:nvGrpSpPr>
        <p:grpSpPr>
          <a:xfrm>
            <a:off x="1992313" y="3584575"/>
            <a:ext cx="4679950" cy="2924175"/>
            <a:chOff x="0" y="0"/>
            <a:chExt cx="2948" cy="1842"/>
          </a:xfrm>
        </p:grpSpPr>
        <p:sp>
          <p:nvSpPr>
            <p:cNvPr id="10242" name="Freeform 17"/>
            <p:cNvSpPr/>
            <p:nvPr/>
          </p:nvSpPr>
          <p:spPr>
            <a:xfrm>
              <a:off x="181" y="419"/>
              <a:ext cx="1889" cy="1423"/>
            </a:xfrm>
            <a:custGeom>
              <a:avLst/>
              <a:gdLst/>
              <a:ahLst/>
              <a:cxnLst>
                <a:cxn ang="0">
                  <a:pos x="0" y="1423"/>
                </a:cxn>
                <a:cxn ang="0">
                  <a:pos x="1889" y="0"/>
                </a:cxn>
              </a:cxnLst>
              <a:rect l="0" t="0" r="0" b="0"/>
              <a:pathLst>
                <a:path w="1364" h="1016">
                  <a:moveTo>
                    <a:pt x="0" y="1016"/>
                  </a:moveTo>
                  <a:lnTo>
                    <a:pt x="1364" y="0"/>
                  </a:lnTo>
                </a:path>
              </a:pathLst>
            </a:custGeom>
            <a:noFill/>
            <a:ln w="9525" cap="flat" cmpd="sng">
              <a:solidFill>
                <a:schemeClr val="tx1"/>
              </a:solidFill>
              <a:prstDash val="dash"/>
              <a:miter/>
              <a:headEnd type="none" w="med" len="med"/>
              <a:tailEnd type="none" w="med" len="med"/>
            </a:ln>
          </p:spPr>
          <p:txBody>
            <a:bodyPr/>
            <a:lstStyle/>
            <a:p>
              <a:endParaRPr lang="zh-CN" altLang="en-US"/>
            </a:p>
          </p:txBody>
        </p:sp>
        <p:sp>
          <p:nvSpPr>
            <p:cNvPr id="10243" name="Line 15"/>
            <p:cNvSpPr/>
            <p:nvPr/>
          </p:nvSpPr>
          <p:spPr>
            <a:xfrm flipV="1">
              <a:off x="499" y="0"/>
              <a:ext cx="1633" cy="1842"/>
            </a:xfrm>
            <a:prstGeom prst="line">
              <a:avLst/>
            </a:prstGeom>
            <a:ln w="9525" cap="flat" cmpd="sng">
              <a:solidFill>
                <a:schemeClr val="tx1"/>
              </a:solidFill>
              <a:prstDash val="dash"/>
              <a:round/>
              <a:headEnd type="none" w="med" len="med"/>
              <a:tailEnd type="none" w="med" len="med"/>
            </a:ln>
          </p:spPr>
          <p:txBody>
            <a:bodyPr anchor="t" anchorCtr="0"/>
            <a:lstStyle/>
            <a:p>
              <a:endParaRPr lang="zh-CN" altLang="en-US">
                <a:latin typeface="Arial" panose="020B0604020202020204" pitchFamily="34" charset="0"/>
                <a:ea typeface="宋体" panose="02010600030101010101" pitchFamily="2" charset="-122"/>
              </a:endParaRPr>
            </a:p>
          </p:txBody>
        </p:sp>
        <p:sp>
          <p:nvSpPr>
            <p:cNvPr id="10244" name="Line 18"/>
            <p:cNvSpPr/>
            <p:nvPr/>
          </p:nvSpPr>
          <p:spPr>
            <a:xfrm flipV="1">
              <a:off x="0" y="199"/>
              <a:ext cx="2948" cy="1479"/>
            </a:xfrm>
            <a:prstGeom prst="line">
              <a:avLst/>
            </a:prstGeom>
            <a:ln w="9525" cap="flat" cmpd="sng">
              <a:solidFill>
                <a:schemeClr val="tx1"/>
              </a:solidFill>
              <a:prstDash val="dash"/>
              <a:round/>
              <a:headEnd type="none" w="med" len="med"/>
              <a:tailEnd type="none" w="med" len="med"/>
            </a:ln>
          </p:spPr>
          <p:txBody>
            <a:bodyPr anchor="t" anchorCtr="0"/>
            <a:lstStyle/>
            <a:p>
              <a:endParaRPr lang="zh-CN" altLang="en-US">
                <a:latin typeface="Arial" panose="020B0604020202020204" pitchFamily="34" charset="0"/>
                <a:ea typeface="宋体" panose="02010600030101010101" pitchFamily="2" charset="-122"/>
              </a:endParaRPr>
            </a:p>
          </p:txBody>
        </p:sp>
        <p:sp>
          <p:nvSpPr>
            <p:cNvPr id="10245" name="Line 16"/>
            <p:cNvSpPr/>
            <p:nvPr/>
          </p:nvSpPr>
          <p:spPr>
            <a:xfrm flipV="1">
              <a:off x="0" y="759"/>
              <a:ext cx="2449" cy="647"/>
            </a:xfrm>
            <a:prstGeom prst="line">
              <a:avLst/>
            </a:prstGeom>
            <a:ln w="9525" cap="flat" cmpd="sng">
              <a:solidFill>
                <a:schemeClr val="tx1"/>
              </a:solidFill>
              <a:prstDash val="dash"/>
              <a:round/>
              <a:headEnd type="none" w="med" len="med"/>
              <a:tailEnd type="none" w="med" len="med"/>
            </a:ln>
          </p:spPr>
          <p:txBody>
            <a:bodyPr anchor="t" anchorCtr="0"/>
            <a:lstStyle/>
            <a:p>
              <a:endParaRPr lang="zh-CN" altLang="en-US">
                <a:latin typeface="Arial" panose="020B0604020202020204" pitchFamily="34" charset="0"/>
                <a:ea typeface="宋体" panose="02010600030101010101" pitchFamily="2" charset="-122"/>
              </a:endParaRPr>
            </a:p>
          </p:txBody>
        </p:sp>
      </p:grpSp>
      <p:sp>
        <p:nvSpPr>
          <p:cNvPr id="10246" name="Text Box 4"/>
          <p:cNvSpPr txBox="1"/>
          <p:nvPr/>
        </p:nvSpPr>
        <p:spPr>
          <a:xfrm>
            <a:off x="645160" y="931545"/>
            <a:ext cx="9618980" cy="2676525"/>
          </a:xfrm>
          <a:prstGeom prst="rect">
            <a:avLst/>
          </a:prstGeom>
          <a:noFill/>
          <a:ln w="9525">
            <a:noFill/>
          </a:ln>
        </p:spPr>
        <p:txBody>
          <a:bodyPr wrap="square" anchor="t" anchorCtr="0">
            <a:spAutoFit/>
          </a:bodyPr>
          <a:lstStyle/>
          <a:p>
            <a:pPr>
              <a:lnSpc>
                <a:spcPct val="150000"/>
              </a:lnSpc>
              <a:spcBef>
                <a:spcPct val="50000"/>
              </a:spcBef>
            </a:pPr>
            <a:r>
              <a:rPr lang="zh-CN" altLang="en-US" sz="2800">
                <a:latin typeface="微软雅黑" panose="020B0503020204020204" charset="-122"/>
                <a:ea typeface="微软雅黑" panose="020B0503020204020204" charset="-122"/>
                <a:cs typeface="微软雅黑" panose="020B0503020204020204" charset="-122"/>
              </a:rPr>
              <a:t>对于上面的问题，还有其他方法吗？如果在四边形外任选一个点</a:t>
            </a:r>
            <a:r>
              <a:rPr lang="en-US" altLang="zh-CN" sz="2800" i="1">
                <a:latin typeface="Times New Roman" panose="02020603050405020304" pitchFamily="18" charset="0"/>
                <a:ea typeface="微软雅黑" panose="020B0503020204020204" charset="-122"/>
                <a:cs typeface="Times New Roman" panose="02020603050405020304" pitchFamily="18" charset="0"/>
              </a:rPr>
              <a:t>O</a:t>
            </a:r>
            <a:r>
              <a:rPr lang="zh-CN" altLang="en-US" sz="2800">
                <a:latin typeface="微软雅黑" panose="020B0503020204020204" charset="-122"/>
                <a:ea typeface="微软雅黑" panose="020B0503020204020204" charset="-122"/>
                <a:cs typeface="微软雅黑" panose="020B0503020204020204" charset="-122"/>
              </a:rPr>
              <a:t>，分别在</a:t>
            </a:r>
            <a:r>
              <a:rPr lang="en-US" altLang="zh-CN" sz="2800" i="1">
                <a:latin typeface="Times New Roman" panose="02020603050405020304" pitchFamily="18" charset="0"/>
                <a:ea typeface="微软雅黑" panose="020B0503020204020204" charset="-122"/>
                <a:cs typeface="Times New Roman" panose="02020603050405020304" pitchFamily="18" charset="0"/>
              </a:rPr>
              <a:t>OA</a:t>
            </a:r>
            <a:r>
              <a:rPr lang="zh-CN" altLang="en-US" sz="2800">
                <a:latin typeface="微软雅黑" panose="020B0503020204020204" charset="-122"/>
                <a:ea typeface="微软雅黑" panose="020B0503020204020204" charset="-122"/>
                <a:cs typeface="微软雅黑" panose="020B0503020204020204" charset="-122"/>
              </a:rPr>
              <a:t>、</a:t>
            </a:r>
            <a:r>
              <a:rPr lang="en-US" altLang="zh-CN" sz="2800" i="1">
                <a:latin typeface="Times New Roman" panose="02020603050405020304" pitchFamily="18" charset="0"/>
                <a:ea typeface="微软雅黑" panose="020B0503020204020204" charset="-122"/>
                <a:cs typeface="Times New Roman" panose="02020603050405020304" pitchFamily="18" charset="0"/>
              </a:rPr>
              <a:t>OB</a:t>
            </a:r>
            <a:r>
              <a:rPr lang="zh-CN" altLang="en-US" sz="2800">
                <a:latin typeface="微软雅黑" panose="020B0503020204020204" charset="-122"/>
                <a:ea typeface="微软雅黑" panose="020B0503020204020204" charset="-122"/>
                <a:cs typeface="微软雅黑" panose="020B0503020204020204" charset="-122"/>
              </a:rPr>
              <a:t>、</a:t>
            </a:r>
            <a:r>
              <a:rPr lang="en-US" altLang="zh-CN" sz="2800" i="1">
                <a:latin typeface="Times New Roman" panose="02020603050405020304" pitchFamily="18" charset="0"/>
                <a:ea typeface="微软雅黑" panose="020B0503020204020204" charset="-122"/>
                <a:cs typeface="Times New Roman" panose="02020603050405020304" pitchFamily="18" charset="0"/>
              </a:rPr>
              <a:t>OC</a:t>
            </a:r>
            <a:r>
              <a:rPr lang="zh-CN" altLang="en-US" sz="2800">
                <a:latin typeface="微软雅黑" panose="020B0503020204020204" charset="-122"/>
                <a:ea typeface="微软雅黑" panose="020B0503020204020204" charset="-122"/>
                <a:cs typeface="微软雅黑" panose="020B0503020204020204" charset="-122"/>
              </a:rPr>
              <a:t>、</a:t>
            </a:r>
            <a:r>
              <a:rPr lang="en-US" altLang="zh-CN" sz="2800" i="1">
                <a:latin typeface="Times New Roman" panose="02020603050405020304" pitchFamily="18" charset="0"/>
                <a:ea typeface="微软雅黑" panose="020B0503020204020204" charset="-122"/>
                <a:cs typeface="Times New Roman" panose="02020603050405020304" pitchFamily="18" charset="0"/>
              </a:rPr>
              <a:t>OD</a:t>
            </a:r>
            <a:r>
              <a:rPr lang="zh-CN" altLang="en-US" sz="2800">
                <a:latin typeface="微软雅黑" panose="020B0503020204020204" charset="-122"/>
                <a:ea typeface="微软雅黑" panose="020B0503020204020204" charset="-122"/>
                <a:cs typeface="微软雅黑" panose="020B0503020204020204" charset="-122"/>
              </a:rPr>
              <a:t>的反向延长线上取</a:t>
            </a:r>
            <a:r>
              <a:rPr lang="en-US" altLang="zh-CN" sz="2800" i="1">
                <a:latin typeface="Times New Roman" panose="02020603050405020304" pitchFamily="18" charset="0"/>
                <a:ea typeface="微软雅黑" panose="020B0503020204020204" charset="-122"/>
                <a:cs typeface="Times New Roman" panose="02020603050405020304" pitchFamily="18" charset="0"/>
              </a:rPr>
              <a:t>A'</a:t>
            </a:r>
            <a:r>
              <a:rPr lang="zh-CN" altLang="en-US" sz="2800">
                <a:latin typeface="微软雅黑" panose="020B0503020204020204" charset="-122"/>
                <a:ea typeface="微软雅黑" panose="020B0503020204020204" charset="-122"/>
                <a:cs typeface="微软雅黑" panose="020B0503020204020204" charset="-122"/>
              </a:rPr>
              <a:t>，</a:t>
            </a:r>
            <a:r>
              <a:rPr lang="en-US" altLang="zh-CN" sz="2800" i="1">
                <a:latin typeface="Times New Roman" panose="02020603050405020304" pitchFamily="18" charset="0"/>
                <a:ea typeface="微软雅黑" panose="020B0503020204020204" charset="-122"/>
                <a:cs typeface="Times New Roman" panose="02020603050405020304" pitchFamily="18" charset="0"/>
              </a:rPr>
              <a:t>B'</a:t>
            </a:r>
            <a:r>
              <a:rPr lang="en-US" altLang="zh-CN" sz="2800">
                <a:latin typeface="微软雅黑" panose="020B0503020204020204" charset="-122"/>
                <a:ea typeface="微软雅黑" panose="020B0503020204020204" charset="-122"/>
                <a:cs typeface="微软雅黑" panose="020B0503020204020204" charset="-122"/>
              </a:rPr>
              <a:t> </a:t>
            </a:r>
            <a:r>
              <a:rPr lang="zh-CN" altLang="en-US" sz="2800">
                <a:latin typeface="微软雅黑" panose="020B0503020204020204" charset="-122"/>
                <a:ea typeface="微软雅黑" panose="020B0503020204020204" charset="-122"/>
                <a:cs typeface="微软雅黑" panose="020B0503020204020204" charset="-122"/>
              </a:rPr>
              <a:t>、</a:t>
            </a:r>
            <a:r>
              <a:rPr lang="en-US" altLang="zh-CN" sz="2800" i="1">
                <a:latin typeface="Times New Roman" panose="02020603050405020304" pitchFamily="18" charset="0"/>
                <a:ea typeface="微软雅黑" panose="020B0503020204020204" charset="-122"/>
                <a:cs typeface="Times New Roman" panose="02020603050405020304" pitchFamily="18" charset="0"/>
              </a:rPr>
              <a:t>C'</a:t>
            </a:r>
            <a:r>
              <a:rPr lang="zh-CN" altLang="en-US" sz="2800">
                <a:latin typeface="微软雅黑" panose="020B0503020204020204" charset="-122"/>
                <a:ea typeface="微软雅黑" panose="020B0503020204020204" charset="-122"/>
                <a:cs typeface="微软雅黑" panose="020B0503020204020204" charset="-122"/>
              </a:rPr>
              <a:t>、</a:t>
            </a:r>
            <a:r>
              <a:rPr lang="en-US" altLang="zh-CN" sz="2800" i="1">
                <a:latin typeface="Times New Roman" panose="02020603050405020304" pitchFamily="18" charset="0"/>
                <a:ea typeface="微软雅黑" panose="020B0503020204020204" charset="-122"/>
                <a:cs typeface="Times New Roman" panose="02020603050405020304" pitchFamily="18" charset="0"/>
              </a:rPr>
              <a:t>D'</a:t>
            </a:r>
            <a:r>
              <a:rPr lang="zh-CN" altLang="en-US" sz="2800">
                <a:latin typeface="微软雅黑" panose="020B0503020204020204" charset="-122"/>
                <a:ea typeface="微软雅黑" panose="020B0503020204020204" charset="-122"/>
                <a:cs typeface="微软雅黑" panose="020B0503020204020204" charset="-122"/>
              </a:rPr>
              <a:t>，使得                                呢？如果点</a:t>
            </a:r>
            <a:r>
              <a:rPr lang="en-US" altLang="zh-CN" sz="2800" i="1">
                <a:latin typeface="Times New Roman" panose="02020603050405020304" pitchFamily="18" charset="0"/>
                <a:ea typeface="微软雅黑" panose="020B0503020204020204" charset="-122"/>
                <a:cs typeface="Times New Roman" panose="02020603050405020304" pitchFamily="18" charset="0"/>
              </a:rPr>
              <a:t>O</a:t>
            </a:r>
            <a:r>
              <a:rPr lang="zh-CN" altLang="en-US" sz="2800">
                <a:latin typeface="微软雅黑" panose="020B0503020204020204" charset="-122"/>
                <a:ea typeface="微软雅黑" panose="020B0503020204020204" charset="-122"/>
                <a:cs typeface="微软雅黑" panose="020B0503020204020204" charset="-122"/>
              </a:rPr>
              <a:t>取在四边形</a:t>
            </a:r>
            <a:r>
              <a:rPr lang="en-US" altLang="zh-CN" sz="2800" i="1">
                <a:latin typeface="Times New Roman" panose="02020603050405020304" pitchFamily="18" charset="0"/>
                <a:ea typeface="微软雅黑" panose="020B0503020204020204" charset="-122"/>
                <a:cs typeface="Times New Roman" panose="02020603050405020304" pitchFamily="18" charset="0"/>
              </a:rPr>
              <a:t>ABCD</a:t>
            </a:r>
            <a:r>
              <a:rPr lang="zh-CN" altLang="en-US" sz="2800">
                <a:latin typeface="微软雅黑" panose="020B0503020204020204" charset="-122"/>
                <a:ea typeface="微软雅黑" panose="020B0503020204020204" charset="-122"/>
                <a:cs typeface="微软雅黑" panose="020B0503020204020204" charset="-122"/>
              </a:rPr>
              <a:t>内部呢？分别画出这时得到的图形．</a:t>
            </a:r>
          </a:p>
        </p:txBody>
      </p:sp>
      <p:graphicFrame>
        <p:nvGraphicFramePr>
          <p:cNvPr id="10247" name="对象 9235"/>
          <p:cNvGraphicFramePr>
            <a:graphicFrameLocks noChangeAspect="1"/>
          </p:cNvGraphicFramePr>
          <p:nvPr/>
        </p:nvGraphicFramePr>
        <p:xfrm>
          <a:off x="2887028" y="2297430"/>
          <a:ext cx="3272564" cy="720000"/>
        </p:xfrm>
        <a:graphic>
          <a:graphicData uri="http://schemas.openxmlformats.org/presentationml/2006/ole">
            <mc:AlternateContent xmlns:mc="http://schemas.openxmlformats.org/markup-compatibility/2006">
              <mc:Choice xmlns:v="urn:schemas-microsoft-com:vml" Requires="v">
                <p:oleObj spid="_x0000_s3079" r:id="rId3" imgW="1790065" imgH="393700" progId="Equation.3">
                  <p:embed/>
                </p:oleObj>
              </mc:Choice>
              <mc:Fallback>
                <p:oleObj r:id="rId3" imgW="1790065" imgH="393700" progId="Equation.3">
                  <p:embed/>
                  <p:pic>
                    <p:nvPicPr>
                      <p:cNvPr id="0" name="OLE substitute image"/>
                      <p:cNvPicPr/>
                      <p:nvPr/>
                    </p:nvPicPr>
                    <p:blipFill>
                      <a:blip r:embed="rId4"/>
                      <a:stretch>
                        <a:fillRect/>
                      </a:stretch>
                    </p:blipFill>
                    <p:spPr>
                      <a:xfrm>
                        <a:off x="2887028" y="2297430"/>
                        <a:ext cx="3272564" cy="720000"/>
                      </a:xfrm>
                      <a:prstGeom prst="rect">
                        <a:avLst/>
                      </a:prstGeom>
                      <a:noFill/>
                      <a:ln w="38100">
                        <a:noFill/>
                        <a:miter/>
                      </a:ln>
                    </p:spPr>
                  </p:pic>
                </p:oleObj>
              </mc:Fallback>
            </mc:AlternateContent>
          </a:graphicData>
        </a:graphic>
      </p:graphicFrame>
      <p:sp>
        <p:nvSpPr>
          <p:cNvPr id="10248" name="Freeform 13"/>
          <p:cNvSpPr/>
          <p:nvPr/>
        </p:nvSpPr>
        <p:spPr>
          <a:xfrm>
            <a:off x="5284788" y="3598863"/>
            <a:ext cx="1366837" cy="1249362"/>
          </a:xfrm>
          <a:custGeom>
            <a:avLst/>
            <a:gdLst/>
            <a:ahLst/>
            <a:cxnLst>
              <a:cxn ang="0">
                <a:pos x="115366" y="0"/>
              </a:cxn>
              <a:cxn ang="0">
                <a:pos x="1366837" y="341192"/>
              </a:cxn>
              <a:cxn ang="0">
                <a:pos x="569306" y="1249363"/>
              </a:cxn>
              <a:cxn ang="0">
                <a:pos x="0" y="682383"/>
              </a:cxn>
              <a:cxn ang="0">
                <a:pos x="115366" y="0"/>
              </a:cxn>
            </a:cxnLst>
            <a:rect l="0" t="0" r="0" b="0"/>
            <a:pathLst>
              <a:path w="545" h="498">
                <a:moveTo>
                  <a:pt x="46" y="0"/>
                </a:moveTo>
                <a:lnTo>
                  <a:pt x="545" y="136"/>
                </a:lnTo>
                <a:lnTo>
                  <a:pt x="227" y="498"/>
                </a:lnTo>
                <a:lnTo>
                  <a:pt x="0" y="272"/>
                </a:lnTo>
                <a:lnTo>
                  <a:pt x="46" y="0"/>
                </a:lnTo>
                <a:close/>
              </a:path>
            </a:pathLst>
          </a:custGeom>
          <a:noFill/>
          <a:ln w="9525" cap="flat" cmpd="sng">
            <a:solidFill>
              <a:srgbClr val="FF00FF"/>
            </a:solidFill>
            <a:prstDash val="solid"/>
            <a:miter/>
            <a:headEnd type="none" w="med" len="med"/>
            <a:tailEnd type="none" w="med" len="med"/>
          </a:ln>
        </p:spPr>
        <p:txBody>
          <a:bodyPr/>
          <a:lstStyle/>
          <a:p>
            <a:endParaRPr lang="zh-CN" altLang="en-US"/>
          </a:p>
        </p:txBody>
      </p:sp>
      <p:sp>
        <p:nvSpPr>
          <p:cNvPr id="9238" name="Text Box 14"/>
          <p:cNvSpPr txBox="1"/>
          <p:nvPr/>
        </p:nvSpPr>
        <p:spPr>
          <a:xfrm>
            <a:off x="3816350" y="5399088"/>
            <a:ext cx="574675" cy="460375"/>
          </a:xfrm>
          <a:prstGeom prst="rect">
            <a:avLst/>
          </a:prstGeom>
          <a:noFill/>
          <a:ln w="9525">
            <a:noFill/>
          </a:ln>
        </p:spPr>
        <p:txBody>
          <a:bodyPr anchor="t" anchorCtr="0">
            <a:spAutoFit/>
          </a:bodyPr>
          <a:lstStyle/>
          <a:p>
            <a:pPr>
              <a:spcBef>
                <a:spcPct val="50000"/>
              </a:spcBef>
            </a:pPr>
            <a:r>
              <a:rPr lang="en-US" altLang="zh-CN" sz="2400" i="1">
                <a:latin typeface="Times New Roman" panose="02020603050405020304" pitchFamily="18" charset="0"/>
                <a:ea typeface="黑体" panose="02010609060101010101" pitchFamily="49" charset="-122"/>
              </a:rPr>
              <a:t>O</a:t>
            </a:r>
          </a:p>
        </p:txBody>
      </p:sp>
      <p:sp>
        <p:nvSpPr>
          <p:cNvPr id="9239" name="Freeform 19"/>
          <p:cNvSpPr/>
          <p:nvPr/>
        </p:nvSpPr>
        <p:spPr>
          <a:xfrm rot="10800000">
            <a:off x="2419350" y="5600700"/>
            <a:ext cx="684213" cy="622300"/>
          </a:xfrm>
          <a:custGeom>
            <a:avLst/>
            <a:gdLst/>
            <a:ahLst/>
            <a:cxnLst>
              <a:cxn ang="0">
                <a:pos x="57750" y="0"/>
              </a:cxn>
              <a:cxn ang="0">
                <a:pos x="684213" y="169945"/>
              </a:cxn>
              <a:cxn ang="0">
                <a:pos x="284984" y="622300"/>
              </a:cxn>
              <a:cxn ang="0">
                <a:pos x="0" y="339891"/>
              </a:cxn>
              <a:cxn ang="0">
                <a:pos x="57750" y="0"/>
              </a:cxn>
            </a:cxnLst>
            <a:rect l="0" t="0" r="0" b="0"/>
            <a:pathLst>
              <a:path w="545" h="498">
                <a:moveTo>
                  <a:pt x="46" y="0"/>
                </a:moveTo>
                <a:lnTo>
                  <a:pt x="545" y="136"/>
                </a:lnTo>
                <a:lnTo>
                  <a:pt x="227" y="498"/>
                </a:lnTo>
                <a:lnTo>
                  <a:pt x="0" y="272"/>
                </a:lnTo>
                <a:lnTo>
                  <a:pt x="46" y="0"/>
                </a:lnTo>
                <a:close/>
              </a:path>
            </a:pathLst>
          </a:custGeom>
          <a:noFill/>
          <a:ln w="9525" cap="flat" cmpd="sng">
            <a:solidFill>
              <a:srgbClr val="0000FF"/>
            </a:solidFill>
            <a:prstDash val="solid"/>
            <a:miter/>
            <a:headEnd type="none" w="med" len="med"/>
            <a:tailEnd type="none" w="med" len="med"/>
          </a:ln>
        </p:spPr>
        <p:txBody>
          <a:bodyPr/>
          <a:lstStyle/>
          <a:p>
            <a:endParaRPr lang="zh-CN" altLang="en-US"/>
          </a:p>
        </p:txBody>
      </p:sp>
      <p:sp>
        <p:nvSpPr>
          <p:cNvPr id="9240" name="Oval 32"/>
          <p:cNvSpPr/>
          <p:nvPr/>
        </p:nvSpPr>
        <p:spPr>
          <a:xfrm>
            <a:off x="3805238" y="5303838"/>
            <a:ext cx="73025" cy="73025"/>
          </a:xfrm>
          <a:prstGeom prst="ellipse">
            <a:avLst/>
          </a:prstGeom>
          <a:solidFill>
            <a:srgbClr val="FF00FF"/>
          </a:solidFill>
          <a:ln w="9525" cap="flat" cmpd="sng">
            <a:solidFill>
              <a:schemeClr val="tx1"/>
            </a:solidFill>
            <a:prstDash val="solid"/>
            <a:round/>
            <a:headEnd type="none" w="med" len="med"/>
            <a:tailEnd type="none" w="med" len="med"/>
          </a:ln>
        </p:spPr>
        <p:txBody>
          <a:bodyPr wrap="none" anchor="ctr" anchorCtr="0"/>
          <a:lstStyle/>
          <a:p>
            <a:endParaRPr lang="zh-CN" altLang="en-US" sz="2400">
              <a:latin typeface="Times New Roman" panose="02020603050405020304" pitchFamily="18" charset="0"/>
              <a:ea typeface="黑体" panose="02010609060101010101" pitchFamily="49" charset="-122"/>
            </a:endParaRPr>
          </a:p>
        </p:txBody>
      </p:sp>
      <p:sp>
        <p:nvSpPr>
          <p:cNvPr id="10252" name="Rectangle 33"/>
          <p:cNvSpPr/>
          <p:nvPr/>
        </p:nvSpPr>
        <p:spPr>
          <a:xfrm>
            <a:off x="6653213" y="3741738"/>
            <a:ext cx="403225" cy="460375"/>
          </a:xfrm>
          <a:prstGeom prst="rect">
            <a:avLst/>
          </a:prstGeom>
          <a:noFill/>
          <a:ln w="9525">
            <a:noFill/>
          </a:ln>
        </p:spPr>
        <p:txBody>
          <a:bodyPr wrap="none" anchor="t" anchorCtr="0">
            <a:spAutoFit/>
          </a:bodyPr>
          <a:lstStyle/>
          <a:p>
            <a:r>
              <a:rPr lang="en-US" altLang="zh-CN" sz="2400" i="1">
                <a:latin typeface="Times New Roman" panose="02020603050405020304" pitchFamily="18" charset="0"/>
                <a:ea typeface="黑体" panose="02010609060101010101" pitchFamily="49" charset="-122"/>
              </a:rPr>
              <a:t>D</a:t>
            </a:r>
          </a:p>
        </p:txBody>
      </p:sp>
      <p:sp>
        <p:nvSpPr>
          <p:cNvPr id="10253" name="Rectangle 34"/>
          <p:cNvSpPr/>
          <p:nvPr/>
        </p:nvSpPr>
        <p:spPr>
          <a:xfrm>
            <a:off x="4859338" y="3255963"/>
            <a:ext cx="368935" cy="460375"/>
          </a:xfrm>
          <a:prstGeom prst="rect">
            <a:avLst/>
          </a:prstGeom>
          <a:noFill/>
          <a:ln w="9525">
            <a:noFill/>
          </a:ln>
        </p:spPr>
        <p:txBody>
          <a:bodyPr wrap="none" anchor="t" anchorCtr="0">
            <a:spAutoFit/>
          </a:bodyPr>
          <a:lstStyle/>
          <a:p>
            <a:r>
              <a:rPr lang="en-US" altLang="zh-CN" sz="2400" i="1">
                <a:latin typeface="Times New Roman" panose="02020603050405020304" pitchFamily="18" charset="0"/>
                <a:ea typeface="黑体" panose="02010609060101010101" pitchFamily="49" charset="-122"/>
              </a:rPr>
              <a:t>A</a:t>
            </a:r>
          </a:p>
        </p:txBody>
      </p:sp>
      <p:sp>
        <p:nvSpPr>
          <p:cNvPr id="10254" name="Rectangle 35"/>
          <p:cNvSpPr/>
          <p:nvPr/>
        </p:nvSpPr>
        <p:spPr>
          <a:xfrm>
            <a:off x="4954588" y="4000500"/>
            <a:ext cx="368935" cy="460375"/>
          </a:xfrm>
          <a:prstGeom prst="rect">
            <a:avLst/>
          </a:prstGeom>
          <a:noFill/>
          <a:ln w="9525">
            <a:noFill/>
          </a:ln>
        </p:spPr>
        <p:txBody>
          <a:bodyPr wrap="none" anchor="t" anchorCtr="0">
            <a:spAutoFit/>
          </a:bodyPr>
          <a:lstStyle/>
          <a:p>
            <a:r>
              <a:rPr lang="en-US" altLang="zh-CN" sz="2400" i="1">
                <a:latin typeface="Times New Roman" panose="02020603050405020304" pitchFamily="18" charset="0"/>
                <a:ea typeface="黑体" panose="02010609060101010101" pitchFamily="49" charset="-122"/>
              </a:rPr>
              <a:t>B</a:t>
            </a:r>
          </a:p>
        </p:txBody>
      </p:sp>
      <p:sp>
        <p:nvSpPr>
          <p:cNvPr id="10255" name="Rectangle 36"/>
          <p:cNvSpPr/>
          <p:nvPr/>
        </p:nvSpPr>
        <p:spPr>
          <a:xfrm>
            <a:off x="5284788" y="4749800"/>
            <a:ext cx="386080" cy="460375"/>
          </a:xfrm>
          <a:prstGeom prst="rect">
            <a:avLst/>
          </a:prstGeom>
          <a:noFill/>
          <a:ln w="9525">
            <a:noFill/>
          </a:ln>
        </p:spPr>
        <p:txBody>
          <a:bodyPr wrap="none" anchor="t" anchorCtr="0">
            <a:spAutoFit/>
          </a:bodyPr>
          <a:lstStyle/>
          <a:p>
            <a:r>
              <a:rPr lang="en-US" altLang="zh-CN" sz="2400" i="1">
                <a:latin typeface="Times New Roman" panose="02020603050405020304" pitchFamily="18" charset="0"/>
                <a:ea typeface="黑体" panose="02010609060101010101" pitchFamily="49" charset="-122"/>
              </a:rPr>
              <a:t>C</a:t>
            </a:r>
          </a:p>
        </p:txBody>
      </p:sp>
      <p:sp>
        <p:nvSpPr>
          <p:cNvPr id="9245" name="Rectangle 37"/>
          <p:cNvSpPr/>
          <p:nvPr/>
        </p:nvSpPr>
        <p:spPr>
          <a:xfrm>
            <a:off x="2952750" y="6126163"/>
            <a:ext cx="434340" cy="460375"/>
          </a:xfrm>
          <a:prstGeom prst="rect">
            <a:avLst/>
          </a:prstGeom>
          <a:noFill/>
          <a:ln w="9525">
            <a:noFill/>
          </a:ln>
        </p:spPr>
        <p:txBody>
          <a:bodyPr wrap="none" anchor="t" anchorCtr="0">
            <a:spAutoFit/>
          </a:bodyPr>
          <a:lstStyle/>
          <a:p>
            <a:r>
              <a:rPr lang="en-US" altLang="zh-CN" sz="2400" i="1">
                <a:latin typeface="Times New Roman" panose="02020603050405020304" pitchFamily="18" charset="0"/>
                <a:ea typeface="黑体" panose="02010609060101010101" pitchFamily="49" charset="-122"/>
              </a:rPr>
              <a:t>A'</a:t>
            </a:r>
          </a:p>
        </p:txBody>
      </p:sp>
      <p:sp>
        <p:nvSpPr>
          <p:cNvPr id="9246" name="Rectangle 38"/>
          <p:cNvSpPr/>
          <p:nvPr/>
        </p:nvSpPr>
        <p:spPr>
          <a:xfrm>
            <a:off x="3168650" y="5743575"/>
            <a:ext cx="434340" cy="460375"/>
          </a:xfrm>
          <a:prstGeom prst="rect">
            <a:avLst/>
          </a:prstGeom>
          <a:noFill/>
          <a:ln w="9525">
            <a:noFill/>
          </a:ln>
        </p:spPr>
        <p:txBody>
          <a:bodyPr wrap="none" anchor="t" anchorCtr="0">
            <a:spAutoFit/>
          </a:bodyPr>
          <a:lstStyle/>
          <a:p>
            <a:r>
              <a:rPr lang="en-US" altLang="zh-CN" sz="2400" i="1">
                <a:latin typeface="Times New Roman" panose="02020603050405020304" pitchFamily="18" charset="0"/>
                <a:ea typeface="黑体" panose="02010609060101010101" pitchFamily="49" charset="-122"/>
              </a:rPr>
              <a:t>B'</a:t>
            </a:r>
          </a:p>
        </p:txBody>
      </p:sp>
      <p:sp>
        <p:nvSpPr>
          <p:cNvPr id="9247" name="Rectangle 39"/>
          <p:cNvSpPr/>
          <p:nvPr/>
        </p:nvSpPr>
        <p:spPr>
          <a:xfrm>
            <a:off x="2620963" y="5253038"/>
            <a:ext cx="451485" cy="460375"/>
          </a:xfrm>
          <a:prstGeom prst="rect">
            <a:avLst/>
          </a:prstGeom>
          <a:noFill/>
          <a:ln w="9525">
            <a:noFill/>
          </a:ln>
        </p:spPr>
        <p:txBody>
          <a:bodyPr wrap="none" anchor="t" anchorCtr="0">
            <a:spAutoFit/>
          </a:bodyPr>
          <a:lstStyle/>
          <a:p>
            <a:r>
              <a:rPr lang="en-US" altLang="zh-CN" sz="2400" i="1">
                <a:latin typeface="Times New Roman" panose="02020603050405020304" pitchFamily="18" charset="0"/>
                <a:ea typeface="黑体" panose="02010609060101010101" pitchFamily="49" charset="-122"/>
              </a:rPr>
              <a:t>C'</a:t>
            </a:r>
          </a:p>
        </p:txBody>
      </p:sp>
      <p:sp>
        <p:nvSpPr>
          <p:cNvPr id="9248" name="Rectangle 40"/>
          <p:cNvSpPr/>
          <p:nvPr/>
        </p:nvSpPr>
        <p:spPr>
          <a:xfrm>
            <a:off x="2101850" y="5745163"/>
            <a:ext cx="468630" cy="460375"/>
          </a:xfrm>
          <a:prstGeom prst="rect">
            <a:avLst/>
          </a:prstGeom>
          <a:noFill/>
          <a:ln w="9525">
            <a:noFill/>
          </a:ln>
        </p:spPr>
        <p:txBody>
          <a:bodyPr wrap="none" anchor="t" anchorCtr="0">
            <a:spAutoFit/>
          </a:bodyPr>
          <a:lstStyle/>
          <a:p>
            <a:r>
              <a:rPr lang="en-US" altLang="zh-CN" sz="2400" i="1">
                <a:latin typeface="Times New Roman" panose="02020603050405020304" pitchFamily="18" charset="0"/>
                <a:ea typeface="黑体" panose="02010609060101010101" pitchFamily="49" charset="-122"/>
              </a:rPr>
              <a:t>D'</a:t>
            </a:r>
          </a:p>
        </p:txBody>
      </p:sp>
      <p:sp>
        <p:nvSpPr>
          <p:cNvPr id="10260" name="Freeform 75"/>
          <p:cNvSpPr/>
          <p:nvPr/>
        </p:nvSpPr>
        <p:spPr>
          <a:xfrm>
            <a:off x="7818438" y="4451350"/>
            <a:ext cx="1914525" cy="466725"/>
          </a:xfrm>
          <a:custGeom>
            <a:avLst/>
            <a:gdLst/>
            <a:ahLst/>
            <a:cxnLst>
              <a:cxn ang="0">
                <a:pos x="0" y="466725"/>
              </a:cxn>
              <a:cxn ang="0">
                <a:pos x="1914525" y="0"/>
              </a:cxn>
            </a:cxnLst>
            <a:rect l="0" t="0" r="0" b="0"/>
            <a:pathLst>
              <a:path w="1206" h="294">
                <a:moveTo>
                  <a:pt x="0" y="294"/>
                </a:moveTo>
                <a:lnTo>
                  <a:pt x="1206" y="0"/>
                </a:lnTo>
              </a:path>
            </a:pathLst>
          </a:custGeom>
          <a:noFill/>
          <a:ln w="9525" cap="flat" cmpd="sng">
            <a:solidFill>
              <a:schemeClr val="tx1"/>
            </a:solidFill>
            <a:prstDash val="dash"/>
            <a:miter/>
            <a:headEnd type="none" w="med" len="med"/>
            <a:tailEnd type="none" w="med" len="med"/>
          </a:ln>
        </p:spPr>
        <p:txBody>
          <a:bodyPr/>
          <a:lstStyle/>
          <a:p>
            <a:endParaRPr lang="zh-CN" altLang="en-US"/>
          </a:p>
        </p:txBody>
      </p:sp>
      <p:sp>
        <p:nvSpPr>
          <p:cNvPr id="10261" name="Freeform 76"/>
          <p:cNvSpPr/>
          <p:nvPr/>
        </p:nvSpPr>
        <p:spPr>
          <a:xfrm>
            <a:off x="7989888" y="3975100"/>
            <a:ext cx="639762" cy="1698625"/>
          </a:xfrm>
          <a:custGeom>
            <a:avLst/>
            <a:gdLst/>
            <a:ahLst/>
            <a:cxnLst>
              <a:cxn ang="0">
                <a:pos x="0" y="0"/>
              </a:cxn>
              <a:cxn ang="0">
                <a:pos x="639762" y="1698625"/>
              </a:cxn>
            </a:cxnLst>
            <a:rect l="0" t="0" r="0" b="0"/>
            <a:pathLst>
              <a:path w="402" h="1070">
                <a:moveTo>
                  <a:pt x="0" y="0"/>
                </a:moveTo>
                <a:lnTo>
                  <a:pt x="403" y="1070"/>
                </a:lnTo>
              </a:path>
            </a:pathLst>
          </a:custGeom>
          <a:noFill/>
          <a:ln w="9525" cap="flat" cmpd="sng">
            <a:solidFill>
              <a:schemeClr val="tx1"/>
            </a:solidFill>
            <a:prstDash val="dash"/>
            <a:miter/>
            <a:headEnd type="none" w="med" len="med"/>
            <a:tailEnd type="none" w="med" len="med"/>
          </a:ln>
        </p:spPr>
        <p:txBody>
          <a:bodyPr/>
          <a:lstStyle/>
          <a:p>
            <a:endParaRPr lang="zh-CN" altLang="en-US"/>
          </a:p>
        </p:txBody>
      </p:sp>
      <p:sp>
        <p:nvSpPr>
          <p:cNvPr id="9263" name="Oval 77"/>
          <p:cNvSpPr/>
          <p:nvPr/>
        </p:nvSpPr>
        <p:spPr>
          <a:xfrm>
            <a:off x="8266113" y="4764088"/>
            <a:ext cx="73025" cy="73025"/>
          </a:xfrm>
          <a:prstGeom prst="ellipse">
            <a:avLst/>
          </a:prstGeom>
          <a:solidFill>
            <a:srgbClr val="FF00FF"/>
          </a:solidFill>
          <a:ln w="9525" cap="flat" cmpd="sng">
            <a:solidFill>
              <a:schemeClr val="tx1"/>
            </a:solidFill>
            <a:prstDash val="solid"/>
            <a:round/>
            <a:headEnd type="none" w="med" len="med"/>
            <a:tailEnd type="none" w="med" len="med"/>
          </a:ln>
        </p:spPr>
        <p:txBody>
          <a:bodyPr wrap="none" anchor="ctr" anchorCtr="0"/>
          <a:lstStyle/>
          <a:p>
            <a:endParaRPr lang="zh-CN" altLang="en-US" sz="2400">
              <a:latin typeface="Times New Roman" panose="02020603050405020304" pitchFamily="18" charset="0"/>
              <a:ea typeface="黑体" panose="02010609060101010101" pitchFamily="49" charset="-122"/>
            </a:endParaRPr>
          </a:p>
        </p:txBody>
      </p:sp>
      <p:sp>
        <p:nvSpPr>
          <p:cNvPr id="9264" name="Text Box 78"/>
          <p:cNvSpPr txBox="1"/>
          <p:nvPr/>
        </p:nvSpPr>
        <p:spPr>
          <a:xfrm>
            <a:off x="8323263" y="4706938"/>
            <a:ext cx="574675" cy="460375"/>
          </a:xfrm>
          <a:prstGeom prst="rect">
            <a:avLst/>
          </a:prstGeom>
          <a:noFill/>
          <a:ln w="9525">
            <a:noFill/>
          </a:ln>
        </p:spPr>
        <p:txBody>
          <a:bodyPr anchor="t" anchorCtr="0">
            <a:spAutoFit/>
          </a:bodyPr>
          <a:lstStyle/>
          <a:p>
            <a:pPr>
              <a:spcBef>
                <a:spcPct val="50000"/>
              </a:spcBef>
            </a:pPr>
            <a:r>
              <a:rPr lang="en-US" altLang="zh-CN" sz="2400" i="1">
                <a:latin typeface="Times New Roman" panose="02020603050405020304" pitchFamily="18" charset="0"/>
                <a:ea typeface="黑体" panose="02010609060101010101" pitchFamily="49" charset="-122"/>
              </a:rPr>
              <a:t>O</a:t>
            </a:r>
          </a:p>
        </p:txBody>
      </p:sp>
      <p:sp>
        <p:nvSpPr>
          <p:cNvPr id="10264" name="Freeform 79"/>
          <p:cNvSpPr/>
          <p:nvPr/>
        </p:nvSpPr>
        <p:spPr>
          <a:xfrm>
            <a:off x="7805738" y="3957638"/>
            <a:ext cx="1944687" cy="1778000"/>
          </a:xfrm>
          <a:custGeom>
            <a:avLst/>
            <a:gdLst/>
            <a:ahLst/>
            <a:cxnLst>
              <a:cxn ang="0">
                <a:pos x="164139" y="0"/>
              </a:cxn>
              <a:cxn ang="0">
                <a:pos x="1944687" y="485558"/>
              </a:cxn>
              <a:cxn ang="0">
                <a:pos x="809989" y="1778000"/>
              </a:cxn>
              <a:cxn ang="0">
                <a:pos x="0" y="971117"/>
              </a:cxn>
              <a:cxn ang="0">
                <a:pos x="164139" y="0"/>
              </a:cxn>
            </a:cxnLst>
            <a:rect l="0" t="0" r="0" b="0"/>
            <a:pathLst>
              <a:path w="545" h="498">
                <a:moveTo>
                  <a:pt x="46" y="0"/>
                </a:moveTo>
                <a:lnTo>
                  <a:pt x="545" y="136"/>
                </a:lnTo>
                <a:lnTo>
                  <a:pt x="227" y="498"/>
                </a:lnTo>
                <a:lnTo>
                  <a:pt x="0" y="272"/>
                </a:lnTo>
                <a:lnTo>
                  <a:pt x="46" y="0"/>
                </a:lnTo>
                <a:close/>
              </a:path>
            </a:pathLst>
          </a:custGeom>
          <a:noFill/>
          <a:ln w="9525" cap="flat" cmpd="sng">
            <a:solidFill>
              <a:srgbClr val="FF00FF"/>
            </a:solidFill>
            <a:prstDash val="solid"/>
            <a:miter/>
            <a:headEnd type="none" w="med" len="med"/>
            <a:tailEnd type="none" w="med" len="med"/>
          </a:ln>
        </p:spPr>
        <p:txBody>
          <a:bodyPr/>
          <a:lstStyle/>
          <a:p>
            <a:endParaRPr lang="zh-CN" altLang="en-US"/>
          </a:p>
        </p:txBody>
      </p:sp>
      <p:sp>
        <p:nvSpPr>
          <p:cNvPr id="9266" name="Freeform 80"/>
          <p:cNvSpPr>
            <a:spLocks noChangeAspect="1"/>
          </p:cNvSpPr>
          <p:nvPr/>
        </p:nvSpPr>
        <p:spPr>
          <a:xfrm>
            <a:off x="8064500" y="4376738"/>
            <a:ext cx="971550" cy="887412"/>
          </a:xfrm>
          <a:custGeom>
            <a:avLst/>
            <a:gdLst/>
            <a:ahLst/>
            <a:cxnLst>
              <a:cxn ang="0">
                <a:pos x="82002" y="0"/>
              </a:cxn>
              <a:cxn ang="0">
                <a:pos x="971550" y="242346"/>
              </a:cxn>
              <a:cxn ang="0">
                <a:pos x="404664" y="887413"/>
              </a:cxn>
              <a:cxn ang="0">
                <a:pos x="0" y="484692"/>
              </a:cxn>
              <a:cxn ang="0">
                <a:pos x="82002" y="0"/>
              </a:cxn>
            </a:cxnLst>
            <a:rect l="0" t="0" r="0" b="0"/>
            <a:pathLst>
              <a:path w="545" h="498">
                <a:moveTo>
                  <a:pt x="46" y="0"/>
                </a:moveTo>
                <a:lnTo>
                  <a:pt x="545" y="136"/>
                </a:lnTo>
                <a:lnTo>
                  <a:pt x="227" y="498"/>
                </a:lnTo>
                <a:lnTo>
                  <a:pt x="0" y="272"/>
                </a:lnTo>
                <a:lnTo>
                  <a:pt x="46" y="0"/>
                </a:lnTo>
                <a:close/>
              </a:path>
            </a:pathLst>
          </a:custGeom>
          <a:noFill/>
          <a:ln w="9525" cap="flat" cmpd="sng">
            <a:solidFill>
              <a:srgbClr val="0000FF"/>
            </a:solidFill>
            <a:prstDash val="solid"/>
            <a:miter/>
            <a:headEnd type="none" w="med" len="med"/>
            <a:tailEnd type="none" w="med" len="med"/>
          </a:ln>
        </p:spPr>
        <p:txBody>
          <a:bodyPr/>
          <a:lstStyle/>
          <a:p>
            <a:endParaRPr lang="zh-CN" altLang="en-US"/>
          </a:p>
        </p:txBody>
      </p:sp>
      <p:sp>
        <p:nvSpPr>
          <p:cNvPr id="10266" name="Rectangle 84"/>
          <p:cNvSpPr/>
          <p:nvPr/>
        </p:nvSpPr>
        <p:spPr>
          <a:xfrm>
            <a:off x="9677400" y="4246563"/>
            <a:ext cx="403225" cy="460375"/>
          </a:xfrm>
          <a:prstGeom prst="rect">
            <a:avLst/>
          </a:prstGeom>
          <a:noFill/>
          <a:ln w="9525">
            <a:noFill/>
          </a:ln>
        </p:spPr>
        <p:txBody>
          <a:bodyPr wrap="none" anchor="t" anchorCtr="0">
            <a:spAutoFit/>
          </a:bodyPr>
          <a:lstStyle/>
          <a:p>
            <a:r>
              <a:rPr lang="en-US" altLang="zh-CN" sz="2400" i="1">
                <a:latin typeface="Times New Roman" panose="02020603050405020304" pitchFamily="18" charset="0"/>
                <a:ea typeface="黑体" panose="02010609060101010101" pitchFamily="49" charset="-122"/>
              </a:rPr>
              <a:t>D</a:t>
            </a:r>
          </a:p>
        </p:txBody>
      </p:sp>
      <p:sp>
        <p:nvSpPr>
          <p:cNvPr id="10267" name="Rectangle 85"/>
          <p:cNvSpPr/>
          <p:nvPr/>
        </p:nvSpPr>
        <p:spPr>
          <a:xfrm>
            <a:off x="7732713" y="3598863"/>
            <a:ext cx="368935" cy="460375"/>
          </a:xfrm>
          <a:prstGeom prst="rect">
            <a:avLst/>
          </a:prstGeom>
          <a:noFill/>
          <a:ln w="9525">
            <a:noFill/>
          </a:ln>
        </p:spPr>
        <p:txBody>
          <a:bodyPr wrap="none" anchor="t" anchorCtr="0">
            <a:spAutoFit/>
          </a:bodyPr>
          <a:lstStyle/>
          <a:p>
            <a:r>
              <a:rPr lang="en-US" altLang="zh-CN" sz="2400" i="1">
                <a:latin typeface="Times New Roman" panose="02020603050405020304" pitchFamily="18" charset="0"/>
                <a:ea typeface="黑体" panose="02010609060101010101" pitchFamily="49" charset="-122"/>
              </a:rPr>
              <a:t>A</a:t>
            </a:r>
          </a:p>
        </p:txBody>
      </p:sp>
      <p:sp>
        <p:nvSpPr>
          <p:cNvPr id="10268" name="Rectangle 86"/>
          <p:cNvSpPr/>
          <p:nvPr/>
        </p:nvSpPr>
        <p:spPr>
          <a:xfrm>
            <a:off x="7445375" y="4749800"/>
            <a:ext cx="368935" cy="460375"/>
          </a:xfrm>
          <a:prstGeom prst="rect">
            <a:avLst/>
          </a:prstGeom>
          <a:noFill/>
          <a:ln w="9525">
            <a:noFill/>
          </a:ln>
        </p:spPr>
        <p:txBody>
          <a:bodyPr wrap="none" anchor="t" anchorCtr="0">
            <a:spAutoFit/>
          </a:bodyPr>
          <a:lstStyle/>
          <a:p>
            <a:r>
              <a:rPr lang="en-US" altLang="zh-CN" sz="2400" i="1">
                <a:latin typeface="Times New Roman" panose="02020603050405020304" pitchFamily="18" charset="0"/>
                <a:ea typeface="黑体" panose="02010609060101010101" pitchFamily="49" charset="-122"/>
              </a:rPr>
              <a:t>B</a:t>
            </a:r>
          </a:p>
        </p:txBody>
      </p:sp>
      <p:sp>
        <p:nvSpPr>
          <p:cNvPr id="10269" name="Rectangle 87"/>
          <p:cNvSpPr/>
          <p:nvPr/>
        </p:nvSpPr>
        <p:spPr>
          <a:xfrm>
            <a:off x="8382000" y="5721350"/>
            <a:ext cx="386080" cy="460375"/>
          </a:xfrm>
          <a:prstGeom prst="rect">
            <a:avLst/>
          </a:prstGeom>
          <a:noFill/>
          <a:ln w="9525">
            <a:noFill/>
          </a:ln>
        </p:spPr>
        <p:txBody>
          <a:bodyPr wrap="none" anchor="t" anchorCtr="0">
            <a:spAutoFit/>
          </a:bodyPr>
          <a:lstStyle/>
          <a:p>
            <a:r>
              <a:rPr lang="en-US" altLang="zh-CN" sz="2400" i="1">
                <a:latin typeface="Times New Roman" panose="02020603050405020304" pitchFamily="18" charset="0"/>
                <a:ea typeface="黑体" panose="02010609060101010101" pitchFamily="49" charset="-122"/>
              </a:rPr>
              <a:t>C</a:t>
            </a:r>
          </a:p>
        </p:txBody>
      </p:sp>
      <p:sp>
        <p:nvSpPr>
          <p:cNvPr id="8199" name="圆角矩形 31"/>
          <p:cNvSpPr/>
          <p:nvPr/>
        </p:nvSpPr>
        <p:spPr>
          <a:xfrm>
            <a:off x="477838" y="293370"/>
            <a:ext cx="1624012" cy="554038"/>
          </a:xfrm>
          <a:prstGeom prst="roundRect">
            <a:avLst>
              <a:gd name="adj" fmla="val 16667"/>
            </a:avLst>
          </a:prstGeom>
          <a:solidFill>
            <a:srgbClr val="FFFFD9"/>
          </a:solidFill>
          <a:ln w="25400" cap="flat" cmpd="sng">
            <a:solidFill>
              <a:srgbClr val="0099FF"/>
            </a:solidFill>
            <a:prstDash val="solid"/>
            <a:round/>
            <a:headEnd type="none" w="med" len="med"/>
            <a:tailEnd type="none" w="med" len="med"/>
          </a:ln>
        </p:spPr>
        <p:txBody>
          <a:bodyPr anchor="t" anchorCtr="0"/>
          <a:lstStyle/>
          <a:p>
            <a:pPr algn="ctr"/>
            <a:r>
              <a:rPr lang="zh-CN" altLang="en-US" sz="2400" b="1">
                <a:latin typeface="微软雅黑" panose="020B0503020204020204" charset="-122"/>
                <a:ea typeface="微软雅黑" panose="020B0503020204020204" charset="-122"/>
                <a:sym typeface="微软雅黑" panose="020B0503020204020204" charset="-122"/>
              </a:rPr>
              <a:t>一起探究</a:t>
            </a:r>
            <a:endParaRPr lang="zh-CN" altLang="en-US" sz="2400">
              <a:latin typeface="Arial" panose="020B0604020202020204" pitchFamily="34" charset="0"/>
              <a:ea typeface="宋体" panose="02010600030101010101" pitchFamily="2" charset="-122"/>
            </a:endParaRPr>
          </a:p>
        </p:txBody>
      </p:sp>
    </p:spTree>
  </p:cSld>
  <p:clrMapOvr>
    <a:masterClrMapping/>
  </p:clrMapOvr>
  <p:transition>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238"/>
                                        </p:tgtEl>
                                        <p:attrNameLst>
                                          <p:attrName>style.visibility</p:attrName>
                                        </p:attrNameLst>
                                      </p:cBhvr>
                                      <p:to>
                                        <p:strVal val="visible"/>
                                      </p:to>
                                    </p:set>
                                    <p:anim calcmode="lin" valueType="num">
                                      <p:cBhvr>
                                        <p:cTn id="7" dur="500" fill="hold"/>
                                        <p:tgtEl>
                                          <p:spTgt spid="9238"/>
                                        </p:tgtEl>
                                        <p:attrNameLst>
                                          <p:attrName>ppt_x</p:attrName>
                                        </p:attrNameLst>
                                      </p:cBhvr>
                                      <p:tavLst>
                                        <p:tav tm="0">
                                          <p:val>
                                            <p:strVal val="#ppt_x"/>
                                          </p:val>
                                        </p:tav>
                                        <p:tav tm="100000">
                                          <p:val>
                                            <p:strVal val="#ppt_x"/>
                                          </p:val>
                                        </p:tav>
                                      </p:tavLst>
                                    </p:anim>
                                    <p:anim calcmode="lin" valueType="num">
                                      <p:cBhvr>
                                        <p:cTn id="8" dur="500" fill="hold"/>
                                        <p:tgtEl>
                                          <p:spTgt spid="923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240"/>
                                        </p:tgtEl>
                                        <p:attrNameLst>
                                          <p:attrName>style.visibility</p:attrName>
                                        </p:attrNameLst>
                                      </p:cBhvr>
                                      <p:to>
                                        <p:strVal val="visible"/>
                                      </p:to>
                                    </p:set>
                                    <p:anim calcmode="lin" valueType="num">
                                      <p:cBhvr>
                                        <p:cTn id="11" dur="500" fill="hold"/>
                                        <p:tgtEl>
                                          <p:spTgt spid="9240"/>
                                        </p:tgtEl>
                                        <p:attrNameLst>
                                          <p:attrName>ppt_x</p:attrName>
                                        </p:attrNameLst>
                                      </p:cBhvr>
                                      <p:tavLst>
                                        <p:tav tm="0">
                                          <p:val>
                                            <p:strVal val="#ppt_x"/>
                                          </p:val>
                                        </p:tav>
                                        <p:tav tm="100000">
                                          <p:val>
                                            <p:strVal val="#ppt_x"/>
                                          </p:val>
                                        </p:tav>
                                      </p:tavLst>
                                    </p:anim>
                                    <p:anim calcmode="lin" valueType="num">
                                      <p:cBhvr>
                                        <p:cTn id="12" dur="500" fill="hold"/>
                                        <p:tgtEl>
                                          <p:spTgt spid="924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9245"/>
                                        </p:tgtEl>
                                        <p:attrNameLst>
                                          <p:attrName>style.visibility</p:attrName>
                                        </p:attrNameLst>
                                      </p:cBhvr>
                                      <p:to>
                                        <p:strVal val="visible"/>
                                      </p:to>
                                    </p:set>
                                    <p:anim calcmode="lin" valueType="num">
                                      <p:cBhvr>
                                        <p:cTn id="17" dur="500" fill="hold"/>
                                        <p:tgtEl>
                                          <p:spTgt spid="9245"/>
                                        </p:tgtEl>
                                        <p:attrNameLst>
                                          <p:attrName>ppt_x</p:attrName>
                                        </p:attrNameLst>
                                      </p:cBhvr>
                                      <p:tavLst>
                                        <p:tav tm="0">
                                          <p:val>
                                            <p:strVal val="#ppt_x"/>
                                          </p:val>
                                        </p:tav>
                                        <p:tav tm="100000">
                                          <p:val>
                                            <p:strVal val="#ppt_x"/>
                                          </p:val>
                                        </p:tav>
                                      </p:tavLst>
                                    </p:anim>
                                    <p:anim calcmode="lin" valueType="num">
                                      <p:cBhvr>
                                        <p:cTn id="18" dur="500" fill="hold"/>
                                        <p:tgtEl>
                                          <p:spTgt spid="924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9246"/>
                                        </p:tgtEl>
                                        <p:attrNameLst>
                                          <p:attrName>style.visibility</p:attrName>
                                        </p:attrNameLst>
                                      </p:cBhvr>
                                      <p:to>
                                        <p:strVal val="visible"/>
                                      </p:to>
                                    </p:set>
                                    <p:anim calcmode="lin" valueType="num">
                                      <p:cBhvr>
                                        <p:cTn id="21" dur="500" fill="hold"/>
                                        <p:tgtEl>
                                          <p:spTgt spid="9246"/>
                                        </p:tgtEl>
                                        <p:attrNameLst>
                                          <p:attrName>ppt_x</p:attrName>
                                        </p:attrNameLst>
                                      </p:cBhvr>
                                      <p:tavLst>
                                        <p:tav tm="0">
                                          <p:val>
                                            <p:strVal val="#ppt_x"/>
                                          </p:val>
                                        </p:tav>
                                        <p:tav tm="100000">
                                          <p:val>
                                            <p:strVal val="#ppt_x"/>
                                          </p:val>
                                        </p:tav>
                                      </p:tavLst>
                                    </p:anim>
                                    <p:anim calcmode="lin" valueType="num">
                                      <p:cBhvr>
                                        <p:cTn id="22" dur="500" fill="hold"/>
                                        <p:tgtEl>
                                          <p:spTgt spid="9246"/>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9247"/>
                                        </p:tgtEl>
                                        <p:attrNameLst>
                                          <p:attrName>style.visibility</p:attrName>
                                        </p:attrNameLst>
                                      </p:cBhvr>
                                      <p:to>
                                        <p:strVal val="visible"/>
                                      </p:to>
                                    </p:set>
                                    <p:anim calcmode="lin" valueType="num">
                                      <p:cBhvr>
                                        <p:cTn id="25" dur="500" fill="hold"/>
                                        <p:tgtEl>
                                          <p:spTgt spid="9247"/>
                                        </p:tgtEl>
                                        <p:attrNameLst>
                                          <p:attrName>ppt_x</p:attrName>
                                        </p:attrNameLst>
                                      </p:cBhvr>
                                      <p:tavLst>
                                        <p:tav tm="0">
                                          <p:val>
                                            <p:strVal val="#ppt_x"/>
                                          </p:val>
                                        </p:tav>
                                        <p:tav tm="100000">
                                          <p:val>
                                            <p:strVal val="#ppt_x"/>
                                          </p:val>
                                        </p:tav>
                                      </p:tavLst>
                                    </p:anim>
                                    <p:anim calcmode="lin" valueType="num">
                                      <p:cBhvr>
                                        <p:cTn id="26" dur="500" fill="hold"/>
                                        <p:tgtEl>
                                          <p:spTgt spid="9247"/>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9248"/>
                                        </p:tgtEl>
                                        <p:attrNameLst>
                                          <p:attrName>style.visibility</p:attrName>
                                        </p:attrNameLst>
                                      </p:cBhvr>
                                      <p:to>
                                        <p:strVal val="visible"/>
                                      </p:to>
                                    </p:set>
                                    <p:anim calcmode="lin" valueType="num">
                                      <p:cBhvr>
                                        <p:cTn id="29" dur="500" fill="hold"/>
                                        <p:tgtEl>
                                          <p:spTgt spid="9248"/>
                                        </p:tgtEl>
                                        <p:attrNameLst>
                                          <p:attrName>ppt_x</p:attrName>
                                        </p:attrNameLst>
                                      </p:cBhvr>
                                      <p:tavLst>
                                        <p:tav tm="0">
                                          <p:val>
                                            <p:strVal val="#ppt_x"/>
                                          </p:val>
                                        </p:tav>
                                        <p:tav tm="100000">
                                          <p:val>
                                            <p:strVal val="#ppt_x"/>
                                          </p:val>
                                        </p:tav>
                                      </p:tavLst>
                                    </p:anim>
                                    <p:anim calcmode="lin" valueType="num">
                                      <p:cBhvr>
                                        <p:cTn id="30" dur="500" fill="hold"/>
                                        <p:tgtEl>
                                          <p:spTgt spid="9248"/>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1" presetClass="entr" presetSubtype="1" fill="hold" grpId="0" nodeType="clickEffect">
                                  <p:stCondLst>
                                    <p:cond delay="0"/>
                                  </p:stCondLst>
                                  <p:childTnLst>
                                    <p:set>
                                      <p:cBhvr>
                                        <p:cTn id="34" dur="1" fill="hold">
                                          <p:stCondLst>
                                            <p:cond delay="0"/>
                                          </p:stCondLst>
                                        </p:cTn>
                                        <p:tgtEl>
                                          <p:spTgt spid="9239"/>
                                        </p:tgtEl>
                                        <p:attrNameLst>
                                          <p:attrName>style.visibility</p:attrName>
                                        </p:attrNameLst>
                                      </p:cBhvr>
                                      <p:to>
                                        <p:strVal val="visible"/>
                                      </p:to>
                                    </p:set>
                                    <p:animEffect transition="in" filter="wheel(1)">
                                      <p:cBhvr>
                                        <p:cTn id="35" dur="2000"/>
                                        <p:tgtEl>
                                          <p:spTgt spid="9239"/>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9263"/>
                                        </p:tgtEl>
                                        <p:attrNameLst>
                                          <p:attrName>style.visibility</p:attrName>
                                        </p:attrNameLst>
                                      </p:cBhvr>
                                      <p:to>
                                        <p:strVal val="visible"/>
                                      </p:to>
                                    </p:set>
                                    <p:anim calcmode="lin" valueType="num">
                                      <p:cBhvr>
                                        <p:cTn id="40" dur="500" fill="hold"/>
                                        <p:tgtEl>
                                          <p:spTgt spid="9263"/>
                                        </p:tgtEl>
                                        <p:attrNameLst>
                                          <p:attrName>ppt_x</p:attrName>
                                        </p:attrNameLst>
                                      </p:cBhvr>
                                      <p:tavLst>
                                        <p:tav tm="0">
                                          <p:val>
                                            <p:strVal val="#ppt_x"/>
                                          </p:val>
                                        </p:tav>
                                        <p:tav tm="100000">
                                          <p:val>
                                            <p:strVal val="#ppt_x"/>
                                          </p:val>
                                        </p:tav>
                                      </p:tavLst>
                                    </p:anim>
                                    <p:anim calcmode="lin" valueType="num">
                                      <p:cBhvr>
                                        <p:cTn id="41" dur="500" fill="hold"/>
                                        <p:tgtEl>
                                          <p:spTgt spid="9263"/>
                                        </p:tgtEl>
                                        <p:attrNameLst>
                                          <p:attrName>ppt_y</p:attrName>
                                        </p:attrNameLst>
                                      </p:cBhvr>
                                      <p:tavLst>
                                        <p:tav tm="0">
                                          <p:val>
                                            <p:strVal val="1+#ppt_h/2"/>
                                          </p:val>
                                        </p:tav>
                                        <p:tav tm="100000">
                                          <p:val>
                                            <p:strVal val="#ppt_y"/>
                                          </p:val>
                                        </p:tav>
                                      </p:tavLst>
                                    </p:anim>
                                  </p:childTnLst>
                                </p:cTn>
                              </p:par>
                              <p:par>
                                <p:cTn id="42" presetID="2" presetClass="entr" presetSubtype="4" fill="hold" grpId="0" nodeType="withEffect">
                                  <p:stCondLst>
                                    <p:cond delay="0"/>
                                  </p:stCondLst>
                                  <p:childTnLst>
                                    <p:set>
                                      <p:cBhvr>
                                        <p:cTn id="43" dur="1" fill="hold">
                                          <p:stCondLst>
                                            <p:cond delay="0"/>
                                          </p:stCondLst>
                                        </p:cTn>
                                        <p:tgtEl>
                                          <p:spTgt spid="9264"/>
                                        </p:tgtEl>
                                        <p:attrNameLst>
                                          <p:attrName>style.visibility</p:attrName>
                                        </p:attrNameLst>
                                      </p:cBhvr>
                                      <p:to>
                                        <p:strVal val="visible"/>
                                      </p:to>
                                    </p:set>
                                    <p:anim calcmode="lin" valueType="num">
                                      <p:cBhvr>
                                        <p:cTn id="44" dur="500" fill="hold"/>
                                        <p:tgtEl>
                                          <p:spTgt spid="9264"/>
                                        </p:tgtEl>
                                        <p:attrNameLst>
                                          <p:attrName>ppt_x</p:attrName>
                                        </p:attrNameLst>
                                      </p:cBhvr>
                                      <p:tavLst>
                                        <p:tav tm="0">
                                          <p:val>
                                            <p:strVal val="#ppt_x"/>
                                          </p:val>
                                        </p:tav>
                                        <p:tav tm="100000">
                                          <p:val>
                                            <p:strVal val="#ppt_x"/>
                                          </p:val>
                                        </p:tav>
                                      </p:tavLst>
                                    </p:anim>
                                    <p:anim calcmode="lin" valueType="num">
                                      <p:cBhvr>
                                        <p:cTn id="45" dur="500" fill="hold"/>
                                        <p:tgtEl>
                                          <p:spTgt spid="9264"/>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1" presetClass="entr" presetSubtype="1" fill="hold" grpId="0" nodeType="clickEffect">
                                  <p:stCondLst>
                                    <p:cond delay="0"/>
                                  </p:stCondLst>
                                  <p:childTnLst>
                                    <p:set>
                                      <p:cBhvr>
                                        <p:cTn id="49" dur="1" fill="hold">
                                          <p:stCondLst>
                                            <p:cond delay="0"/>
                                          </p:stCondLst>
                                        </p:cTn>
                                        <p:tgtEl>
                                          <p:spTgt spid="9266"/>
                                        </p:tgtEl>
                                        <p:attrNameLst>
                                          <p:attrName>style.visibility</p:attrName>
                                        </p:attrNameLst>
                                      </p:cBhvr>
                                      <p:to>
                                        <p:strVal val="visible"/>
                                      </p:to>
                                    </p:set>
                                    <p:animEffect transition="in" filter="wheel(1)">
                                      <p:cBhvr>
                                        <p:cTn id="50" dur="2000"/>
                                        <p:tgtEl>
                                          <p:spTgt spid="9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38" grpId="0"/>
      <p:bldP spid="9239" grpId="0" animBg="1"/>
      <p:bldP spid="9240" grpId="0" animBg="1"/>
      <p:bldP spid="9245" grpId="0"/>
      <p:bldP spid="9246" grpId="0"/>
      <p:bldP spid="9247" grpId="0"/>
      <p:bldP spid="9248" grpId="0"/>
      <p:bldP spid="9263" grpId="0" animBg="1"/>
      <p:bldP spid="9264" grpId="0"/>
      <p:bldP spid="9266"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0.11.30"/>
  <p:tag name="AS_TITLE" val="Aspose.Slides for Java"/>
  <p:tag name="AS_VERSION" val="20.11"/>
</p:tagLst>
</file>

<file path=ppt/tags/tag1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1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2**"/>
  <p:tag name="KSO_WM_UNIT_LAYERLEVEL" val="1"/>
</p:tagLst>
</file>

<file path=ppt/tags/tag1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1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87308"/>
  <p:tag name="KSO_WM_UNIT_COMPATIBLE" val="0"/>
  <p:tag name="KSO_WM_UNIT_DIAGRAM_ISNUMVISUAL" val="0"/>
  <p:tag name="KSO_WM_UNIT_DIAGRAM_ISREFERUNIT" val="0"/>
  <p:tag name="KSO_WM_UNIT_HIGHLIGHT" val="0"/>
  <p:tag name="KSO_WM_UNIT_ID" val="_0**"/>
  <p:tag name="KSO_WM_UNIT_LAYERLEVEL" val="1"/>
</p:tagLst>
</file>

<file path=ppt/tags/tag2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4**"/>
  <p:tag name="KSO_WM_UNIT_LAYERLEVEL" val="1"/>
</p:tagLst>
</file>

<file path=ppt/tags/tag2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2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87308"/>
  <p:tag name="KSO_WM_UNIT_COMPATIBLE" val="0"/>
  <p:tag name="KSO_WM_UNIT_DIAGRAM_ISNUMVISUAL" val="0"/>
  <p:tag name="KSO_WM_UNIT_DIAGRAM_ISREFERUNIT" val="0"/>
  <p:tag name="KSO_WM_UNIT_HIGHLIGHT" val="0"/>
  <p:tag name="KSO_WM_UNIT_ID" val="_0**"/>
  <p:tag name="KSO_WM_UNIT_LAYERLEVEL" val="1"/>
</p:tagLst>
</file>

<file path=ppt/tags/tag3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5**"/>
  <p:tag name="KSO_WM_UNIT_LAYERLEVEL" val="1"/>
</p:tagLst>
</file>

<file path=ppt/tags/tag3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6**"/>
  <p:tag name="KSO_WM_UNIT_LAYERLEVEL" val="1"/>
</p:tagLst>
</file>

<file path=ppt/tags/tag3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7**"/>
  <p:tag name="KSO_WM_UNIT_LAYERLEVEL" val="1"/>
</p:tagLst>
</file>

<file path=ppt/tags/tag3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4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8**"/>
  <p:tag name="KSO_WM_UNIT_LAYERLEVEL" val="1"/>
</p:tagLst>
</file>

<file path=ppt/tags/tag4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4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9**"/>
  <p:tag name="KSO_WM_UNIT_LAYERLEVEL" val="1"/>
</p:tagLst>
</file>

<file path=ppt/tags/tag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50.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1.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2.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3.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0**"/>
  <p:tag name="KSO_WM_UNIT_LAYERLEVEL" val="1"/>
</p:tagLst>
</file>

<file path=ppt/tags/tag54.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5.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5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1**"/>
  <p:tag name="KSO_WM_UNIT_LAYERLEVEL" val="1"/>
</p:tagLst>
</file>

<file path=ppt/tags/tag6.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0**"/>
  <p:tag name="KSO_WM_UNIT_LAYERLEVEL" val="1"/>
</p:tagLst>
</file>

<file path=ppt/tags/tag7.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TEMPLATE_CATEGORY" val="custom"/>
  <p:tag name="KSO_WM_TEMPLATE_INDEX" val="20187308"/>
  <p:tag name="KSO_WM_TEMPLATE_SUBCATEGORY" val="0"/>
  <p:tag name="KSO_WM_TEMPLATE_THUMBS_INDEX" val="1"/>
</p:tagLst>
</file>

<file path=ppt/tags/tag8.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ags/tag9.xml><?xml version="1.0" encoding="utf-8"?>
<p:tagLst xmlns:a="http://schemas.openxmlformats.org/drawingml/2006/main" xmlns:r="http://schemas.openxmlformats.org/officeDocument/2006/relationships" xmlns:p="http://schemas.openxmlformats.org/presentationml/2006/main">
  <p:tag name="KSO_WM_BEAUTIFY_FLAG" val="#wm#"/>
  <p:tag name="KSO_WM_TAG_VERSION" val="1.0"/>
  <p:tag name="KSO_WM_UNIT_COMPATIBLE" val="0"/>
  <p:tag name="KSO_WM_UNIT_DIAGRAM_ISNUMVISUAL" val="0"/>
  <p:tag name="KSO_WM_UNIT_DIAGRAM_ISREFERUNIT" val="0"/>
  <p:tag name="KSO_WM_UNIT_HIGHLIGHT" val="0"/>
  <p:tag name="KSO_WM_UNIT_ID" val="_1**"/>
  <p:tag name="KSO_WM_UNIT_LAYERLEVEL" val="1"/>
</p:tagLst>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自定义 9">
      <a:majorFont>
        <a:latin typeface="Arial"/>
        <a:ea typeface="微软雅黑"/>
        <a:cs typeface="Arial"/>
      </a:majorFont>
      <a:minorFont>
        <a:latin typeface="Arial"/>
        <a:ea typeface="微软雅黑"/>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1049</Words>
  <Application>Microsoft Office PowerPoint</Application>
  <PresentationFormat>宽屏</PresentationFormat>
  <Paragraphs>189</Paragraphs>
  <Slides>18</Slides>
  <Notes>3</Notes>
  <HiddenSlides>0</HiddenSlides>
  <MMClips>0</MMClips>
  <ScaleCrop>false</ScaleCrop>
  <HeadingPairs>
    <vt:vector size="8" baseType="variant">
      <vt:variant>
        <vt:lpstr>已用的字体</vt:lpstr>
      </vt:variant>
      <vt:variant>
        <vt:i4>8</vt:i4>
      </vt:variant>
      <vt:variant>
        <vt:lpstr>主题</vt:lpstr>
      </vt:variant>
      <vt:variant>
        <vt:i4>1</vt:i4>
      </vt:variant>
      <vt:variant>
        <vt:lpstr>嵌入 OLE 服务器</vt:lpstr>
      </vt:variant>
      <vt:variant>
        <vt:i4>3</vt:i4>
      </vt:variant>
      <vt:variant>
        <vt:lpstr>幻灯片标题</vt:lpstr>
      </vt:variant>
      <vt:variant>
        <vt:i4>18</vt:i4>
      </vt:variant>
    </vt:vector>
  </HeadingPairs>
  <TitlesOfParts>
    <vt:vector size="30" baseType="lpstr">
      <vt:lpstr>Gulim</vt:lpstr>
      <vt:lpstr>黑体</vt:lpstr>
      <vt:lpstr>华文楷体</vt:lpstr>
      <vt:lpstr>宋体</vt:lpstr>
      <vt:lpstr>微软雅黑</vt:lpstr>
      <vt:lpstr>Arial</vt:lpstr>
      <vt:lpstr>Times New Roman</vt:lpstr>
      <vt:lpstr>Wingdings</vt:lpstr>
      <vt:lpstr>WWW.2PPT.COM
</vt:lpstr>
      <vt:lpstr>Equation.DSMT4</vt:lpstr>
      <vt:lpstr>Equation.3</vt:lpstr>
      <vt:lpstr>Equation.KSEE3</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cp:lastPrinted>2021-07-01T14:31:00Z</cp:lastPrinted>
  <dcterms:created xsi:type="dcterms:W3CDTF">2021-07-01T14:31:00Z</dcterms:created>
  <dcterms:modified xsi:type="dcterms:W3CDTF">2023-01-16T20:51:25Z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lbum">
    <vt:lpwstr>rbm.xkw.com</vt:lpwstr>
  </property>
  <property fmtid="{D5CDD505-2E9C-101B-9397-08002B2CF9AE}" pid="3" name="author">
    <vt:lpwstr>rbm.xkw.com</vt:lpwstr>
  </property>
  <property fmtid="{D5CDD505-2E9C-101B-9397-08002B2CF9AE}" pid="4" name="company">
    <vt:lpwstr>学科网</vt:lpwstr>
  </property>
  <property fmtid="{D5CDD505-2E9C-101B-9397-08002B2CF9AE}" pid="5" name="copyright">
    <vt:lpwstr>学科网版权所有</vt:lpwstr>
  </property>
  <property fmtid="{D5CDD505-2E9C-101B-9397-08002B2CF9AE}" pid="6" name="ICV">
    <vt:lpwstr>95C249E8E1A34149BC92182F0C26D5E3</vt:lpwstr>
  </property>
  <property fmtid="{D5CDD505-2E9C-101B-9397-08002B2CF9AE}" pid="7" name="KSOProductBuildVer">
    <vt:lpwstr>2052-11.1.0.11194</vt:lpwstr>
  </property>
  <property fmtid="{A09F084E-AD41-489F-8076-AA5BE3082BCA}" pid="100">
    <vt:ui4>5</vt:ui4>
  </property>
  <property fmtid="{64440492-4C8B-11D1-8B70-080036B11A03}" pid="11">
    <vt:lpwstr>www.2ppt.com-爱PPT提供资源下载</vt:lpwstr>
  </property>
</Properties>
</file>