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7"/>
  </p:notesMasterIdLst>
  <p:handoutMasterIdLst>
    <p:handoutMasterId r:id="rId28"/>
  </p:handoutMasterIdLst>
  <p:sldIdLst>
    <p:sldId id="285" r:id="rId3"/>
    <p:sldId id="257" r:id="rId4"/>
    <p:sldId id="258" r:id="rId5"/>
    <p:sldId id="259" r:id="rId6"/>
    <p:sldId id="260" r:id="rId7"/>
    <p:sldId id="261" r:id="rId8"/>
    <p:sldId id="262" r:id="rId9"/>
    <p:sldId id="282" r:id="rId10"/>
    <p:sldId id="264" r:id="rId11"/>
    <p:sldId id="265" r:id="rId12"/>
    <p:sldId id="266" r:id="rId13"/>
    <p:sldId id="267" r:id="rId14"/>
    <p:sldId id="283" r:id="rId15"/>
    <p:sldId id="268" r:id="rId16"/>
    <p:sldId id="270" r:id="rId17"/>
    <p:sldId id="271" r:id="rId18"/>
    <p:sldId id="272" r:id="rId19"/>
    <p:sldId id="273" r:id="rId20"/>
    <p:sldId id="284" r:id="rId21"/>
    <p:sldId id="275" r:id="rId22"/>
    <p:sldId id="276" r:id="rId23"/>
    <p:sldId id="277" r:id="rId24"/>
    <p:sldId id="278"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3A24"/>
    <a:srgbClr val="C46017"/>
    <a:srgbClr val="293D07"/>
    <a:srgbClr val="212006"/>
    <a:srgbClr val="3986B9"/>
    <a:srgbClr val="BD5A16"/>
    <a:srgbClr val="419E38"/>
    <a:srgbClr val="4A7C04"/>
    <a:srgbClr val="C5E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9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C9F982-B228-4B64-96BD-791A5E9559A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08221-3606-4747-90E4-0EA83B3FC8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CB30E6B-F2FA-4CF6-B254-196F627C5550}" type="slidenum">
              <a:rPr lang="zh-CN" altLang="en-US" smtClean="0"/>
              <a:t>‹#›</a:t>
            </a:fld>
            <a:endParaRPr lang="zh-CN" altLang="en-US"/>
          </a:p>
        </p:txBody>
      </p:sp>
      <p:sp>
        <p:nvSpPr>
          <p:cNvPr id="11" name="TextBox 10"/>
          <p:cNvSpPr txBox="1"/>
          <p:nvPr userDrawn="1"/>
        </p:nvSpPr>
        <p:spPr>
          <a:xfrm>
            <a:off x="1717204" y="6739570"/>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 www.2ppt.com/hangye/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D595EE-0620-4004-AF81-84CA573D8B56}"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CB30E6B-F2FA-4CF6-B254-196F627C555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595EE-0620-4004-AF81-84CA573D8B56}"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B30E6B-F2FA-4CF6-B254-196F627C555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cstate="screen"/>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8" name="矩形 7"/>
          <p:cNvSpPr/>
          <p:nvPr/>
        </p:nvSpPr>
        <p:spPr>
          <a:xfrm>
            <a:off x="-1" y="1473200"/>
            <a:ext cx="12192001" cy="3108632"/>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cs typeface="+mn-ea"/>
                <a:sym typeface="+mn-lt"/>
              </a:rPr>
              <a:t>     </a:t>
            </a:r>
            <a:endParaRPr lang="zh-CN" altLang="en-US" b="1" dirty="0">
              <a:cs typeface="+mn-ea"/>
              <a:sym typeface="+mn-lt"/>
            </a:endParaRPr>
          </a:p>
        </p:txBody>
      </p:sp>
      <p:sp>
        <p:nvSpPr>
          <p:cNvPr id="4" name="文本框 3"/>
          <p:cNvSpPr txBox="1"/>
          <p:nvPr/>
        </p:nvSpPr>
        <p:spPr>
          <a:xfrm>
            <a:off x="1113137" y="1795756"/>
            <a:ext cx="10284666" cy="1446550"/>
          </a:xfrm>
          <a:prstGeom prst="rect">
            <a:avLst/>
          </a:prstGeom>
          <a:noFill/>
        </p:spPr>
        <p:txBody>
          <a:bodyPr wrap="square" rtlCol="0">
            <a:spAutoFit/>
          </a:bodyPr>
          <a:lstStyle/>
          <a:p>
            <a:pPr algn="just"/>
            <a:r>
              <a:rPr lang="zh-CN" altLang="en-US" sz="8800" b="1" dirty="0">
                <a:ln w="25400">
                  <a:solidFill>
                    <a:schemeClr val="bg1"/>
                  </a:solidFill>
                </a:ln>
                <a:gradFill>
                  <a:gsLst>
                    <a:gs pos="70000">
                      <a:srgbClr val="419E38"/>
                    </a:gs>
                    <a:gs pos="33000">
                      <a:srgbClr val="BD5A16"/>
                    </a:gs>
                    <a:gs pos="0">
                      <a:srgbClr val="3986B9"/>
                    </a:gs>
                    <a:gs pos="100000">
                      <a:srgbClr val="212006"/>
                    </a:gs>
                  </a:gsLst>
                  <a:lin ang="4800000" scaled="0"/>
                </a:gradFill>
                <a:effectLst>
                  <a:outerShdw blurRad="101600" sx="101000" sy="101000" algn="ctr" rotWithShape="0">
                    <a:srgbClr val="293D07"/>
                  </a:outerShdw>
                </a:effectLst>
                <a:latin typeface="方正正黑简体" panose="02000000000000000000" pitchFamily="2" charset="-122"/>
                <a:ea typeface="方正正黑简体" panose="02000000000000000000" pitchFamily="2" charset="-122"/>
                <a:cs typeface="+mn-ea"/>
                <a:sym typeface="+mn-lt"/>
              </a:rPr>
              <a:t>现代农业商业计划书</a:t>
            </a:r>
          </a:p>
        </p:txBody>
      </p:sp>
      <p:sp>
        <p:nvSpPr>
          <p:cNvPr id="5" name="文本框 4"/>
          <p:cNvSpPr txBox="1"/>
          <p:nvPr/>
        </p:nvSpPr>
        <p:spPr>
          <a:xfrm>
            <a:off x="4409089" y="3191405"/>
            <a:ext cx="3373821" cy="523220"/>
          </a:xfrm>
          <a:prstGeom prst="rect">
            <a:avLst/>
          </a:prstGeom>
          <a:noFill/>
        </p:spPr>
        <p:txBody>
          <a:bodyPr wrap="square" rtlCol="0">
            <a:spAutoFit/>
          </a:bodyPr>
          <a:lstStyle/>
          <a:p>
            <a:pPr algn="ctr"/>
            <a:r>
              <a:rPr lang="en-US" altLang="zh-CN" sz="2800" dirty="0">
                <a:ln w="0">
                  <a:noFill/>
                </a:ln>
                <a:solidFill>
                  <a:srgbClr val="A33A24"/>
                </a:solidFill>
                <a:effectLst>
                  <a:outerShdw blurRad="76200" dist="50800" dir="2700000" sx="108000" sy="108000" algn="tl" rotWithShape="0">
                    <a:schemeClr val="bg1">
                      <a:alpha val="40000"/>
                    </a:schemeClr>
                  </a:outerShdw>
                </a:effectLst>
                <a:cs typeface="+mn-ea"/>
                <a:sym typeface="+mn-lt"/>
              </a:rPr>
              <a:t>—  </a:t>
            </a:r>
            <a:r>
              <a:rPr lang="zh-CN" altLang="en-US" sz="2800" dirty="0">
                <a:ln w="0">
                  <a:noFill/>
                </a:ln>
                <a:solidFill>
                  <a:srgbClr val="A33A24"/>
                </a:solidFill>
                <a:effectLst>
                  <a:outerShdw blurRad="76200" dist="50800" dir="2700000" sx="108000" sy="108000" algn="tl" rotWithShape="0">
                    <a:schemeClr val="bg1">
                      <a:alpha val="40000"/>
                    </a:schemeClr>
                  </a:outerShdw>
                </a:effectLst>
                <a:cs typeface="+mn-ea"/>
                <a:sym typeface="+mn-lt"/>
              </a:rPr>
              <a:t>智慧农业  </a:t>
            </a:r>
            <a:r>
              <a:rPr lang="en-US" altLang="zh-CN" sz="2800" dirty="0">
                <a:ln w="0">
                  <a:noFill/>
                </a:ln>
                <a:solidFill>
                  <a:srgbClr val="A33A24"/>
                </a:solidFill>
                <a:effectLst>
                  <a:outerShdw blurRad="76200" dist="50800" dir="2700000" sx="108000" sy="108000" algn="tl" rotWithShape="0">
                    <a:schemeClr val="bg1">
                      <a:alpha val="40000"/>
                    </a:schemeClr>
                  </a:outerShdw>
                </a:effectLst>
                <a:cs typeface="+mn-ea"/>
                <a:sym typeface="+mn-lt"/>
              </a:rPr>
              <a:t>—</a:t>
            </a:r>
            <a:endParaRPr lang="zh-CN" altLang="en-US" sz="2800" dirty="0">
              <a:ln w="0">
                <a:noFill/>
              </a:ln>
              <a:solidFill>
                <a:srgbClr val="A33A24"/>
              </a:solidFill>
              <a:effectLst>
                <a:outerShdw blurRad="76200" dist="50800" dir="2700000" sx="108000" sy="108000" algn="tl" rotWithShape="0">
                  <a:schemeClr val="bg1">
                    <a:alpha val="40000"/>
                  </a:schemeClr>
                </a:outerShdw>
              </a:effectLst>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运营模式</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sp>
        <p:nvSpPr>
          <p:cNvPr id="21" name="矩形 13"/>
          <p:cNvSpPr>
            <a:spLocks noChangeArrowheads="1"/>
          </p:cNvSpPr>
          <p:nvPr/>
        </p:nvSpPr>
        <p:spPr bwMode="auto">
          <a:xfrm>
            <a:off x="7045834" y="2030294"/>
            <a:ext cx="4118897" cy="9232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200" dirty="0">
                <a:solidFill>
                  <a:schemeClr val="bg2">
                    <a:lumMod val="10000"/>
                  </a:schemeClr>
                </a:solidFill>
                <a:cs typeface="+mn-ea"/>
                <a:sym typeface="+mn-lt"/>
              </a:rPr>
              <a:t>请在此处输入详细的文字介绍信息和简介，表达图表的含义</a:t>
            </a:r>
            <a:r>
              <a:rPr lang="en-US" altLang="zh-CN" sz="1200" dirty="0">
                <a:solidFill>
                  <a:schemeClr val="bg2">
                    <a:lumMod val="10000"/>
                  </a:schemeClr>
                </a:solidFill>
                <a:cs typeface="+mn-ea"/>
                <a:sym typeface="+mn-lt"/>
              </a:rPr>
              <a:t>.</a:t>
            </a:r>
            <a:r>
              <a:rPr lang="zh-CN" altLang="en-US" sz="1200" dirty="0">
                <a:solidFill>
                  <a:schemeClr val="bg2">
                    <a:lumMod val="10000"/>
                  </a:schemeClr>
                </a:solidFill>
                <a:cs typeface="+mn-ea"/>
                <a:sym typeface="+mn-lt"/>
              </a:rPr>
              <a:t>表达图表的含义</a:t>
            </a:r>
            <a:r>
              <a:rPr lang="en-US" altLang="zh-CN" sz="1200" dirty="0">
                <a:solidFill>
                  <a:schemeClr val="bg2">
                    <a:lumMod val="10000"/>
                  </a:schemeClr>
                </a:solidFill>
                <a:cs typeface="+mn-ea"/>
                <a:sym typeface="+mn-lt"/>
              </a:rPr>
              <a:t>.</a:t>
            </a:r>
            <a:endParaRPr lang="zh-CN" altLang="en-US" sz="1200" dirty="0">
              <a:solidFill>
                <a:schemeClr val="bg2">
                  <a:lumMod val="10000"/>
                </a:schemeClr>
              </a:solidFill>
              <a:cs typeface="+mn-ea"/>
              <a:sym typeface="+mn-lt"/>
            </a:endParaRPr>
          </a:p>
          <a:p>
            <a:pPr>
              <a:lnSpc>
                <a:spcPct val="150000"/>
              </a:lnSpc>
            </a:pPr>
            <a:endParaRPr lang="zh-CN" altLang="en-US" sz="1200" dirty="0">
              <a:solidFill>
                <a:schemeClr val="bg2">
                  <a:lumMod val="10000"/>
                </a:schemeClr>
              </a:solidFill>
              <a:cs typeface="+mn-ea"/>
              <a:sym typeface="+mn-lt"/>
            </a:endParaRPr>
          </a:p>
        </p:txBody>
      </p:sp>
      <p:sp>
        <p:nvSpPr>
          <p:cNvPr id="22" name="矩形 14"/>
          <p:cNvSpPr>
            <a:spLocks noChangeArrowheads="1"/>
          </p:cNvSpPr>
          <p:nvPr/>
        </p:nvSpPr>
        <p:spPr bwMode="auto">
          <a:xfrm>
            <a:off x="7058533" y="1706519"/>
            <a:ext cx="27322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b="1" dirty="0">
                <a:solidFill>
                  <a:srgbClr val="4A7C04"/>
                </a:solidFill>
                <a:cs typeface="+mn-ea"/>
                <a:sym typeface="+mn-lt"/>
              </a:rPr>
              <a:t>单击这里添加标题</a:t>
            </a:r>
          </a:p>
        </p:txBody>
      </p:sp>
      <p:sp>
        <p:nvSpPr>
          <p:cNvPr id="25" name="椭圆 24"/>
          <p:cNvSpPr/>
          <p:nvPr/>
        </p:nvSpPr>
        <p:spPr>
          <a:xfrm>
            <a:off x="6671134" y="1758894"/>
            <a:ext cx="398515" cy="398371"/>
          </a:xfrm>
          <a:prstGeom prst="ellipse">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grpSp>
        <p:nvGrpSpPr>
          <p:cNvPr id="3" name="组合 2"/>
          <p:cNvGrpSpPr/>
          <p:nvPr/>
        </p:nvGrpSpPr>
        <p:grpSpPr>
          <a:xfrm>
            <a:off x="6671134" y="4712758"/>
            <a:ext cx="4493597" cy="1247056"/>
            <a:chOff x="6782646" y="4748594"/>
            <a:chExt cx="4493597" cy="1247056"/>
          </a:xfrm>
        </p:grpSpPr>
        <p:sp>
          <p:nvSpPr>
            <p:cNvPr id="23" name="矩形 15"/>
            <p:cNvSpPr>
              <a:spLocks noChangeArrowheads="1"/>
            </p:cNvSpPr>
            <p:nvPr/>
          </p:nvSpPr>
          <p:spPr bwMode="auto">
            <a:xfrm>
              <a:off x="7157346" y="5072369"/>
              <a:ext cx="4118897" cy="9232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200" dirty="0">
                  <a:solidFill>
                    <a:schemeClr val="bg2">
                      <a:lumMod val="10000"/>
                    </a:schemeClr>
                  </a:solidFill>
                  <a:cs typeface="+mn-ea"/>
                  <a:sym typeface="+mn-lt"/>
                </a:rPr>
                <a:t>请在此处输入详细的文字介绍信息和简介，表达图表的含义</a:t>
              </a:r>
              <a:r>
                <a:rPr lang="en-US" altLang="zh-CN" sz="1200" dirty="0">
                  <a:solidFill>
                    <a:schemeClr val="bg2">
                      <a:lumMod val="10000"/>
                    </a:schemeClr>
                  </a:solidFill>
                  <a:cs typeface="+mn-ea"/>
                  <a:sym typeface="+mn-lt"/>
                </a:rPr>
                <a:t>.</a:t>
              </a:r>
              <a:r>
                <a:rPr lang="zh-CN" altLang="en-US" sz="1200" dirty="0">
                  <a:solidFill>
                    <a:schemeClr val="bg2">
                      <a:lumMod val="10000"/>
                    </a:schemeClr>
                  </a:solidFill>
                  <a:cs typeface="+mn-ea"/>
                  <a:sym typeface="+mn-lt"/>
                </a:rPr>
                <a:t>表达图表的含义</a:t>
              </a:r>
              <a:r>
                <a:rPr lang="en-US" altLang="zh-CN" sz="1200" dirty="0">
                  <a:solidFill>
                    <a:schemeClr val="bg2">
                      <a:lumMod val="10000"/>
                    </a:schemeClr>
                  </a:solidFill>
                  <a:cs typeface="+mn-ea"/>
                  <a:sym typeface="+mn-lt"/>
                </a:rPr>
                <a:t>.</a:t>
              </a:r>
              <a:endParaRPr lang="zh-CN" altLang="en-US" sz="1200" dirty="0">
                <a:solidFill>
                  <a:schemeClr val="bg2">
                    <a:lumMod val="10000"/>
                  </a:schemeClr>
                </a:solidFill>
                <a:cs typeface="+mn-ea"/>
                <a:sym typeface="+mn-lt"/>
              </a:endParaRPr>
            </a:p>
            <a:p>
              <a:pPr>
                <a:lnSpc>
                  <a:spcPct val="150000"/>
                </a:lnSpc>
              </a:pPr>
              <a:endParaRPr lang="zh-CN" altLang="en-US" sz="1200" dirty="0">
                <a:solidFill>
                  <a:schemeClr val="bg2">
                    <a:lumMod val="10000"/>
                  </a:schemeClr>
                </a:solidFill>
                <a:cs typeface="+mn-ea"/>
                <a:sym typeface="+mn-lt"/>
              </a:endParaRPr>
            </a:p>
          </p:txBody>
        </p:sp>
        <p:sp>
          <p:nvSpPr>
            <p:cNvPr id="24" name="矩形 16"/>
            <p:cNvSpPr>
              <a:spLocks noChangeArrowheads="1"/>
            </p:cNvSpPr>
            <p:nvPr/>
          </p:nvSpPr>
          <p:spPr bwMode="auto">
            <a:xfrm>
              <a:off x="7170045" y="4748594"/>
              <a:ext cx="262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b="1" dirty="0" smtClean="0">
                  <a:solidFill>
                    <a:srgbClr val="4A7C04"/>
                  </a:solidFill>
                  <a:cs typeface="+mn-ea"/>
                  <a:sym typeface="+mn-lt"/>
                </a:rPr>
                <a:t>单击这里添加标题</a:t>
              </a:r>
              <a:endParaRPr lang="zh-CN" altLang="en-US" b="1" dirty="0">
                <a:solidFill>
                  <a:srgbClr val="4A7C04"/>
                </a:solidFill>
                <a:cs typeface="+mn-ea"/>
                <a:sym typeface="+mn-lt"/>
              </a:endParaRPr>
            </a:p>
          </p:txBody>
        </p:sp>
        <p:sp>
          <p:nvSpPr>
            <p:cNvPr id="26" name="椭圆 25"/>
            <p:cNvSpPr/>
            <p:nvPr/>
          </p:nvSpPr>
          <p:spPr>
            <a:xfrm>
              <a:off x="6782646" y="4824776"/>
              <a:ext cx="398515" cy="399957"/>
            </a:xfrm>
            <a:prstGeom prst="ellipse">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grpSp>
      <p:grpSp>
        <p:nvGrpSpPr>
          <p:cNvPr id="2" name="组合 1"/>
          <p:cNvGrpSpPr/>
          <p:nvPr/>
        </p:nvGrpSpPr>
        <p:grpSpPr>
          <a:xfrm>
            <a:off x="784239" y="1706519"/>
            <a:ext cx="5223242" cy="4476862"/>
            <a:chOff x="1393839" y="1887494"/>
            <a:chExt cx="5223242" cy="4476862"/>
          </a:xfrm>
        </p:grpSpPr>
        <p:grpSp>
          <p:nvGrpSpPr>
            <p:cNvPr id="27" name="组合 26"/>
            <p:cNvGrpSpPr/>
            <p:nvPr/>
          </p:nvGrpSpPr>
          <p:grpSpPr>
            <a:xfrm flipH="1">
              <a:off x="1393839" y="4928654"/>
              <a:ext cx="5223242" cy="1435702"/>
              <a:chOff x="418296" y="3414352"/>
              <a:chExt cx="4217204" cy="1159594"/>
            </a:xfrm>
          </p:grpSpPr>
          <p:sp>
            <p:nvSpPr>
              <p:cNvPr id="28" name="矩形 27"/>
              <p:cNvSpPr/>
              <p:nvPr/>
            </p:nvSpPr>
            <p:spPr>
              <a:xfrm>
                <a:off x="579570" y="3414352"/>
                <a:ext cx="4055930" cy="1104308"/>
              </a:xfrm>
              <a:prstGeom prst="rect">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sp>
            <p:nvSpPr>
              <p:cNvPr id="30" name="TextBox 14"/>
              <p:cNvSpPr txBox="1"/>
              <p:nvPr/>
            </p:nvSpPr>
            <p:spPr>
              <a:xfrm>
                <a:off x="937860" y="3501745"/>
                <a:ext cx="3512357" cy="495671"/>
              </a:xfrm>
              <a:prstGeom prst="rect">
                <a:avLst/>
              </a:prstGeom>
              <a:noFill/>
            </p:spPr>
            <p:txBody>
              <a:bodyPr wrap="square" rtlCol="0">
                <a:spAutoFit/>
              </a:bodyPr>
              <a:lstStyle/>
              <a:p>
                <a:pPr>
                  <a:lnSpc>
                    <a:spcPct val="150000"/>
                  </a:lnSpc>
                </a:pPr>
                <a:r>
                  <a:rPr lang="zh-CN" altLang="en-US" sz="1200" dirty="0" smtClean="0">
                    <a:solidFill>
                      <a:schemeClr val="bg1"/>
                    </a:solidFill>
                    <a:cs typeface="+mn-ea"/>
                    <a:sym typeface="+mn-lt"/>
                  </a:rPr>
                  <a:t>请在此处输入详细的文字介绍信息和简介，表达图表的含义</a:t>
                </a:r>
                <a:r>
                  <a:rPr lang="en-US" altLang="zh-CN" sz="1200" dirty="0" smtClean="0">
                    <a:solidFill>
                      <a:schemeClr val="bg1"/>
                    </a:solidFill>
                    <a:cs typeface="+mn-ea"/>
                    <a:sym typeface="+mn-lt"/>
                  </a:rPr>
                  <a:t>.</a:t>
                </a:r>
                <a:r>
                  <a:rPr lang="zh-CN" altLang="en-US" sz="1200" dirty="0" smtClean="0">
                    <a:solidFill>
                      <a:schemeClr val="bg1"/>
                    </a:solidFill>
                    <a:cs typeface="+mn-ea"/>
                    <a:sym typeface="+mn-lt"/>
                  </a:rPr>
                  <a:t>表达图表的含义</a:t>
                </a:r>
                <a:r>
                  <a:rPr lang="en-US" altLang="zh-CN" sz="1200" dirty="0" smtClean="0">
                    <a:solidFill>
                      <a:schemeClr val="bg1"/>
                    </a:solidFill>
                    <a:cs typeface="+mn-ea"/>
                    <a:sym typeface="+mn-lt"/>
                  </a:rPr>
                  <a:t>.</a:t>
                </a:r>
                <a:endParaRPr lang="zh-CN" altLang="en-US" sz="1200" dirty="0">
                  <a:solidFill>
                    <a:schemeClr val="bg1"/>
                  </a:solidFill>
                  <a:cs typeface="+mn-ea"/>
                  <a:sym typeface="+mn-lt"/>
                </a:endParaRPr>
              </a:p>
            </p:txBody>
          </p:sp>
          <p:sp>
            <p:nvSpPr>
              <p:cNvPr id="31" name="TextBox 15"/>
              <p:cNvSpPr txBox="1"/>
              <p:nvPr/>
            </p:nvSpPr>
            <p:spPr>
              <a:xfrm>
                <a:off x="418296" y="3491277"/>
                <a:ext cx="633832" cy="671183"/>
              </a:xfrm>
              <a:prstGeom prst="rect">
                <a:avLst/>
              </a:prstGeom>
              <a:noFill/>
            </p:spPr>
            <p:txBody>
              <a:bodyPr wrap="square" rtlCol="0">
                <a:spAutoFit/>
              </a:bodyPr>
              <a:lstStyle/>
              <a:p>
                <a:r>
                  <a:rPr lang="en-US" altLang="zh-CN" sz="4800" b="1" dirty="0">
                    <a:solidFill>
                      <a:schemeClr val="bg1"/>
                    </a:solidFill>
                    <a:cs typeface="+mn-ea"/>
                    <a:sym typeface="+mn-lt"/>
                  </a:rPr>
                  <a:t>”</a:t>
                </a:r>
                <a:endParaRPr lang="zh-CN" altLang="en-US" sz="4800" b="1" dirty="0">
                  <a:solidFill>
                    <a:schemeClr val="bg1"/>
                  </a:solidFill>
                  <a:cs typeface="+mn-ea"/>
                  <a:sym typeface="+mn-lt"/>
                </a:endParaRPr>
              </a:p>
            </p:txBody>
          </p:sp>
          <p:sp>
            <p:nvSpPr>
              <p:cNvPr id="32" name="TextBox 16"/>
              <p:cNvSpPr txBox="1"/>
              <p:nvPr/>
            </p:nvSpPr>
            <p:spPr>
              <a:xfrm>
                <a:off x="880028" y="4148449"/>
                <a:ext cx="3570191" cy="425497"/>
              </a:xfrm>
              <a:prstGeom prst="rect">
                <a:avLst/>
              </a:prstGeom>
              <a:noFill/>
            </p:spPr>
            <p:txBody>
              <a:bodyPr wrap="square" rtlCol="0">
                <a:spAutoFit/>
              </a:bodyPr>
              <a:lstStyle/>
              <a:p>
                <a:pPr>
                  <a:lnSpc>
                    <a:spcPct val="150000"/>
                  </a:lnSpc>
                </a:pPr>
                <a:r>
                  <a:rPr lang="zh-CN" altLang="en-US" sz="1000" dirty="0" smtClean="0">
                    <a:solidFill>
                      <a:schemeClr val="bg1"/>
                    </a:solidFill>
                    <a:cs typeface="+mn-ea"/>
                    <a:sym typeface="+mn-lt"/>
                  </a:rPr>
                  <a:t>请在此处输入详细的文字介绍信息和简介，表达图表的含义</a:t>
                </a:r>
                <a:r>
                  <a:rPr lang="en-US" altLang="zh-CN" sz="1000" dirty="0" smtClean="0">
                    <a:solidFill>
                      <a:schemeClr val="bg1"/>
                    </a:solidFill>
                    <a:cs typeface="+mn-ea"/>
                    <a:sym typeface="+mn-lt"/>
                  </a:rPr>
                  <a:t>.</a:t>
                </a:r>
                <a:r>
                  <a:rPr lang="zh-CN" altLang="en-US" sz="1000" dirty="0" smtClean="0">
                    <a:solidFill>
                      <a:schemeClr val="bg1"/>
                    </a:solidFill>
                    <a:cs typeface="+mn-ea"/>
                    <a:sym typeface="+mn-lt"/>
                  </a:rPr>
                  <a:t>表达图表的含义</a:t>
                </a:r>
                <a:r>
                  <a:rPr lang="en-US" altLang="zh-CN" sz="1000" dirty="0" smtClean="0">
                    <a:solidFill>
                      <a:schemeClr val="bg1"/>
                    </a:solidFill>
                    <a:cs typeface="+mn-ea"/>
                    <a:sym typeface="+mn-lt"/>
                  </a:rPr>
                  <a:t>.</a:t>
                </a:r>
                <a:endParaRPr lang="zh-CN" altLang="en-US" sz="1000" dirty="0">
                  <a:solidFill>
                    <a:schemeClr val="bg1"/>
                  </a:solidFill>
                  <a:cs typeface="+mn-ea"/>
                  <a:sym typeface="+mn-lt"/>
                </a:endParaRPr>
              </a:p>
            </p:txBody>
          </p:sp>
          <p:cxnSp>
            <p:nvCxnSpPr>
              <p:cNvPr id="33" name="直接连接符 32"/>
              <p:cNvCxnSpPr/>
              <p:nvPr/>
            </p:nvCxnSpPr>
            <p:spPr>
              <a:xfrm>
                <a:off x="997892" y="4076700"/>
                <a:ext cx="3637608"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pic>
          <p:nvPicPr>
            <p:cNvPr id="34" name="图片 33"/>
            <p:cNvPicPr>
              <a:picLocks noChangeAspect="1"/>
            </p:cNvPicPr>
            <p:nvPr/>
          </p:nvPicPr>
          <p:blipFill>
            <a:blip r:embed="rId2" cstate="screen"/>
            <a:srcRect/>
            <a:stretch>
              <a:fillRect/>
            </a:stretch>
          </p:blipFill>
          <p:spPr>
            <a:xfrm>
              <a:off x="1393839" y="1887494"/>
              <a:ext cx="5023495" cy="2825716"/>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grpSp>
      <p:grpSp>
        <p:nvGrpSpPr>
          <p:cNvPr id="37" name="组合 36"/>
          <p:cNvGrpSpPr/>
          <p:nvPr/>
        </p:nvGrpSpPr>
        <p:grpSpPr>
          <a:xfrm>
            <a:off x="6671134" y="3211955"/>
            <a:ext cx="4493597" cy="1247056"/>
            <a:chOff x="6782646" y="4748594"/>
            <a:chExt cx="4493597" cy="1247056"/>
          </a:xfrm>
        </p:grpSpPr>
        <p:sp>
          <p:nvSpPr>
            <p:cNvPr id="38" name="矩形 15"/>
            <p:cNvSpPr>
              <a:spLocks noChangeArrowheads="1"/>
            </p:cNvSpPr>
            <p:nvPr/>
          </p:nvSpPr>
          <p:spPr bwMode="auto">
            <a:xfrm>
              <a:off x="7157346" y="5072369"/>
              <a:ext cx="4118897" cy="9232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1" tIns="45696" rIns="91391" bIns="45696">
              <a:spAutoFit/>
            </a:bodyPr>
            <a:lstStyle/>
            <a:p>
              <a:pPr>
                <a:lnSpc>
                  <a:spcPct val="150000"/>
                </a:lnSpc>
              </a:pPr>
              <a:r>
                <a:rPr lang="zh-CN" altLang="en-US" sz="1200" dirty="0">
                  <a:solidFill>
                    <a:schemeClr val="bg2">
                      <a:lumMod val="10000"/>
                    </a:schemeClr>
                  </a:solidFill>
                  <a:cs typeface="+mn-ea"/>
                  <a:sym typeface="+mn-lt"/>
                </a:rPr>
                <a:t>请在此处输入详细的文字介绍信息和简介，表达图表的含义</a:t>
              </a:r>
              <a:r>
                <a:rPr lang="en-US" altLang="zh-CN" sz="1200" dirty="0">
                  <a:solidFill>
                    <a:schemeClr val="bg2">
                      <a:lumMod val="10000"/>
                    </a:schemeClr>
                  </a:solidFill>
                  <a:cs typeface="+mn-ea"/>
                  <a:sym typeface="+mn-lt"/>
                </a:rPr>
                <a:t>.</a:t>
              </a:r>
              <a:r>
                <a:rPr lang="zh-CN" altLang="en-US" sz="1200" dirty="0">
                  <a:solidFill>
                    <a:schemeClr val="bg2">
                      <a:lumMod val="10000"/>
                    </a:schemeClr>
                  </a:solidFill>
                  <a:cs typeface="+mn-ea"/>
                  <a:sym typeface="+mn-lt"/>
                </a:rPr>
                <a:t>表达图表的含义</a:t>
              </a:r>
              <a:r>
                <a:rPr lang="en-US" altLang="zh-CN" sz="1200" dirty="0">
                  <a:solidFill>
                    <a:schemeClr val="bg2">
                      <a:lumMod val="10000"/>
                    </a:schemeClr>
                  </a:solidFill>
                  <a:cs typeface="+mn-ea"/>
                  <a:sym typeface="+mn-lt"/>
                </a:rPr>
                <a:t>.</a:t>
              </a:r>
              <a:endParaRPr lang="zh-CN" altLang="en-US" sz="1200" dirty="0">
                <a:solidFill>
                  <a:schemeClr val="bg2">
                    <a:lumMod val="10000"/>
                  </a:schemeClr>
                </a:solidFill>
                <a:cs typeface="+mn-ea"/>
                <a:sym typeface="+mn-lt"/>
              </a:endParaRPr>
            </a:p>
            <a:p>
              <a:pPr>
                <a:lnSpc>
                  <a:spcPct val="150000"/>
                </a:lnSpc>
              </a:pPr>
              <a:endParaRPr lang="zh-CN" altLang="en-US" sz="1200" dirty="0">
                <a:solidFill>
                  <a:schemeClr val="bg2">
                    <a:lumMod val="10000"/>
                  </a:schemeClr>
                </a:solidFill>
                <a:cs typeface="+mn-ea"/>
                <a:sym typeface="+mn-lt"/>
              </a:endParaRPr>
            </a:p>
          </p:txBody>
        </p:sp>
        <p:sp>
          <p:nvSpPr>
            <p:cNvPr id="39" name="矩形 16"/>
            <p:cNvSpPr>
              <a:spLocks noChangeArrowheads="1"/>
            </p:cNvSpPr>
            <p:nvPr/>
          </p:nvSpPr>
          <p:spPr bwMode="auto">
            <a:xfrm>
              <a:off x="7170045" y="4748594"/>
              <a:ext cx="2620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zh-CN" altLang="en-US" b="1" dirty="0" smtClean="0">
                  <a:solidFill>
                    <a:srgbClr val="4A7C04"/>
                  </a:solidFill>
                  <a:cs typeface="+mn-ea"/>
                  <a:sym typeface="+mn-lt"/>
                </a:rPr>
                <a:t>单击这里添加标题</a:t>
              </a:r>
              <a:endParaRPr lang="zh-CN" altLang="en-US" b="1" dirty="0">
                <a:solidFill>
                  <a:srgbClr val="4A7C04"/>
                </a:solidFill>
                <a:cs typeface="+mn-ea"/>
                <a:sym typeface="+mn-lt"/>
              </a:endParaRPr>
            </a:p>
          </p:txBody>
        </p:sp>
        <p:sp>
          <p:nvSpPr>
            <p:cNvPr id="40" name="椭圆 39"/>
            <p:cNvSpPr/>
            <p:nvPr/>
          </p:nvSpPr>
          <p:spPr>
            <a:xfrm>
              <a:off x="6782646" y="4824776"/>
              <a:ext cx="398515" cy="39995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lumMod val="50000"/>
                  </a:schemeClr>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fltVal val="0"/>
                                          </p:val>
                                        </p:tav>
                                        <p:tav tm="100000">
                                          <p:val>
                                            <p:strVal val="#ppt_h"/>
                                          </p:val>
                                        </p:tav>
                                      </p:tavLst>
                                    </p:anim>
                                    <p:animEffect transition="in" filter="fade">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500" fill="hold"/>
                                        <p:tgtEl>
                                          <p:spTgt spid="37"/>
                                        </p:tgtEl>
                                        <p:attrNameLst>
                                          <p:attrName>ppt_w</p:attrName>
                                        </p:attrNameLst>
                                      </p:cBhvr>
                                      <p:tavLst>
                                        <p:tav tm="0">
                                          <p:val>
                                            <p:fltVal val="0"/>
                                          </p:val>
                                        </p:tav>
                                        <p:tav tm="100000">
                                          <p:val>
                                            <p:strVal val="#ppt_w"/>
                                          </p:val>
                                        </p:tav>
                                      </p:tavLst>
                                    </p:anim>
                                    <p:anim calcmode="lin" valueType="num">
                                      <p:cBhvr>
                                        <p:cTn id="33" dur="500" fill="hold"/>
                                        <p:tgtEl>
                                          <p:spTgt spid="37"/>
                                        </p:tgtEl>
                                        <p:attrNameLst>
                                          <p:attrName>ppt_h</p:attrName>
                                        </p:attrNameLst>
                                      </p:cBhvr>
                                      <p:tavLst>
                                        <p:tav tm="0">
                                          <p:val>
                                            <p:fltVal val="0"/>
                                          </p:val>
                                        </p:tav>
                                        <p:tav tm="100000">
                                          <p:val>
                                            <p:strVal val="#ppt_h"/>
                                          </p:val>
                                        </p:tav>
                                      </p:tavLst>
                                    </p:anim>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运营模式</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sp>
        <p:nvSpPr>
          <p:cNvPr id="29" name="矩形 28"/>
          <p:cNvSpPr/>
          <p:nvPr/>
        </p:nvSpPr>
        <p:spPr>
          <a:xfrm>
            <a:off x="1421600" y="4324350"/>
            <a:ext cx="5957047" cy="196931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zh-CN" altLang="en-US">
              <a:cs typeface="+mn-ea"/>
              <a:sym typeface="+mn-lt"/>
            </a:endParaRPr>
          </a:p>
        </p:txBody>
      </p:sp>
      <p:sp>
        <p:nvSpPr>
          <p:cNvPr id="41" name="文本框 40"/>
          <p:cNvSpPr txBox="1"/>
          <p:nvPr/>
        </p:nvSpPr>
        <p:spPr>
          <a:xfrm>
            <a:off x="6681202" y="3226996"/>
            <a:ext cx="2262158" cy="369332"/>
          </a:xfrm>
          <a:prstGeom prst="rect">
            <a:avLst/>
          </a:prstGeom>
          <a:noFill/>
        </p:spPr>
        <p:txBody>
          <a:bodyPr wrap="none" rtlCol="0">
            <a:spAutoFit/>
          </a:bodyPr>
          <a:lstStyle/>
          <a:p>
            <a:r>
              <a:rPr kumimoji="1" lang="zh-CN" altLang="en-US" dirty="0">
                <a:solidFill>
                  <a:srgbClr val="1A6512"/>
                </a:solidFill>
                <a:cs typeface="+mn-ea"/>
                <a:sym typeface="+mn-lt"/>
              </a:rPr>
              <a:t>请在此输入标题文字</a:t>
            </a:r>
            <a:endParaRPr kumimoji="1" lang="en-US" altLang="zh-CN" dirty="0">
              <a:solidFill>
                <a:srgbClr val="1A6512"/>
              </a:solidFill>
              <a:cs typeface="+mn-ea"/>
              <a:sym typeface="+mn-lt"/>
            </a:endParaRPr>
          </a:p>
        </p:txBody>
      </p:sp>
      <p:sp>
        <p:nvSpPr>
          <p:cNvPr id="42" name="文本框 41"/>
          <p:cNvSpPr txBox="1"/>
          <p:nvPr/>
        </p:nvSpPr>
        <p:spPr>
          <a:xfrm>
            <a:off x="6681202" y="1817187"/>
            <a:ext cx="4657046" cy="1200329"/>
          </a:xfrm>
          <a:prstGeom prst="rect">
            <a:avLst/>
          </a:prstGeom>
          <a:noFill/>
        </p:spPr>
        <p:txBody>
          <a:bodyPr wrap="square" rtlCol="0">
            <a:spAutoFit/>
          </a:bodyPr>
          <a:lstStyle/>
          <a:p>
            <a:pPr>
              <a:lnSpc>
                <a:spcPct val="150000"/>
              </a:lnSpc>
            </a:pPr>
            <a:r>
              <a:rPr lang="zh-CN" altLang="en-US" sz="1200" dirty="0" smtClean="0">
                <a:solidFill>
                  <a:schemeClr val="tx1">
                    <a:lumMod val="50000"/>
                    <a:lumOff val="50000"/>
                  </a:schemeClr>
                </a:solidFill>
                <a:cs typeface="+mn-ea"/>
                <a:sym typeface="+mn-lt"/>
              </a:rPr>
              <a:t>请在此处输入详细的文字介绍信息和简介，表达图表的含义</a:t>
            </a:r>
            <a:r>
              <a:rPr lang="en-US" altLang="zh-CN" sz="1200" dirty="0" smtClean="0">
                <a:solidFill>
                  <a:schemeClr val="tx1">
                    <a:lumMod val="50000"/>
                    <a:lumOff val="50000"/>
                  </a:schemeClr>
                </a:solidFill>
                <a:cs typeface="+mn-ea"/>
                <a:sym typeface="+mn-lt"/>
              </a:rPr>
              <a:t>.</a:t>
            </a:r>
            <a:r>
              <a:rPr lang="zh-CN" altLang="en-US" sz="1200" dirty="0" smtClean="0">
                <a:solidFill>
                  <a:schemeClr val="tx1">
                    <a:lumMod val="50000"/>
                    <a:lumOff val="50000"/>
                  </a:schemeClr>
                </a:solidFill>
                <a:cs typeface="+mn-ea"/>
                <a:sym typeface="+mn-lt"/>
              </a:rPr>
              <a:t>表达图表的含义</a:t>
            </a:r>
            <a:r>
              <a:rPr lang="en-US" altLang="zh-CN" sz="1200" dirty="0" smtClean="0">
                <a:solidFill>
                  <a:schemeClr val="tx1">
                    <a:lumMod val="50000"/>
                    <a:lumOff val="50000"/>
                  </a:schemeClr>
                </a:solidFill>
                <a:cs typeface="+mn-ea"/>
                <a:sym typeface="+mn-lt"/>
              </a:rPr>
              <a:t>.</a:t>
            </a:r>
          </a:p>
          <a:p>
            <a:pPr>
              <a:lnSpc>
                <a:spcPct val="150000"/>
              </a:lnSpc>
            </a:pPr>
            <a:r>
              <a:rPr lang="zh-CN" altLang="en-US" sz="1200" dirty="0" smtClean="0">
                <a:solidFill>
                  <a:schemeClr val="tx1">
                    <a:lumMod val="50000"/>
                    <a:lumOff val="50000"/>
                  </a:schemeClr>
                </a:solidFill>
                <a:cs typeface="+mn-ea"/>
                <a:sym typeface="+mn-lt"/>
              </a:rPr>
              <a:t>请在此处输入详细的文字介绍信息和简介，表达图表的含义</a:t>
            </a:r>
            <a:r>
              <a:rPr lang="en-US" altLang="zh-CN" sz="1200" dirty="0" smtClean="0">
                <a:solidFill>
                  <a:schemeClr val="tx1">
                    <a:lumMod val="50000"/>
                    <a:lumOff val="50000"/>
                  </a:schemeClr>
                </a:solidFill>
                <a:cs typeface="+mn-ea"/>
                <a:sym typeface="+mn-lt"/>
              </a:rPr>
              <a:t>.</a:t>
            </a:r>
            <a:r>
              <a:rPr lang="zh-CN" altLang="en-US" sz="1200" dirty="0" smtClean="0">
                <a:solidFill>
                  <a:schemeClr val="tx1">
                    <a:lumMod val="50000"/>
                    <a:lumOff val="50000"/>
                  </a:schemeClr>
                </a:solidFill>
                <a:cs typeface="+mn-ea"/>
                <a:sym typeface="+mn-lt"/>
              </a:rPr>
              <a:t>表达图表的含义</a:t>
            </a:r>
            <a:r>
              <a:rPr lang="en-US" altLang="zh-CN" sz="1200" dirty="0" smtClean="0">
                <a:solidFill>
                  <a:schemeClr val="tx1">
                    <a:lumMod val="50000"/>
                    <a:lumOff val="50000"/>
                  </a:schemeClr>
                </a:solidFill>
                <a:cs typeface="+mn-ea"/>
                <a:sym typeface="+mn-lt"/>
              </a:rPr>
              <a:t>.</a:t>
            </a:r>
            <a:endParaRPr lang="zh-CN" altLang="en-US" sz="1200" dirty="0" smtClean="0">
              <a:solidFill>
                <a:schemeClr val="tx1">
                  <a:lumMod val="50000"/>
                  <a:lumOff val="50000"/>
                </a:schemeClr>
              </a:solidFill>
              <a:cs typeface="+mn-ea"/>
              <a:sym typeface="+mn-lt"/>
            </a:endParaRPr>
          </a:p>
        </p:txBody>
      </p:sp>
      <p:pic>
        <p:nvPicPr>
          <p:cNvPr id="43" name="图片 42"/>
          <p:cNvPicPr>
            <a:picLocks noChangeAspect="1"/>
          </p:cNvPicPr>
          <p:nvPr/>
        </p:nvPicPr>
        <p:blipFill>
          <a:blip r:embed="rId2" cstate="screen"/>
          <a:srcRect/>
          <a:stretch>
            <a:fillRect/>
          </a:stretch>
        </p:blipFill>
        <p:spPr>
          <a:xfrm>
            <a:off x="6681202" y="4046174"/>
            <a:ext cx="4657046" cy="2619588"/>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pic>
        <p:nvPicPr>
          <p:cNvPr id="2" name="图片 1"/>
          <p:cNvPicPr>
            <a:picLocks noChangeAspect="1"/>
          </p:cNvPicPr>
          <p:nvPr/>
        </p:nvPicPr>
        <p:blipFill>
          <a:blip r:embed="rId3" cstate="screen"/>
          <a:stretch>
            <a:fillRect/>
          </a:stretch>
        </p:blipFill>
        <p:spPr>
          <a:xfrm>
            <a:off x="553357" y="1681985"/>
            <a:ext cx="5620089" cy="38286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randombar(horizontal)">
                                      <p:cBhvr>
                                        <p:cTn id="14" dur="500"/>
                                        <p:tgtEl>
                                          <p:spTgt spid="2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 calcmode="lin" valueType="num">
                                      <p:cBhvr>
                                        <p:cTn id="19" dur="500" fill="hold"/>
                                        <p:tgtEl>
                                          <p:spTgt spid="43"/>
                                        </p:tgtEl>
                                        <p:attrNameLst>
                                          <p:attrName>ppt_w</p:attrName>
                                        </p:attrNameLst>
                                      </p:cBhvr>
                                      <p:tavLst>
                                        <p:tav tm="0">
                                          <p:val>
                                            <p:fltVal val="0"/>
                                          </p:val>
                                        </p:tav>
                                        <p:tav tm="100000">
                                          <p:val>
                                            <p:strVal val="#ppt_w"/>
                                          </p:val>
                                        </p:tav>
                                      </p:tavLst>
                                    </p:anim>
                                    <p:anim calcmode="lin" valueType="num">
                                      <p:cBhvr>
                                        <p:cTn id="20" dur="500" fill="hold"/>
                                        <p:tgtEl>
                                          <p:spTgt spid="43"/>
                                        </p:tgtEl>
                                        <p:attrNameLst>
                                          <p:attrName>ppt_h</p:attrName>
                                        </p:attrNameLst>
                                      </p:cBhvr>
                                      <p:tavLst>
                                        <p:tav tm="0">
                                          <p:val>
                                            <p:fltVal val="0"/>
                                          </p:val>
                                        </p:tav>
                                        <p:tav tm="100000">
                                          <p:val>
                                            <p:strVal val="#ppt_h"/>
                                          </p:val>
                                        </p:tav>
                                      </p:tavLst>
                                    </p:anim>
                                    <p:animEffect transition="in" filter="fade">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000"/>
                                        <p:tgtEl>
                                          <p:spTgt spid="42"/>
                                        </p:tgtEl>
                                      </p:cBhvr>
                                    </p:animEffect>
                                    <p:anim calcmode="lin" valueType="num">
                                      <p:cBhvr>
                                        <p:cTn id="27" dur="2000" fill="hold"/>
                                        <p:tgtEl>
                                          <p:spTgt spid="42"/>
                                        </p:tgtEl>
                                        <p:attrNameLst>
                                          <p:attrName>ppt_w</p:attrName>
                                        </p:attrNameLst>
                                      </p:cBhvr>
                                      <p:tavLst>
                                        <p:tav tm="0" fmla="#ppt_w*sin(2.5*pi*$)">
                                          <p:val>
                                            <p:fltVal val="0"/>
                                          </p:val>
                                        </p:tav>
                                        <p:tav tm="100000">
                                          <p:val>
                                            <p:fltVal val="1"/>
                                          </p:val>
                                        </p:tav>
                                      </p:tavLst>
                                    </p:anim>
                                    <p:anim calcmode="lin" valueType="num">
                                      <p:cBhvr>
                                        <p:cTn id="28" dur="2000" fill="hold"/>
                                        <p:tgtEl>
                                          <p:spTgt spid="42"/>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2000"/>
                                        <p:tgtEl>
                                          <p:spTgt spid="41"/>
                                        </p:tgtEl>
                                      </p:cBhvr>
                                    </p:animEffect>
                                    <p:anim calcmode="lin" valueType="num">
                                      <p:cBhvr>
                                        <p:cTn id="32" dur="2000" fill="hold"/>
                                        <p:tgtEl>
                                          <p:spTgt spid="41"/>
                                        </p:tgtEl>
                                        <p:attrNameLst>
                                          <p:attrName>ppt_w</p:attrName>
                                        </p:attrNameLst>
                                      </p:cBhvr>
                                      <p:tavLst>
                                        <p:tav tm="0" fmla="#ppt_w*sin(2.5*pi*$)">
                                          <p:val>
                                            <p:fltVal val="0"/>
                                          </p:val>
                                        </p:tav>
                                        <p:tav tm="100000">
                                          <p:val>
                                            <p:fltVal val="1"/>
                                          </p:val>
                                        </p:tav>
                                      </p:tavLst>
                                    </p:anim>
                                    <p:anim calcmode="lin" valueType="num">
                                      <p:cBhvr>
                                        <p:cTn id="33" dur="2000" fill="hold"/>
                                        <p:tgtEl>
                                          <p:spTgt spid="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1" grpId="0"/>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0" y="4572000"/>
            <a:ext cx="12192001" cy="2286001"/>
            <a:chOff x="0" y="4572000"/>
            <a:chExt cx="12192001" cy="2286001"/>
          </a:xfrm>
        </p:grpSpPr>
        <p:pic>
          <p:nvPicPr>
            <p:cNvPr id="33" name="图片 32"/>
            <p:cNvPicPr>
              <a:picLocks noChangeAspect="1"/>
            </p:cNvPicPr>
            <p:nvPr/>
          </p:nvPicPr>
          <p:blipFill>
            <a:blip r:embed="rId2" cstate="screen"/>
            <a:srcRect/>
            <a:stretch>
              <a:fillRect/>
            </a:stretch>
          </p:blipFill>
          <p:spPr>
            <a:xfrm>
              <a:off x="0" y="4572000"/>
              <a:ext cx="12192000" cy="2286000"/>
            </a:xfrm>
            <a:custGeom>
              <a:avLst/>
              <a:gdLst>
                <a:gd name="connsiteX0" fmla="*/ 0 w 12192000"/>
                <a:gd name="connsiteY0" fmla="*/ 0 h 2286000"/>
                <a:gd name="connsiteX1" fmla="*/ 12192000 w 12192000"/>
                <a:gd name="connsiteY1" fmla="*/ 0 h 2286000"/>
                <a:gd name="connsiteX2" fmla="*/ 12192000 w 12192000"/>
                <a:gd name="connsiteY2" fmla="*/ 2286000 h 2286000"/>
                <a:gd name="connsiteX3" fmla="*/ 0 w 1219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92000" h="2286000">
                  <a:moveTo>
                    <a:pt x="0" y="0"/>
                  </a:moveTo>
                  <a:lnTo>
                    <a:pt x="12192000" y="0"/>
                  </a:lnTo>
                  <a:lnTo>
                    <a:pt x="12192000" y="2286000"/>
                  </a:lnTo>
                  <a:lnTo>
                    <a:pt x="0" y="2286000"/>
                  </a:lnTo>
                  <a:close/>
                </a:path>
              </a:pathLst>
            </a:custGeom>
          </p:spPr>
        </p:pic>
        <p:sp>
          <p:nvSpPr>
            <p:cNvPr id="34" name="矩形 33"/>
            <p:cNvSpPr/>
            <p:nvPr/>
          </p:nvSpPr>
          <p:spPr>
            <a:xfrm>
              <a:off x="1" y="4572001"/>
              <a:ext cx="12192000" cy="2286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运营模式</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sp>
        <p:nvSpPr>
          <p:cNvPr id="10" name="不完整圆 2"/>
          <p:cNvSpPr/>
          <p:nvPr/>
        </p:nvSpPr>
        <p:spPr>
          <a:xfrm>
            <a:off x="969388" y="1725176"/>
            <a:ext cx="1925015" cy="1925015"/>
          </a:xfrm>
          <a:prstGeom prst="pie">
            <a:avLst>
              <a:gd name="adj1" fmla="val 16243985"/>
              <a:gd name="adj2" fmla="val 20657050"/>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半闭框 10"/>
          <p:cNvSpPr/>
          <p:nvPr/>
        </p:nvSpPr>
        <p:spPr>
          <a:xfrm rot="13500000">
            <a:off x="1776896" y="4095067"/>
            <a:ext cx="279400" cy="279400"/>
          </a:xfrm>
          <a:prstGeom prst="halfFrame">
            <a:avLst/>
          </a:prstGeom>
          <a:solidFill>
            <a:srgbClr val="4A7C0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 name="文本框 12"/>
          <p:cNvSpPr txBox="1"/>
          <p:nvPr/>
        </p:nvSpPr>
        <p:spPr>
          <a:xfrm>
            <a:off x="639932" y="5414017"/>
            <a:ext cx="2553328"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schemeClr val="bg1"/>
                </a:solidFill>
                <a:effectLst/>
                <a:uLnTx/>
                <a:uFillTx/>
                <a:cs typeface="+mn-ea"/>
                <a:sym typeface="+mn-lt"/>
              </a:rPr>
              <a:t>先告诉他人你的结论，再讲述你的依据，自下而上地思考。</a:t>
            </a:r>
            <a:endParaRPr kumimoji="0" lang="en-US" altLang="zh-CN" sz="1200" i="0" u="none" strike="noStrike" kern="0" cap="none" spc="0" normalizeH="0" baseline="0" noProof="0" dirty="0">
              <a:ln>
                <a:noFill/>
              </a:ln>
              <a:solidFill>
                <a:schemeClr val="bg1"/>
              </a:solidFill>
              <a:effectLst/>
              <a:uLnTx/>
              <a:uFillTx/>
              <a:cs typeface="+mn-ea"/>
              <a:sym typeface="+mn-lt"/>
            </a:endParaRPr>
          </a:p>
        </p:txBody>
      </p:sp>
      <p:sp>
        <p:nvSpPr>
          <p:cNvPr id="14" name="文本框 13"/>
          <p:cNvSpPr txBox="1"/>
          <p:nvPr/>
        </p:nvSpPr>
        <p:spPr>
          <a:xfrm flipH="1">
            <a:off x="1242038" y="4789710"/>
            <a:ext cx="13491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schemeClr val="bg1"/>
                </a:solidFill>
                <a:effectLst/>
                <a:uLnTx/>
                <a:uFillTx/>
                <a:cs typeface="+mn-ea"/>
                <a:sym typeface="+mn-lt"/>
              </a:rPr>
              <a:t>添加标题</a:t>
            </a:r>
          </a:p>
        </p:txBody>
      </p:sp>
      <p:sp>
        <p:nvSpPr>
          <p:cNvPr id="15" name="不完整圆 12"/>
          <p:cNvSpPr/>
          <p:nvPr/>
        </p:nvSpPr>
        <p:spPr>
          <a:xfrm>
            <a:off x="3766250" y="1725176"/>
            <a:ext cx="1925015" cy="1925015"/>
          </a:xfrm>
          <a:prstGeom prst="pie">
            <a:avLst>
              <a:gd name="adj1" fmla="val 16161360"/>
              <a:gd name="adj2" fmla="val 2751029"/>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6" name="半闭框 15"/>
          <p:cNvSpPr/>
          <p:nvPr/>
        </p:nvSpPr>
        <p:spPr>
          <a:xfrm rot="13500000">
            <a:off x="4573758" y="4095067"/>
            <a:ext cx="279400" cy="279400"/>
          </a:xfrm>
          <a:prstGeom prst="halfFrame">
            <a:avLst/>
          </a:prstGeom>
          <a:solidFill>
            <a:srgbClr val="4A7C0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7" name="文本框 16"/>
          <p:cNvSpPr txBox="1"/>
          <p:nvPr/>
        </p:nvSpPr>
        <p:spPr>
          <a:xfrm>
            <a:off x="3436794" y="5414017"/>
            <a:ext cx="2553328"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schemeClr val="bg1"/>
                </a:solidFill>
                <a:effectLst/>
                <a:uLnTx/>
                <a:uFillTx/>
                <a:cs typeface="+mn-ea"/>
                <a:sym typeface="+mn-lt"/>
              </a:rPr>
              <a:t>先告诉他人你的结论，再讲述你的依据，自下而上地思考。</a:t>
            </a:r>
            <a:endParaRPr kumimoji="0" lang="en-US" altLang="zh-CN" sz="1200" i="0" u="none" strike="noStrike" kern="0" cap="none" spc="0" normalizeH="0" baseline="0" noProof="0" dirty="0">
              <a:ln>
                <a:noFill/>
              </a:ln>
              <a:solidFill>
                <a:schemeClr val="bg1"/>
              </a:solidFill>
              <a:effectLst/>
              <a:uLnTx/>
              <a:uFillTx/>
              <a:cs typeface="+mn-ea"/>
              <a:sym typeface="+mn-lt"/>
            </a:endParaRPr>
          </a:p>
        </p:txBody>
      </p:sp>
      <p:sp>
        <p:nvSpPr>
          <p:cNvPr id="18" name="文本框 17"/>
          <p:cNvSpPr txBox="1"/>
          <p:nvPr/>
        </p:nvSpPr>
        <p:spPr>
          <a:xfrm flipH="1">
            <a:off x="4038900" y="4789710"/>
            <a:ext cx="13491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schemeClr val="bg1"/>
                </a:solidFill>
                <a:effectLst/>
                <a:uLnTx/>
                <a:uFillTx/>
                <a:cs typeface="+mn-ea"/>
                <a:sym typeface="+mn-lt"/>
              </a:rPr>
              <a:t>添加标题</a:t>
            </a:r>
          </a:p>
        </p:txBody>
      </p:sp>
      <p:sp>
        <p:nvSpPr>
          <p:cNvPr id="19" name="不完整圆 20"/>
          <p:cNvSpPr/>
          <p:nvPr/>
        </p:nvSpPr>
        <p:spPr>
          <a:xfrm>
            <a:off x="6406406" y="1722223"/>
            <a:ext cx="1956543" cy="1956543"/>
          </a:xfrm>
          <a:prstGeom prst="pie">
            <a:avLst>
              <a:gd name="adj1" fmla="val 16062494"/>
              <a:gd name="adj2" fmla="val 7428020"/>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0" name="半闭框 19"/>
          <p:cNvSpPr/>
          <p:nvPr/>
        </p:nvSpPr>
        <p:spPr>
          <a:xfrm rot="13500000">
            <a:off x="7232964" y="4095067"/>
            <a:ext cx="279400" cy="279400"/>
          </a:xfrm>
          <a:prstGeom prst="halfFrame">
            <a:avLst/>
          </a:prstGeom>
          <a:solidFill>
            <a:srgbClr val="4A7C0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 name="文本框 20"/>
          <p:cNvSpPr txBox="1"/>
          <p:nvPr/>
        </p:nvSpPr>
        <p:spPr>
          <a:xfrm>
            <a:off x="6096000" y="5414017"/>
            <a:ext cx="2553328"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schemeClr val="bg1"/>
                </a:solidFill>
                <a:effectLst/>
                <a:uLnTx/>
                <a:uFillTx/>
                <a:cs typeface="+mn-ea"/>
                <a:sym typeface="+mn-lt"/>
              </a:rPr>
              <a:t>先告诉他人你的结论，再讲述你的依据，自下而上地思考。</a:t>
            </a:r>
            <a:endParaRPr kumimoji="0" lang="en-US" altLang="zh-CN" sz="1200" i="0" u="none" strike="noStrike" kern="0" cap="none" spc="0" normalizeH="0" baseline="0" noProof="0" dirty="0">
              <a:ln>
                <a:noFill/>
              </a:ln>
              <a:solidFill>
                <a:schemeClr val="bg1"/>
              </a:solidFill>
              <a:effectLst/>
              <a:uLnTx/>
              <a:uFillTx/>
              <a:cs typeface="+mn-ea"/>
              <a:sym typeface="+mn-lt"/>
            </a:endParaRPr>
          </a:p>
        </p:txBody>
      </p:sp>
      <p:sp>
        <p:nvSpPr>
          <p:cNvPr id="22" name="文本框 21"/>
          <p:cNvSpPr txBox="1"/>
          <p:nvPr/>
        </p:nvSpPr>
        <p:spPr>
          <a:xfrm flipH="1">
            <a:off x="6698106" y="4789710"/>
            <a:ext cx="13491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schemeClr val="bg1"/>
                </a:solidFill>
                <a:effectLst/>
                <a:uLnTx/>
                <a:uFillTx/>
                <a:cs typeface="+mn-ea"/>
                <a:sym typeface="+mn-lt"/>
              </a:rPr>
              <a:t>添加标题</a:t>
            </a:r>
          </a:p>
        </p:txBody>
      </p:sp>
      <p:sp>
        <p:nvSpPr>
          <p:cNvPr id="23" name="不完整圆 28"/>
          <p:cNvSpPr/>
          <p:nvPr/>
        </p:nvSpPr>
        <p:spPr>
          <a:xfrm>
            <a:off x="9222318" y="1753751"/>
            <a:ext cx="1925015" cy="1925015"/>
          </a:xfrm>
          <a:prstGeom prst="pie">
            <a:avLst>
              <a:gd name="adj1" fmla="val 0"/>
              <a:gd name="adj2" fmla="val 5167511"/>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4" name="半闭框 23"/>
          <p:cNvSpPr/>
          <p:nvPr/>
        </p:nvSpPr>
        <p:spPr>
          <a:xfrm rot="13500000">
            <a:off x="10029826" y="4095067"/>
            <a:ext cx="279400" cy="279400"/>
          </a:xfrm>
          <a:prstGeom prst="halfFrame">
            <a:avLst/>
          </a:prstGeom>
          <a:solidFill>
            <a:srgbClr val="4A7C04">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5" name="文本框 24"/>
          <p:cNvSpPr txBox="1"/>
          <p:nvPr/>
        </p:nvSpPr>
        <p:spPr>
          <a:xfrm>
            <a:off x="8892862" y="5414017"/>
            <a:ext cx="2553328"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i="0" u="none" strike="noStrike" kern="1200" cap="none" spc="0" normalizeH="0" baseline="0" noProof="0" dirty="0">
                <a:ln>
                  <a:noFill/>
                </a:ln>
                <a:solidFill>
                  <a:schemeClr val="bg1"/>
                </a:solidFill>
                <a:effectLst/>
                <a:uLnTx/>
                <a:uFillTx/>
                <a:cs typeface="+mn-ea"/>
                <a:sym typeface="+mn-lt"/>
              </a:rPr>
              <a:t>先告诉他人你的结论，再讲述你的依据，自下而上地思考。</a:t>
            </a:r>
            <a:endParaRPr kumimoji="0" lang="en-US" altLang="zh-CN" sz="1200" i="0" u="none" strike="noStrike" kern="0" cap="none" spc="0" normalizeH="0" baseline="0" noProof="0" dirty="0">
              <a:ln>
                <a:noFill/>
              </a:ln>
              <a:solidFill>
                <a:schemeClr val="bg1"/>
              </a:solidFill>
              <a:effectLst/>
              <a:uLnTx/>
              <a:uFillTx/>
              <a:cs typeface="+mn-ea"/>
              <a:sym typeface="+mn-lt"/>
            </a:endParaRPr>
          </a:p>
        </p:txBody>
      </p:sp>
      <p:sp>
        <p:nvSpPr>
          <p:cNvPr id="26" name="文本框 25"/>
          <p:cNvSpPr txBox="1"/>
          <p:nvPr/>
        </p:nvSpPr>
        <p:spPr>
          <a:xfrm flipH="1">
            <a:off x="9494968" y="4789710"/>
            <a:ext cx="134911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schemeClr val="bg1"/>
                </a:solidFill>
                <a:effectLst/>
                <a:uLnTx/>
                <a:uFillTx/>
                <a:cs typeface="+mn-ea"/>
                <a:sym typeface="+mn-lt"/>
              </a:rPr>
              <a:t>添加标题</a:t>
            </a:r>
          </a:p>
        </p:txBody>
      </p:sp>
      <p:pic>
        <p:nvPicPr>
          <p:cNvPr id="27" name="图片 26"/>
          <p:cNvPicPr>
            <a:picLocks noChangeAspect="1"/>
          </p:cNvPicPr>
          <p:nvPr/>
        </p:nvPicPr>
        <p:blipFill>
          <a:blip r:embed="rId3" cstate="screen"/>
          <a:stretch>
            <a:fillRect/>
          </a:stretch>
        </p:blipFill>
        <p:spPr>
          <a:xfrm>
            <a:off x="1018070" y="1804456"/>
            <a:ext cx="1797052" cy="1797052"/>
          </a:xfrm>
          <a:custGeom>
            <a:avLst/>
            <a:gdLst>
              <a:gd name="connsiteX0" fmla="*/ 898526 w 1797052"/>
              <a:gd name="connsiteY0" fmla="*/ 0 h 1797052"/>
              <a:gd name="connsiteX1" fmla="*/ 1797052 w 1797052"/>
              <a:gd name="connsiteY1" fmla="*/ 898526 h 1797052"/>
              <a:gd name="connsiteX2" fmla="*/ 898526 w 1797052"/>
              <a:gd name="connsiteY2" fmla="*/ 1797052 h 1797052"/>
              <a:gd name="connsiteX3" fmla="*/ 0 w 1797052"/>
              <a:gd name="connsiteY3" fmla="*/ 898526 h 1797052"/>
              <a:gd name="connsiteX4" fmla="*/ 898526 w 1797052"/>
              <a:gd name="connsiteY4" fmla="*/ 0 h 179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052" h="1797052">
                <a:moveTo>
                  <a:pt x="898526" y="0"/>
                </a:moveTo>
                <a:cubicBezTo>
                  <a:pt x="1394768" y="0"/>
                  <a:pt x="1797052" y="402284"/>
                  <a:pt x="1797052" y="898526"/>
                </a:cubicBezTo>
                <a:cubicBezTo>
                  <a:pt x="1797052" y="1394768"/>
                  <a:pt x="1394768" y="1797052"/>
                  <a:pt x="898526" y="1797052"/>
                </a:cubicBezTo>
                <a:cubicBezTo>
                  <a:pt x="402284" y="1797052"/>
                  <a:pt x="0" y="1394768"/>
                  <a:pt x="0" y="898526"/>
                </a:cubicBezTo>
                <a:cubicBezTo>
                  <a:pt x="0" y="402284"/>
                  <a:pt x="402284" y="0"/>
                  <a:pt x="898526" y="0"/>
                </a:cubicBezTo>
                <a:close/>
              </a:path>
            </a:pathLst>
          </a:custGeom>
        </p:spPr>
      </p:pic>
      <p:pic>
        <p:nvPicPr>
          <p:cNvPr id="28" name="图片 27"/>
          <p:cNvPicPr>
            <a:picLocks noChangeAspect="1"/>
          </p:cNvPicPr>
          <p:nvPr/>
        </p:nvPicPr>
        <p:blipFill>
          <a:blip r:embed="rId4" cstate="screen"/>
          <a:stretch>
            <a:fillRect/>
          </a:stretch>
        </p:blipFill>
        <p:spPr>
          <a:xfrm>
            <a:off x="3814932" y="1804456"/>
            <a:ext cx="1797052" cy="1797052"/>
          </a:xfrm>
          <a:custGeom>
            <a:avLst/>
            <a:gdLst>
              <a:gd name="connsiteX0" fmla="*/ 898526 w 1797052"/>
              <a:gd name="connsiteY0" fmla="*/ 0 h 1797052"/>
              <a:gd name="connsiteX1" fmla="*/ 1797052 w 1797052"/>
              <a:gd name="connsiteY1" fmla="*/ 898526 h 1797052"/>
              <a:gd name="connsiteX2" fmla="*/ 898526 w 1797052"/>
              <a:gd name="connsiteY2" fmla="*/ 1797052 h 1797052"/>
              <a:gd name="connsiteX3" fmla="*/ 0 w 1797052"/>
              <a:gd name="connsiteY3" fmla="*/ 898526 h 1797052"/>
              <a:gd name="connsiteX4" fmla="*/ 898526 w 1797052"/>
              <a:gd name="connsiteY4" fmla="*/ 0 h 179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052" h="1797052">
                <a:moveTo>
                  <a:pt x="898526" y="0"/>
                </a:moveTo>
                <a:cubicBezTo>
                  <a:pt x="1394768" y="0"/>
                  <a:pt x="1797052" y="402284"/>
                  <a:pt x="1797052" y="898526"/>
                </a:cubicBezTo>
                <a:cubicBezTo>
                  <a:pt x="1797052" y="1394768"/>
                  <a:pt x="1394768" y="1797052"/>
                  <a:pt x="898526" y="1797052"/>
                </a:cubicBezTo>
                <a:cubicBezTo>
                  <a:pt x="402284" y="1797052"/>
                  <a:pt x="0" y="1394768"/>
                  <a:pt x="0" y="898526"/>
                </a:cubicBezTo>
                <a:cubicBezTo>
                  <a:pt x="0" y="402284"/>
                  <a:pt x="402284" y="0"/>
                  <a:pt x="898526" y="0"/>
                </a:cubicBezTo>
                <a:close/>
              </a:path>
            </a:pathLst>
          </a:custGeom>
        </p:spPr>
      </p:pic>
      <p:pic>
        <p:nvPicPr>
          <p:cNvPr id="30" name="图片 29"/>
          <p:cNvPicPr>
            <a:picLocks noChangeAspect="1"/>
          </p:cNvPicPr>
          <p:nvPr/>
        </p:nvPicPr>
        <p:blipFill>
          <a:blip r:embed="rId5" cstate="screen"/>
          <a:stretch>
            <a:fillRect/>
          </a:stretch>
        </p:blipFill>
        <p:spPr>
          <a:xfrm>
            <a:off x="6474138" y="1804456"/>
            <a:ext cx="1797052" cy="1797052"/>
          </a:xfrm>
          <a:custGeom>
            <a:avLst/>
            <a:gdLst>
              <a:gd name="connsiteX0" fmla="*/ 898526 w 1797052"/>
              <a:gd name="connsiteY0" fmla="*/ 0 h 1797052"/>
              <a:gd name="connsiteX1" fmla="*/ 1797052 w 1797052"/>
              <a:gd name="connsiteY1" fmla="*/ 898526 h 1797052"/>
              <a:gd name="connsiteX2" fmla="*/ 898526 w 1797052"/>
              <a:gd name="connsiteY2" fmla="*/ 1797052 h 1797052"/>
              <a:gd name="connsiteX3" fmla="*/ 0 w 1797052"/>
              <a:gd name="connsiteY3" fmla="*/ 898526 h 1797052"/>
              <a:gd name="connsiteX4" fmla="*/ 898526 w 1797052"/>
              <a:gd name="connsiteY4" fmla="*/ 0 h 179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052" h="1797052">
                <a:moveTo>
                  <a:pt x="898526" y="0"/>
                </a:moveTo>
                <a:cubicBezTo>
                  <a:pt x="1394768" y="0"/>
                  <a:pt x="1797052" y="402284"/>
                  <a:pt x="1797052" y="898526"/>
                </a:cubicBezTo>
                <a:cubicBezTo>
                  <a:pt x="1797052" y="1394768"/>
                  <a:pt x="1394768" y="1797052"/>
                  <a:pt x="898526" y="1797052"/>
                </a:cubicBezTo>
                <a:cubicBezTo>
                  <a:pt x="402284" y="1797052"/>
                  <a:pt x="0" y="1394768"/>
                  <a:pt x="0" y="898526"/>
                </a:cubicBezTo>
                <a:cubicBezTo>
                  <a:pt x="0" y="402284"/>
                  <a:pt x="402284" y="0"/>
                  <a:pt x="898526" y="0"/>
                </a:cubicBezTo>
                <a:close/>
              </a:path>
            </a:pathLst>
          </a:custGeom>
        </p:spPr>
      </p:pic>
      <p:pic>
        <p:nvPicPr>
          <p:cNvPr id="31" name="图片 30"/>
          <p:cNvPicPr>
            <a:picLocks noChangeAspect="1"/>
          </p:cNvPicPr>
          <p:nvPr/>
        </p:nvPicPr>
        <p:blipFill>
          <a:blip r:embed="rId6" cstate="screen"/>
          <a:stretch>
            <a:fillRect/>
          </a:stretch>
        </p:blipFill>
        <p:spPr>
          <a:xfrm>
            <a:off x="9271000" y="1804456"/>
            <a:ext cx="1797052" cy="1797051"/>
          </a:xfrm>
          <a:custGeom>
            <a:avLst/>
            <a:gdLst>
              <a:gd name="connsiteX0" fmla="*/ 898526 w 1797052"/>
              <a:gd name="connsiteY0" fmla="*/ 0 h 1797052"/>
              <a:gd name="connsiteX1" fmla="*/ 1797052 w 1797052"/>
              <a:gd name="connsiteY1" fmla="*/ 898526 h 1797052"/>
              <a:gd name="connsiteX2" fmla="*/ 898526 w 1797052"/>
              <a:gd name="connsiteY2" fmla="*/ 1797052 h 1797052"/>
              <a:gd name="connsiteX3" fmla="*/ 0 w 1797052"/>
              <a:gd name="connsiteY3" fmla="*/ 898526 h 1797052"/>
              <a:gd name="connsiteX4" fmla="*/ 898526 w 1797052"/>
              <a:gd name="connsiteY4" fmla="*/ 0 h 1797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7052" h="1797052">
                <a:moveTo>
                  <a:pt x="898526" y="0"/>
                </a:moveTo>
                <a:cubicBezTo>
                  <a:pt x="1394768" y="0"/>
                  <a:pt x="1797052" y="402284"/>
                  <a:pt x="1797052" y="898526"/>
                </a:cubicBezTo>
                <a:cubicBezTo>
                  <a:pt x="1797052" y="1394768"/>
                  <a:pt x="1394768" y="1797052"/>
                  <a:pt x="898526" y="1797052"/>
                </a:cubicBezTo>
                <a:cubicBezTo>
                  <a:pt x="402284" y="1797052"/>
                  <a:pt x="0" y="1394768"/>
                  <a:pt x="0" y="898526"/>
                </a:cubicBezTo>
                <a:cubicBezTo>
                  <a:pt x="0" y="402284"/>
                  <a:pt x="402284" y="0"/>
                  <a:pt x="898526" y="0"/>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randombar(horizontal)">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2000"/>
                                        <p:tgtEl>
                                          <p:spTgt spid="10"/>
                                        </p:tgtEl>
                                      </p:cBhvr>
                                    </p:animEffect>
                                    <p:anim calcmode="lin" valueType="num">
                                      <p:cBhvr>
                                        <p:cTn id="22" dur="2000" fill="hold"/>
                                        <p:tgtEl>
                                          <p:spTgt spid="10"/>
                                        </p:tgtEl>
                                        <p:attrNameLst>
                                          <p:attrName>ppt_w</p:attrName>
                                        </p:attrNameLst>
                                      </p:cBhvr>
                                      <p:tavLst>
                                        <p:tav tm="0" fmla="#ppt_w*sin(2.5*pi*$)">
                                          <p:val>
                                            <p:fltVal val="0"/>
                                          </p:val>
                                        </p:tav>
                                        <p:tav tm="100000">
                                          <p:val>
                                            <p:fltVal val="1"/>
                                          </p:val>
                                        </p:tav>
                                      </p:tavLst>
                                    </p:anim>
                                    <p:anim calcmode="lin" valueType="num">
                                      <p:cBhvr>
                                        <p:cTn id="23" dur="2000" fill="hold"/>
                                        <p:tgtEl>
                                          <p:spTgt spid="10"/>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anim calcmode="lin" valueType="num">
                                      <p:cBhvr>
                                        <p:cTn id="27" dur="2000" fill="hold"/>
                                        <p:tgtEl>
                                          <p:spTgt spid="15"/>
                                        </p:tgtEl>
                                        <p:attrNameLst>
                                          <p:attrName>ppt_w</p:attrName>
                                        </p:attrNameLst>
                                      </p:cBhvr>
                                      <p:tavLst>
                                        <p:tav tm="0" fmla="#ppt_w*sin(2.5*pi*$)">
                                          <p:val>
                                            <p:fltVal val="0"/>
                                          </p:val>
                                        </p:tav>
                                        <p:tav tm="100000">
                                          <p:val>
                                            <p:fltVal val="1"/>
                                          </p:val>
                                        </p:tav>
                                      </p:tavLst>
                                    </p:anim>
                                    <p:anim calcmode="lin" valueType="num">
                                      <p:cBhvr>
                                        <p:cTn id="28" dur="2000" fill="hold"/>
                                        <p:tgtEl>
                                          <p:spTgt spid="15"/>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2000"/>
                                        <p:tgtEl>
                                          <p:spTgt spid="19"/>
                                        </p:tgtEl>
                                      </p:cBhvr>
                                    </p:animEffect>
                                    <p:anim calcmode="lin" valueType="num">
                                      <p:cBhvr>
                                        <p:cTn id="32" dur="2000" fill="hold"/>
                                        <p:tgtEl>
                                          <p:spTgt spid="19"/>
                                        </p:tgtEl>
                                        <p:attrNameLst>
                                          <p:attrName>ppt_w</p:attrName>
                                        </p:attrNameLst>
                                      </p:cBhvr>
                                      <p:tavLst>
                                        <p:tav tm="0" fmla="#ppt_w*sin(2.5*pi*$)">
                                          <p:val>
                                            <p:fltVal val="0"/>
                                          </p:val>
                                        </p:tav>
                                        <p:tav tm="100000">
                                          <p:val>
                                            <p:fltVal val="1"/>
                                          </p:val>
                                        </p:tav>
                                      </p:tavLst>
                                    </p:anim>
                                    <p:anim calcmode="lin" valueType="num">
                                      <p:cBhvr>
                                        <p:cTn id="33" dur="2000" fill="hold"/>
                                        <p:tgtEl>
                                          <p:spTgt spid="19"/>
                                        </p:tgtEl>
                                        <p:attrNameLst>
                                          <p:attrName>ppt_h</p:attrName>
                                        </p:attrNameLst>
                                      </p:cBhvr>
                                      <p:tavLst>
                                        <p:tav tm="0">
                                          <p:val>
                                            <p:strVal val="#ppt_h"/>
                                          </p:val>
                                        </p:tav>
                                        <p:tav tm="100000">
                                          <p:val>
                                            <p:strVal val="#ppt_h"/>
                                          </p:val>
                                        </p:tav>
                                      </p:tavLst>
                                    </p:anim>
                                  </p:childTnLst>
                                </p:cTn>
                              </p:par>
                              <p:par>
                                <p:cTn id="34" presetID="45"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2000"/>
                                        <p:tgtEl>
                                          <p:spTgt spid="23"/>
                                        </p:tgtEl>
                                      </p:cBhvr>
                                    </p:animEffect>
                                    <p:anim calcmode="lin" valueType="num">
                                      <p:cBhvr>
                                        <p:cTn id="37" dur="2000" fill="hold"/>
                                        <p:tgtEl>
                                          <p:spTgt spid="23"/>
                                        </p:tgtEl>
                                        <p:attrNameLst>
                                          <p:attrName>ppt_w</p:attrName>
                                        </p:attrNameLst>
                                      </p:cBhvr>
                                      <p:tavLst>
                                        <p:tav tm="0" fmla="#ppt_w*sin(2.5*pi*$)">
                                          <p:val>
                                            <p:fltVal val="0"/>
                                          </p:val>
                                        </p:tav>
                                        <p:tav tm="100000">
                                          <p:val>
                                            <p:fltVal val="1"/>
                                          </p:val>
                                        </p:tav>
                                      </p:tavLst>
                                    </p:anim>
                                    <p:anim calcmode="lin" valueType="num">
                                      <p:cBhvr>
                                        <p:cTn id="38" dur="2000" fill="hold"/>
                                        <p:tgtEl>
                                          <p:spTgt spid="23"/>
                                        </p:tgtEl>
                                        <p:attrNameLst>
                                          <p:attrName>ppt_h</p:attrName>
                                        </p:attrNameLst>
                                      </p:cBhvr>
                                      <p:tavLst>
                                        <p:tav tm="0">
                                          <p:val>
                                            <p:strVal val="#ppt_h"/>
                                          </p:val>
                                        </p:tav>
                                        <p:tav tm="100000">
                                          <p:val>
                                            <p:strVal val="#ppt_h"/>
                                          </p:val>
                                        </p:tav>
                                      </p:tavLst>
                                    </p:anim>
                                  </p:childTnLst>
                                </p:cTn>
                              </p:par>
                              <p:par>
                                <p:cTn id="39" presetID="45"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2000"/>
                                        <p:tgtEl>
                                          <p:spTgt spid="27"/>
                                        </p:tgtEl>
                                      </p:cBhvr>
                                    </p:animEffect>
                                    <p:anim calcmode="lin" valueType="num">
                                      <p:cBhvr>
                                        <p:cTn id="42" dur="2000" fill="hold"/>
                                        <p:tgtEl>
                                          <p:spTgt spid="27"/>
                                        </p:tgtEl>
                                        <p:attrNameLst>
                                          <p:attrName>ppt_w</p:attrName>
                                        </p:attrNameLst>
                                      </p:cBhvr>
                                      <p:tavLst>
                                        <p:tav tm="0" fmla="#ppt_w*sin(2.5*pi*$)">
                                          <p:val>
                                            <p:fltVal val="0"/>
                                          </p:val>
                                        </p:tav>
                                        <p:tav tm="100000">
                                          <p:val>
                                            <p:fltVal val="1"/>
                                          </p:val>
                                        </p:tav>
                                      </p:tavLst>
                                    </p:anim>
                                    <p:anim calcmode="lin" valueType="num">
                                      <p:cBhvr>
                                        <p:cTn id="43" dur="2000" fill="hold"/>
                                        <p:tgtEl>
                                          <p:spTgt spid="27"/>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2000"/>
                                        <p:tgtEl>
                                          <p:spTgt spid="28"/>
                                        </p:tgtEl>
                                      </p:cBhvr>
                                    </p:animEffect>
                                    <p:anim calcmode="lin" valueType="num">
                                      <p:cBhvr>
                                        <p:cTn id="47" dur="2000" fill="hold"/>
                                        <p:tgtEl>
                                          <p:spTgt spid="28"/>
                                        </p:tgtEl>
                                        <p:attrNameLst>
                                          <p:attrName>ppt_w</p:attrName>
                                        </p:attrNameLst>
                                      </p:cBhvr>
                                      <p:tavLst>
                                        <p:tav tm="0" fmla="#ppt_w*sin(2.5*pi*$)">
                                          <p:val>
                                            <p:fltVal val="0"/>
                                          </p:val>
                                        </p:tav>
                                        <p:tav tm="100000">
                                          <p:val>
                                            <p:fltVal val="1"/>
                                          </p:val>
                                        </p:tav>
                                      </p:tavLst>
                                    </p:anim>
                                    <p:anim calcmode="lin" valueType="num">
                                      <p:cBhvr>
                                        <p:cTn id="48" dur="2000" fill="hold"/>
                                        <p:tgtEl>
                                          <p:spTgt spid="28"/>
                                        </p:tgtEl>
                                        <p:attrNameLst>
                                          <p:attrName>ppt_h</p:attrName>
                                        </p:attrNameLst>
                                      </p:cBhvr>
                                      <p:tavLst>
                                        <p:tav tm="0">
                                          <p:val>
                                            <p:strVal val="#ppt_h"/>
                                          </p:val>
                                        </p:tav>
                                        <p:tav tm="100000">
                                          <p:val>
                                            <p:strVal val="#ppt_h"/>
                                          </p:val>
                                        </p:tav>
                                      </p:tavLst>
                                    </p:anim>
                                  </p:childTnLst>
                                </p:cTn>
                              </p:par>
                              <p:par>
                                <p:cTn id="49" presetID="45"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2000"/>
                                        <p:tgtEl>
                                          <p:spTgt spid="30"/>
                                        </p:tgtEl>
                                      </p:cBhvr>
                                    </p:animEffect>
                                    <p:anim calcmode="lin" valueType="num">
                                      <p:cBhvr>
                                        <p:cTn id="52" dur="2000" fill="hold"/>
                                        <p:tgtEl>
                                          <p:spTgt spid="30"/>
                                        </p:tgtEl>
                                        <p:attrNameLst>
                                          <p:attrName>ppt_w</p:attrName>
                                        </p:attrNameLst>
                                      </p:cBhvr>
                                      <p:tavLst>
                                        <p:tav tm="0" fmla="#ppt_w*sin(2.5*pi*$)">
                                          <p:val>
                                            <p:fltVal val="0"/>
                                          </p:val>
                                        </p:tav>
                                        <p:tav tm="100000">
                                          <p:val>
                                            <p:fltVal val="1"/>
                                          </p:val>
                                        </p:tav>
                                      </p:tavLst>
                                    </p:anim>
                                    <p:anim calcmode="lin" valueType="num">
                                      <p:cBhvr>
                                        <p:cTn id="53" dur="2000" fill="hold"/>
                                        <p:tgtEl>
                                          <p:spTgt spid="30"/>
                                        </p:tgtEl>
                                        <p:attrNameLst>
                                          <p:attrName>ppt_h</p:attrName>
                                        </p:attrNameLst>
                                      </p:cBhvr>
                                      <p:tavLst>
                                        <p:tav tm="0">
                                          <p:val>
                                            <p:strVal val="#ppt_h"/>
                                          </p:val>
                                        </p:tav>
                                        <p:tav tm="100000">
                                          <p:val>
                                            <p:strVal val="#ppt_h"/>
                                          </p:val>
                                        </p:tav>
                                      </p:tavLst>
                                    </p:anim>
                                  </p:childTnLst>
                                </p:cTn>
                              </p:par>
                              <p:par>
                                <p:cTn id="54" presetID="45" presetClass="entr" presetSubtype="0" fill="hold"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2000"/>
                                        <p:tgtEl>
                                          <p:spTgt spid="31"/>
                                        </p:tgtEl>
                                      </p:cBhvr>
                                    </p:animEffect>
                                    <p:anim calcmode="lin" valueType="num">
                                      <p:cBhvr>
                                        <p:cTn id="57" dur="2000" fill="hold"/>
                                        <p:tgtEl>
                                          <p:spTgt spid="31"/>
                                        </p:tgtEl>
                                        <p:attrNameLst>
                                          <p:attrName>ppt_w</p:attrName>
                                        </p:attrNameLst>
                                      </p:cBhvr>
                                      <p:tavLst>
                                        <p:tav tm="0" fmla="#ppt_w*sin(2.5*pi*$)">
                                          <p:val>
                                            <p:fltVal val="0"/>
                                          </p:val>
                                        </p:tav>
                                        <p:tav tm="100000">
                                          <p:val>
                                            <p:fltVal val="1"/>
                                          </p:val>
                                        </p:tav>
                                      </p:tavLst>
                                    </p:anim>
                                    <p:anim calcmode="lin" valueType="num">
                                      <p:cBhvr>
                                        <p:cTn id="58"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barn(inVertical)">
                                      <p:cBhvr>
                                        <p:cTn id="63" dur="500"/>
                                        <p:tgtEl>
                                          <p:spTgt spid="1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barn(inVertical)">
                                      <p:cBhvr>
                                        <p:cTn id="66" dur="500"/>
                                        <p:tgtEl>
                                          <p:spTgt spid="1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barn(inVertical)">
                                      <p:cBhvr>
                                        <p:cTn id="69" dur="500"/>
                                        <p:tgtEl>
                                          <p:spTgt spid="18"/>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barn(inVertical)">
                                      <p:cBhvr>
                                        <p:cTn id="72" dur="500"/>
                                        <p:tgtEl>
                                          <p:spTgt spid="17"/>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barn(inVertical)">
                                      <p:cBhvr>
                                        <p:cTn id="75" dur="500"/>
                                        <p:tgtEl>
                                          <p:spTgt spid="22"/>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barn(inVertical)">
                                      <p:cBhvr>
                                        <p:cTn id="78" dur="500"/>
                                        <p:tgtEl>
                                          <p:spTgt spid="21"/>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barn(inVertical)">
                                      <p:cBhvr>
                                        <p:cTn id="81" dur="500"/>
                                        <p:tgtEl>
                                          <p:spTgt spid="2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arn(inVertical)">
                                      <p:cBhvr>
                                        <p:cTn id="8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p:bldP spid="14" grpId="0"/>
      <p:bldP spid="15" grpId="0" animBg="1"/>
      <p:bldP spid="16" grpId="0" animBg="1"/>
      <p:bldP spid="17" grpId="0"/>
      <p:bldP spid="18" grpId="0"/>
      <p:bldP spid="19" grpId="0" animBg="1"/>
      <p:bldP spid="20" grpId="0" animBg="1"/>
      <p:bldP spid="21" grpId="0"/>
      <p:bldP spid="22" grpId="0"/>
      <p:bldP spid="23" grpId="0" animBg="1"/>
      <p:bldP spid="24" grpId="0" animBg="1"/>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screen"/>
          <a:srcRect/>
          <a:stretch>
            <a:fillRect/>
          </a:stretch>
        </p:blipFill>
        <p:spPr>
          <a:xfrm>
            <a:off x="0" y="1389547"/>
            <a:ext cx="6243352" cy="3511885"/>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grpSp>
        <p:nvGrpSpPr>
          <p:cNvPr id="35" name="组合 34"/>
          <p:cNvGrpSpPr/>
          <p:nvPr/>
        </p:nvGrpSpPr>
        <p:grpSpPr>
          <a:xfrm>
            <a:off x="5134493" y="1288009"/>
            <a:ext cx="2217717" cy="2068920"/>
            <a:chOff x="957444" y="721804"/>
            <a:chExt cx="2217717" cy="2068920"/>
          </a:xfrm>
        </p:grpSpPr>
        <p:pic>
          <p:nvPicPr>
            <p:cNvPr id="36" name="图片 35"/>
            <p:cNvPicPr>
              <a:picLocks noChangeAspect="1"/>
            </p:cNvPicPr>
            <p:nvPr/>
          </p:nvPicPr>
          <p:blipFill rotWithShape="1">
            <a:blip r:embed="rId3" cstate="screen"/>
            <a:srcRect/>
            <a:stretch>
              <a:fillRect/>
            </a:stretch>
          </p:blipFill>
          <p:spPr>
            <a:xfrm>
              <a:off x="957444" y="721804"/>
              <a:ext cx="2217717" cy="2068920"/>
            </a:xfrm>
            <a:prstGeom prst="rect">
              <a:avLst/>
            </a:prstGeom>
            <a:ln>
              <a:noFill/>
            </a:ln>
          </p:spPr>
        </p:pic>
        <p:grpSp>
          <p:nvGrpSpPr>
            <p:cNvPr id="37" name="组合 36"/>
            <p:cNvGrpSpPr/>
            <p:nvPr/>
          </p:nvGrpSpPr>
          <p:grpSpPr>
            <a:xfrm>
              <a:off x="1168603" y="1214246"/>
              <a:ext cx="1685068" cy="957516"/>
              <a:chOff x="1168603" y="1804796"/>
              <a:chExt cx="1685068" cy="957516"/>
            </a:xfrm>
          </p:grpSpPr>
          <p:sp>
            <p:nvSpPr>
              <p:cNvPr id="38" name="文本框 37"/>
              <p:cNvSpPr txBox="1"/>
              <p:nvPr/>
            </p:nvSpPr>
            <p:spPr>
              <a:xfrm>
                <a:off x="1359584" y="1804796"/>
                <a:ext cx="1319861" cy="707799"/>
              </a:xfrm>
              <a:prstGeom prst="rect">
                <a:avLst/>
              </a:prstGeom>
              <a:noFill/>
            </p:spPr>
            <p:txBody>
              <a:bodyPr wrap="square" rtlCol="0">
                <a:spAutoFit/>
              </a:bodyPr>
              <a:lstStyle/>
              <a:p>
                <a:pPr algn="ctr"/>
                <a:r>
                  <a:rPr lang="en-US" altLang="zh-CN" sz="4000" b="1" dirty="0" smtClean="0">
                    <a:solidFill>
                      <a:schemeClr val="accent6">
                        <a:lumMod val="50000"/>
                      </a:schemeClr>
                    </a:solidFill>
                    <a:cs typeface="+mn-ea"/>
                    <a:sym typeface="+mn-lt"/>
                  </a:rPr>
                  <a:t>03</a:t>
                </a:r>
                <a:endParaRPr lang="zh-CN" altLang="en-US" sz="4000" b="1" dirty="0">
                  <a:solidFill>
                    <a:schemeClr val="accent6">
                      <a:lumMod val="50000"/>
                    </a:schemeClr>
                  </a:solidFill>
                  <a:cs typeface="+mn-ea"/>
                  <a:sym typeface="+mn-lt"/>
                </a:endParaRPr>
              </a:p>
            </p:txBody>
          </p:sp>
          <p:sp>
            <p:nvSpPr>
              <p:cNvPr id="39" name="文本框 38"/>
              <p:cNvSpPr txBox="1"/>
              <p:nvPr/>
            </p:nvSpPr>
            <p:spPr>
              <a:xfrm>
                <a:off x="1168603" y="2423758"/>
                <a:ext cx="1685068" cy="338554"/>
              </a:xfrm>
              <a:prstGeom prst="rect">
                <a:avLst/>
              </a:prstGeom>
              <a:noFill/>
            </p:spPr>
            <p:txBody>
              <a:bodyPr wrap="square" rtlCol="0">
                <a:spAutoFit/>
              </a:bodyPr>
              <a:lstStyle/>
              <a:p>
                <a:pPr algn="ctr"/>
                <a:r>
                  <a:rPr lang="en-US" altLang="zh-CN" sz="1600" b="1" dirty="0" smtClean="0">
                    <a:solidFill>
                      <a:schemeClr val="accent6">
                        <a:lumMod val="50000"/>
                      </a:schemeClr>
                    </a:solidFill>
                    <a:cs typeface="+mn-ea"/>
                    <a:sym typeface="+mn-lt"/>
                  </a:rPr>
                  <a:t>PART THREE</a:t>
                </a:r>
                <a:endParaRPr lang="en-US" altLang="zh-CN" sz="1600" b="1" dirty="0">
                  <a:solidFill>
                    <a:schemeClr val="accent6">
                      <a:lumMod val="50000"/>
                    </a:schemeClr>
                  </a:solidFill>
                  <a:cs typeface="+mn-ea"/>
                  <a:sym typeface="+mn-lt"/>
                </a:endParaRPr>
              </a:p>
            </p:txBody>
          </p:sp>
        </p:grpSp>
      </p:grpSp>
      <p:sp>
        <p:nvSpPr>
          <p:cNvPr id="40" name="文本框 39"/>
          <p:cNvSpPr txBox="1"/>
          <p:nvPr/>
        </p:nvSpPr>
        <p:spPr>
          <a:xfrm>
            <a:off x="7455092" y="1906970"/>
            <a:ext cx="43979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smtClean="0">
                <a:ln>
                  <a:noFill/>
                </a:ln>
                <a:solidFill>
                  <a:srgbClr val="4A7C04"/>
                </a:solidFill>
                <a:effectLst/>
                <a:uLnTx/>
                <a:uFillTx/>
                <a:cs typeface="+mn-ea"/>
                <a:sym typeface="+mn-lt"/>
              </a:rPr>
              <a:t>盈利预测</a:t>
            </a:r>
            <a:endParaRPr kumimoji="0" lang="zh-CN" altLang="en-US" sz="4800" b="0" i="0" u="none" strike="noStrike" kern="1200" cap="none" spc="0" normalizeH="0" baseline="0" noProof="0" dirty="0">
              <a:ln>
                <a:noFill/>
              </a:ln>
              <a:solidFill>
                <a:srgbClr val="4A7C04"/>
              </a:solidFill>
              <a:effectLst/>
              <a:uLnTx/>
              <a:uFillTx/>
              <a:cs typeface="+mn-ea"/>
              <a:sym typeface="+mn-lt"/>
            </a:endParaRPr>
          </a:p>
        </p:txBody>
      </p:sp>
      <p:sp>
        <p:nvSpPr>
          <p:cNvPr id="41" name="文本框 40"/>
          <p:cNvSpPr txBox="1"/>
          <p:nvPr/>
        </p:nvSpPr>
        <p:spPr>
          <a:xfrm flipH="1">
            <a:off x="7750002" y="3356929"/>
            <a:ext cx="3808135" cy="10618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A7C04"/>
                </a:solidFill>
                <a:effectLst/>
                <a:uLnTx/>
                <a:uFillTx/>
                <a:cs typeface="+mn-ea"/>
                <a:sym typeface="+mn-lt"/>
              </a:rPr>
              <a:t>在此添加关键章节概述在此添加关键章节概述在此添加关键章节概述在此添加关键章节概述在此添加关键章节概述</a:t>
            </a:r>
            <a:r>
              <a:rPr kumimoji="0" lang="zh-CN" altLang="en-US" sz="1400" b="0" i="0" u="none" strike="noStrike" kern="1200" cap="none" spc="0" normalizeH="0" baseline="0" noProof="0" dirty="0" smtClean="0">
                <a:ln>
                  <a:noFill/>
                </a:ln>
                <a:solidFill>
                  <a:srgbClr val="4A7C04"/>
                </a:solidFill>
                <a:effectLst/>
                <a:uLnTx/>
                <a:uFillTx/>
                <a:cs typeface="+mn-ea"/>
                <a:sym typeface="+mn-lt"/>
              </a:rPr>
              <a:t>。 </a:t>
            </a:r>
            <a:endParaRPr kumimoji="0" lang="en-US" altLang="zh-CN" sz="1400" b="0" i="0" u="none" strike="noStrike" kern="0" cap="none" spc="0" normalizeH="0" baseline="0" noProof="0" dirty="0">
              <a:ln>
                <a:noFill/>
              </a:ln>
              <a:solidFill>
                <a:srgbClr val="4A7C04"/>
              </a:solidFill>
              <a:effectLst/>
              <a:uLnTx/>
              <a:uFillTx/>
              <a:cs typeface="+mn-ea"/>
              <a:sym typeface="+mn-lt"/>
            </a:endParaRPr>
          </a:p>
        </p:txBody>
      </p:sp>
      <p:sp>
        <p:nvSpPr>
          <p:cNvPr id="42" name="矩形 41"/>
          <p:cNvSpPr/>
          <p:nvPr/>
        </p:nvSpPr>
        <p:spPr>
          <a:xfrm>
            <a:off x="9534326" y="2969952"/>
            <a:ext cx="239486" cy="239486"/>
          </a:xfrm>
          <a:prstGeom prst="rect">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2000"/>
                                        <p:tgtEl>
                                          <p:spTgt spid="35"/>
                                        </p:tgtEl>
                                      </p:cBhvr>
                                    </p:animEffect>
                                    <p:anim calcmode="lin" valueType="num">
                                      <p:cBhvr>
                                        <p:cTn id="15" dur="2000" fill="hold"/>
                                        <p:tgtEl>
                                          <p:spTgt spid="35"/>
                                        </p:tgtEl>
                                        <p:attrNameLst>
                                          <p:attrName>ppt_w</p:attrName>
                                        </p:attrNameLst>
                                      </p:cBhvr>
                                      <p:tavLst>
                                        <p:tav tm="0" fmla="#ppt_w*sin(2.5*pi*$)">
                                          <p:val>
                                            <p:fltVal val="0"/>
                                          </p:val>
                                        </p:tav>
                                        <p:tav tm="100000">
                                          <p:val>
                                            <p:fltVal val="1"/>
                                          </p:val>
                                        </p:tav>
                                      </p:tavLst>
                                    </p:anim>
                                    <p:anim calcmode="lin" valueType="num">
                                      <p:cBhvr>
                                        <p:cTn id="16"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0" y="4572000"/>
            <a:ext cx="12192001" cy="2286001"/>
            <a:chOff x="0" y="4572000"/>
            <a:chExt cx="12192001" cy="2286001"/>
          </a:xfrm>
        </p:grpSpPr>
        <p:pic>
          <p:nvPicPr>
            <p:cNvPr id="66" name="图片 65"/>
            <p:cNvPicPr>
              <a:picLocks noChangeAspect="1"/>
            </p:cNvPicPr>
            <p:nvPr/>
          </p:nvPicPr>
          <p:blipFill>
            <a:blip r:embed="rId2" cstate="screen"/>
            <a:srcRect/>
            <a:stretch>
              <a:fillRect/>
            </a:stretch>
          </p:blipFill>
          <p:spPr>
            <a:xfrm>
              <a:off x="0" y="4572000"/>
              <a:ext cx="12192000" cy="2286000"/>
            </a:xfrm>
            <a:custGeom>
              <a:avLst/>
              <a:gdLst>
                <a:gd name="connsiteX0" fmla="*/ 0 w 12192000"/>
                <a:gd name="connsiteY0" fmla="*/ 0 h 2286000"/>
                <a:gd name="connsiteX1" fmla="*/ 12192000 w 12192000"/>
                <a:gd name="connsiteY1" fmla="*/ 0 h 2286000"/>
                <a:gd name="connsiteX2" fmla="*/ 12192000 w 12192000"/>
                <a:gd name="connsiteY2" fmla="*/ 2286000 h 2286000"/>
                <a:gd name="connsiteX3" fmla="*/ 0 w 1219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92000" h="2286000">
                  <a:moveTo>
                    <a:pt x="0" y="0"/>
                  </a:moveTo>
                  <a:lnTo>
                    <a:pt x="12192000" y="0"/>
                  </a:lnTo>
                  <a:lnTo>
                    <a:pt x="12192000" y="2286000"/>
                  </a:lnTo>
                  <a:lnTo>
                    <a:pt x="0" y="2286000"/>
                  </a:lnTo>
                  <a:close/>
                </a:path>
              </a:pathLst>
            </a:custGeom>
          </p:spPr>
        </p:pic>
        <p:sp>
          <p:nvSpPr>
            <p:cNvPr id="67" name="矩形 66"/>
            <p:cNvSpPr/>
            <p:nvPr/>
          </p:nvSpPr>
          <p:spPr>
            <a:xfrm>
              <a:off x="1" y="4572001"/>
              <a:ext cx="12192000" cy="2286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盈利预测</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sp>
        <p:nvSpPr>
          <p:cNvPr id="29" name="Shape 2170"/>
          <p:cNvSpPr/>
          <p:nvPr/>
        </p:nvSpPr>
        <p:spPr>
          <a:xfrm>
            <a:off x="1486264" y="4977114"/>
            <a:ext cx="137109" cy="13711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0" tIns="0" rIns="0" bIns="0" anchor="ctr"/>
          <a:lstStyle/>
          <a:p>
            <a:pPr lvl="0">
              <a:lnSpc>
                <a:spcPct val="120000"/>
              </a:lnSpc>
              <a:defRPr sz="3200"/>
            </a:pPr>
            <a:endParaRPr sz="1600" dirty="0">
              <a:solidFill>
                <a:schemeClr val="bg1">
                  <a:lumMod val="65000"/>
                </a:schemeClr>
              </a:solidFill>
              <a:cs typeface="+mn-ea"/>
              <a:sym typeface="+mn-lt"/>
            </a:endParaRPr>
          </a:p>
        </p:txBody>
      </p:sp>
      <p:grpSp>
        <p:nvGrpSpPr>
          <p:cNvPr id="35" name="Group 2190"/>
          <p:cNvGrpSpPr/>
          <p:nvPr/>
        </p:nvGrpSpPr>
        <p:grpSpPr>
          <a:xfrm>
            <a:off x="1463610" y="1535762"/>
            <a:ext cx="9264783" cy="2679682"/>
            <a:chOff x="0" y="-17591"/>
            <a:chExt cx="18530583" cy="5359364"/>
          </a:xfrm>
        </p:grpSpPr>
        <p:sp>
          <p:nvSpPr>
            <p:cNvPr id="36" name="Shape 2171"/>
            <p:cNvSpPr/>
            <p:nvPr/>
          </p:nvSpPr>
          <p:spPr>
            <a:xfrm>
              <a:off x="6325911" y="2381585"/>
              <a:ext cx="5077121" cy="151241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rgbClr val="C5E0B4">
                <a:alpha val="70000"/>
              </a:srgbClr>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37" name="Shape 2172"/>
            <p:cNvSpPr/>
            <p:nvPr/>
          </p:nvSpPr>
          <p:spPr>
            <a:xfrm>
              <a:off x="74474" y="-17591"/>
              <a:ext cx="7638255" cy="39184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rgbClr val="4A7C04">
                <a:alpha val="80000"/>
              </a:srgbClr>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38" name="Shape 2173"/>
            <p:cNvSpPr/>
            <p:nvPr/>
          </p:nvSpPr>
          <p:spPr>
            <a:xfrm>
              <a:off x="3893601" y="876170"/>
              <a:ext cx="5077119" cy="303688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chemeClr val="bg1">
                <a:lumMod val="75000"/>
                <a:alpha val="70000"/>
              </a:schemeClr>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39" name="Shape 2174"/>
            <p:cNvSpPr/>
            <p:nvPr/>
          </p:nvSpPr>
          <p:spPr>
            <a:xfrm>
              <a:off x="8417328" y="1978761"/>
              <a:ext cx="5077119" cy="194744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rgbClr val="4A7C04">
                <a:alpha val="60000"/>
              </a:srgbClr>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40" name="Shape 2175"/>
            <p:cNvSpPr/>
            <p:nvPr/>
          </p:nvSpPr>
          <p:spPr>
            <a:xfrm>
              <a:off x="10342380" y="1625055"/>
              <a:ext cx="5077119" cy="230115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chemeClr val="bg1">
                <a:lumMod val="85000"/>
                <a:alpha val="70000"/>
              </a:schemeClr>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41" name="Shape 2176"/>
            <p:cNvSpPr/>
            <p:nvPr/>
          </p:nvSpPr>
          <p:spPr>
            <a:xfrm>
              <a:off x="13218075" y="1978875"/>
              <a:ext cx="5077119" cy="194733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cubicBezTo>
                    <a:pt x="19657" y="18392"/>
                    <a:pt x="17864" y="14854"/>
                    <a:pt x="16242" y="11028"/>
                  </a:cubicBezTo>
                  <a:cubicBezTo>
                    <a:pt x="15413" y="9073"/>
                    <a:pt x="14630" y="7045"/>
                    <a:pt x="13761" y="5156"/>
                  </a:cubicBezTo>
                  <a:cubicBezTo>
                    <a:pt x="12900" y="3286"/>
                    <a:pt x="11960" y="1561"/>
                    <a:pt x="10950" y="0"/>
                  </a:cubicBezTo>
                  <a:cubicBezTo>
                    <a:pt x="10208" y="836"/>
                    <a:pt x="9529" y="1867"/>
                    <a:pt x="8932" y="3064"/>
                  </a:cubicBezTo>
                  <a:cubicBezTo>
                    <a:pt x="8277" y="4376"/>
                    <a:pt x="7729" y="5870"/>
                    <a:pt x="7158" y="7324"/>
                  </a:cubicBezTo>
                  <a:cubicBezTo>
                    <a:pt x="5075" y="12627"/>
                    <a:pt x="2672" y="17420"/>
                    <a:pt x="0" y="21600"/>
                  </a:cubicBezTo>
                  <a:close/>
                </a:path>
              </a:pathLst>
            </a:custGeom>
            <a:solidFill>
              <a:srgbClr val="C5E0B4">
                <a:alpha val="70000"/>
              </a:srgbClr>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42" name="Shape 2177"/>
            <p:cNvSpPr/>
            <p:nvPr/>
          </p:nvSpPr>
          <p:spPr>
            <a:xfrm>
              <a:off x="0" y="4306062"/>
              <a:ext cx="18530583" cy="170821"/>
            </a:xfrm>
            <a:prstGeom prst="roundRect">
              <a:avLst>
                <a:gd name="adj" fmla="val 50000"/>
              </a:avLst>
            </a:prstGeom>
            <a:solidFill>
              <a:srgbClr val="D4D2D6"/>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43" name="Shape 2178"/>
            <p:cNvSpPr/>
            <p:nvPr/>
          </p:nvSpPr>
          <p:spPr>
            <a:xfrm>
              <a:off x="3833390" y="4245213"/>
              <a:ext cx="274233" cy="2742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A7C04"/>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44" name="Shape 2179"/>
            <p:cNvSpPr/>
            <p:nvPr/>
          </p:nvSpPr>
          <p:spPr>
            <a:xfrm>
              <a:off x="6295037" y="4245213"/>
              <a:ext cx="274233" cy="2742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5E0B4"/>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45" name="Shape 2180"/>
            <p:cNvSpPr/>
            <p:nvPr/>
          </p:nvSpPr>
          <p:spPr>
            <a:xfrm>
              <a:off x="10818762" y="4245213"/>
              <a:ext cx="274233" cy="274234"/>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C5E0B4"/>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46" name="Shape 2181"/>
            <p:cNvSpPr/>
            <p:nvPr/>
          </p:nvSpPr>
          <p:spPr>
            <a:xfrm>
              <a:off x="12743723" y="4245213"/>
              <a:ext cx="274233" cy="2742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47" name="Shape 2182"/>
            <p:cNvSpPr/>
            <p:nvPr/>
          </p:nvSpPr>
          <p:spPr>
            <a:xfrm>
              <a:off x="15619511" y="4245213"/>
              <a:ext cx="274233" cy="274234"/>
            </a:xfrm>
            <a:custGeom>
              <a:avLst/>
              <a:gdLst/>
              <a:ahLst/>
              <a:cxnLst>
                <a:cxn ang="0">
                  <a:pos x="wd2" y="hd2"/>
                </a:cxn>
                <a:cxn ang="5400000">
                  <a:pos x="wd2" y="hd2"/>
                </a:cxn>
                <a:cxn ang="10800000">
                  <a:pos x="wd2" y="hd2"/>
                </a:cxn>
                <a:cxn ang="16200000">
                  <a:pos x="wd2" y="hd2"/>
                </a:cxn>
              </a:cxnLst>
              <a:rect l="0" t="0" r="r" b="b"/>
              <a:pathLst>
                <a:path w="19678"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6"/>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48" name="Shape 2183"/>
            <p:cNvSpPr/>
            <p:nvPr/>
          </p:nvSpPr>
          <p:spPr>
            <a:xfrm>
              <a:off x="8756685" y="4245213"/>
              <a:ext cx="274233" cy="2742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wrap="square" lIns="0" tIns="0" rIns="0" bIns="0" numCol="1" anchor="ctr">
              <a:noAutofit/>
            </a:bodyPr>
            <a:lstStyle/>
            <a:p>
              <a:pPr lvl="0">
                <a:lnSpc>
                  <a:spcPct val="120000"/>
                </a:lnSpc>
                <a:defRPr sz="3200"/>
              </a:pPr>
              <a:endParaRPr sz="1600" dirty="0">
                <a:solidFill>
                  <a:schemeClr val="bg1">
                    <a:lumMod val="65000"/>
                  </a:schemeClr>
                </a:solidFill>
                <a:cs typeface="+mn-ea"/>
                <a:sym typeface="+mn-lt"/>
              </a:endParaRPr>
            </a:p>
          </p:txBody>
        </p:sp>
        <p:sp>
          <p:nvSpPr>
            <p:cNvPr id="49" name="Shape 2184"/>
            <p:cNvSpPr/>
            <p:nvPr/>
          </p:nvSpPr>
          <p:spPr>
            <a:xfrm>
              <a:off x="3339559" y="4902421"/>
              <a:ext cx="1333771" cy="439352"/>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300" dirty="0">
                  <a:solidFill>
                    <a:schemeClr val="bg1">
                      <a:lumMod val="65000"/>
                    </a:schemeClr>
                  </a:solidFill>
                  <a:latin typeface="+mn-lt"/>
                  <a:ea typeface="+mn-ea"/>
                  <a:cs typeface="+mn-ea"/>
                  <a:sym typeface="+mn-lt"/>
                </a:rPr>
                <a:t>文字内容</a:t>
              </a:r>
              <a:endParaRPr sz="1300" dirty="0">
                <a:solidFill>
                  <a:schemeClr val="bg1">
                    <a:lumMod val="65000"/>
                  </a:schemeClr>
                </a:solidFill>
                <a:latin typeface="+mn-lt"/>
                <a:ea typeface="+mn-ea"/>
                <a:cs typeface="+mn-ea"/>
                <a:sym typeface="+mn-lt"/>
              </a:endParaRPr>
            </a:p>
          </p:txBody>
        </p:sp>
        <p:sp>
          <p:nvSpPr>
            <p:cNvPr id="52" name="Shape 2185"/>
            <p:cNvSpPr/>
            <p:nvPr/>
          </p:nvSpPr>
          <p:spPr>
            <a:xfrm>
              <a:off x="5798984" y="4902421"/>
              <a:ext cx="1333771" cy="439352"/>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300" dirty="0">
                  <a:solidFill>
                    <a:schemeClr val="bg1">
                      <a:lumMod val="65000"/>
                    </a:schemeClr>
                  </a:solidFill>
                  <a:latin typeface="+mn-lt"/>
                  <a:ea typeface="+mn-ea"/>
                  <a:cs typeface="+mn-ea"/>
                  <a:sym typeface="+mn-lt"/>
                </a:rPr>
                <a:t>文字内容</a:t>
              </a:r>
              <a:endParaRPr sz="1300" dirty="0">
                <a:solidFill>
                  <a:schemeClr val="bg1">
                    <a:lumMod val="65000"/>
                  </a:schemeClr>
                </a:solidFill>
                <a:latin typeface="+mn-lt"/>
                <a:ea typeface="+mn-ea"/>
                <a:cs typeface="+mn-ea"/>
                <a:sym typeface="+mn-lt"/>
              </a:endParaRPr>
            </a:p>
          </p:txBody>
        </p:sp>
        <p:sp>
          <p:nvSpPr>
            <p:cNvPr id="53" name="Shape 2186"/>
            <p:cNvSpPr/>
            <p:nvPr/>
          </p:nvSpPr>
          <p:spPr>
            <a:xfrm>
              <a:off x="8212641" y="4902421"/>
              <a:ext cx="1333771" cy="439352"/>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300" dirty="0">
                  <a:solidFill>
                    <a:schemeClr val="bg1">
                      <a:lumMod val="65000"/>
                    </a:schemeClr>
                  </a:solidFill>
                  <a:latin typeface="+mn-lt"/>
                  <a:ea typeface="+mn-ea"/>
                  <a:cs typeface="+mn-ea"/>
                  <a:sym typeface="+mn-lt"/>
                </a:rPr>
                <a:t>文字内容</a:t>
              </a:r>
              <a:endParaRPr sz="1300" dirty="0">
                <a:solidFill>
                  <a:schemeClr val="bg1">
                    <a:lumMod val="65000"/>
                  </a:schemeClr>
                </a:solidFill>
                <a:latin typeface="+mn-lt"/>
                <a:ea typeface="+mn-ea"/>
                <a:cs typeface="+mn-ea"/>
                <a:sym typeface="+mn-lt"/>
              </a:endParaRPr>
            </a:p>
          </p:txBody>
        </p:sp>
        <p:sp>
          <p:nvSpPr>
            <p:cNvPr id="54" name="Shape 2187"/>
            <p:cNvSpPr/>
            <p:nvPr/>
          </p:nvSpPr>
          <p:spPr>
            <a:xfrm>
              <a:off x="10339893" y="4902421"/>
              <a:ext cx="1333771" cy="439352"/>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300" dirty="0">
                  <a:solidFill>
                    <a:schemeClr val="bg1">
                      <a:lumMod val="65000"/>
                    </a:schemeClr>
                  </a:solidFill>
                  <a:latin typeface="+mn-lt"/>
                  <a:ea typeface="+mn-ea"/>
                  <a:cs typeface="+mn-ea"/>
                  <a:sym typeface="+mn-lt"/>
                </a:rPr>
                <a:t>文字内容</a:t>
              </a:r>
              <a:endParaRPr sz="1300" dirty="0">
                <a:solidFill>
                  <a:schemeClr val="bg1">
                    <a:lumMod val="65000"/>
                  </a:schemeClr>
                </a:solidFill>
                <a:latin typeface="+mn-lt"/>
                <a:ea typeface="+mn-ea"/>
                <a:cs typeface="+mn-ea"/>
                <a:sym typeface="+mn-lt"/>
              </a:endParaRPr>
            </a:p>
          </p:txBody>
        </p:sp>
        <p:sp>
          <p:nvSpPr>
            <p:cNvPr id="55" name="Shape 2188"/>
            <p:cNvSpPr/>
            <p:nvPr/>
          </p:nvSpPr>
          <p:spPr>
            <a:xfrm>
              <a:off x="12221673" y="4902421"/>
              <a:ext cx="1333771" cy="439352"/>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300" dirty="0">
                  <a:solidFill>
                    <a:schemeClr val="bg1">
                      <a:lumMod val="65000"/>
                    </a:schemeClr>
                  </a:solidFill>
                  <a:latin typeface="+mn-lt"/>
                  <a:ea typeface="+mn-ea"/>
                  <a:cs typeface="+mn-ea"/>
                  <a:sym typeface="+mn-lt"/>
                </a:rPr>
                <a:t>文字内容</a:t>
              </a:r>
              <a:endParaRPr sz="1300" dirty="0">
                <a:solidFill>
                  <a:schemeClr val="bg1">
                    <a:lumMod val="65000"/>
                  </a:schemeClr>
                </a:solidFill>
                <a:latin typeface="+mn-lt"/>
                <a:ea typeface="+mn-ea"/>
                <a:cs typeface="+mn-ea"/>
                <a:sym typeface="+mn-lt"/>
              </a:endParaRPr>
            </a:p>
          </p:txBody>
        </p:sp>
        <p:sp>
          <p:nvSpPr>
            <p:cNvPr id="56" name="Shape 2189"/>
            <p:cNvSpPr/>
            <p:nvPr/>
          </p:nvSpPr>
          <p:spPr>
            <a:xfrm>
              <a:off x="15164392" y="4902421"/>
              <a:ext cx="1333771" cy="439352"/>
            </a:xfrm>
            <a:prstGeom prst="rect">
              <a:avLst/>
            </a:prstGeom>
            <a:noFill/>
            <a:ln w="12700" cap="flat">
              <a:noFill/>
              <a:miter lim="400000"/>
            </a:ln>
            <a:effectLst/>
          </p:spPr>
          <p:txBody>
            <a:bodyPr wrap="none" lIns="0" tIns="0" rIns="0" bIns="0" numCol="1" anchor="ctr">
              <a:spAutoFit/>
            </a:bodyPr>
            <a:lstStyle>
              <a:lvl1pPr defTabSz="457200">
                <a:defRPr sz="3400">
                  <a:solidFill>
                    <a:srgbClr val="828589"/>
                  </a:solidFill>
                  <a:latin typeface="STIXGeneral-Bold"/>
                  <a:ea typeface="STIXGeneral-Bold"/>
                  <a:cs typeface="STIXGeneral-Bold"/>
                  <a:sym typeface="STIXGeneral-Bold"/>
                </a:defRPr>
              </a:lvl1pPr>
            </a:lstStyle>
            <a:p>
              <a:pPr lvl="0" algn="ctr">
                <a:lnSpc>
                  <a:spcPct val="120000"/>
                </a:lnSpc>
                <a:defRPr sz="1800">
                  <a:solidFill>
                    <a:srgbClr val="000000"/>
                  </a:solidFill>
                </a:defRPr>
              </a:pPr>
              <a:r>
                <a:rPr lang="zh-CN" altLang="en-US" sz="1300" dirty="0">
                  <a:solidFill>
                    <a:schemeClr val="bg1">
                      <a:lumMod val="65000"/>
                    </a:schemeClr>
                  </a:solidFill>
                  <a:latin typeface="+mn-lt"/>
                  <a:ea typeface="+mn-ea"/>
                  <a:cs typeface="+mn-ea"/>
                  <a:sym typeface="+mn-lt"/>
                </a:rPr>
                <a:t>文字内容</a:t>
              </a:r>
              <a:endParaRPr sz="1300" dirty="0">
                <a:solidFill>
                  <a:schemeClr val="bg1">
                    <a:lumMod val="65000"/>
                  </a:schemeClr>
                </a:solidFill>
                <a:latin typeface="+mn-lt"/>
                <a:ea typeface="+mn-ea"/>
                <a:cs typeface="+mn-ea"/>
                <a:sym typeface="+mn-lt"/>
              </a:endParaRPr>
            </a:p>
          </p:txBody>
        </p:sp>
      </p:grpSp>
      <p:sp>
        <p:nvSpPr>
          <p:cNvPr id="57" name="Shape 2191"/>
          <p:cNvSpPr/>
          <p:nvPr/>
        </p:nvSpPr>
        <p:spPr>
          <a:xfrm>
            <a:off x="1729223" y="4923102"/>
            <a:ext cx="1000274" cy="219676"/>
          </a:xfrm>
          <a:prstGeom prst="rect">
            <a:avLst/>
          </a:prstGeom>
          <a:ln w="12700">
            <a:miter lim="400000"/>
          </a:ln>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300" dirty="0">
                <a:solidFill>
                  <a:schemeClr val="bg1"/>
                </a:solidFill>
                <a:latin typeface="+mn-lt"/>
                <a:ea typeface="+mn-ea"/>
                <a:cs typeface="+mn-ea"/>
                <a:sym typeface="+mn-lt"/>
              </a:rPr>
              <a:t>请替换文字内</a:t>
            </a:r>
            <a:endParaRPr sz="1300" dirty="0">
              <a:solidFill>
                <a:schemeClr val="bg1"/>
              </a:solidFill>
              <a:latin typeface="+mn-lt"/>
              <a:ea typeface="+mn-ea"/>
              <a:cs typeface="+mn-ea"/>
              <a:sym typeface="+mn-lt"/>
            </a:endParaRPr>
          </a:p>
        </p:txBody>
      </p:sp>
      <p:sp>
        <p:nvSpPr>
          <p:cNvPr id="58" name="Shape 2192"/>
          <p:cNvSpPr/>
          <p:nvPr/>
        </p:nvSpPr>
        <p:spPr>
          <a:xfrm>
            <a:off x="1645007" y="5161545"/>
            <a:ext cx="1737558" cy="92333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bg1"/>
                </a:solidFill>
                <a:cs typeface="+mn-ea"/>
                <a:sym typeface="+mn-lt"/>
              </a:rPr>
              <a:t>请替换文字内容，修改文字内容，也可以直接复制你的内容到此。</a:t>
            </a:r>
            <a:endParaRPr sz="1200" dirty="0">
              <a:solidFill>
                <a:schemeClr val="bg1"/>
              </a:solidFill>
              <a:cs typeface="+mn-ea"/>
              <a:sym typeface="+mn-lt"/>
            </a:endParaRPr>
          </a:p>
        </p:txBody>
      </p:sp>
      <p:sp>
        <p:nvSpPr>
          <p:cNvPr id="59" name="Shape 2196"/>
          <p:cNvSpPr/>
          <p:nvPr/>
        </p:nvSpPr>
        <p:spPr>
          <a:xfrm>
            <a:off x="5275772" y="4977114"/>
            <a:ext cx="137109" cy="13711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0" tIns="0" rIns="0" bIns="0" anchor="ctr"/>
          <a:lstStyle/>
          <a:p>
            <a:pPr lvl="0">
              <a:lnSpc>
                <a:spcPct val="120000"/>
              </a:lnSpc>
              <a:defRPr sz="3200"/>
            </a:pPr>
            <a:endParaRPr sz="1600" dirty="0">
              <a:solidFill>
                <a:schemeClr val="bg1">
                  <a:lumMod val="65000"/>
                </a:schemeClr>
              </a:solidFill>
              <a:cs typeface="+mn-ea"/>
              <a:sym typeface="+mn-lt"/>
            </a:endParaRPr>
          </a:p>
        </p:txBody>
      </p:sp>
      <p:sp>
        <p:nvSpPr>
          <p:cNvPr id="60" name="Shape 2197"/>
          <p:cNvSpPr/>
          <p:nvPr/>
        </p:nvSpPr>
        <p:spPr>
          <a:xfrm>
            <a:off x="5518733" y="4923102"/>
            <a:ext cx="1000274" cy="219676"/>
          </a:xfrm>
          <a:prstGeom prst="rect">
            <a:avLst/>
          </a:prstGeom>
          <a:ln w="12700">
            <a:miter lim="400000"/>
          </a:ln>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300" dirty="0">
                <a:solidFill>
                  <a:schemeClr val="bg1"/>
                </a:solidFill>
                <a:latin typeface="+mn-lt"/>
                <a:ea typeface="+mn-ea"/>
                <a:cs typeface="+mn-ea"/>
                <a:sym typeface="+mn-lt"/>
              </a:rPr>
              <a:t>请替换文字内</a:t>
            </a:r>
            <a:endParaRPr sz="1300" dirty="0">
              <a:solidFill>
                <a:schemeClr val="bg1"/>
              </a:solidFill>
              <a:latin typeface="+mn-lt"/>
              <a:ea typeface="+mn-ea"/>
              <a:cs typeface="+mn-ea"/>
              <a:sym typeface="+mn-lt"/>
            </a:endParaRPr>
          </a:p>
        </p:txBody>
      </p:sp>
      <p:sp>
        <p:nvSpPr>
          <p:cNvPr id="61" name="Shape 2198"/>
          <p:cNvSpPr/>
          <p:nvPr/>
        </p:nvSpPr>
        <p:spPr>
          <a:xfrm>
            <a:off x="5427255" y="5161545"/>
            <a:ext cx="1737558" cy="92333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bg1"/>
                </a:solidFill>
                <a:cs typeface="+mn-ea"/>
                <a:sym typeface="+mn-lt"/>
              </a:rPr>
              <a:t>请替换文字内容，修改文字内容，也可以直接复制你的内容到此。</a:t>
            </a:r>
          </a:p>
        </p:txBody>
      </p:sp>
      <p:sp>
        <p:nvSpPr>
          <p:cNvPr id="62" name="Shape 2199"/>
          <p:cNvSpPr/>
          <p:nvPr/>
        </p:nvSpPr>
        <p:spPr>
          <a:xfrm>
            <a:off x="8974827" y="4977114"/>
            <a:ext cx="137109" cy="13711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0" tIns="0" rIns="0" bIns="0" anchor="ctr"/>
          <a:lstStyle/>
          <a:p>
            <a:pPr lvl="0">
              <a:lnSpc>
                <a:spcPct val="120000"/>
              </a:lnSpc>
              <a:defRPr sz="3200"/>
            </a:pPr>
            <a:endParaRPr sz="1600" dirty="0">
              <a:solidFill>
                <a:schemeClr val="bg1">
                  <a:lumMod val="65000"/>
                </a:schemeClr>
              </a:solidFill>
              <a:cs typeface="+mn-ea"/>
              <a:sym typeface="+mn-lt"/>
            </a:endParaRPr>
          </a:p>
        </p:txBody>
      </p:sp>
      <p:sp>
        <p:nvSpPr>
          <p:cNvPr id="63" name="Shape 2200"/>
          <p:cNvSpPr/>
          <p:nvPr/>
        </p:nvSpPr>
        <p:spPr>
          <a:xfrm>
            <a:off x="9217788" y="4923102"/>
            <a:ext cx="1000274" cy="219676"/>
          </a:xfrm>
          <a:prstGeom prst="rect">
            <a:avLst/>
          </a:prstGeom>
          <a:ln w="12700">
            <a:miter lim="400000"/>
          </a:ln>
        </p:spPr>
        <p:txBody>
          <a:bodyPr wrap="none" lIns="0" tIns="0" rIns="0" bIns="0">
            <a:spAutoFit/>
          </a:bodyPr>
          <a:lstStyle>
            <a:lvl1pPr algn="l" defTabSz="457200">
              <a:defRPr sz="3400">
                <a:solidFill>
                  <a:srgbClr val="828589"/>
                </a:solidFill>
                <a:latin typeface="STIXGeneral-Bold"/>
                <a:ea typeface="STIXGeneral-Bold"/>
                <a:cs typeface="STIXGeneral-Bold"/>
                <a:sym typeface="STIXGeneral-Bold"/>
              </a:defRPr>
            </a:lvl1pPr>
          </a:lstStyle>
          <a:p>
            <a:pPr lvl="0">
              <a:lnSpc>
                <a:spcPct val="120000"/>
              </a:lnSpc>
              <a:defRPr sz="1800">
                <a:solidFill>
                  <a:srgbClr val="000000"/>
                </a:solidFill>
              </a:defRPr>
            </a:pPr>
            <a:r>
              <a:rPr lang="zh-CN" altLang="en-US" sz="1300" dirty="0">
                <a:solidFill>
                  <a:schemeClr val="bg1"/>
                </a:solidFill>
                <a:latin typeface="+mn-lt"/>
                <a:ea typeface="+mn-ea"/>
                <a:cs typeface="+mn-ea"/>
                <a:sym typeface="+mn-lt"/>
              </a:rPr>
              <a:t>请替换文字内</a:t>
            </a:r>
            <a:endParaRPr sz="1300" dirty="0">
              <a:solidFill>
                <a:schemeClr val="bg1"/>
              </a:solidFill>
              <a:latin typeface="+mn-lt"/>
              <a:ea typeface="+mn-ea"/>
              <a:cs typeface="+mn-ea"/>
              <a:sym typeface="+mn-lt"/>
            </a:endParaRPr>
          </a:p>
        </p:txBody>
      </p:sp>
      <p:sp>
        <p:nvSpPr>
          <p:cNvPr id="64" name="Shape 2201"/>
          <p:cNvSpPr/>
          <p:nvPr/>
        </p:nvSpPr>
        <p:spPr>
          <a:xfrm>
            <a:off x="9119048" y="5161545"/>
            <a:ext cx="1737558" cy="923330"/>
          </a:xfrm>
          <a:prstGeom prst="rect">
            <a:avLst/>
          </a:prstGeom>
        </p:spPr>
        <p:txBody>
          <a:bodyPr wrap="square">
            <a:spAutoFit/>
            <a:scene3d>
              <a:camera prst="orthographicFront"/>
              <a:lightRig rig="threePt" dir="t"/>
            </a:scene3d>
            <a:sp3d contourW="12700"/>
          </a:bodyPr>
          <a:lstStyle/>
          <a:p>
            <a:pPr>
              <a:lnSpc>
                <a:spcPct val="150000"/>
              </a:lnSpc>
            </a:pPr>
            <a:r>
              <a:rPr lang="zh-CN" altLang="en-US" sz="1200" dirty="0">
                <a:solidFill>
                  <a:schemeClr val="bg1"/>
                </a:solidFill>
                <a:cs typeface="+mn-ea"/>
                <a:sym typeface="+mn-lt"/>
              </a:rPr>
              <a:t>请替换文字内容，修改文字内容，也可以直接复制你的内容到此。</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randombar(horizontal)">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indefinite" fill="hold"/>
                                        <p:tgtEl>
                                          <p:spTgt spid="35"/>
                                        </p:tgtEl>
                                        <p:attrNameLst>
                                          <p:attrName>style.visibility</p:attrName>
                                        </p:attrNameLst>
                                      </p:cBhvr>
                                      <p:to>
                                        <p:strVal val="visible"/>
                                      </p:to>
                                    </p:set>
                                    <p:animEffect transition="in" filter="wipe(down)">
                                      <p:cBhvr>
                                        <p:cTn id="12" dur="10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1000" fill="hold"/>
                                        <p:tgtEl>
                                          <p:spTgt spid="57"/>
                                        </p:tgtEl>
                                        <p:attrNameLst>
                                          <p:attrName>ppt_w</p:attrName>
                                        </p:attrNameLst>
                                      </p:cBhvr>
                                      <p:tavLst>
                                        <p:tav tm="0">
                                          <p:val>
                                            <p:fltVal val="0"/>
                                          </p:val>
                                        </p:tav>
                                        <p:tav tm="100000">
                                          <p:val>
                                            <p:strVal val="#ppt_w"/>
                                          </p:val>
                                        </p:tav>
                                      </p:tavLst>
                                    </p:anim>
                                    <p:anim calcmode="lin" valueType="num">
                                      <p:cBhvr>
                                        <p:cTn id="18" dur="1000" fill="hold"/>
                                        <p:tgtEl>
                                          <p:spTgt spid="57"/>
                                        </p:tgtEl>
                                        <p:attrNameLst>
                                          <p:attrName>ppt_h</p:attrName>
                                        </p:attrNameLst>
                                      </p:cBhvr>
                                      <p:tavLst>
                                        <p:tav tm="0">
                                          <p:val>
                                            <p:fltVal val="0"/>
                                          </p:val>
                                        </p:tav>
                                        <p:tav tm="100000">
                                          <p:val>
                                            <p:strVal val="#ppt_h"/>
                                          </p:val>
                                        </p:tav>
                                      </p:tavLst>
                                    </p:anim>
                                    <p:anim calcmode="lin" valueType="num">
                                      <p:cBhvr>
                                        <p:cTn id="19" dur="1000" fill="hold"/>
                                        <p:tgtEl>
                                          <p:spTgt spid="57"/>
                                        </p:tgtEl>
                                        <p:attrNameLst>
                                          <p:attrName>style.rotation</p:attrName>
                                        </p:attrNameLst>
                                      </p:cBhvr>
                                      <p:tavLst>
                                        <p:tav tm="0">
                                          <p:val>
                                            <p:fltVal val="90"/>
                                          </p:val>
                                        </p:tav>
                                        <p:tav tm="100000">
                                          <p:val>
                                            <p:fltVal val="0"/>
                                          </p:val>
                                        </p:tav>
                                      </p:tavLst>
                                    </p:anim>
                                    <p:animEffect transition="in" filter="fade">
                                      <p:cBhvr>
                                        <p:cTn id="20" dur="1000"/>
                                        <p:tgtEl>
                                          <p:spTgt spid="5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anim calcmode="lin" valueType="num">
                                      <p:cBhvr>
                                        <p:cTn id="23" dur="1000" fill="hold"/>
                                        <p:tgtEl>
                                          <p:spTgt spid="58"/>
                                        </p:tgtEl>
                                        <p:attrNameLst>
                                          <p:attrName>ppt_w</p:attrName>
                                        </p:attrNameLst>
                                      </p:cBhvr>
                                      <p:tavLst>
                                        <p:tav tm="0">
                                          <p:val>
                                            <p:fltVal val="0"/>
                                          </p:val>
                                        </p:tav>
                                        <p:tav tm="100000">
                                          <p:val>
                                            <p:strVal val="#ppt_w"/>
                                          </p:val>
                                        </p:tav>
                                      </p:tavLst>
                                    </p:anim>
                                    <p:anim calcmode="lin" valueType="num">
                                      <p:cBhvr>
                                        <p:cTn id="24" dur="1000" fill="hold"/>
                                        <p:tgtEl>
                                          <p:spTgt spid="58"/>
                                        </p:tgtEl>
                                        <p:attrNameLst>
                                          <p:attrName>ppt_h</p:attrName>
                                        </p:attrNameLst>
                                      </p:cBhvr>
                                      <p:tavLst>
                                        <p:tav tm="0">
                                          <p:val>
                                            <p:fltVal val="0"/>
                                          </p:val>
                                        </p:tav>
                                        <p:tav tm="100000">
                                          <p:val>
                                            <p:strVal val="#ppt_h"/>
                                          </p:val>
                                        </p:tav>
                                      </p:tavLst>
                                    </p:anim>
                                    <p:anim calcmode="lin" valueType="num">
                                      <p:cBhvr>
                                        <p:cTn id="25" dur="1000" fill="hold"/>
                                        <p:tgtEl>
                                          <p:spTgt spid="58"/>
                                        </p:tgtEl>
                                        <p:attrNameLst>
                                          <p:attrName>style.rotation</p:attrName>
                                        </p:attrNameLst>
                                      </p:cBhvr>
                                      <p:tavLst>
                                        <p:tav tm="0">
                                          <p:val>
                                            <p:fltVal val="90"/>
                                          </p:val>
                                        </p:tav>
                                        <p:tav tm="100000">
                                          <p:val>
                                            <p:fltVal val="0"/>
                                          </p:val>
                                        </p:tav>
                                      </p:tavLst>
                                    </p:anim>
                                    <p:animEffect transition="in" filter="fade">
                                      <p:cBhvr>
                                        <p:cTn id="26" dur="1000"/>
                                        <p:tgtEl>
                                          <p:spTgt spid="58"/>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1000" fill="hold"/>
                                        <p:tgtEl>
                                          <p:spTgt spid="29"/>
                                        </p:tgtEl>
                                        <p:attrNameLst>
                                          <p:attrName>ppt_w</p:attrName>
                                        </p:attrNameLst>
                                      </p:cBhvr>
                                      <p:tavLst>
                                        <p:tav tm="0">
                                          <p:val>
                                            <p:fltVal val="0"/>
                                          </p:val>
                                        </p:tav>
                                        <p:tav tm="100000">
                                          <p:val>
                                            <p:strVal val="#ppt_w"/>
                                          </p:val>
                                        </p:tav>
                                      </p:tavLst>
                                    </p:anim>
                                    <p:anim calcmode="lin" valueType="num">
                                      <p:cBhvr>
                                        <p:cTn id="30" dur="1000" fill="hold"/>
                                        <p:tgtEl>
                                          <p:spTgt spid="29"/>
                                        </p:tgtEl>
                                        <p:attrNameLst>
                                          <p:attrName>ppt_h</p:attrName>
                                        </p:attrNameLst>
                                      </p:cBhvr>
                                      <p:tavLst>
                                        <p:tav tm="0">
                                          <p:val>
                                            <p:fltVal val="0"/>
                                          </p:val>
                                        </p:tav>
                                        <p:tav tm="100000">
                                          <p:val>
                                            <p:strVal val="#ppt_h"/>
                                          </p:val>
                                        </p:tav>
                                      </p:tavLst>
                                    </p:anim>
                                    <p:anim calcmode="lin" valueType="num">
                                      <p:cBhvr>
                                        <p:cTn id="31" dur="1000" fill="hold"/>
                                        <p:tgtEl>
                                          <p:spTgt spid="29"/>
                                        </p:tgtEl>
                                        <p:attrNameLst>
                                          <p:attrName>style.rotation</p:attrName>
                                        </p:attrNameLst>
                                      </p:cBhvr>
                                      <p:tavLst>
                                        <p:tav tm="0">
                                          <p:val>
                                            <p:fltVal val="90"/>
                                          </p:val>
                                        </p:tav>
                                        <p:tav tm="100000">
                                          <p:val>
                                            <p:fltVal val="0"/>
                                          </p:val>
                                        </p:tav>
                                      </p:tavLst>
                                    </p:anim>
                                    <p:animEffect transition="in" filter="fade">
                                      <p:cBhvr>
                                        <p:cTn id="32" dur="10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ppt_w</p:attrName>
                                        </p:attrNameLst>
                                      </p:cBhvr>
                                      <p:tavLst>
                                        <p:tav tm="0">
                                          <p:val>
                                            <p:fltVal val="0"/>
                                          </p:val>
                                        </p:tav>
                                        <p:tav tm="100000">
                                          <p:val>
                                            <p:strVal val="#ppt_w"/>
                                          </p:val>
                                        </p:tav>
                                      </p:tavLst>
                                    </p:anim>
                                    <p:anim calcmode="lin" valueType="num">
                                      <p:cBhvr>
                                        <p:cTn id="43" dur="500" fill="hold"/>
                                        <p:tgtEl>
                                          <p:spTgt spid="60"/>
                                        </p:tgtEl>
                                        <p:attrNameLst>
                                          <p:attrName>ppt_h</p:attrName>
                                        </p:attrNameLst>
                                      </p:cBhvr>
                                      <p:tavLst>
                                        <p:tav tm="0">
                                          <p:val>
                                            <p:fltVal val="0"/>
                                          </p:val>
                                        </p:tav>
                                        <p:tav tm="100000">
                                          <p:val>
                                            <p:strVal val="#ppt_h"/>
                                          </p:val>
                                        </p:tav>
                                      </p:tavLst>
                                    </p:anim>
                                    <p:animEffect transition="in" filter="fade">
                                      <p:cBhvr>
                                        <p:cTn id="44" dur="500"/>
                                        <p:tgtEl>
                                          <p:spTgt spid="6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2000"/>
                                        <p:tgtEl>
                                          <p:spTgt spid="63"/>
                                        </p:tgtEl>
                                      </p:cBhvr>
                                    </p:animEffect>
                                    <p:anim calcmode="lin" valueType="num">
                                      <p:cBhvr>
                                        <p:cTn id="55" dur="2000" fill="hold"/>
                                        <p:tgtEl>
                                          <p:spTgt spid="63"/>
                                        </p:tgtEl>
                                        <p:attrNameLst>
                                          <p:attrName>ppt_w</p:attrName>
                                        </p:attrNameLst>
                                      </p:cBhvr>
                                      <p:tavLst>
                                        <p:tav tm="0" fmla="#ppt_w*sin(2.5*pi*$)">
                                          <p:val>
                                            <p:fltVal val="0"/>
                                          </p:val>
                                        </p:tav>
                                        <p:tav tm="100000">
                                          <p:val>
                                            <p:fltVal val="1"/>
                                          </p:val>
                                        </p:tav>
                                      </p:tavLst>
                                    </p:anim>
                                    <p:anim calcmode="lin" valueType="num">
                                      <p:cBhvr>
                                        <p:cTn id="56" dur="2000" fill="hold"/>
                                        <p:tgtEl>
                                          <p:spTgt spid="63"/>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2000"/>
                                        <p:tgtEl>
                                          <p:spTgt spid="62"/>
                                        </p:tgtEl>
                                      </p:cBhvr>
                                    </p:animEffect>
                                    <p:anim calcmode="lin" valueType="num">
                                      <p:cBhvr>
                                        <p:cTn id="60" dur="2000" fill="hold"/>
                                        <p:tgtEl>
                                          <p:spTgt spid="62"/>
                                        </p:tgtEl>
                                        <p:attrNameLst>
                                          <p:attrName>ppt_w</p:attrName>
                                        </p:attrNameLst>
                                      </p:cBhvr>
                                      <p:tavLst>
                                        <p:tav tm="0" fmla="#ppt_w*sin(2.5*pi*$)">
                                          <p:val>
                                            <p:fltVal val="0"/>
                                          </p:val>
                                        </p:tav>
                                        <p:tav tm="100000">
                                          <p:val>
                                            <p:fltVal val="1"/>
                                          </p:val>
                                        </p:tav>
                                      </p:tavLst>
                                    </p:anim>
                                    <p:anim calcmode="lin" valueType="num">
                                      <p:cBhvr>
                                        <p:cTn id="61" dur="2000" fill="hold"/>
                                        <p:tgtEl>
                                          <p:spTgt spid="62"/>
                                        </p:tgtEl>
                                        <p:attrNameLst>
                                          <p:attrName>ppt_h</p:attrName>
                                        </p:attrNameLst>
                                      </p:cBhvr>
                                      <p:tavLst>
                                        <p:tav tm="0">
                                          <p:val>
                                            <p:strVal val="#ppt_h"/>
                                          </p:val>
                                        </p:tav>
                                        <p:tav tm="100000">
                                          <p:val>
                                            <p:strVal val="#ppt_h"/>
                                          </p:val>
                                        </p:tav>
                                      </p:tavLst>
                                    </p:anim>
                                  </p:childTnLst>
                                </p:cTn>
                              </p:par>
                              <p:par>
                                <p:cTn id="62" presetID="45" presetClass="entr" presetSubtype="0" fill="hold" grpId="0" nodeType="withEffect">
                                  <p:stCondLst>
                                    <p:cond delay="0"/>
                                  </p:stCondLst>
                                  <p:childTnLst>
                                    <p:set>
                                      <p:cBhvr>
                                        <p:cTn id="63" dur="1" fill="hold">
                                          <p:stCondLst>
                                            <p:cond delay="0"/>
                                          </p:stCondLst>
                                        </p:cTn>
                                        <p:tgtEl>
                                          <p:spTgt spid="64"/>
                                        </p:tgtEl>
                                        <p:attrNameLst>
                                          <p:attrName>style.visibility</p:attrName>
                                        </p:attrNameLst>
                                      </p:cBhvr>
                                      <p:to>
                                        <p:strVal val="visible"/>
                                      </p:to>
                                    </p:set>
                                    <p:animEffect transition="in" filter="fade">
                                      <p:cBhvr>
                                        <p:cTn id="64" dur="2000"/>
                                        <p:tgtEl>
                                          <p:spTgt spid="64"/>
                                        </p:tgtEl>
                                      </p:cBhvr>
                                    </p:animEffect>
                                    <p:anim calcmode="lin" valueType="num">
                                      <p:cBhvr>
                                        <p:cTn id="65" dur="2000" fill="hold"/>
                                        <p:tgtEl>
                                          <p:spTgt spid="64"/>
                                        </p:tgtEl>
                                        <p:attrNameLst>
                                          <p:attrName>ppt_w</p:attrName>
                                        </p:attrNameLst>
                                      </p:cBhvr>
                                      <p:tavLst>
                                        <p:tav tm="0" fmla="#ppt_w*sin(2.5*pi*$)">
                                          <p:val>
                                            <p:fltVal val="0"/>
                                          </p:val>
                                        </p:tav>
                                        <p:tav tm="100000">
                                          <p:val>
                                            <p:fltVal val="1"/>
                                          </p:val>
                                        </p:tav>
                                      </p:tavLst>
                                    </p:anim>
                                    <p:anim calcmode="lin" valueType="num">
                                      <p:cBhvr>
                                        <p:cTn id="66" dur="2000" fill="hold"/>
                                        <p:tgtEl>
                                          <p:spTgt spid="6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dvAuto="0"/>
      <p:bldP spid="57" grpId="0" animBg="1"/>
      <p:bldP spid="58" grpId="0"/>
      <p:bldP spid="59" grpId="0" animBg="1"/>
      <p:bldP spid="60" grpId="0" animBg="1"/>
      <p:bldP spid="61" grpId="0"/>
      <p:bldP spid="62" grpId="0" animBg="1"/>
      <p:bldP spid="63" grpId="0" animBg="1"/>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盈利预测</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pic>
        <p:nvPicPr>
          <p:cNvPr id="68" name="图片 67"/>
          <p:cNvPicPr>
            <a:picLocks noChangeAspect="1"/>
          </p:cNvPicPr>
          <p:nvPr/>
        </p:nvPicPr>
        <p:blipFill>
          <a:blip r:embed="rId2" cstate="screen"/>
          <a:stretch>
            <a:fillRect/>
          </a:stretch>
        </p:blipFill>
        <p:spPr>
          <a:xfrm>
            <a:off x="6276975" y="2773566"/>
            <a:ext cx="5476774" cy="3648330"/>
          </a:xfrm>
          <a:custGeom>
            <a:avLst/>
            <a:gdLst>
              <a:gd name="connsiteX0" fmla="*/ 0 w 5476774"/>
              <a:gd name="connsiteY0" fmla="*/ 0 h 3667225"/>
              <a:gd name="connsiteX1" fmla="*/ 5476774 w 5476774"/>
              <a:gd name="connsiteY1" fmla="*/ 0 h 3667225"/>
              <a:gd name="connsiteX2" fmla="*/ 5476774 w 5476774"/>
              <a:gd name="connsiteY2" fmla="*/ 3667225 h 3667225"/>
              <a:gd name="connsiteX3" fmla="*/ 0 w 5476774"/>
              <a:gd name="connsiteY3" fmla="*/ 3667225 h 3667225"/>
            </a:gdLst>
            <a:ahLst/>
            <a:cxnLst>
              <a:cxn ang="0">
                <a:pos x="connsiteX0" y="connsiteY0"/>
              </a:cxn>
              <a:cxn ang="0">
                <a:pos x="connsiteX1" y="connsiteY1"/>
              </a:cxn>
              <a:cxn ang="0">
                <a:pos x="connsiteX2" y="connsiteY2"/>
              </a:cxn>
              <a:cxn ang="0">
                <a:pos x="connsiteX3" y="connsiteY3"/>
              </a:cxn>
            </a:cxnLst>
            <a:rect l="l" t="t" r="r" b="b"/>
            <a:pathLst>
              <a:path w="5476774" h="3667225">
                <a:moveTo>
                  <a:pt x="0" y="0"/>
                </a:moveTo>
                <a:lnTo>
                  <a:pt x="5476774" y="0"/>
                </a:lnTo>
                <a:lnTo>
                  <a:pt x="5476774" y="3667225"/>
                </a:lnTo>
                <a:lnTo>
                  <a:pt x="0" y="3667225"/>
                </a:lnTo>
                <a:close/>
              </a:path>
            </a:pathLst>
          </a:custGeom>
        </p:spPr>
      </p:pic>
      <p:pic>
        <p:nvPicPr>
          <p:cNvPr id="69" name="图片 68"/>
          <p:cNvPicPr>
            <a:picLocks noChangeAspect="1"/>
          </p:cNvPicPr>
          <p:nvPr/>
        </p:nvPicPr>
        <p:blipFill>
          <a:blip r:embed="rId3" cstate="screen"/>
          <a:stretch>
            <a:fillRect/>
          </a:stretch>
        </p:blipFill>
        <p:spPr>
          <a:xfrm>
            <a:off x="428726" y="2772141"/>
            <a:ext cx="5476774" cy="3651182"/>
          </a:xfrm>
          <a:custGeom>
            <a:avLst/>
            <a:gdLst>
              <a:gd name="connsiteX0" fmla="*/ 0 w 5476774"/>
              <a:gd name="connsiteY0" fmla="*/ 0 h 3667225"/>
              <a:gd name="connsiteX1" fmla="*/ 5476774 w 5476774"/>
              <a:gd name="connsiteY1" fmla="*/ 0 h 3667225"/>
              <a:gd name="connsiteX2" fmla="*/ 5476774 w 5476774"/>
              <a:gd name="connsiteY2" fmla="*/ 3667225 h 3667225"/>
              <a:gd name="connsiteX3" fmla="*/ 0 w 5476774"/>
              <a:gd name="connsiteY3" fmla="*/ 3667225 h 3667225"/>
            </a:gdLst>
            <a:ahLst/>
            <a:cxnLst>
              <a:cxn ang="0">
                <a:pos x="connsiteX0" y="connsiteY0"/>
              </a:cxn>
              <a:cxn ang="0">
                <a:pos x="connsiteX1" y="connsiteY1"/>
              </a:cxn>
              <a:cxn ang="0">
                <a:pos x="connsiteX2" y="connsiteY2"/>
              </a:cxn>
              <a:cxn ang="0">
                <a:pos x="connsiteX3" y="connsiteY3"/>
              </a:cxn>
            </a:cxnLst>
            <a:rect l="l" t="t" r="r" b="b"/>
            <a:pathLst>
              <a:path w="5476774" h="3667225">
                <a:moveTo>
                  <a:pt x="0" y="0"/>
                </a:moveTo>
                <a:lnTo>
                  <a:pt x="5476774" y="0"/>
                </a:lnTo>
                <a:lnTo>
                  <a:pt x="5476774" y="3667225"/>
                </a:lnTo>
                <a:lnTo>
                  <a:pt x="0" y="3667225"/>
                </a:lnTo>
                <a:close/>
              </a:path>
            </a:pathLst>
          </a:custGeom>
        </p:spPr>
      </p:pic>
      <p:sp>
        <p:nvSpPr>
          <p:cNvPr id="70" name="文本框 69"/>
          <p:cNvSpPr txBox="1"/>
          <p:nvPr/>
        </p:nvSpPr>
        <p:spPr>
          <a:xfrm>
            <a:off x="3620962" y="1234057"/>
            <a:ext cx="495007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4A7C04"/>
                </a:solidFill>
                <a:effectLst/>
                <a:uLnTx/>
                <a:uFillTx/>
                <a:cs typeface="+mn-ea"/>
                <a:sym typeface="+mn-lt"/>
              </a:rPr>
              <a:t>在此添加您的标题</a:t>
            </a:r>
          </a:p>
        </p:txBody>
      </p:sp>
      <p:sp>
        <p:nvSpPr>
          <p:cNvPr id="71" name="文本框 70"/>
          <p:cNvSpPr txBox="1"/>
          <p:nvPr/>
        </p:nvSpPr>
        <p:spPr>
          <a:xfrm>
            <a:off x="808075" y="1848860"/>
            <a:ext cx="10808292"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cs typeface="+mn-ea"/>
                <a:sym typeface="+mn-lt"/>
              </a:rPr>
              <a:t>先告诉他人你的结论，再讲述你的依据，自下而上地思考。先告诉他人你的结论。先告诉他人你的结论，再讲述你的依据，自下而上地思考。先告诉他人你的结论。先告诉他人你的结论，再讲述你的依据，自下而上地思考。先告诉他人你的结论。</a:t>
            </a:r>
            <a:endParaRPr kumimoji="0" lang="en-US" altLang="zh-CN" sz="1200" b="0" i="0" u="none" strike="noStrike" kern="0" cap="none" spc="0" normalizeH="0" baseline="0" noProof="0" dirty="0">
              <a:ln>
                <a:noFill/>
              </a:ln>
              <a:solidFill>
                <a:schemeClr val="bg2">
                  <a:lumMod val="10000"/>
                </a:schemeClr>
              </a:solidFill>
              <a:effectLst/>
              <a:uLnTx/>
              <a:uFillTx/>
              <a:cs typeface="+mn-ea"/>
              <a:sym typeface="+mn-lt"/>
            </a:endParaRPr>
          </a:p>
        </p:txBody>
      </p:sp>
      <p:sp>
        <p:nvSpPr>
          <p:cNvPr id="72" name="矩形 71"/>
          <p:cNvSpPr/>
          <p:nvPr/>
        </p:nvSpPr>
        <p:spPr>
          <a:xfrm>
            <a:off x="8688236" y="2764119"/>
            <a:ext cx="3065513" cy="3667225"/>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3" name="矩形 72"/>
          <p:cNvSpPr/>
          <p:nvPr/>
        </p:nvSpPr>
        <p:spPr>
          <a:xfrm>
            <a:off x="2841625" y="2764119"/>
            <a:ext cx="3065513" cy="3667225"/>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4" name="Freeform 430"/>
          <p:cNvSpPr>
            <a:spLocks noEditPoints="1"/>
          </p:cNvSpPr>
          <p:nvPr/>
        </p:nvSpPr>
        <p:spPr bwMode="auto">
          <a:xfrm>
            <a:off x="4051386" y="3624394"/>
            <a:ext cx="533399" cy="359782"/>
          </a:xfrm>
          <a:custGeom>
            <a:avLst/>
            <a:gdLst>
              <a:gd name="T0" fmla="*/ 155 w 228"/>
              <a:gd name="T1" fmla="*/ 48 h 154"/>
              <a:gd name="T2" fmla="*/ 202 w 228"/>
              <a:gd name="T3" fmla="*/ 86 h 154"/>
              <a:gd name="T4" fmla="*/ 178 w 228"/>
              <a:gd name="T5" fmla="*/ 154 h 154"/>
              <a:gd name="T6" fmla="*/ 178 w 228"/>
              <a:gd name="T7" fmla="*/ 125 h 154"/>
              <a:gd name="T8" fmla="*/ 168 w 228"/>
              <a:gd name="T9" fmla="*/ 135 h 154"/>
              <a:gd name="T10" fmla="*/ 23 w 228"/>
              <a:gd name="T11" fmla="*/ 135 h 154"/>
              <a:gd name="T12" fmla="*/ 42 w 228"/>
              <a:gd name="T13" fmla="*/ 116 h 154"/>
              <a:gd name="T14" fmla="*/ 42 w 228"/>
              <a:gd name="T15" fmla="*/ 145 h 154"/>
              <a:gd name="T16" fmla="*/ 8 w 228"/>
              <a:gd name="T17" fmla="*/ 0 h 154"/>
              <a:gd name="T18" fmla="*/ 136 w 228"/>
              <a:gd name="T19" fmla="*/ 131 h 154"/>
              <a:gd name="T20" fmla="*/ 17 w 228"/>
              <a:gd name="T21" fmla="*/ 131 h 154"/>
              <a:gd name="T22" fmla="*/ 0 w 228"/>
              <a:gd name="T23" fmla="*/ 7 h 154"/>
              <a:gd name="T24" fmla="*/ 64 w 228"/>
              <a:gd name="T25" fmla="*/ 89 h 154"/>
              <a:gd name="T26" fmla="*/ 62 w 228"/>
              <a:gd name="T27" fmla="*/ 92 h 154"/>
              <a:gd name="T28" fmla="*/ 24 w 228"/>
              <a:gd name="T29" fmla="*/ 91 h 154"/>
              <a:gd name="T30" fmla="*/ 23 w 228"/>
              <a:gd name="T31" fmla="*/ 84 h 154"/>
              <a:gd name="T32" fmla="*/ 26 w 228"/>
              <a:gd name="T33" fmla="*/ 78 h 154"/>
              <a:gd name="T34" fmla="*/ 45 w 228"/>
              <a:gd name="T35" fmla="*/ 55 h 154"/>
              <a:gd name="T36" fmla="*/ 46 w 228"/>
              <a:gd name="T37" fmla="*/ 45 h 154"/>
              <a:gd name="T38" fmla="*/ 39 w 228"/>
              <a:gd name="T39" fmla="*/ 40 h 154"/>
              <a:gd name="T40" fmla="*/ 27 w 228"/>
              <a:gd name="T41" fmla="*/ 44 h 154"/>
              <a:gd name="T42" fmla="*/ 24 w 228"/>
              <a:gd name="T43" fmla="*/ 43 h 154"/>
              <a:gd name="T44" fmla="*/ 24 w 228"/>
              <a:gd name="T45" fmla="*/ 37 h 154"/>
              <a:gd name="T46" fmla="*/ 25 w 228"/>
              <a:gd name="T47" fmla="*/ 34 h 154"/>
              <a:gd name="T48" fmla="*/ 37 w 228"/>
              <a:gd name="T49" fmla="*/ 29 h 154"/>
              <a:gd name="T50" fmla="*/ 57 w 228"/>
              <a:gd name="T51" fmla="*/ 33 h 154"/>
              <a:gd name="T52" fmla="*/ 61 w 228"/>
              <a:gd name="T53" fmla="*/ 51 h 154"/>
              <a:gd name="T54" fmla="*/ 45 w 228"/>
              <a:gd name="T55" fmla="*/ 74 h 154"/>
              <a:gd name="T56" fmla="*/ 63 w 228"/>
              <a:gd name="T57" fmla="*/ 82 h 154"/>
              <a:gd name="T58" fmla="*/ 64 w 228"/>
              <a:gd name="T59" fmla="*/ 87 h 154"/>
              <a:gd name="T60" fmla="*/ 111 w 228"/>
              <a:gd name="T61" fmla="*/ 79 h 154"/>
              <a:gd name="T62" fmla="*/ 105 w 228"/>
              <a:gd name="T63" fmla="*/ 91 h 154"/>
              <a:gd name="T64" fmla="*/ 99 w 228"/>
              <a:gd name="T65" fmla="*/ 92 h 154"/>
              <a:gd name="T66" fmla="*/ 93 w 228"/>
              <a:gd name="T67" fmla="*/ 91 h 154"/>
              <a:gd name="T68" fmla="*/ 69 w 228"/>
              <a:gd name="T69" fmla="*/ 79 h 154"/>
              <a:gd name="T70" fmla="*/ 67 w 228"/>
              <a:gd name="T71" fmla="*/ 76 h 154"/>
              <a:gd name="T72" fmla="*/ 67 w 228"/>
              <a:gd name="T73" fmla="*/ 68 h 154"/>
              <a:gd name="T74" fmla="*/ 87 w 228"/>
              <a:gd name="T75" fmla="*/ 31 h 154"/>
              <a:gd name="T76" fmla="*/ 92 w 228"/>
              <a:gd name="T77" fmla="*/ 29 h 154"/>
              <a:gd name="T78" fmla="*/ 103 w 228"/>
              <a:gd name="T79" fmla="*/ 30 h 154"/>
              <a:gd name="T80" fmla="*/ 105 w 228"/>
              <a:gd name="T81" fmla="*/ 69 h 154"/>
              <a:gd name="T82" fmla="*/ 112 w 228"/>
              <a:gd name="T83" fmla="*/ 74 h 154"/>
              <a:gd name="T84" fmla="*/ 77 w 228"/>
              <a:gd name="T85" fmla="*/ 69 h 154"/>
              <a:gd name="T86" fmla="*/ 144 w 228"/>
              <a:gd name="T87" fmla="*/ 35 h 154"/>
              <a:gd name="T88" fmla="*/ 216 w 228"/>
              <a:gd name="T89" fmla="*/ 86 h 154"/>
              <a:gd name="T90" fmla="*/ 228 w 228"/>
              <a:gd name="T91" fmla="*/ 120 h 154"/>
              <a:gd name="T92" fmla="*/ 178 w 228"/>
              <a:gd name="T93" fmla="*/ 109 h 154"/>
              <a:gd name="T94" fmla="*/ 144 w 228"/>
              <a:gd name="T95" fmla="*/ 3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8" h="154">
                <a:moveTo>
                  <a:pt x="202" y="86"/>
                </a:moveTo>
                <a:cubicBezTo>
                  <a:pt x="155" y="86"/>
                  <a:pt x="155" y="86"/>
                  <a:pt x="155" y="86"/>
                </a:cubicBezTo>
                <a:cubicBezTo>
                  <a:pt x="155" y="48"/>
                  <a:pt x="155" y="48"/>
                  <a:pt x="155" y="48"/>
                </a:cubicBezTo>
                <a:cubicBezTo>
                  <a:pt x="164" y="48"/>
                  <a:pt x="164" y="48"/>
                  <a:pt x="164" y="48"/>
                </a:cubicBezTo>
                <a:cubicBezTo>
                  <a:pt x="175" y="48"/>
                  <a:pt x="184" y="52"/>
                  <a:pt x="191" y="59"/>
                </a:cubicBezTo>
                <a:cubicBezTo>
                  <a:pt x="198" y="66"/>
                  <a:pt x="202" y="75"/>
                  <a:pt x="202" y="86"/>
                </a:cubicBezTo>
                <a:close/>
                <a:moveTo>
                  <a:pt x="178" y="116"/>
                </a:moveTo>
                <a:cubicBezTo>
                  <a:pt x="168" y="116"/>
                  <a:pt x="159" y="124"/>
                  <a:pt x="159" y="135"/>
                </a:cubicBezTo>
                <a:cubicBezTo>
                  <a:pt x="159" y="145"/>
                  <a:pt x="168" y="154"/>
                  <a:pt x="178" y="154"/>
                </a:cubicBezTo>
                <a:cubicBezTo>
                  <a:pt x="189" y="154"/>
                  <a:pt x="198" y="145"/>
                  <a:pt x="198" y="135"/>
                </a:cubicBezTo>
                <a:cubicBezTo>
                  <a:pt x="198" y="124"/>
                  <a:pt x="189" y="116"/>
                  <a:pt x="178" y="116"/>
                </a:cubicBezTo>
                <a:close/>
                <a:moveTo>
                  <a:pt x="178" y="125"/>
                </a:moveTo>
                <a:cubicBezTo>
                  <a:pt x="184" y="125"/>
                  <a:pt x="188" y="129"/>
                  <a:pt x="188" y="135"/>
                </a:cubicBezTo>
                <a:cubicBezTo>
                  <a:pt x="188" y="140"/>
                  <a:pt x="184" y="145"/>
                  <a:pt x="178" y="145"/>
                </a:cubicBezTo>
                <a:cubicBezTo>
                  <a:pt x="173" y="145"/>
                  <a:pt x="168" y="140"/>
                  <a:pt x="168" y="135"/>
                </a:cubicBezTo>
                <a:cubicBezTo>
                  <a:pt x="168" y="129"/>
                  <a:pt x="173" y="125"/>
                  <a:pt x="178" y="125"/>
                </a:cubicBezTo>
                <a:close/>
                <a:moveTo>
                  <a:pt x="42" y="116"/>
                </a:moveTo>
                <a:cubicBezTo>
                  <a:pt x="31" y="116"/>
                  <a:pt x="23" y="124"/>
                  <a:pt x="23" y="135"/>
                </a:cubicBezTo>
                <a:cubicBezTo>
                  <a:pt x="23" y="145"/>
                  <a:pt x="31" y="154"/>
                  <a:pt x="42" y="154"/>
                </a:cubicBezTo>
                <a:cubicBezTo>
                  <a:pt x="52" y="154"/>
                  <a:pt x="61" y="145"/>
                  <a:pt x="61" y="135"/>
                </a:cubicBezTo>
                <a:cubicBezTo>
                  <a:pt x="61" y="124"/>
                  <a:pt x="52" y="116"/>
                  <a:pt x="42" y="116"/>
                </a:cubicBezTo>
                <a:close/>
                <a:moveTo>
                  <a:pt x="42" y="125"/>
                </a:moveTo>
                <a:cubicBezTo>
                  <a:pt x="47" y="125"/>
                  <a:pt x="52" y="129"/>
                  <a:pt x="52" y="135"/>
                </a:cubicBezTo>
                <a:cubicBezTo>
                  <a:pt x="52" y="140"/>
                  <a:pt x="47" y="145"/>
                  <a:pt x="42" y="145"/>
                </a:cubicBezTo>
                <a:cubicBezTo>
                  <a:pt x="36" y="145"/>
                  <a:pt x="32" y="140"/>
                  <a:pt x="32" y="135"/>
                </a:cubicBezTo>
                <a:cubicBezTo>
                  <a:pt x="32" y="129"/>
                  <a:pt x="36" y="125"/>
                  <a:pt x="42" y="125"/>
                </a:cubicBezTo>
                <a:close/>
                <a:moveTo>
                  <a:pt x="8" y="0"/>
                </a:moveTo>
                <a:cubicBezTo>
                  <a:pt x="128" y="0"/>
                  <a:pt x="128" y="0"/>
                  <a:pt x="128" y="0"/>
                </a:cubicBezTo>
                <a:cubicBezTo>
                  <a:pt x="132" y="0"/>
                  <a:pt x="136" y="3"/>
                  <a:pt x="136" y="7"/>
                </a:cubicBezTo>
                <a:cubicBezTo>
                  <a:pt x="136" y="48"/>
                  <a:pt x="136" y="90"/>
                  <a:pt x="136" y="131"/>
                </a:cubicBezTo>
                <a:cubicBezTo>
                  <a:pt x="66" y="131"/>
                  <a:pt x="66" y="131"/>
                  <a:pt x="66" y="131"/>
                </a:cubicBezTo>
                <a:cubicBezTo>
                  <a:pt x="65" y="118"/>
                  <a:pt x="55" y="109"/>
                  <a:pt x="42" y="109"/>
                </a:cubicBezTo>
                <a:cubicBezTo>
                  <a:pt x="29" y="109"/>
                  <a:pt x="19" y="118"/>
                  <a:pt x="17" y="131"/>
                </a:cubicBezTo>
                <a:cubicBezTo>
                  <a:pt x="11" y="131"/>
                  <a:pt x="11" y="131"/>
                  <a:pt x="11" y="131"/>
                </a:cubicBezTo>
                <a:cubicBezTo>
                  <a:pt x="5" y="131"/>
                  <a:pt x="0" y="126"/>
                  <a:pt x="0" y="120"/>
                </a:cubicBezTo>
                <a:cubicBezTo>
                  <a:pt x="1" y="83"/>
                  <a:pt x="0" y="45"/>
                  <a:pt x="0" y="7"/>
                </a:cubicBezTo>
                <a:cubicBezTo>
                  <a:pt x="0" y="3"/>
                  <a:pt x="4" y="0"/>
                  <a:pt x="8" y="0"/>
                </a:cubicBezTo>
                <a:close/>
                <a:moveTo>
                  <a:pt x="64" y="87"/>
                </a:moveTo>
                <a:cubicBezTo>
                  <a:pt x="64" y="87"/>
                  <a:pt x="64" y="88"/>
                  <a:pt x="64" y="89"/>
                </a:cubicBezTo>
                <a:cubicBezTo>
                  <a:pt x="64" y="90"/>
                  <a:pt x="64" y="90"/>
                  <a:pt x="64" y="91"/>
                </a:cubicBezTo>
                <a:cubicBezTo>
                  <a:pt x="64" y="91"/>
                  <a:pt x="63" y="91"/>
                  <a:pt x="63" y="91"/>
                </a:cubicBezTo>
                <a:cubicBezTo>
                  <a:pt x="63" y="92"/>
                  <a:pt x="63" y="92"/>
                  <a:pt x="62" y="92"/>
                </a:cubicBezTo>
                <a:cubicBezTo>
                  <a:pt x="27" y="92"/>
                  <a:pt x="27" y="92"/>
                  <a:pt x="27" y="92"/>
                </a:cubicBezTo>
                <a:cubicBezTo>
                  <a:pt x="26" y="92"/>
                  <a:pt x="25" y="92"/>
                  <a:pt x="25" y="91"/>
                </a:cubicBezTo>
                <a:cubicBezTo>
                  <a:pt x="24" y="91"/>
                  <a:pt x="24" y="91"/>
                  <a:pt x="24" y="91"/>
                </a:cubicBezTo>
                <a:cubicBezTo>
                  <a:pt x="23" y="90"/>
                  <a:pt x="23" y="90"/>
                  <a:pt x="23" y="89"/>
                </a:cubicBezTo>
                <a:cubicBezTo>
                  <a:pt x="23" y="88"/>
                  <a:pt x="23" y="88"/>
                  <a:pt x="23" y="86"/>
                </a:cubicBezTo>
                <a:cubicBezTo>
                  <a:pt x="23" y="85"/>
                  <a:pt x="23" y="84"/>
                  <a:pt x="23" y="84"/>
                </a:cubicBezTo>
                <a:cubicBezTo>
                  <a:pt x="23" y="83"/>
                  <a:pt x="23" y="82"/>
                  <a:pt x="23" y="82"/>
                </a:cubicBezTo>
                <a:cubicBezTo>
                  <a:pt x="24" y="81"/>
                  <a:pt x="24" y="81"/>
                  <a:pt x="24" y="80"/>
                </a:cubicBezTo>
                <a:cubicBezTo>
                  <a:pt x="25" y="79"/>
                  <a:pt x="25" y="79"/>
                  <a:pt x="26" y="78"/>
                </a:cubicBezTo>
                <a:cubicBezTo>
                  <a:pt x="37" y="67"/>
                  <a:pt x="37" y="67"/>
                  <a:pt x="37" y="67"/>
                </a:cubicBezTo>
                <a:cubicBezTo>
                  <a:pt x="39" y="64"/>
                  <a:pt x="40" y="62"/>
                  <a:pt x="42" y="60"/>
                </a:cubicBezTo>
                <a:cubicBezTo>
                  <a:pt x="43" y="59"/>
                  <a:pt x="44" y="57"/>
                  <a:pt x="45" y="55"/>
                </a:cubicBezTo>
                <a:cubicBezTo>
                  <a:pt x="46" y="54"/>
                  <a:pt x="46" y="53"/>
                  <a:pt x="46" y="51"/>
                </a:cubicBezTo>
                <a:cubicBezTo>
                  <a:pt x="47" y="50"/>
                  <a:pt x="47" y="49"/>
                  <a:pt x="47" y="48"/>
                </a:cubicBezTo>
                <a:cubicBezTo>
                  <a:pt x="47" y="47"/>
                  <a:pt x="47" y="46"/>
                  <a:pt x="46" y="45"/>
                </a:cubicBezTo>
                <a:cubicBezTo>
                  <a:pt x="46" y="44"/>
                  <a:pt x="45" y="43"/>
                  <a:pt x="45" y="42"/>
                </a:cubicBezTo>
                <a:cubicBezTo>
                  <a:pt x="44" y="41"/>
                  <a:pt x="43" y="41"/>
                  <a:pt x="42" y="40"/>
                </a:cubicBezTo>
                <a:cubicBezTo>
                  <a:pt x="41" y="40"/>
                  <a:pt x="40" y="40"/>
                  <a:pt x="39" y="40"/>
                </a:cubicBezTo>
                <a:cubicBezTo>
                  <a:pt x="37" y="40"/>
                  <a:pt x="35" y="40"/>
                  <a:pt x="34" y="41"/>
                </a:cubicBezTo>
                <a:cubicBezTo>
                  <a:pt x="32" y="41"/>
                  <a:pt x="31" y="42"/>
                  <a:pt x="30" y="42"/>
                </a:cubicBezTo>
                <a:cubicBezTo>
                  <a:pt x="29" y="43"/>
                  <a:pt x="28" y="43"/>
                  <a:pt x="27" y="44"/>
                </a:cubicBezTo>
                <a:cubicBezTo>
                  <a:pt x="26" y="44"/>
                  <a:pt x="26" y="45"/>
                  <a:pt x="25" y="45"/>
                </a:cubicBezTo>
                <a:cubicBezTo>
                  <a:pt x="25" y="45"/>
                  <a:pt x="25" y="44"/>
                  <a:pt x="25" y="44"/>
                </a:cubicBezTo>
                <a:cubicBezTo>
                  <a:pt x="25" y="44"/>
                  <a:pt x="24" y="44"/>
                  <a:pt x="24" y="43"/>
                </a:cubicBezTo>
                <a:cubicBezTo>
                  <a:pt x="24" y="43"/>
                  <a:pt x="24" y="42"/>
                  <a:pt x="24" y="42"/>
                </a:cubicBezTo>
                <a:cubicBezTo>
                  <a:pt x="24" y="41"/>
                  <a:pt x="24" y="40"/>
                  <a:pt x="24" y="39"/>
                </a:cubicBezTo>
                <a:cubicBezTo>
                  <a:pt x="24" y="38"/>
                  <a:pt x="24" y="37"/>
                  <a:pt x="24" y="37"/>
                </a:cubicBezTo>
                <a:cubicBezTo>
                  <a:pt x="24" y="36"/>
                  <a:pt x="24" y="36"/>
                  <a:pt x="24" y="36"/>
                </a:cubicBezTo>
                <a:cubicBezTo>
                  <a:pt x="24" y="35"/>
                  <a:pt x="24" y="35"/>
                  <a:pt x="24" y="35"/>
                </a:cubicBezTo>
                <a:cubicBezTo>
                  <a:pt x="25" y="34"/>
                  <a:pt x="25" y="34"/>
                  <a:pt x="25" y="34"/>
                </a:cubicBezTo>
                <a:cubicBezTo>
                  <a:pt x="26" y="33"/>
                  <a:pt x="26" y="33"/>
                  <a:pt x="28" y="32"/>
                </a:cubicBezTo>
                <a:cubicBezTo>
                  <a:pt x="29" y="32"/>
                  <a:pt x="30" y="31"/>
                  <a:pt x="31" y="31"/>
                </a:cubicBezTo>
                <a:cubicBezTo>
                  <a:pt x="33" y="30"/>
                  <a:pt x="35" y="29"/>
                  <a:pt x="37" y="29"/>
                </a:cubicBezTo>
                <a:cubicBezTo>
                  <a:pt x="39" y="29"/>
                  <a:pt x="41" y="29"/>
                  <a:pt x="43" y="29"/>
                </a:cubicBezTo>
                <a:cubicBezTo>
                  <a:pt x="46" y="29"/>
                  <a:pt x="49" y="29"/>
                  <a:pt x="51" y="30"/>
                </a:cubicBezTo>
                <a:cubicBezTo>
                  <a:pt x="53" y="31"/>
                  <a:pt x="55" y="32"/>
                  <a:pt x="57" y="33"/>
                </a:cubicBezTo>
                <a:cubicBezTo>
                  <a:pt x="59" y="35"/>
                  <a:pt x="60" y="36"/>
                  <a:pt x="61" y="38"/>
                </a:cubicBezTo>
                <a:cubicBezTo>
                  <a:pt x="61" y="40"/>
                  <a:pt x="62" y="42"/>
                  <a:pt x="62" y="45"/>
                </a:cubicBezTo>
                <a:cubicBezTo>
                  <a:pt x="62" y="47"/>
                  <a:pt x="62" y="49"/>
                  <a:pt x="61" y="51"/>
                </a:cubicBezTo>
                <a:cubicBezTo>
                  <a:pt x="61" y="53"/>
                  <a:pt x="60" y="55"/>
                  <a:pt x="59" y="57"/>
                </a:cubicBezTo>
                <a:cubicBezTo>
                  <a:pt x="58" y="59"/>
                  <a:pt x="56" y="62"/>
                  <a:pt x="54" y="65"/>
                </a:cubicBezTo>
                <a:cubicBezTo>
                  <a:pt x="51" y="67"/>
                  <a:pt x="48" y="70"/>
                  <a:pt x="45" y="74"/>
                </a:cubicBezTo>
                <a:cubicBezTo>
                  <a:pt x="38" y="81"/>
                  <a:pt x="38" y="81"/>
                  <a:pt x="38" y="81"/>
                </a:cubicBezTo>
                <a:cubicBezTo>
                  <a:pt x="62" y="81"/>
                  <a:pt x="62" y="81"/>
                  <a:pt x="62" y="81"/>
                </a:cubicBezTo>
                <a:cubicBezTo>
                  <a:pt x="62" y="81"/>
                  <a:pt x="63" y="82"/>
                  <a:pt x="63" y="82"/>
                </a:cubicBezTo>
                <a:cubicBezTo>
                  <a:pt x="63" y="82"/>
                  <a:pt x="64" y="82"/>
                  <a:pt x="64" y="83"/>
                </a:cubicBezTo>
                <a:cubicBezTo>
                  <a:pt x="64" y="83"/>
                  <a:pt x="64" y="84"/>
                  <a:pt x="64" y="84"/>
                </a:cubicBezTo>
                <a:cubicBezTo>
                  <a:pt x="64" y="85"/>
                  <a:pt x="64" y="86"/>
                  <a:pt x="64" y="87"/>
                </a:cubicBezTo>
                <a:close/>
                <a:moveTo>
                  <a:pt x="112" y="74"/>
                </a:moveTo>
                <a:cubicBezTo>
                  <a:pt x="112" y="75"/>
                  <a:pt x="112" y="77"/>
                  <a:pt x="112" y="78"/>
                </a:cubicBezTo>
                <a:cubicBezTo>
                  <a:pt x="112" y="78"/>
                  <a:pt x="111" y="79"/>
                  <a:pt x="111" y="79"/>
                </a:cubicBezTo>
                <a:cubicBezTo>
                  <a:pt x="105" y="79"/>
                  <a:pt x="105" y="79"/>
                  <a:pt x="105" y="79"/>
                </a:cubicBezTo>
                <a:cubicBezTo>
                  <a:pt x="105" y="90"/>
                  <a:pt x="105" y="90"/>
                  <a:pt x="105" y="90"/>
                </a:cubicBezTo>
                <a:cubicBezTo>
                  <a:pt x="105" y="90"/>
                  <a:pt x="105" y="91"/>
                  <a:pt x="105" y="91"/>
                </a:cubicBezTo>
                <a:cubicBezTo>
                  <a:pt x="105" y="91"/>
                  <a:pt x="104" y="91"/>
                  <a:pt x="104" y="91"/>
                </a:cubicBezTo>
                <a:cubicBezTo>
                  <a:pt x="103" y="92"/>
                  <a:pt x="103" y="92"/>
                  <a:pt x="102" y="92"/>
                </a:cubicBezTo>
                <a:cubicBezTo>
                  <a:pt x="101" y="92"/>
                  <a:pt x="100" y="92"/>
                  <a:pt x="99" y="92"/>
                </a:cubicBezTo>
                <a:cubicBezTo>
                  <a:pt x="98" y="92"/>
                  <a:pt x="97" y="92"/>
                  <a:pt x="96" y="92"/>
                </a:cubicBezTo>
                <a:cubicBezTo>
                  <a:pt x="95" y="92"/>
                  <a:pt x="95" y="92"/>
                  <a:pt x="94" y="91"/>
                </a:cubicBezTo>
                <a:cubicBezTo>
                  <a:pt x="94" y="91"/>
                  <a:pt x="93" y="91"/>
                  <a:pt x="93" y="91"/>
                </a:cubicBezTo>
                <a:cubicBezTo>
                  <a:pt x="93" y="91"/>
                  <a:pt x="93" y="90"/>
                  <a:pt x="93" y="90"/>
                </a:cubicBezTo>
                <a:cubicBezTo>
                  <a:pt x="93" y="79"/>
                  <a:pt x="93" y="79"/>
                  <a:pt x="93" y="79"/>
                </a:cubicBezTo>
                <a:cubicBezTo>
                  <a:pt x="69" y="79"/>
                  <a:pt x="69" y="79"/>
                  <a:pt x="69" y="79"/>
                </a:cubicBezTo>
                <a:cubicBezTo>
                  <a:pt x="69" y="79"/>
                  <a:pt x="68" y="79"/>
                  <a:pt x="68" y="79"/>
                </a:cubicBezTo>
                <a:cubicBezTo>
                  <a:pt x="68" y="79"/>
                  <a:pt x="67" y="78"/>
                  <a:pt x="67" y="78"/>
                </a:cubicBezTo>
                <a:cubicBezTo>
                  <a:pt x="67" y="77"/>
                  <a:pt x="67" y="77"/>
                  <a:pt x="67" y="76"/>
                </a:cubicBezTo>
                <a:cubicBezTo>
                  <a:pt x="67" y="75"/>
                  <a:pt x="66" y="74"/>
                  <a:pt x="66" y="73"/>
                </a:cubicBezTo>
                <a:cubicBezTo>
                  <a:pt x="66" y="72"/>
                  <a:pt x="66" y="71"/>
                  <a:pt x="67" y="71"/>
                </a:cubicBezTo>
                <a:cubicBezTo>
                  <a:pt x="67" y="70"/>
                  <a:pt x="67" y="69"/>
                  <a:pt x="67" y="68"/>
                </a:cubicBezTo>
                <a:cubicBezTo>
                  <a:pt x="67" y="68"/>
                  <a:pt x="67" y="67"/>
                  <a:pt x="67" y="67"/>
                </a:cubicBezTo>
                <a:cubicBezTo>
                  <a:pt x="67" y="66"/>
                  <a:pt x="68" y="66"/>
                  <a:pt x="68" y="65"/>
                </a:cubicBezTo>
                <a:cubicBezTo>
                  <a:pt x="87" y="31"/>
                  <a:pt x="87" y="31"/>
                  <a:pt x="87" y="31"/>
                </a:cubicBezTo>
                <a:cubicBezTo>
                  <a:pt x="87" y="31"/>
                  <a:pt x="88" y="30"/>
                  <a:pt x="88" y="30"/>
                </a:cubicBezTo>
                <a:cubicBezTo>
                  <a:pt x="89" y="30"/>
                  <a:pt x="89" y="30"/>
                  <a:pt x="90" y="30"/>
                </a:cubicBezTo>
                <a:cubicBezTo>
                  <a:pt x="90" y="30"/>
                  <a:pt x="91" y="29"/>
                  <a:pt x="92" y="29"/>
                </a:cubicBezTo>
                <a:cubicBezTo>
                  <a:pt x="93" y="29"/>
                  <a:pt x="95" y="29"/>
                  <a:pt x="96" y="29"/>
                </a:cubicBezTo>
                <a:cubicBezTo>
                  <a:pt x="98" y="29"/>
                  <a:pt x="99" y="29"/>
                  <a:pt x="100" y="29"/>
                </a:cubicBezTo>
                <a:cubicBezTo>
                  <a:pt x="102" y="30"/>
                  <a:pt x="102" y="30"/>
                  <a:pt x="103" y="30"/>
                </a:cubicBezTo>
                <a:cubicBezTo>
                  <a:pt x="104" y="30"/>
                  <a:pt x="104" y="30"/>
                  <a:pt x="105" y="30"/>
                </a:cubicBezTo>
                <a:cubicBezTo>
                  <a:pt x="105" y="31"/>
                  <a:pt x="105" y="31"/>
                  <a:pt x="105" y="31"/>
                </a:cubicBezTo>
                <a:cubicBezTo>
                  <a:pt x="105" y="69"/>
                  <a:pt x="105" y="69"/>
                  <a:pt x="105" y="69"/>
                </a:cubicBezTo>
                <a:cubicBezTo>
                  <a:pt x="111" y="69"/>
                  <a:pt x="111" y="69"/>
                  <a:pt x="111" y="69"/>
                </a:cubicBezTo>
                <a:cubicBezTo>
                  <a:pt x="111" y="69"/>
                  <a:pt x="112" y="69"/>
                  <a:pt x="112" y="70"/>
                </a:cubicBezTo>
                <a:cubicBezTo>
                  <a:pt x="112" y="71"/>
                  <a:pt x="112" y="72"/>
                  <a:pt x="112" y="74"/>
                </a:cubicBezTo>
                <a:close/>
                <a:moveTo>
                  <a:pt x="93" y="40"/>
                </a:moveTo>
                <a:cubicBezTo>
                  <a:pt x="93" y="40"/>
                  <a:pt x="93" y="40"/>
                  <a:pt x="93" y="40"/>
                </a:cubicBezTo>
                <a:cubicBezTo>
                  <a:pt x="77" y="69"/>
                  <a:pt x="77" y="69"/>
                  <a:pt x="77" y="69"/>
                </a:cubicBezTo>
                <a:cubicBezTo>
                  <a:pt x="93" y="69"/>
                  <a:pt x="93" y="69"/>
                  <a:pt x="93" y="69"/>
                </a:cubicBezTo>
                <a:cubicBezTo>
                  <a:pt x="93" y="40"/>
                  <a:pt x="93" y="40"/>
                  <a:pt x="93" y="40"/>
                </a:cubicBezTo>
                <a:close/>
                <a:moveTo>
                  <a:pt x="144" y="35"/>
                </a:moveTo>
                <a:cubicBezTo>
                  <a:pt x="164" y="35"/>
                  <a:pt x="164" y="35"/>
                  <a:pt x="164" y="35"/>
                </a:cubicBezTo>
                <a:cubicBezTo>
                  <a:pt x="178" y="35"/>
                  <a:pt x="191" y="40"/>
                  <a:pt x="201" y="50"/>
                </a:cubicBezTo>
                <a:cubicBezTo>
                  <a:pt x="210" y="59"/>
                  <a:pt x="216" y="72"/>
                  <a:pt x="216" y="86"/>
                </a:cubicBezTo>
                <a:cubicBezTo>
                  <a:pt x="216" y="110"/>
                  <a:pt x="216" y="110"/>
                  <a:pt x="216" y="110"/>
                </a:cubicBezTo>
                <a:cubicBezTo>
                  <a:pt x="218" y="110"/>
                  <a:pt x="218" y="110"/>
                  <a:pt x="218" y="110"/>
                </a:cubicBezTo>
                <a:cubicBezTo>
                  <a:pt x="223" y="110"/>
                  <a:pt x="228" y="115"/>
                  <a:pt x="228" y="120"/>
                </a:cubicBezTo>
                <a:cubicBezTo>
                  <a:pt x="228" y="126"/>
                  <a:pt x="223" y="131"/>
                  <a:pt x="218" y="131"/>
                </a:cubicBezTo>
                <a:cubicBezTo>
                  <a:pt x="203" y="131"/>
                  <a:pt x="203" y="131"/>
                  <a:pt x="203" y="131"/>
                </a:cubicBezTo>
                <a:cubicBezTo>
                  <a:pt x="201" y="118"/>
                  <a:pt x="191" y="109"/>
                  <a:pt x="178" y="109"/>
                </a:cubicBezTo>
                <a:cubicBezTo>
                  <a:pt x="165" y="109"/>
                  <a:pt x="155" y="118"/>
                  <a:pt x="154" y="131"/>
                </a:cubicBezTo>
                <a:cubicBezTo>
                  <a:pt x="144" y="131"/>
                  <a:pt x="144" y="131"/>
                  <a:pt x="144" y="131"/>
                </a:cubicBezTo>
                <a:cubicBezTo>
                  <a:pt x="144" y="98"/>
                  <a:pt x="144" y="67"/>
                  <a:pt x="144" y="35"/>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nvGrpSpPr>
          <p:cNvPr id="75" name="组合 74"/>
          <p:cNvGrpSpPr/>
          <p:nvPr/>
        </p:nvGrpSpPr>
        <p:grpSpPr>
          <a:xfrm>
            <a:off x="10035217" y="3573146"/>
            <a:ext cx="476921" cy="462279"/>
            <a:chOff x="11807826" y="2900363"/>
            <a:chExt cx="361950" cy="350838"/>
          </a:xfrm>
          <a:solidFill>
            <a:schemeClr val="bg1"/>
          </a:solidFill>
        </p:grpSpPr>
        <p:sp>
          <p:nvSpPr>
            <p:cNvPr id="76" name="Freeform 440"/>
            <p:cNvSpPr/>
            <p:nvPr/>
          </p:nvSpPr>
          <p:spPr bwMode="auto">
            <a:xfrm>
              <a:off x="11853863" y="2900363"/>
              <a:ext cx="315913" cy="320675"/>
            </a:xfrm>
            <a:custGeom>
              <a:avLst/>
              <a:gdLst>
                <a:gd name="T0" fmla="*/ 28 w 178"/>
                <a:gd name="T1" fmla="*/ 69 h 181"/>
                <a:gd name="T2" fmla="*/ 6 w 178"/>
                <a:gd name="T3" fmla="*/ 72 h 181"/>
                <a:gd name="T4" fmla="*/ 9 w 178"/>
                <a:gd name="T5" fmla="*/ 95 h 181"/>
                <a:gd name="T6" fmla="*/ 48 w 178"/>
                <a:gd name="T7" fmla="*/ 153 h 181"/>
                <a:gd name="T8" fmla="*/ 81 w 178"/>
                <a:gd name="T9" fmla="*/ 153 h 181"/>
                <a:gd name="T10" fmla="*/ 169 w 178"/>
                <a:gd name="T11" fmla="*/ 31 h 181"/>
                <a:gd name="T12" fmla="*/ 173 w 178"/>
                <a:gd name="T13" fmla="*/ 9 h 181"/>
                <a:gd name="T14" fmla="*/ 151 w 178"/>
                <a:gd name="T15" fmla="*/ 5 h 181"/>
                <a:gd name="T16" fmla="*/ 65 w 178"/>
                <a:gd name="T17" fmla="*/ 113 h 181"/>
                <a:gd name="T18" fmla="*/ 28 w 178"/>
                <a:gd name="T19" fmla="*/ 6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181">
                  <a:moveTo>
                    <a:pt x="28" y="69"/>
                  </a:moveTo>
                  <a:cubicBezTo>
                    <a:pt x="21" y="64"/>
                    <a:pt x="11" y="65"/>
                    <a:pt x="6" y="72"/>
                  </a:cubicBezTo>
                  <a:cubicBezTo>
                    <a:pt x="0" y="79"/>
                    <a:pt x="2" y="89"/>
                    <a:pt x="9" y="95"/>
                  </a:cubicBezTo>
                  <a:cubicBezTo>
                    <a:pt x="31" y="112"/>
                    <a:pt x="38" y="128"/>
                    <a:pt x="48" y="153"/>
                  </a:cubicBezTo>
                  <a:cubicBezTo>
                    <a:pt x="56" y="173"/>
                    <a:pt x="70" y="181"/>
                    <a:pt x="81" y="153"/>
                  </a:cubicBezTo>
                  <a:cubicBezTo>
                    <a:pt x="91" y="128"/>
                    <a:pt x="154" y="33"/>
                    <a:pt x="169" y="31"/>
                  </a:cubicBezTo>
                  <a:cubicBezTo>
                    <a:pt x="177" y="26"/>
                    <a:pt x="178" y="16"/>
                    <a:pt x="173" y="9"/>
                  </a:cubicBezTo>
                  <a:cubicBezTo>
                    <a:pt x="168" y="2"/>
                    <a:pt x="158" y="0"/>
                    <a:pt x="151" y="5"/>
                  </a:cubicBezTo>
                  <a:cubicBezTo>
                    <a:pt x="111" y="42"/>
                    <a:pt x="89" y="79"/>
                    <a:pt x="65" y="113"/>
                  </a:cubicBezTo>
                  <a:cubicBezTo>
                    <a:pt x="57" y="97"/>
                    <a:pt x="47" y="84"/>
                    <a:pt x="28"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7" name="Freeform 441"/>
            <p:cNvSpPr/>
            <p:nvPr/>
          </p:nvSpPr>
          <p:spPr bwMode="auto">
            <a:xfrm>
              <a:off x="11807826" y="2967038"/>
              <a:ext cx="285750" cy="284163"/>
            </a:xfrm>
            <a:custGeom>
              <a:avLst/>
              <a:gdLst>
                <a:gd name="T0" fmla="*/ 113 w 161"/>
                <a:gd name="T1" fmla="*/ 16 h 160"/>
                <a:gd name="T2" fmla="*/ 121 w 161"/>
                <a:gd name="T3" fmla="*/ 8 h 160"/>
                <a:gd name="T4" fmla="*/ 113 w 161"/>
                <a:gd name="T5" fmla="*/ 0 h 160"/>
                <a:gd name="T6" fmla="*/ 8 w 161"/>
                <a:gd name="T7" fmla="*/ 0 h 160"/>
                <a:gd name="T8" fmla="*/ 0 w 161"/>
                <a:gd name="T9" fmla="*/ 8 h 160"/>
                <a:gd name="T10" fmla="*/ 0 w 161"/>
                <a:gd name="T11" fmla="*/ 152 h 160"/>
                <a:gd name="T12" fmla="*/ 8 w 161"/>
                <a:gd name="T13" fmla="*/ 160 h 160"/>
                <a:gd name="T14" fmla="*/ 153 w 161"/>
                <a:gd name="T15" fmla="*/ 160 h 160"/>
                <a:gd name="T16" fmla="*/ 161 w 161"/>
                <a:gd name="T17" fmla="*/ 152 h 160"/>
                <a:gd name="T18" fmla="*/ 161 w 161"/>
                <a:gd name="T19" fmla="*/ 80 h 160"/>
                <a:gd name="T20" fmla="*/ 153 w 161"/>
                <a:gd name="T21" fmla="*/ 72 h 160"/>
                <a:gd name="T22" fmla="*/ 145 w 161"/>
                <a:gd name="T23" fmla="*/ 80 h 160"/>
                <a:gd name="T24" fmla="*/ 145 w 161"/>
                <a:gd name="T25" fmla="*/ 144 h 160"/>
                <a:gd name="T26" fmla="*/ 16 w 161"/>
                <a:gd name="T27" fmla="*/ 144 h 160"/>
                <a:gd name="T28" fmla="*/ 16 w 161"/>
                <a:gd name="T29" fmla="*/ 16 h 160"/>
                <a:gd name="T30" fmla="*/ 113 w 161"/>
                <a:gd name="T31"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 h="160">
                  <a:moveTo>
                    <a:pt x="113" y="16"/>
                  </a:moveTo>
                  <a:cubicBezTo>
                    <a:pt x="117" y="16"/>
                    <a:pt x="121" y="12"/>
                    <a:pt x="121" y="8"/>
                  </a:cubicBezTo>
                  <a:cubicBezTo>
                    <a:pt x="121" y="4"/>
                    <a:pt x="117" y="0"/>
                    <a:pt x="113" y="0"/>
                  </a:cubicBezTo>
                  <a:cubicBezTo>
                    <a:pt x="8" y="0"/>
                    <a:pt x="8" y="0"/>
                    <a:pt x="8" y="0"/>
                  </a:cubicBezTo>
                  <a:cubicBezTo>
                    <a:pt x="4" y="0"/>
                    <a:pt x="0" y="4"/>
                    <a:pt x="0" y="8"/>
                  </a:cubicBezTo>
                  <a:cubicBezTo>
                    <a:pt x="0" y="152"/>
                    <a:pt x="0" y="152"/>
                    <a:pt x="0" y="152"/>
                  </a:cubicBezTo>
                  <a:cubicBezTo>
                    <a:pt x="0" y="157"/>
                    <a:pt x="4" y="160"/>
                    <a:pt x="8" y="160"/>
                  </a:cubicBezTo>
                  <a:cubicBezTo>
                    <a:pt x="153" y="160"/>
                    <a:pt x="153" y="160"/>
                    <a:pt x="153" y="160"/>
                  </a:cubicBezTo>
                  <a:cubicBezTo>
                    <a:pt x="157" y="160"/>
                    <a:pt x="161" y="157"/>
                    <a:pt x="161" y="152"/>
                  </a:cubicBezTo>
                  <a:cubicBezTo>
                    <a:pt x="161" y="80"/>
                    <a:pt x="161" y="80"/>
                    <a:pt x="161" y="80"/>
                  </a:cubicBezTo>
                  <a:cubicBezTo>
                    <a:pt x="161" y="76"/>
                    <a:pt x="157" y="72"/>
                    <a:pt x="153" y="72"/>
                  </a:cubicBezTo>
                  <a:cubicBezTo>
                    <a:pt x="148" y="72"/>
                    <a:pt x="145" y="76"/>
                    <a:pt x="145" y="80"/>
                  </a:cubicBezTo>
                  <a:cubicBezTo>
                    <a:pt x="145" y="144"/>
                    <a:pt x="145" y="144"/>
                    <a:pt x="145" y="144"/>
                  </a:cubicBezTo>
                  <a:cubicBezTo>
                    <a:pt x="16" y="144"/>
                    <a:pt x="16" y="144"/>
                    <a:pt x="16" y="144"/>
                  </a:cubicBezTo>
                  <a:cubicBezTo>
                    <a:pt x="16" y="16"/>
                    <a:pt x="16" y="16"/>
                    <a:pt x="16" y="16"/>
                  </a:cubicBezTo>
                  <a:cubicBezTo>
                    <a:pt x="113" y="16"/>
                    <a:pt x="113" y="16"/>
                    <a:pt x="1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8" name="组合 77"/>
          <p:cNvGrpSpPr/>
          <p:nvPr/>
        </p:nvGrpSpPr>
        <p:grpSpPr>
          <a:xfrm>
            <a:off x="3238500" y="4392626"/>
            <a:ext cx="2387600" cy="1292662"/>
            <a:chOff x="3429000" y="4392626"/>
            <a:chExt cx="2387600" cy="1292662"/>
          </a:xfrm>
        </p:grpSpPr>
        <p:sp>
          <p:nvSpPr>
            <p:cNvPr id="79" name="文本框 78"/>
            <p:cNvSpPr txBox="1"/>
            <p:nvPr/>
          </p:nvSpPr>
          <p:spPr>
            <a:xfrm>
              <a:off x="3429000" y="4761958"/>
              <a:ext cx="2387600"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先告诉他人你的结论，再讲述你的依据，自下而上地思考，自上而下地表达。</a:t>
              </a:r>
              <a:endParaRPr kumimoji="0" lang="en-US" altLang="zh-CN" sz="1200" b="0" i="0" u="none" strike="noStrike" kern="0" cap="none" spc="0" normalizeH="0" baseline="0" noProof="0" dirty="0">
                <a:ln>
                  <a:noFill/>
                </a:ln>
                <a:solidFill>
                  <a:prstClr val="white"/>
                </a:solidFill>
                <a:effectLst/>
                <a:uLnTx/>
                <a:uFillTx/>
                <a:cs typeface="+mn-ea"/>
                <a:sym typeface="+mn-lt"/>
              </a:endParaRPr>
            </a:p>
          </p:txBody>
        </p:sp>
        <p:sp>
          <p:nvSpPr>
            <p:cNvPr id="80" name="文本框 79"/>
            <p:cNvSpPr txBox="1"/>
            <p:nvPr/>
          </p:nvSpPr>
          <p:spPr>
            <a:xfrm flipH="1">
              <a:off x="3429001" y="4392626"/>
              <a:ext cx="2387598"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cs typeface="+mn-ea"/>
                  <a:sym typeface="+mn-lt"/>
                </a:rPr>
                <a:t>添加标题</a:t>
              </a:r>
            </a:p>
          </p:txBody>
        </p:sp>
      </p:grpSp>
      <p:grpSp>
        <p:nvGrpSpPr>
          <p:cNvPr id="81" name="组合 80"/>
          <p:cNvGrpSpPr/>
          <p:nvPr/>
        </p:nvGrpSpPr>
        <p:grpSpPr>
          <a:xfrm>
            <a:off x="9015362" y="4392626"/>
            <a:ext cx="2387600" cy="1292662"/>
            <a:chOff x="3429000" y="4392626"/>
            <a:chExt cx="2387600" cy="1292662"/>
          </a:xfrm>
        </p:grpSpPr>
        <p:sp>
          <p:nvSpPr>
            <p:cNvPr id="82" name="文本框 81"/>
            <p:cNvSpPr txBox="1"/>
            <p:nvPr/>
          </p:nvSpPr>
          <p:spPr>
            <a:xfrm>
              <a:off x="3429000" y="4761958"/>
              <a:ext cx="2387600" cy="92333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prstClr val="white"/>
                  </a:solidFill>
                  <a:effectLst/>
                  <a:uLnTx/>
                  <a:uFillTx/>
                  <a:cs typeface="+mn-ea"/>
                  <a:sym typeface="+mn-lt"/>
                </a:rPr>
                <a:t>先告诉他人你的结论，再讲述你的依据，自下而上地思考，自上而下地表达。</a:t>
              </a:r>
              <a:endParaRPr kumimoji="0" lang="en-US" altLang="zh-CN" sz="1200" b="0" i="0" u="none" strike="noStrike" kern="0" cap="none" spc="0" normalizeH="0" baseline="0" noProof="0" dirty="0">
                <a:ln>
                  <a:noFill/>
                </a:ln>
                <a:solidFill>
                  <a:prstClr val="white"/>
                </a:solidFill>
                <a:effectLst/>
                <a:uLnTx/>
                <a:uFillTx/>
                <a:cs typeface="+mn-ea"/>
                <a:sym typeface="+mn-lt"/>
              </a:endParaRPr>
            </a:p>
          </p:txBody>
        </p:sp>
        <p:sp>
          <p:nvSpPr>
            <p:cNvPr id="83" name="文本框 82"/>
            <p:cNvSpPr txBox="1"/>
            <p:nvPr/>
          </p:nvSpPr>
          <p:spPr>
            <a:xfrm flipH="1">
              <a:off x="3429001" y="4392626"/>
              <a:ext cx="2387598"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white"/>
                  </a:solidFill>
                  <a:effectLst/>
                  <a:uLnTx/>
                  <a:uFillTx/>
                  <a:cs typeface="+mn-ea"/>
                  <a:sym typeface="+mn-lt"/>
                </a:rPr>
                <a:t>添加标题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randombar(horizontal)">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wipe(down)">
                                      <p:cBhvr>
                                        <p:cTn id="24" dur="500"/>
                                        <p:tgtEl>
                                          <p:spTgt spid="6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wipe(down)">
                                      <p:cBhvr>
                                        <p:cTn id="29" dur="500"/>
                                        <p:tgtEl>
                                          <p:spTgt spid="7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down)">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1000" fill="hold"/>
                                        <p:tgtEl>
                                          <p:spTgt spid="74"/>
                                        </p:tgtEl>
                                        <p:attrNameLst>
                                          <p:attrName>ppt_w</p:attrName>
                                        </p:attrNameLst>
                                      </p:cBhvr>
                                      <p:tavLst>
                                        <p:tav tm="0">
                                          <p:val>
                                            <p:fltVal val="0"/>
                                          </p:val>
                                        </p:tav>
                                        <p:tav tm="100000">
                                          <p:val>
                                            <p:strVal val="#ppt_w"/>
                                          </p:val>
                                        </p:tav>
                                      </p:tavLst>
                                    </p:anim>
                                    <p:anim calcmode="lin" valueType="num">
                                      <p:cBhvr>
                                        <p:cTn id="38" dur="1000" fill="hold"/>
                                        <p:tgtEl>
                                          <p:spTgt spid="74"/>
                                        </p:tgtEl>
                                        <p:attrNameLst>
                                          <p:attrName>ppt_h</p:attrName>
                                        </p:attrNameLst>
                                      </p:cBhvr>
                                      <p:tavLst>
                                        <p:tav tm="0">
                                          <p:val>
                                            <p:fltVal val="0"/>
                                          </p:val>
                                        </p:tav>
                                        <p:tav tm="100000">
                                          <p:val>
                                            <p:strVal val="#ppt_h"/>
                                          </p:val>
                                        </p:tav>
                                      </p:tavLst>
                                    </p:anim>
                                    <p:anim calcmode="lin" valueType="num">
                                      <p:cBhvr>
                                        <p:cTn id="39" dur="1000" fill="hold"/>
                                        <p:tgtEl>
                                          <p:spTgt spid="74"/>
                                        </p:tgtEl>
                                        <p:attrNameLst>
                                          <p:attrName>style.rotation</p:attrName>
                                        </p:attrNameLst>
                                      </p:cBhvr>
                                      <p:tavLst>
                                        <p:tav tm="0">
                                          <p:val>
                                            <p:fltVal val="90"/>
                                          </p:val>
                                        </p:tav>
                                        <p:tav tm="100000">
                                          <p:val>
                                            <p:fltVal val="0"/>
                                          </p:val>
                                        </p:tav>
                                      </p:tavLst>
                                    </p:anim>
                                    <p:animEffect transition="in" filter="fade">
                                      <p:cBhvr>
                                        <p:cTn id="40" dur="1000"/>
                                        <p:tgtEl>
                                          <p:spTgt spid="74"/>
                                        </p:tgtEl>
                                      </p:cBhvr>
                                    </p:animEffect>
                                  </p:childTnLst>
                                </p:cTn>
                              </p:par>
                              <p:par>
                                <p:cTn id="41" presetID="31" presetClass="entr" presetSubtype="0" fill="hold" nodeType="withEffect">
                                  <p:stCondLst>
                                    <p:cond delay="0"/>
                                  </p:stCondLst>
                                  <p:childTnLst>
                                    <p:set>
                                      <p:cBhvr>
                                        <p:cTn id="42" dur="1" fill="hold">
                                          <p:stCondLst>
                                            <p:cond delay="0"/>
                                          </p:stCondLst>
                                        </p:cTn>
                                        <p:tgtEl>
                                          <p:spTgt spid="78"/>
                                        </p:tgtEl>
                                        <p:attrNameLst>
                                          <p:attrName>style.visibility</p:attrName>
                                        </p:attrNameLst>
                                      </p:cBhvr>
                                      <p:to>
                                        <p:strVal val="visible"/>
                                      </p:to>
                                    </p:set>
                                    <p:anim calcmode="lin" valueType="num">
                                      <p:cBhvr>
                                        <p:cTn id="43" dur="1000" fill="hold"/>
                                        <p:tgtEl>
                                          <p:spTgt spid="78"/>
                                        </p:tgtEl>
                                        <p:attrNameLst>
                                          <p:attrName>ppt_w</p:attrName>
                                        </p:attrNameLst>
                                      </p:cBhvr>
                                      <p:tavLst>
                                        <p:tav tm="0">
                                          <p:val>
                                            <p:fltVal val="0"/>
                                          </p:val>
                                        </p:tav>
                                        <p:tav tm="100000">
                                          <p:val>
                                            <p:strVal val="#ppt_w"/>
                                          </p:val>
                                        </p:tav>
                                      </p:tavLst>
                                    </p:anim>
                                    <p:anim calcmode="lin" valueType="num">
                                      <p:cBhvr>
                                        <p:cTn id="44" dur="1000" fill="hold"/>
                                        <p:tgtEl>
                                          <p:spTgt spid="78"/>
                                        </p:tgtEl>
                                        <p:attrNameLst>
                                          <p:attrName>ppt_h</p:attrName>
                                        </p:attrNameLst>
                                      </p:cBhvr>
                                      <p:tavLst>
                                        <p:tav tm="0">
                                          <p:val>
                                            <p:fltVal val="0"/>
                                          </p:val>
                                        </p:tav>
                                        <p:tav tm="100000">
                                          <p:val>
                                            <p:strVal val="#ppt_h"/>
                                          </p:val>
                                        </p:tav>
                                      </p:tavLst>
                                    </p:anim>
                                    <p:anim calcmode="lin" valueType="num">
                                      <p:cBhvr>
                                        <p:cTn id="45" dur="1000" fill="hold"/>
                                        <p:tgtEl>
                                          <p:spTgt spid="78"/>
                                        </p:tgtEl>
                                        <p:attrNameLst>
                                          <p:attrName>style.rotation</p:attrName>
                                        </p:attrNameLst>
                                      </p:cBhvr>
                                      <p:tavLst>
                                        <p:tav tm="0">
                                          <p:val>
                                            <p:fltVal val="90"/>
                                          </p:val>
                                        </p:tav>
                                        <p:tav tm="100000">
                                          <p:val>
                                            <p:fltVal val="0"/>
                                          </p:val>
                                        </p:tav>
                                      </p:tavLst>
                                    </p:anim>
                                    <p:animEffect transition="in" filter="fade">
                                      <p:cBhvr>
                                        <p:cTn id="46" dur="1000"/>
                                        <p:tgtEl>
                                          <p:spTgt spid="7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p:cTn id="51" dur="1000" fill="hold"/>
                                        <p:tgtEl>
                                          <p:spTgt spid="75"/>
                                        </p:tgtEl>
                                        <p:attrNameLst>
                                          <p:attrName>ppt_w</p:attrName>
                                        </p:attrNameLst>
                                      </p:cBhvr>
                                      <p:tavLst>
                                        <p:tav tm="0">
                                          <p:val>
                                            <p:fltVal val="0"/>
                                          </p:val>
                                        </p:tav>
                                        <p:tav tm="100000">
                                          <p:val>
                                            <p:strVal val="#ppt_w"/>
                                          </p:val>
                                        </p:tav>
                                      </p:tavLst>
                                    </p:anim>
                                    <p:anim calcmode="lin" valueType="num">
                                      <p:cBhvr>
                                        <p:cTn id="52" dur="1000" fill="hold"/>
                                        <p:tgtEl>
                                          <p:spTgt spid="75"/>
                                        </p:tgtEl>
                                        <p:attrNameLst>
                                          <p:attrName>ppt_h</p:attrName>
                                        </p:attrNameLst>
                                      </p:cBhvr>
                                      <p:tavLst>
                                        <p:tav tm="0">
                                          <p:val>
                                            <p:fltVal val="0"/>
                                          </p:val>
                                        </p:tav>
                                        <p:tav tm="100000">
                                          <p:val>
                                            <p:strVal val="#ppt_h"/>
                                          </p:val>
                                        </p:tav>
                                      </p:tavLst>
                                    </p:anim>
                                    <p:anim calcmode="lin" valueType="num">
                                      <p:cBhvr>
                                        <p:cTn id="53" dur="1000" fill="hold"/>
                                        <p:tgtEl>
                                          <p:spTgt spid="75"/>
                                        </p:tgtEl>
                                        <p:attrNameLst>
                                          <p:attrName>style.rotation</p:attrName>
                                        </p:attrNameLst>
                                      </p:cBhvr>
                                      <p:tavLst>
                                        <p:tav tm="0">
                                          <p:val>
                                            <p:fltVal val="90"/>
                                          </p:val>
                                        </p:tav>
                                        <p:tav tm="100000">
                                          <p:val>
                                            <p:fltVal val="0"/>
                                          </p:val>
                                        </p:tav>
                                      </p:tavLst>
                                    </p:anim>
                                    <p:animEffect transition="in" filter="fade">
                                      <p:cBhvr>
                                        <p:cTn id="54" dur="1000"/>
                                        <p:tgtEl>
                                          <p:spTgt spid="75"/>
                                        </p:tgtEl>
                                      </p:cBhvr>
                                    </p:animEffect>
                                  </p:childTnLst>
                                </p:cTn>
                              </p:par>
                              <p:par>
                                <p:cTn id="55" presetID="31" presetClass="entr" presetSubtype="0" fill="hold" nodeType="withEffect">
                                  <p:stCondLst>
                                    <p:cond delay="0"/>
                                  </p:stCondLst>
                                  <p:childTnLst>
                                    <p:set>
                                      <p:cBhvr>
                                        <p:cTn id="56" dur="1" fill="hold">
                                          <p:stCondLst>
                                            <p:cond delay="0"/>
                                          </p:stCondLst>
                                        </p:cTn>
                                        <p:tgtEl>
                                          <p:spTgt spid="81"/>
                                        </p:tgtEl>
                                        <p:attrNameLst>
                                          <p:attrName>style.visibility</p:attrName>
                                        </p:attrNameLst>
                                      </p:cBhvr>
                                      <p:to>
                                        <p:strVal val="visible"/>
                                      </p:to>
                                    </p:set>
                                    <p:anim calcmode="lin" valueType="num">
                                      <p:cBhvr>
                                        <p:cTn id="57" dur="1000" fill="hold"/>
                                        <p:tgtEl>
                                          <p:spTgt spid="81"/>
                                        </p:tgtEl>
                                        <p:attrNameLst>
                                          <p:attrName>ppt_w</p:attrName>
                                        </p:attrNameLst>
                                      </p:cBhvr>
                                      <p:tavLst>
                                        <p:tav tm="0">
                                          <p:val>
                                            <p:fltVal val="0"/>
                                          </p:val>
                                        </p:tav>
                                        <p:tav tm="100000">
                                          <p:val>
                                            <p:strVal val="#ppt_w"/>
                                          </p:val>
                                        </p:tav>
                                      </p:tavLst>
                                    </p:anim>
                                    <p:anim calcmode="lin" valueType="num">
                                      <p:cBhvr>
                                        <p:cTn id="58" dur="1000" fill="hold"/>
                                        <p:tgtEl>
                                          <p:spTgt spid="81"/>
                                        </p:tgtEl>
                                        <p:attrNameLst>
                                          <p:attrName>ppt_h</p:attrName>
                                        </p:attrNameLst>
                                      </p:cBhvr>
                                      <p:tavLst>
                                        <p:tav tm="0">
                                          <p:val>
                                            <p:fltVal val="0"/>
                                          </p:val>
                                        </p:tav>
                                        <p:tav tm="100000">
                                          <p:val>
                                            <p:strVal val="#ppt_h"/>
                                          </p:val>
                                        </p:tav>
                                      </p:tavLst>
                                    </p:anim>
                                    <p:anim calcmode="lin" valueType="num">
                                      <p:cBhvr>
                                        <p:cTn id="59" dur="1000" fill="hold"/>
                                        <p:tgtEl>
                                          <p:spTgt spid="81"/>
                                        </p:tgtEl>
                                        <p:attrNameLst>
                                          <p:attrName>style.rotation</p:attrName>
                                        </p:attrNameLst>
                                      </p:cBhvr>
                                      <p:tavLst>
                                        <p:tav tm="0">
                                          <p:val>
                                            <p:fltVal val="90"/>
                                          </p:val>
                                        </p:tav>
                                        <p:tav tm="100000">
                                          <p:val>
                                            <p:fltVal val="0"/>
                                          </p:val>
                                        </p:tav>
                                      </p:tavLst>
                                    </p:anim>
                                    <p:animEffect transition="in" filter="fade">
                                      <p:cBhvr>
                                        <p:cTn id="60"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animBg="1"/>
      <p:bldP spid="73" grpId="0" animBg="1"/>
      <p:bldP spid="7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cstate="screen"/>
          <a:srcRect/>
          <a:stretch>
            <a:fillRect/>
          </a:stretch>
        </p:blipFill>
        <p:spPr>
          <a:xfrm>
            <a:off x="4125118" y="1096045"/>
            <a:ext cx="8092943" cy="455228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盈利预测  </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sp>
        <p:nvSpPr>
          <p:cNvPr id="22" name="矩形 3"/>
          <p:cNvSpPr>
            <a:spLocks noChangeArrowheads="1"/>
          </p:cNvSpPr>
          <p:nvPr/>
        </p:nvSpPr>
        <p:spPr bwMode="auto">
          <a:xfrm>
            <a:off x="641325" y="4595500"/>
            <a:ext cx="4191592" cy="1898571"/>
          </a:xfrm>
          <a:prstGeom prst="rect">
            <a:avLst/>
          </a:prstGeom>
          <a:solidFill>
            <a:srgbClr val="4A7C04">
              <a:alpha val="90000"/>
            </a:srgbClr>
          </a:solidFill>
          <a:ln>
            <a:noFill/>
          </a:ln>
        </p:spPr>
        <p:txBody>
          <a:bodyPr lIns="189833" tIns="113900" rIns="189833" bIns="113900" anchor="ct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lgn="just">
              <a:lnSpc>
                <a:spcPct val="150000"/>
              </a:lnSpc>
              <a:spcBef>
                <a:spcPts val="0"/>
              </a:spcBef>
              <a:spcAft>
                <a:spcPts val="0"/>
              </a:spcAft>
              <a:buNone/>
            </a:pPr>
            <a:r>
              <a:rPr lang="zh-CN" altLang="en-US" sz="1200" dirty="0">
                <a:solidFill>
                  <a:schemeClr val="bg1"/>
                </a:solidFill>
                <a:latin typeface="+mn-lt"/>
                <a:ea typeface="+mn-ea"/>
                <a:cs typeface="+mn-ea"/>
                <a:sym typeface="+mn-lt"/>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r>
              <a:rPr lang="zh-CN" altLang="en-US" sz="1200" dirty="0" smtClean="0">
                <a:solidFill>
                  <a:schemeClr val="bg1"/>
                </a:solidFill>
                <a:latin typeface="+mn-lt"/>
                <a:ea typeface="+mn-ea"/>
                <a:cs typeface="+mn-ea"/>
                <a:sym typeface="+mn-lt"/>
              </a:rPr>
              <a:t>。</a:t>
            </a:r>
            <a:endParaRPr lang="en-US" altLang="zh-CN" sz="1200" b="1" dirty="0">
              <a:solidFill>
                <a:schemeClr val="bg1"/>
              </a:solidFill>
              <a:latin typeface="+mn-lt"/>
              <a:ea typeface="+mn-ea"/>
              <a:cs typeface="+mn-ea"/>
              <a:sym typeface="+mn-lt"/>
            </a:endParaRPr>
          </a:p>
        </p:txBody>
      </p:sp>
      <p:sp>
        <p:nvSpPr>
          <p:cNvPr id="23" name="Content Placeholder 2"/>
          <p:cNvSpPr txBox="1"/>
          <p:nvPr/>
        </p:nvSpPr>
        <p:spPr>
          <a:xfrm>
            <a:off x="596064" y="1312069"/>
            <a:ext cx="1858220"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800" b="1" dirty="0">
                <a:solidFill>
                  <a:srgbClr val="4A7C04"/>
                </a:solidFill>
                <a:cs typeface="+mn-ea"/>
                <a:sym typeface="+mn-lt"/>
              </a:rPr>
              <a:t>请替换文字内容</a:t>
            </a:r>
            <a:endParaRPr lang="en-US" sz="1800" b="1" dirty="0">
              <a:solidFill>
                <a:srgbClr val="4A7C04"/>
              </a:solidFill>
              <a:cs typeface="+mn-ea"/>
              <a:sym typeface="+mn-lt"/>
            </a:endParaRPr>
          </a:p>
        </p:txBody>
      </p:sp>
      <p:sp>
        <p:nvSpPr>
          <p:cNvPr id="24" name="Content Placeholder 2"/>
          <p:cNvSpPr txBox="1"/>
          <p:nvPr/>
        </p:nvSpPr>
        <p:spPr>
          <a:xfrm>
            <a:off x="596064" y="1701613"/>
            <a:ext cx="3097008" cy="1482663"/>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2">
                    <a:lumMod val="10000"/>
                  </a:schemeClr>
                </a:solidFill>
                <a:cs typeface="+mn-ea"/>
                <a:sym typeface="+mn-lt"/>
              </a:rPr>
              <a:t>请替换文字内容，点击添加相关标题文字，修改文字内容，也可以直接复制你的内容到此。请替换文字内容，点击添加相关标题文字，修改文字内容，也可以直接复制你的内容到此</a:t>
            </a:r>
            <a:r>
              <a:rPr lang="zh-CN" altLang="en-US" sz="1200" dirty="0" smtClean="0">
                <a:solidFill>
                  <a:schemeClr val="bg2">
                    <a:lumMod val="10000"/>
                  </a:schemeClr>
                </a:solidFill>
                <a:cs typeface="+mn-ea"/>
                <a:sym typeface="+mn-lt"/>
              </a:rPr>
              <a:t>。</a:t>
            </a:r>
            <a:r>
              <a:rPr lang="zh-CN" altLang="en-US" sz="1200" dirty="0">
                <a:solidFill>
                  <a:schemeClr val="bg2">
                    <a:lumMod val="10000"/>
                  </a:schemeClr>
                </a:solidFill>
                <a:cs typeface="+mn-ea"/>
                <a:sym typeface="+mn-lt"/>
              </a:rPr>
              <a:t>请替换文字内容，点击添加相关标题文字，修改文字内容，也可以直接复制你的内容到此。请替换文字内容，点击添加相关标题文字，修改文字内容，也可以直接复制你的内容到此。</a:t>
            </a:r>
            <a:endParaRPr lang="en-US" altLang="zh-CN" sz="1200" b="1" dirty="0">
              <a:solidFill>
                <a:schemeClr val="bg2">
                  <a:lumMod val="10000"/>
                </a:schemeClr>
              </a:solidFill>
              <a:cs typeface="+mn-ea"/>
              <a:sym typeface="+mn-lt"/>
            </a:endParaRPr>
          </a:p>
          <a:p>
            <a:pPr algn="just">
              <a:lnSpc>
                <a:spcPct val="150000"/>
              </a:lnSpc>
              <a:spcBef>
                <a:spcPts val="0"/>
              </a:spcBef>
              <a:spcAft>
                <a:spcPts val="0"/>
              </a:spcAft>
            </a:pPr>
            <a:endParaRPr lang="en-US" altLang="zh-CN" sz="1200" b="1" dirty="0">
              <a:solidFill>
                <a:schemeClr val="bg2">
                  <a:lumMod val="10000"/>
                </a:schemeClr>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500" fill="hold"/>
                                        <p:tgtEl>
                                          <p:spTgt spid="22"/>
                                        </p:tgtEl>
                                        <p:attrNameLst>
                                          <p:attrName>ppt_w</p:attrName>
                                        </p:attrNameLst>
                                      </p:cBhvr>
                                      <p:tavLst>
                                        <p:tav tm="0">
                                          <p:val>
                                            <p:fltVal val="0"/>
                                          </p:val>
                                        </p:tav>
                                        <p:tav tm="100000">
                                          <p:val>
                                            <p:strVal val="#ppt_w"/>
                                          </p:val>
                                        </p:tav>
                                      </p:tavLst>
                                    </p:anim>
                                    <p:anim calcmode="lin" valueType="num">
                                      <p:cBhvr>
                                        <p:cTn id="16" dur="500" fill="hold"/>
                                        <p:tgtEl>
                                          <p:spTgt spid="22"/>
                                        </p:tgtEl>
                                        <p:attrNameLst>
                                          <p:attrName>ppt_h</p:attrName>
                                        </p:attrNameLst>
                                      </p:cBhvr>
                                      <p:tavLst>
                                        <p:tav tm="0">
                                          <p:val>
                                            <p:fltVal val="0"/>
                                          </p:val>
                                        </p:tav>
                                        <p:tav tm="100000">
                                          <p:val>
                                            <p:strVal val="#ppt_h"/>
                                          </p:val>
                                        </p:tav>
                                      </p:tavLst>
                                    </p:anim>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1000" fill="hold"/>
                                        <p:tgtEl>
                                          <p:spTgt spid="25"/>
                                        </p:tgtEl>
                                        <p:attrNameLst>
                                          <p:attrName>ppt_w</p:attrName>
                                        </p:attrNameLst>
                                      </p:cBhvr>
                                      <p:tavLst>
                                        <p:tav tm="0">
                                          <p:val>
                                            <p:fltVal val="0"/>
                                          </p:val>
                                        </p:tav>
                                        <p:tav tm="100000">
                                          <p:val>
                                            <p:strVal val="#ppt_w"/>
                                          </p:val>
                                        </p:tav>
                                      </p:tavLst>
                                    </p:anim>
                                    <p:anim calcmode="lin" valueType="num">
                                      <p:cBhvr>
                                        <p:cTn id="23" dur="1000" fill="hold"/>
                                        <p:tgtEl>
                                          <p:spTgt spid="25"/>
                                        </p:tgtEl>
                                        <p:attrNameLst>
                                          <p:attrName>ppt_h</p:attrName>
                                        </p:attrNameLst>
                                      </p:cBhvr>
                                      <p:tavLst>
                                        <p:tav tm="0">
                                          <p:val>
                                            <p:fltVal val="0"/>
                                          </p:val>
                                        </p:tav>
                                        <p:tav tm="100000">
                                          <p:val>
                                            <p:strVal val="#ppt_h"/>
                                          </p:val>
                                        </p:tav>
                                      </p:tavLst>
                                    </p:anim>
                                    <p:anim calcmode="lin" valueType="num">
                                      <p:cBhvr>
                                        <p:cTn id="24" dur="1000" fill="hold"/>
                                        <p:tgtEl>
                                          <p:spTgt spid="25"/>
                                        </p:tgtEl>
                                        <p:attrNameLst>
                                          <p:attrName>style.rotation</p:attrName>
                                        </p:attrNameLst>
                                      </p:cBhvr>
                                      <p:tavLst>
                                        <p:tav tm="0">
                                          <p:val>
                                            <p:fltVal val="90"/>
                                          </p:val>
                                        </p:tav>
                                        <p:tav tm="100000">
                                          <p:val>
                                            <p:fltVal val="0"/>
                                          </p:val>
                                        </p:tav>
                                      </p:tavLst>
                                    </p:anim>
                                    <p:animEffect transition="in" filter="fade">
                                      <p:cBhvr>
                                        <p:cTn id="25"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盈利预测</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sp>
        <p:nvSpPr>
          <p:cNvPr id="13" name="矩形 12"/>
          <p:cNvSpPr/>
          <p:nvPr/>
        </p:nvSpPr>
        <p:spPr>
          <a:xfrm>
            <a:off x="1324707" y="1460480"/>
            <a:ext cx="9542586" cy="8679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400" dirty="0">
                <a:solidFill>
                  <a:schemeClr val="bg2">
                    <a:lumMod val="10000"/>
                  </a:schemeClr>
                </a:solidFill>
                <a:cs typeface="+mn-ea"/>
                <a:sym typeface="+mn-lt"/>
              </a:rPr>
              <a:t>用户可以在投影仪或者计算机上进行演示也可以将演示文稿打印出来制作成胶片以便</a:t>
            </a:r>
            <a:r>
              <a:rPr lang="zh-CN" altLang="en-US" sz="1400" dirty="0" smtClean="0">
                <a:solidFill>
                  <a:schemeClr val="bg2">
                    <a:lumMod val="10000"/>
                  </a:schemeClr>
                </a:solidFill>
                <a:cs typeface="+mn-ea"/>
                <a:sym typeface="+mn-lt"/>
              </a:rPr>
              <a:t>应用用户可以在投影仪或者计算机上进行演示也可以将演示文稿打印出来制作成胶片以便应用用户可以在投影仪或者计算机上进行演示也可以将演示文稿打印出来制作成胶片以便应用</a:t>
            </a:r>
          </a:p>
        </p:txBody>
      </p:sp>
      <p:grpSp>
        <p:nvGrpSpPr>
          <p:cNvPr id="3" name="组合 2"/>
          <p:cNvGrpSpPr/>
          <p:nvPr/>
        </p:nvGrpSpPr>
        <p:grpSpPr>
          <a:xfrm>
            <a:off x="1426309" y="2651413"/>
            <a:ext cx="2822986" cy="3101836"/>
            <a:chOff x="4294308" y="2651413"/>
            <a:chExt cx="2822986" cy="3101836"/>
          </a:xfrm>
        </p:grpSpPr>
        <p:pic>
          <p:nvPicPr>
            <p:cNvPr id="32" name="图片 31"/>
            <p:cNvPicPr>
              <a:picLocks noChangeAspect="1"/>
            </p:cNvPicPr>
            <p:nvPr/>
          </p:nvPicPr>
          <p:blipFill>
            <a:blip r:embed="rId2" cstate="screen"/>
            <a:srcRect/>
            <a:stretch>
              <a:fillRect/>
            </a:stretch>
          </p:blipFill>
          <p:spPr>
            <a:xfrm>
              <a:off x="4294308" y="2651413"/>
              <a:ext cx="2818390" cy="3101836"/>
            </a:xfrm>
            <a:custGeom>
              <a:avLst/>
              <a:gdLst>
                <a:gd name="connsiteX0" fmla="*/ 0 w 2818390"/>
                <a:gd name="connsiteY0" fmla="*/ 0 h 3101836"/>
                <a:gd name="connsiteX1" fmla="*/ 2818390 w 2818390"/>
                <a:gd name="connsiteY1" fmla="*/ 0 h 3101836"/>
                <a:gd name="connsiteX2" fmla="*/ 2818390 w 2818390"/>
                <a:gd name="connsiteY2" fmla="*/ 3101836 h 3101836"/>
                <a:gd name="connsiteX3" fmla="*/ 0 w 2818390"/>
                <a:gd name="connsiteY3" fmla="*/ 3101836 h 3101836"/>
              </a:gdLst>
              <a:ahLst/>
              <a:cxnLst>
                <a:cxn ang="0">
                  <a:pos x="connsiteX0" y="connsiteY0"/>
                </a:cxn>
                <a:cxn ang="0">
                  <a:pos x="connsiteX1" y="connsiteY1"/>
                </a:cxn>
                <a:cxn ang="0">
                  <a:pos x="connsiteX2" y="connsiteY2"/>
                </a:cxn>
                <a:cxn ang="0">
                  <a:pos x="connsiteX3" y="connsiteY3"/>
                </a:cxn>
              </a:cxnLst>
              <a:rect l="l" t="t" r="r" b="b"/>
              <a:pathLst>
                <a:path w="2818390" h="3101836">
                  <a:moveTo>
                    <a:pt x="0" y="0"/>
                  </a:moveTo>
                  <a:lnTo>
                    <a:pt x="2818390" y="0"/>
                  </a:lnTo>
                  <a:lnTo>
                    <a:pt x="2818390" y="3101836"/>
                  </a:lnTo>
                  <a:lnTo>
                    <a:pt x="0" y="3101836"/>
                  </a:lnTo>
                  <a:close/>
                </a:path>
              </a:pathLst>
            </a:custGeom>
            <a:ln w="12700">
              <a:noFill/>
            </a:ln>
          </p:spPr>
        </p:pic>
        <p:sp>
          <p:nvSpPr>
            <p:cNvPr id="9" name="矩形 8"/>
            <p:cNvSpPr/>
            <p:nvPr/>
          </p:nvSpPr>
          <p:spPr>
            <a:xfrm>
              <a:off x="4298904" y="3980681"/>
              <a:ext cx="2818390" cy="1772568"/>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4" name="组合 13"/>
            <p:cNvGrpSpPr/>
            <p:nvPr/>
          </p:nvGrpSpPr>
          <p:grpSpPr>
            <a:xfrm>
              <a:off x="4488366" y="4382400"/>
              <a:ext cx="2535144" cy="1098031"/>
              <a:chOff x="874713" y="3336911"/>
              <a:chExt cx="2535144" cy="1098031"/>
            </a:xfrm>
          </p:grpSpPr>
          <p:sp>
            <p:nvSpPr>
              <p:cNvPr id="15" name="矩形 14"/>
              <p:cNvSpPr/>
              <p:nvPr/>
            </p:nvSpPr>
            <p:spPr>
              <a:xfrm>
                <a:off x="874713" y="3677812"/>
                <a:ext cx="25351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cs typeface="+mn-ea"/>
                    <a:sym typeface="+mn-lt"/>
                  </a:rPr>
                  <a:t>用户可以在投影仪或者计算机上进行演示也可以将演示文稿打印出来制作成胶片以便</a:t>
                </a:r>
                <a:r>
                  <a:rPr lang="zh-CN" altLang="en-US" sz="1200" dirty="0" smtClean="0">
                    <a:solidFill>
                      <a:schemeClr val="bg1"/>
                    </a:solidFill>
                    <a:cs typeface="+mn-ea"/>
                    <a:sym typeface="+mn-lt"/>
                  </a:rPr>
                  <a:t>应用</a:t>
                </a:r>
                <a:endParaRPr lang="zh-CN" altLang="en-US" sz="1200" dirty="0">
                  <a:solidFill>
                    <a:schemeClr val="bg1"/>
                  </a:solidFill>
                  <a:cs typeface="+mn-ea"/>
                  <a:sym typeface="+mn-lt"/>
                </a:endParaRPr>
              </a:p>
            </p:txBody>
          </p:sp>
          <p:sp>
            <p:nvSpPr>
              <p:cNvPr id="16" name="矩形 15"/>
              <p:cNvSpPr/>
              <p:nvPr/>
            </p:nvSpPr>
            <p:spPr>
              <a:xfrm>
                <a:off x="874713" y="3336911"/>
                <a:ext cx="224197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cs typeface="+mn-ea"/>
                    <a:sym typeface="+mn-lt"/>
                  </a:rPr>
                  <a:t>标题文字添加</a:t>
                </a:r>
              </a:p>
            </p:txBody>
          </p:sp>
        </p:grpSp>
      </p:grpSp>
      <p:grpSp>
        <p:nvGrpSpPr>
          <p:cNvPr id="33" name="组合 32"/>
          <p:cNvGrpSpPr/>
          <p:nvPr/>
        </p:nvGrpSpPr>
        <p:grpSpPr>
          <a:xfrm>
            <a:off x="7960459" y="2651413"/>
            <a:ext cx="2822986" cy="3101836"/>
            <a:chOff x="4294308" y="2651413"/>
            <a:chExt cx="2822986" cy="3101836"/>
          </a:xfrm>
        </p:grpSpPr>
        <p:pic>
          <p:nvPicPr>
            <p:cNvPr id="34" name="图片 33"/>
            <p:cNvPicPr>
              <a:picLocks noChangeAspect="1"/>
            </p:cNvPicPr>
            <p:nvPr/>
          </p:nvPicPr>
          <p:blipFill>
            <a:blip r:embed="rId2" cstate="screen"/>
            <a:srcRect/>
            <a:stretch>
              <a:fillRect/>
            </a:stretch>
          </p:blipFill>
          <p:spPr>
            <a:xfrm>
              <a:off x="4294308" y="2651413"/>
              <a:ext cx="2818390" cy="3101836"/>
            </a:xfrm>
            <a:custGeom>
              <a:avLst/>
              <a:gdLst>
                <a:gd name="connsiteX0" fmla="*/ 0 w 2818390"/>
                <a:gd name="connsiteY0" fmla="*/ 0 h 3101836"/>
                <a:gd name="connsiteX1" fmla="*/ 2818390 w 2818390"/>
                <a:gd name="connsiteY1" fmla="*/ 0 h 3101836"/>
                <a:gd name="connsiteX2" fmla="*/ 2818390 w 2818390"/>
                <a:gd name="connsiteY2" fmla="*/ 3101836 h 3101836"/>
                <a:gd name="connsiteX3" fmla="*/ 0 w 2818390"/>
                <a:gd name="connsiteY3" fmla="*/ 3101836 h 3101836"/>
              </a:gdLst>
              <a:ahLst/>
              <a:cxnLst>
                <a:cxn ang="0">
                  <a:pos x="connsiteX0" y="connsiteY0"/>
                </a:cxn>
                <a:cxn ang="0">
                  <a:pos x="connsiteX1" y="connsiteY1"/>
                </a:cxn>
                <a:cxn ang="0">
                  <a:pos x="connsiteX2" y="connsiteY2"/>
                </a:cxn>
                <a:cxn ang="0">
                  <a:pos x="connsiteX3" y="connsiteY3"/>
                </a:cxn>
              </a:cxnLst>
              <a:rect l="l" t="t" r="r" b="b"/>
              <a:pathLst>
                <a:path w="2818390" h="3101836">
                  <a:moveTo>
                    <a:pt x="0" y="0"/>
                  </a:moveTo>
                  <a:lnTo>
                    <a:pt x="2818390" y="0"/>
                  </a:lnTo>
                  <a:lnTo>
                    <a:pt x="2818390" y="3101836"/>
                  </a:lnTo>
                  <a:lnTo>
                    <a:pt x="0" y="3101836"/>
                  </a:lnTo>
                  <a:close/>
                </a:path>
              </a:pathLst>
            </a:custGeom>
            <a:ln w="12700">
              <a:noFill/>
            </a:ln>
          </p:spPr>
        </p:pic>
        <p:sp>
          <p:nvSpPr>
            <p:cNvPr id="35" name="矩形 34"/>
            <p:cNvSpPr/>
            <p:nvPr/>
          </p:nvSpPr>
          <p:spPr>
            <a:xfrm>
              <a:off x="4298904" y="3980681"/>
              <a:ext cx="2818390" cy="1772568"/>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6" name="组合 35"/>
            <p:cNvGrpSpPr/>
            <p:nvPr/>
          </p:nvGrpSpPr>
          <p:grpSpPr>
            <a:xfrm>
              <a:off x="4488366" y="4382400"/>
              <a:ext cx="2535144" cy="1098031"/>
              <a:chOff x="874713" y="3336911"/>
              <a:chExt cx="2535144" cy="1098031"/>
            </a:xfrm>
          </p:grpSpPr>
          <p:sp>
            <p:nvSpPr>
              <p:cNvPr id="37" name="矩形 36"/>
              <p:cNvSpPr/>
              <p:nvPr/>
            </p:nvSpPr>
            <p:spPr>
              <a:xfrm>
                <a:off x="874713" y="3677812"/>
                <a:ext cx="25351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cs typeface="+mn-ea"/>
                    <a:sym typeface="+mn-lt"/>
                  </a:rPr>
                  <a:t>用户可以在投影仪或者计算机上进行演示也可以将演示文稿打印出来制作成胶片以便</a:t>
                </a:r>
                <a:r>
                  <a:rPr lang="zh-CN" altLang="en-US" sz="1200" dirty="0" smtClean="0">
                    <a:solidFill>
                      <a:schemeClr val="bg1"/>
                    </a:solidFill>
                    <a:cs typeface="+mn-ea"/>
                    <a:sym typeface="+mn-lt"/>
                  </a:rPr>
                  <a:t>应用</a:t>
                </a:r>
                <a:endParaRPr lang="zh-CN" altLang="en-US" sz="1200" dirty="0">
                  <a:solidFill>
                    <a:schemeClr val="bg1"/>
                  </a:solidFill>
                  <a:cs typeface="+mn-ea"/>
                  <a:sym typeface="+mn-lt"/>
                </a:endParaRPr>
              </a:p>
            </p:txBody>
          </p:sp>
          <p:sp>
            <p:nvSpPr>
              <p:cNvPr id="38" name="矩形 37"/>
              <p:cNvSpPr/>
              <p:nvPr/>
            </p:nvSpPr>
            <p:spPr>
              <a:xfrm>
                <a:off x="874713" y="3336911"/>
                <a:ext cx="224197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cs typeface="+mn-ea"/>
                    <a:sym typeface="+mn-lt"/>
                  </a:rPr>
                  <a:t>标题文字添加</a:t>
                </a:r>
              </a:p>
            </p:txBody>
          </p:sp>
        </p:grpSp>
      </p:grpSp>
      <p:grpSp>
        <p:nvGrpSpPr>
          <p:cNvPr id="39" name="组合 38"/>
          <p:cNvGrpSpPr/>
          <p:nvPr/>
        </p:nvGrpSpPr>
        <p:grpSpPr>
          <a:xfrm>
            <a:off x="4684507" y="2651413"/>
            <a:ext cx="2822986" cy="3101836"/>
            <a:chOff x="4294308" y="2651413"/>
            <a:chExt cx="2822986" cy="3101836"/>
          </a:xfrm>
        </p:grpSpPr>
        <p:pic>
          <p:nvPicPr>
            <p:cNvPr id="40" name="图片 39"/>
            <p:cNvPicPr>
              <a:picLocks noChangeAspect="1"/>
            </p:cNvPicPr>
            <p:nvPr/>
          </p:nvPicPr>
          <p:blipFill>
            <a:blip r:embed="rId2" cstate="screen"/>
            <a:srcRect/>
            <a:stretch>
              <a:fillRect/>
            </a:stretch>
          </p:blipFill>
          <p:spPr>
            <a:xfrm>
              <a:off x="4294308" y="2651413"/>
              <a:ext cx="2818390" cy="3101836"/>
            </a:xfrm>
            <a:custGeom>
              <a:avLst/>
              <a:gdLst>
                <a:gd name="connsiteX0" fmla="*/ 0 w 2818390"/>
                <a:gd name="connsiteY0" fmla="*/ 0 h 3101836"/>
                <a:gd name="connsiteX1" fmla="*/ 2818390 w 2818390"/>
                <a:gd name="connsiteY1" fmla="*/ 0 h 3101836"/>
                <a:gd name="connsiteX2" fmla="*/ 2818390 w 2818390"/>
                <a:gd name="connsiteY2" fmla="*/ 3101836 h 3101836"/>
                <a:gd name="connsiteX3" fmla="*/ 0 w 2818390"/>
                <a:gd name="connsiteY3" fmla="*/ 3101836 h 3101836"/>
              </a:gdLst>
              <a:ahLst/>
              <a:cxnLst>
                <a:cxn ang="0">
                  <a:pos x="connsiteX0" y="connsiteY0"/>
                </a:cxn>
                <a:cxn ang="0">
                  <a:pos x="connsiteX1" y="connsiteY1"/>
                </a:cxn>
                <a:cxn ang="0">
                  <a:pos x="connsiteX2" y="connsiteY2"/>
                </a:cxn>
                <a:cxn ang="0">
                  <a:pos x="connsiteX3" y="connsiteY3"/>
                </a:cxn>
              </a:cxnLst>
              <a:rect l="l" t="t" r="r" b="b"/>
              <a:pathLst>
                <a:path w="2818390" h="3101836">
                  <a:moveTo>
                    <a:pt x="0" y="0"/>
                  </a:moveTo>
                  <a:lnTo>
                    <a:pt x="2818390" y="0"/>
                  </a:lnTo>
                  <a:lnTo>
                    <a:pt x="2818390" y="3101836"/>
                  </a:lnTo>
                  <a:lnTo>
                    <a:pt x="0" y="3101836"/>
                  </a:lnTo>
                  <a:close/>
                </a:path>
              </a:pathLst>
            </a:custGeom>
            <a:ln w="12700">
              <a:noFill/>
            </a:ln>
          </p:spPr>
        </p:pic>
        <p:sp>
          <p:nvSpPr>
            <p:cNvPr id="41" name="矩形 40"/>
            <p:cNvSpPr/>
            <p:nvPr/>
          </p:nvSpPr>
          <p:spPr>
            <a:xfrm>
              <a:off x="4298904" y="3980681"/>
              <a:ext cx="2818390" cy="1772568"/>
            </a:xfrm>
            <a:prstGeom prst="rect">
              <a:avLst/>
            </a:prstGeom>
            <a:solidFill>
              <a:schemeClr val="tx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42" name="组合 41"/>
            <p:cNvGrpSpPr/>
            <p:nvPr/>
          </p:nvGrpSpPr>
          <p:grpSpPr>
            <a:xfrm>
              <a:off x="4488366" y="4382400"/>
              <a:ext cx="2535144" cy="1098031"/>
              <a:chOff x="874713" y="3336911"/>
              <a:chExt cx="2535144" cy="1098031"/>
            </a:xfrm>
          </p:grpSpPr>
          <p:sp>
            <p:nvSpPr>
              <p:cNvPr id="43" name="矩形 42"/>
              <p:cNvSpPr/>
              <p:nvPr/>
            </p:nvSpPr>
            <p:spPr>
              <a:xfrm>
                <a:off x="874713" y="3677812"/>
                <a:ext cx="2535144" cy="757130"/>
              </a:xfrm>
              <a:prstGeom prst="rect">
                <a:avLst/>
              </a:prstGeom>
            </p:spPr>
            <p:txBody>
              <a:bodyPr wrap="square">
                <a:spAutoFit/>
                <a:scene3d>
                  <a:camera prst="orthographicFront"/>
                  <a:lightRig rig="threePt" dir="t"/>
                </a:scene3d>
                <a:sp3d contourW="12700"/>
              </a:bodyPr>
              <a:lstStyle/>
              <a:p>
                <a:pPr>
                  <a:lnSpc>
                    <a:spcPct val="120000"/>
                  </a:lnSpc>
                </a:pPr>
                <a:r>
                  <a:rPr lang="zh-CN" altLang="en-US" sz="1200" dirty="0">
                    <a:solidFill>
                      <a:schemeClr val="bg1"/>
                    </a:solidFill>
                    <a:cs typeface="+mn-ea"/>
                    <a:sym typeface="+mn-lt"/>
                  </a:rPr>
                  <a:t>用户可以在投影仪或者计算机上进行演示也可以将演示文稿打印出来制作成胶片以便</a:t>
                </a:r>
                <a:r>
                  <a:rPr lang="zh-CN" altLang="en-US" sz="1200" dirty="0" smtClean="0">
                    <a:solidFill>
                      <a:schemeClr val="bg1"/>
                    </a:solidFill>
                    <a:cs typeface="+mn-ea"/>
                    <a:sym typeface="+mn-lt"/>
                  </a:rPr>
                  <a:t>应用</a:t>
                </a:r>
                <a:endParaRPr lang="zh-CN" altLang="en-US" sz="1200" dirty="0">
                  <a:solidFill>
                    <a:schemeClr val="bg1"/>
                  </a:solidFill>
                  <a:cs typeface="+mn-ea"/>
                  <a:sym typeface="+mn-lt"/>
                </a:endParaRPr>
              </a:p>
            </p:txBody>
          </p:sp>
          <p:sp>
            <p:nvSpPr>
              <p:cNvPr id="44" name="矩形 43"/>
              <p:cNvSpPr/>
              <p:nvPr/>
            </p:nvSpPr>
            <p:spPr>
              <a:xfrm>
                <a:off x="874713" y="3336911"/>
                <a:ext cx="2241974" cy="396583"/>
              </a:xfrm>
              <a:prstGeom prst="rect">
                <a:avLst/>
              </a:prstGeom>
            </p:spPr>
            <p:txBody>
              <a:bodyPr wrap="square">
                <a:spAutoFit/>
                <a:scene3d>
                  <a:camera prst="orthographicFront"/>
                  <a:lightRig rig="threePt" dir="t"/>
                </a:scene3d>
                <a:sp3d contourW="12700"/>
              </a:bodyPr>
              <a:lstStyle/>
              <a:p>
                <a:pPr>
                  <a:lnSpc>
                    <a:spcPct val="120000"/>
                  </a:lnSpc>
                </a:pPr>
                <a:r>
                  <a:rPr lang="zh-CN" altLang="en-US" b="1" dirty="0">
                    <a:solidFill>
                      <a:schemeClr val="bg1"/>
                    </a:solidFill>
                    <a:cs typeface="+mn-ea"/>
                    <a:sym typeface="+mn-lt"/>
                  </a:rPr>
                  <a:t>标题文字添加</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2" cstate="screen"/>
          <a:srcRect/>
          <a:stretch>
            <a:fillRect/>
          </a:stretch>
        </p:blipFill>
        <p:spPr>
          <a:xfrm>
            <a:off x="986378" y="3834153"/>
            <a:ext cx="10699581" cy="2640272"/>
          </a:xfrm>
          <a:custGeom>
            <a:avLst/>
            <a:gdLst>
              <a:gd name="connsiteX0" fmla="*/ 0 w 10699581"/>
              <a:gd name="connsiteY0" fmla="*/ 0 h 2640272"/>
              <a:gd name="connsiteX1" fmla="*/ 10699581 w 10699581"/>
              <a:gd name="connsiteY1" fmla="*/ 0 h 2640272"/>
              <a:gd name="connsiteX2" fmla="*/ 10699581 w 10699581"/>
              <a:gd name="connsiteY2" fmla="*/ 2640272 h 2640272"/>
              <a:gd name="connsiteX3" fmla="*/ 0 w 10699581"/>
              <a:gd name="connsiteY3" fmla="*/ 2640272 h 2640272"/>
            </a:gdLst>
            <a:ahLst/>
            <a:cxnLst>
              <a:cxn ang="0">
                <a:pos x="connsiteX0" y="connsiteY0"/>
              </a:cxn>
              <a:cxn ang="0">
                <a:pos x="connsiteX1" y="connsiteY1"/>
              </a:cxn>
              <a:cxn ang="0">
                <a:pos x="connsiteX2" y="connsiteY2"/>
              </a:cxn>
              <a:cxn ang="0">
                <a:pos x="connsiteX3" y="connsiteY3"/>
              </a:cxn>
            </a:cxnLst>
            <a:rect l="l" t="t" r="r" b="b"/>
            <a:pathLst>
              <a:path w="10699581" h="2640272">
                <a:moveTo>
                  <a:pt x="0" y="0"/>
                </a:moveTo>
                <a:lnTo>
                  <a:pt x="10699581" y="0"/>
                </a:lnTo>
                <a:lnTo>
                  <a:pt x="10699581" y="2640272"/>
                </a:lnTo>
                <a:lnTo>
                  <a:pt x="0" y="2640272"/>
                </a:lnTo>
                <a:close/>
              </a:path>
            </a:pathLst>
          </a:custGeom>
        </p:spPr>
      </p:pic>
      <p:sp>
        <p:nvSpPr>
          <p:cNvPr id="2" name="矩形 1"/>
          <p:cNvSpPr/>
          <p:nvPr/>
        </p:nvSpPr>
        <p:spPr>
          <a:xfrm>
            <a:off x="986378" y="3834153"/>
            <a:ext cx="10699581" cy="263332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盈利预测</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sp>
        <p:nvSpPr>
          <p:cNvPr id="24" name="矩形 23"/>
          <p:cNvSpPr/>
          <p:nvPr/>
        </p:nvSpPr>
        <p:spPr>
          <a:xfrm>
            <a:off x="986378" y="1193881"/>
            <a:ext cx="2414977" cy="2640272"/>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3394600" y="1193881"/>
            <a:ext cx="2414977" cy="2640272"/>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28" name="直接连接符 27"/>
          <p:cNvCxnSpPr/>
          <p:nvPr/>
        </p:nvCxnSpPr>
        <p:spPr>
          <a:xfrm>
            <a:off x="1238250" y="4681508"/>
            <a:ext cx="10210800" cy="7075"/>
          </a:xfrm>
          <a:prstGeom prst="line">
            <a:avLst/>
          </a:prstGeom>
          <a:ln w="9525">
            <a:solidFill>
              <a:srgbClr val="FFFFFF"/>
            </a:solidFill>
          </a:ln>
        </p:spPr>
        <p:style>
          <a:lnRef idx="1">
            <a:schemeClr val="accent1"/>
          </a:lnRef>
          <a:fillRef idx="0">
            <a:schemeClr val="accent1"/>
          </a:fillRef>
          <a:effectRef idx="0">
            <a:schemeClr val="accent1"/>
          </a:effectRef>
          <a:fontRef idx="minor">
            <a:schemeClr val="tx1"/>
          </a:fontRef>
        </p:style>
      </p:cxnSp>
      <p:sp>
        <p:nvSpPr>
          <p:cNvPr id="29" name="Content Placeholder 2"/>
          <p:cNvSpPr txBox="1"/>
          <p:nvPr/>
        </p:nvSpPr>
        <p:spPr>
          <a:xfrm>
            <a:off x="6267041" y="1399042"/>
            <a:ext cx="1858220"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800" b="1" dirty="0">
                <a:solidFill>
                  <a:srgbClr val="4A7C04"/>
                </a:solidFill>
                <a:cs typeface="+mn-ea"/>
                <a:sym typeface="+mn-lt"/>
              </a:rPr>
              <a:t>请替换文字内容</a:t>
            </a:r>
            <a:endParaRPr lang="en-US" sz="1800" b="1" dirty="0">
              <a:solidFill>
                <a:srgbClr val="4A7C04"/>
              </a:solidFill>
              <a:cs typeface="+mn-ea"/>
              <a:sym typeface="+mn-lt"/>
            </a:endParaRPr>
          </a:p>
        </p:txBody>
      </p:sp>
      <p:sp>
        <p:nvSpPr>
          <p:cNvPr id="30" name="Content Placeholder 2"/>
          <p:cNvSpPr txBox="1"/>
          <p:nvPr/>
        </p:nvSpPr>
        <p:spPr>
          <a:xfrm>
            <a:off x="6267041" y="1788586"/>
            <a:ext cx="5418918" cy="1899747"/>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tx1">
                    <a:lumMod val="50000"/>
                    <a:lumOff val="50000"/>
                  </a:schemeClr>
                </a:solidFill>
                <a:cs typeface="+mn-ea"/>
                <a:sym typeface="+mn-lt"/>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r>
              <a:rPr lang="zh-CN" altLang="en-US" sz="1200" dirty="0" smtClean="0">
                <a:solidFill>
                  <a:schemeClr val="tx1">
                    <a:lumMod val="50000"/>
                    <a:lumOff val="50000"/>
                  </a:schemeClr>
                </a:solidFill>
                <a:cs typeface="+mn-ea"/>
                <a:sym typeface="+mn-lt"/>
              </a:rPr>
              <a:t>。</a:t>
            </a:r>
            <a:r>
              <a:rPr lang="zh-CN" altLang="en-US" sz="1200" dirty="0">
                <a:solidFill>
                  <a:schemeClr val="tx1">
                    <a:lumMod val="50000"/>
                    <a:lumOff val="50000"/>
                  </a:schemeClr>
                </a:solidFill>
                <a:cs typeface="+mn-ea"/>
                <a:sym typeface="+mn-lt"/>
              </a:rPr>
              <a:t>请替换文字内容，点击添加相关标题文字，修改文字内容，也可以直接复制你的内容到此</a:t>
            </a:r>
            <a:r>
              <a:rPr lang="zh-CN" altLang="en-US" sz="1200" dirty="0" smtClean="0">
                <a:solidFill>
                  <a:schemeClr val="tx1">
                    <a:lumMod val="50000"/>
                    <a:lumOff val="50000"/>
                  </a:schemeClr>
                </a:solidFill>
                <a:cs typeface="+mn-ea"/>
                <a:sym typeface="+mn-lt"/>
              </a:rPr>
              <a:t>。</a:t>
            </a:r>
            <a:endParaRPr lang="en-US" altLang="zh-CN" sz="1200" b="1" dirty="0">
              <a:solidFill>
                <a:schemeClr val="tx1">
                  <a:lumMod val="50000"/>
                  <a:lumOff val="50000"/>
                </a:schemeClr>
              </a:solidFill>
              <a:cs typeface="+mn-ea"/>
              <a:sym typeface="+mn-lt"/>
            </a:endParaRPr>
          </a:p>
        </p:txBody>
      </p:sp>
      <p:sp>
        <p:nvSpPr>
          <p:cNvPr id="31" name="Content Placeholder 2"/>
          <p:cNvSpPr txBox="1"/>
          <p:nvPr/>
        </p:nvSpPr>
        <p:spPr>
          <a:xfrm>
            <a:off x="5166890" y="4224374"/>
            <a:ext cx="1858220" cy="35774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800" dirty="0">
                <a:solidFill>
                  <a:schemeClr val="bg1"/>
                </a:solidFill>
                <a:cs typeface="+mn-ea"/>
                <a:sym typeface="+mn-lt"/>
              </a:rPr>
              <a:t>请替换文字内容</a:t>
            </a:r>
            <a:endParaRPr lang="en-US" sz="1800" b="1" dirty="0">
              <a:solidFill>
                <a:schemeClr val="bg1"/>
              </a:solidFill>
              <a:cs typeface="+mn-ea"/>
              <a:sym typeface="+mn-lt"/>
            </a:endParaRPr>
          </a:p>
        </p:txBody>
      </p:sp>
      <p:sp>
        <p:nvSpPr>
          <p:cNvPr id="45" name="Content Placeholder 2"/>
          <p:cNvSpPr txBox="1"/>
          <p:nvPr/>
        </p:nvSpPr>
        <p:spPr>
          <a:xfrm>
            <a:off x="1238250" y="4770897"/>
            <a:ext cx="10210800" cy="123391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solidFill>
                <a:cs typeface="+mn-ea"/>
                <a:sym typeface="+mn-lt"/>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r>
              <a:rPr lang="zh-CN" altLang="en-US" sz="1200" dirty="0" smtClean="0">
                <a:solidFill>
                  <a:schemeClr val="bg1"/>
                </a:solidFill>
                <a:cs typeface="+mn-ea"/>
                <a:sym typeface="+mn-lt"/>
              </a:rPr>
              <a:t>。</a:t>
            </a:r>
            <a:r>
              <a:rPr lang="zh-CN" altLang="en-US" sz="1200" dirty="0">
                <a:solidFill>
                  <a:schemeClr val="bg1"/>
                </a:solidFill>
                <a:cs typeface="+mn-ea"/>
                <a:sym typeface="+mn-lt"/>
              </a:rPr>
              <a:t>请替换文字内容，点击添加相关标题文字，修改文字内容，也可以直接复制你的内容到此。请替换文字内容，点击添加相关标题文字，修改文字内容，也可以直接复制你的内容到此</a:t>
            </a:r>
            <a:r>
              <a:rPr lang="zh-CN" altLang="en-US" sz="1200" dirty="0" smtClean="0">
                <a:solidFill>
                  <a:schemeClr val="bg1"/>
                </a:solidFill>
                <a:cs typeface="+mn-ea"/>
                <a:sym typeface="+mn-lt"/>
              </a:rPr>
              <a:t>。</a:t>
            </a:r>
            <a:endParaRPr lang="en-US" altLang="zh-CN" sz="1200" b="1"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ppt_w</p:attrName>
                                        </p:attrNameLst>
                                      </p:cBhvr>
                                      <p:tavLst>
                                        <p:tav tm="0">
                                          <p:val>
                                            <p:fltVal val="0"/>
                                          </p:val>
                                        </p:tav>
                                        <p:tav tm="100000">
                                          <p:val>
                                            <p:strVal val="#ppt_w"/>
                                          </p:val>
                                        </p:tav>
                                      </p:tavLst>
                                    </p:anim>
                                    <p:anim calcmode="lin" valueType="num">
                                      <p:cBhvr>
                                        <p:cTn id="25" dur="500" fill="hold"/>
                                        <p:tgtEl>
                                          <p:spTgt spid="30"/>
                                        </p:tgtEl>
                                        <p:attrNameLst>
                                          <p:attrName>ppt_h</p:attrName>
                                        </p:attrNameLst>
                                      </p:cBhvr>
                                      <p:tavLst>
                                        <p:tav tm="0">
                                          <p:val>
                                            <p:fltVal val="0"/>
                                          </p:val>
                                        </p:tav>
                                        <p:tav tm="100000">
                                          <p:val>
                                            <p:strVal val="#ppt_h"/>
                                          </p:val>
                                        </p:tav>
                                      </p:tavLst>
                                    </p:anim>
                                    <p:animEffect transition="in" filter="fade">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Effect transition="in" filter="fade">
                                      <p:cBhvr>
                                        <p:cTn id="33" dur="500"/>
                                        <p:tgtEl>
                                          <p:spTgt spid="31"/>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 calcmode="lin" valueType="num">
                                      <p:cBhvr>
                                        <p:cTn id="40" dur="500" fill="hold"/>
                                        <p:tgtEl>
                                          <p:spTgt spid="45"/>
                                        </p:tgtEl>
                                        <p:attrNameLst>
                                          <p:attrName>ppt_w</p:attrName>
                                        </p:attrNameLst>
                                      </p:cBhvr>
                                      <p:tavLst>
                                        <p:tav tm="0">
                                          <p:val>
                                            <p:fltVal val="0"/>
                                          </p:val>
                                        </p:tav>
                                        <p:tav tm="100000">
                                          <p:val>
                                            <p:strVal val="#ppt_w"/>
                                          </p:val>
                                        </p:tav>
                                      </p:tavLst>
                                    </p:anim>
                                    <p:anim calcmode="lin" valueType="num">
                                      <p:cBhvr>
                                        <p:cTn id="41" dur="500" fill="hold"/>
                                        <p:tgtEl>
                                          <p:spTgt spid="45"/>
                                        </p:tgtEl>
                                        <p:attrNameLst>
                                          <p:attrName>ppt_h</p:attrName>
                                        </p:attrNameLst>
                                      </p:cBhvr>
                                      <p:tavLst>
                                        <p:tav tm="0">
                                          <p:val>
                                            <p:fltVal val="0"/>
                                          </p:val>
                                        </p:tav>
                                        <p:tav tm="100000">
                                          <p:val>
                                            <p:strVal val="#ppt_h"/>
                                          </p:val>
                                        </p:tav>
                                      </p:tavLst>
                                    </p:anim>
                                    <p:animEffect transition="in" filter="fade">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randombar(horizont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26" grpId="0" animBg="1"/>
      <p:bldP spid="29" grpId="0"/>
      <p:bldP spid="30" grpId="0"/>
      <p:bldP spid="31"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screen"/>
          <a:srcRect/>
          <a:stretch>
            <a:fillRect/>
          </a:stretch>
        </p:blipFill>
        <p:spPr>
          <a:xfrm>
            <a:off x="0" y="1389547"/>
            <a:ext cx="6243352" cy="3511885"/>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grpSp>
        <p:nvGrpSpPr>
          <p:cNvPr id="35" name="组合 34"/>
          <p:cNvGrpSpPr/>
          <p:nvPr/>
        </p:nvGrpSpPr>
        <p:grpSpPr>
          <a:xfrm>
            <a:off x="5134493" y="1288009"/>
            <a:ext cx="2217717" cy="2068920"/>
            <a:chOff x="957444" y="721804"/>
            <a:chExt cx="2217717" cy="2068920"/>
          </a:xfrm>
        </p:grpSpPr>
        <p:pic>
          <p:nvPicPr>
            <p:cNvPr id="36" name="图片 35"/>
            <p:cNvPicPr>
              <a:picLocks noChangeAspect="1"/>
            </p:cNvPicPr>
            <p:nvPr/>
          </p:nvPicPr>
          <p:blipFill rotWithShape="1">
            <a:blip r:embed="rId3" cstate="screen"/>
            <a:srcRect/>
            <a:stretch>
              <a:fillRect/>
            </a:stretch>
          </p:blipFill>
          <p:spPr>
            <a:xfrm>
              <a:off x="957444" y="721804"/>
              <a:ext cx="2217717" cy="2068920"/>
            </a:xfrm>
            <a:prstGeom prst="rect">
              <a:avLst/>
            </a:prstGeom>
            <a:ln>
              <a:noFill/>
            </a:ln>
          </p:spPr>
        </p:pic>
        <p:grpSp>
          <p:nvGrpSpPr>
            <p:cNvPr id="37" name="组合 36"/>
            <p:cNvGrpSpPr/>
            <p:nvPr/>
          </p:nvGrpSpPr>
          <p:grpSpPr>
            <a:xfrm>
              <a:off x="1168603" y="1214246"/>
              <a:ext cx="1685068" cy="957516"/>
              <a:chOff x="1168603" y="1804796"/>
              <a:chExt cx="1685068" cy="957516"/>
            </a:xfrm>
          </p:grpSpPr>
          <p:sp>
            <p:nvSpPr>
              <p:cNvPr id="38" name="文本框 37"/>
              <p:cNvSpPr txBox="1"/>
              <p:nvPr/>
            </p:nvSpPr>
            <p:spPr>
              <a:xfrm>
                <a:off x="1359584" y="1804796"/>
                <a:ext cx="1319861" cy="707799"/>
              </a:xfrm>
              <a:prstGeom prst="rect">
                <a:avLst/>
              </a:prstGeom>
              <a:noFill/>
            </p:spPr>
            <p:txBody>
              <a:bodyPr wrap="square" rtlCol="0">
                <a:spAutoFit/>
              </a:bodyPr>
              <a:lstStyle/>
              <a:p>
                <a:pPr algn="ctr"/>
                <a:r>
                  <a:rPr lang="en-US" altLang="zh-CN" sz="4000" b="1" dirty="0" smtClean="0">
                    <a:solidFill>
                      <a:schemeClr val="accent6">
                        <a:lumMod val="50000"/>
                      </a:schemeClr>
                    </a:solidFill>
                    <a:cs typeface="+mn-ea"/>
                    <a:sym typeface="+mn-lt"/>
                  </a:rPr>
                  <a:t>04</a:t>
                </a:r>
                <a:endParaRPr lang="zh-CN" altLang="en-US" sz="4000" b="1" dirty="0">
                  <a:solidFill>
                    <a:schemeClr val="accent6">
                      <a:lumMod val="50000"/>
                    </a:schemeClr>
                  </a:solidFill>
                  <a:cs typeface="+mn-ea"/>
                  <a:sym typeface="+mn-lt"/>
                </a:endParaRPr>
              </a:p>
            </p:txBody>
          </p:sp>
          <p:sp>
            <p:nvSpPr>
              <p:cNvPr id="39" name="文本框 38"/>
              <p:cNvSpPr txBox="1"/>
              <p:nvPr/>
            </p:nvSpPr>
            <p:spPr>
              <a:xfrm>
                <a:off x="1168603" y="2423758"/>
                <a:ext cx="1685068" cy="338554"/>
              </a:xfrm>
              <a:prstGeom prst="rect">
                <a:avLst/>
              </a:prstGeom>
              <a:noFill/>
            </p:spPr>
            <p:txBody>
              <a:bodyPr wrap="square" rtlCol="0">
                <a:spAutoFit/>
              </a:bodyPr>
              <a:lstStyle/>
              <a:p>
                <a:pPr algn="ctr"/>
                <a:r>
                  <a:rPr lang="en-US" altLang="zh-CN" sz="1600" b="1" dirty="0" smtClean="0">
                    <a:solidFill>
                      <a:schemeClr val="accent6">
                        <a:lumMod val="50000"/>
                      </a:schemeClr>
                    </a:solidFill>
                    <a:cs typeface="+mn-ea"/>
                    <a:sym typeface="+mn-lt"/>
                  </a:rPr>
                  <a:t>PART FOUR</a:t>
                </a:r>
                <a:endParaRPr lang="en-US" altLang="zh-CN" sz="1600" b="1" dirty="0">
                  <a:solidFill>
                    <a:schemeClr val="accent6">
                      <a:lumMod val="50000"/>
                    </a:schemeClr>
                  </a:solidFill>
                  <a:cs typeface="+mn-ea"/>
                  <a:sym typeface="+mn-lt"/>
                </a:endParaRPr>
              </a:p>
            </p:txBody>
          </p:sp>
        </p:grpSp>
      </p:grpSp>
      <p:sp>
        <p:nvSpPr>
          <p:cNvPr id="40" name="文本框 39"/>
          <p:cNvSpPr txBox="1"/>
          <p:nvPr/>
        </p:nvSpPr>
        <p:spPr>
          <a:xfrm>
            <a:off x="7455092" y="1906970"/>
            <a:ext cx="43979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smtClean="0">
                <a:ln>
                  <a:noFill/>
                </a:ln>
                <a:solidFill>
                  <a:srgbClr val="4A7C04"/>
                </a:solidFill>
                <a:effectLst/>
                <a:uLnTx/>
                <a:uFillTx/>
                <a:cs typeface="+mn-ea"/>
                <a:sym typeface="+mn-lt"/>
              </a:rPr>
              <a:t>招商政策</a:t>
            </a:r>
            <a:endParaRPr kumimoji="0" lang="zh-CN" altLang="en-US" sz="4800" b="0" i="0" u="none" strike="noStrike" kern="1200" cap="none" spc="0" normalizeH="0" baseline="0" noProof="0" dirty="0">
              <a:ln>
                <a:noFill/>
              </a:ln>
              <a:solidFill>
                <a:srgbClr val="4A7C04"/>
              </a:solidFill>
              <a:effectLst/>
              <a:uLnTx/>
              <a:uFillTx/>
              <a:cs typeface="+mn-ea"/>
              <a:sym typeface="+mn-lt"/>
            </a:endParaRPr>
          </a:p>
        </p:txBody>
      </p:sp>
      <p:sp>
        <p:nvSpPr>
          <p:cNvPr id="41" name="文本框 40"/>
          <p:cNvSpPr txBox="1"/>
          <p:nvPr/>
        </p:nvSpPr>
        <p:spPr>
          <a:xfrm flipH="1">
            <a:off x="7750002" y="3356929"/>
            <a:ext cx="3808135" cy="10618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A7C04"/>
                </a:solidFill>
                <a:effectLst/>
                <a:uLnTx/>
                <a:uFillTx/>
                <a:cs typeface="+mn-ea"/>
                <a:sym typeface="+mn-lt"/>
              </a:rPr>
              <a:t>在此添加关键章节概述在此添加关键章节概述在此添加关键章节概述在此添加关键章节概述在此添加关键章节概述</a:t>
            </a:r>
            <a:r>
              <a:rPr kumimoji="0" lang="zh-CN" altLang="en-US" sz="1400" b="0" i="0" u="none" strike="noStrike" kern="1200" cap="none" spc="0" normalizeH="0" baseline="0" noProof="0" dirty="0" smtClean="0">
                <a:ln>
                  <a:noFill/>
                </a:ln>
                <a:solidFill>
                  <a:srgbClr val="4A7C04"/>
                </a:solidFill>
                <a:effectLst/>
                <a:uLnTx/>
                <a:uFillTx/>
                <a:cs typeface="+mn-ea"/>
                <a:sym typeface="+mn-lt"/>
              </a:rPr>
              <a:t>。 </a:t>
            </a:r>
            <a:endParaRPr kumimoji="0" lang="en-US" altLang="zh-CN" sz="1400" b="0" i="0" u="none" strike="noStrike" kern="0" cap="none" spc="0" normalizeH="0" baseline="0" noProof="0" dirty="0">
              <a:ln>
                <a:noFill/>
              </a:ln>
              <a:solidFill>
                <a:srgbClr val="4A7C04"/>
              </a:solidFill>
              <a:effectLst/>
              <a:uLnTx/>
              <a:uFillTx/>
              <a:cs typeface="+mn-ea"/>
              <a:sym typeface="+mn-lt"/>
            </a:endParaRPr>
          </a:p>
        </p:txBody>
      </p:sp>
      <p:sp>
        <p:nvSpPr>
          <p:cNvPr id="42" name="矩形 41"/>
          <p:cNvSpPr/>
          <p:nvPr/>
        </p:nvSpPr>
        <p:spPr>
          <a:xfrm>
            <a:off x="9534326" y="2969952"/>
            <a:ext cx="239486" cy="239486"/>
          </a:xfrm>
          <a:prstGeom prst="rect">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2000"/>
                                        <p:tgtEl>
                                          <p:spTgt spid="35"/>
                                        </p:tgtEl>
                                      </p:cBhvr>
                                    </p:animEffect>
                                    <p:anim calcmode="lin" valueType="num">
                                      <p:cBhvr>
                                        <p:cTn id="15" dur="2000" fill="hold"/>
                                        <p:tgtEl>
                                          <p:spTgt spid="35"/>
                                        </p:tgtEl>
                                        <p:attrNameLst>
                                          <p:attrName>ppt_w</p:attrName>
                                        </p:attrNameLst>
                                      </p:cBhvr>
                                      <p:tavLst>
                                        <p:tav tm="0" fmla="#ppt_w*sin(2.5*pi*$)">
                                          <p:val>
                                            <p:fltVal val="0"/>
                                          </p:val>
                                        </p:tav>
                                        <p:tav tm="100000">
                                          <p:val>
                                            <p:fltVal val="1"/>
                                          </p:val>
                                        </p:tav>
                                      </p:tavLst>
                                    </p:anim>
                                    <p:anim calcmode="lin" valueType="num">
                                      <p:cBhvr>
                                        <p:cTn id="16"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screen"/>
          <a:srcRect/>
          <a:stretch>
            <a:fillRect/>
          </a:stretch>
        </p:blipFill>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
        <p:nvSpPr>
          <p:cNvPr id="2" name="矩形 1"/>
          <p:cNvSpPr/>
          <p:nvPr/>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cs typeface="+mn-ea"/>
                <a:sym typeface="+mn-lt"/>
              </a:rPr>
              <a:t>        </a:t>
            </a:r>
            <a:endParaRPr lang="zh-CN" altLang="en-US" dirty="0">
              <a:cs typeface="+mn-ea"/>
              <a:sym typeface="+mn-lt"/>
            </a:endParaRPr>
          </a:p>
        </p:txBody>
      </p:sp>
      <p:grpSp>
        <p:nvGrpSpPr>
          <p:cNvPr id="3" name="组合 2"/>
          <p:cNvGrpSpPr/>
          <p:nvPr/>
        </p:nvGrpSpPr>
        <p:grpSpPr>
          <a:xfrm>
            <a:off x="443213" y="592684"/>
            <a:ext cx="11333337" cy="5403586"/>
            <a:chOff x="443213" y="592684"/>
            <a:chExt cx="11333337" cy="5403586"/>
          </a:xfrm>
        </p:grpSpPr>
        <p:grpSp>
          <p:nvGrpSpPr>
            <p:cNvPr id="7" name="组合 6"/>
            <p:cNvGrpSpPr/>
            <p:nvPr/>
          </p:nvGrpSpPr>
          <p:grpSpPr>
            <a:xfrm>
              <a:off x="4933359" y="592684"/>
              <a:ext cx="2217717" cy="2068920"/>
              <a:chOff x="957444" y="721804"/>
              <a:chExt cx="2217717" cy="2068920"/>
            </a:xfrm>
          </p:grpSpPr>
          <p:pic>
            <p:nvPicPr>
              <p:cNvPr id="8" name="图片 7"/>
              <p:cNvPicPr>
                <a:picLocks noChangeAspect="1"/>
              </p:cNvPicPr>
              <p:nvPr/>
            </p:nvPicPr>
            <p:blipFill rotWithShape="1">
              <a:blip r:embed="rId3" cstate="screen"/>
              <a:srcRect/>
              <a:stretch>
                <a:fillRect/>
              </a:stretch>
            </p:blipFill>
            <p:spPr>
              <a:xfrm>
                <a:off x="957444" y="721804"/>
                <a:ext cx="2217717" cy="2068920"/>
              </a:xfrm>
              <a:prstGeom prst="rect">
                <a:avLst/>
              </a:prstGeom>
              <a:ln>
                <a:noFill/>
              </a:ln>
            </p:spPr>
          </p:pic>
          <p:grpSp>
            <p:nvGrpSpPr>
              <p:cNvPr id="9" name="组合 8"/>
              <p:cNvGrpSpPr/>
              <p:nvPr/>
            </p:nvGrpSpPr>
            <p:grpSpPr>
              <a:xfrm>
                <a:off x="1139217" y="1185963"/>
                <a:ext cx="1742718" cy="1046867"/>
                <a:chOff x="1139217" y="1776513"/>
                <a:chExt cx="1742718" cy="1046867"/>
              </a:xfrm>
            </p:grpSpPr>
            <p:sp>
              <p:nvSpPr>
                <p:cNvPr id="10" name="文本框 9"/>
                <p:cNvSpPr txBox="1"/>
                <p:nvPr/>
              </p:nvSpPr>
              <p:spPr>
                <a:xfrm>
                  <a:off x="1350646" y="1776513"/>
                  <a:ext cx="1319861" cy="707799"/>
                </a:xfrm>
                <a:prstGeom prst="rect">
                  <a:avLst/>
                </a:prstGeom>
                <a:noFill/>
              </p:spPr>
              <p:txBody>
                <a:bodyPr wrap="square" rtlCol="0">
                  <a:spAutoFit/>
                </a:bodyPr>
                <a:lstStyle/>
                <a:p>
                  <a:pPr algn="ctr"/>
                  <a:r>
                    <a:rPr lang="zh-CN" altLang="en-US" sz="4000" b="1" dirty="0">
                      <a:solidFill>
                        <a:srgbClr val="4A7C04"/>
                      </a:solidFill>
                      <a:cs typeface="+mn-ea"/>
                      <a:sym typeface="+mn-lt"/>
                    </a:rPr>
                    <a:t>目录</a:t>
                  </a:r>
                </a:p>
              </p:txBody>
            </p:sp>
            <p:sp>
              <p:nvSpPr>
                <p:cNvPr id="13" name="文本框 12"/>
                <p:cNvSpPr txBox="1"/>
                <p:nvPr/>
              </p:nvSpPr>
              <p:spPr>
                <a:xfrm>
                  <a:off x="1139217" y="2454048"/>
                  <a:ext cx="1742718" cy="369332"/>
                </a:xfrm>
                <a:prstGeom prst="rect">
                  <a:avLst/>
                </a:prstGeom>
                <a:noFill/>
              </p:spPr>
              <p:txBody>
                <a:bodyPr wrap="square" rtlCol="0">
                  <a:spAutoFit/>
                </a:bodyPr>
                <a:lstStyle/>
                <a:p>
                  <a:pPr algn="ctr"/>
                  <a:r>
                    <a:rPr lang="en-US" altLang="zh-CN" b="1" dirty="0">
                      <a:solidFill>
                        <a:srgbClr val="4A7C04"/>
                      </a:solidFill>
                      <a:cs typeface="+mn-ea"/>
                      <a:sym typeface="+mn-lt"/>
                    </a:rPr>
                    <a:t>CONTENTS</a:t>
                  </a:r>
                </a:p>
              </p:txBody>
            </p:sp>
          </p:grpSp>
        </p:grpSp>
        <p:sp>
          <p:nvSpPr>
            <p:cNvPr id="14" name="文本框 13"/>
            <p:cNvSpPr txBox="1"/>
            <p:nvPr/>
          </p:nvSpPr>
          <p:spPr>
            <a:xfrm>
              <a:off x="1103834" y="3254288"/>
              <a:ext cx="1423296" cy="1015663"/>
            </a:xfrm>
            <a:prstGeom prst="rect">
              <a:avLst/>
            </a:prstGeom>
            <a:noFill/>
          </p:spPr>
          <p:txBody>
            <a:bodyPr wrap="square" rtlCol="0">
              <a:spAutoFit/>
            </a:bodyPr>
            <a:lstStyle/>
            <a:p>
              <a:pPr algn="ctr"/>
              <a:r>
                <a:rPr lang="en-US" altLang="zh-CN" sz="6000" dirty="0">
                  <a:solidFill>
                    <a:schemeClr val="bg1"/>
                  </a:solidFill>
                  <a:cs typeface="+mn-ea"/>
                  <a:sym typeface="+mn-lt"/>
                </a:rPr>
                <a:t>01</a:t>
              </a:r>
              <a:endParaRPr lang="zh-CN" altLang="en-US" sz="6000" dirty="0">
                <a:solidFill>
                  <a:schemeClr val="bg1"/>
                </a:solidFill>
                <a:cs typeface="+mn-ea"/>
                <a:sym typeface="+mn-lt"/>
              </a:endParaRPr>
            </a:p>
          </p:txBody>
        </p:sp>
        <p:sp>
          <p:nvSpPr>
            <p:cNvPr id="15" name="文本框 14"/>
            <p:cNvSpPr txBox="1"/>
            <p:nvPr/>
          </p:nvSpPr>
          <p:spPr>
            <a:xfrm>
              <a:off x="3912166" y="3254288"/>
              <a:ext cx="1423296" cy="1015663"/>
            </a:xfrm>
            <a:prstGeom prst="rect">
              <a:avLst/>
            </a:prstGeom>
            <a:noFill/>
          </p:spPr>
          <p:txBody>
            <a:bodyPr wrap="square" rtlCol="0">
              <a:spAutoFit/>
            </a:bodyPr>
            <a:lstStyle/>
            <a:p>
              <a:pPr algn="ctr"/>
              <a:r>
                <a:rPr lang="en-US" altLang="zh-CN" sz="6000" dirty="0">
                  <a:solidFill>
                    <a:schemeClr val="bg1"/>
                  </a:solidFill>
                  <a:cs typeface="+mn-ea"/>
                  <a:sym typeface="+mn-lt"/>
                </a:rPr>
                <a:t>02</a:t>
              </a:r>
              <a:endParaRPr lang="zh-CN" altLang="en-US" sz="6000" dirty="0">
                <a:solidFill>
                  <a:schemeClr val="bg1"/>
                </a:solidFill>
                <a:cs typeface="+mn-ea"/>
                <a:sym typeface="+mn-lt"/>
              </a:endParaRPr>
            </a:p>
          </p:txBody>
        </p:sp>
        <p:sp>
          <p:nvSpPr>
            <p:cNvPr id="16" name="文本框 15"/>
            <p:cNvSpPr txBox="1"/>
            <p:nvPr/>
          </p:nvSpPr>
          <p:spPr>
            <a:xfrm>
              <a:off x="6786862" y="3254288"/>
              <a:ext cx="1423296" cy="1015663"/>
            </a:xfrm>
            <a:prstGeom prst="rect">
              <a:avLst/>
            </a:prstGeom>
            <a:noFill/>
          </p:spPr>
          <p:txBody>
            <a:bodyPr wrap="square" rtlCol="0">
              <a:spAutoFit/>
            </a:bodyPr>
            <a:lstStyle/>
            <a:p>
              <a:pPr algn="ctr"/>
              <a:r>
                <a:rPr lang="en-US" altLang="zh-CN" sz="6000" dirty="0">
                  <a:solidFill>
                    <a:schemeClr val="bg1"/>
                  </a:solidFill>
                  <a:cs typeface="+mn-ea"/>
                  <a:sym typeface="+mn-lt"/>
                </a:rPr>
                <a:t>03</a:t>
              </a:r>
              <a:endParaRPr lang="zh-CN" altLang="en-US" sz="6000" dirty="0">
                <a:solidFill>
                  <a:schemeClr val="bg1"/>
                </a:solidFill>
                <a:cs typeface="+mn-ea"/>
                <a:sym typeface="+mn-lt"/>
              </a:endParaRPr>
            </a:p>
          </p:txBody>
        </p:sp>
        <p:sp>
          <p:nvSpPr>
            <p:cNvPr id="17" name="文本框 16"/>
            <p:cNvSpPr txBox="1"/>
            <p:nvPr/>
          </p:nvSpPr>
          <p:spPr>
            <a:xfrm>
              <a:off x="9522997" y="3254288"/>
              <a:ext cx="1423296" cy="1015663"/>
            </a:xfrm>
            <a:prstGeom prst="rect">
              <a:avLst/>
            </a:prstGeom>
            <a:noFill/>
          </p:spPr>
          <p:txBody>
            <a:bodyPr wrap="square" rtlCol="0">
              <a:spAutoFit/>
            </a:bodyPr>
            <a:lstStyle/>
            <a:p>
              <a:pPr algn="ctr"/>
              <a:r>
                <a:rPr lang="en-US" altLang="zh-CN" sz="6000" dirty="0">
                  <a:solidFill>
                    <a:schemeClr val="bg1"/>
                  </a:solidFill>
                  <a:cs typeface="+mn-ea"/>
                  <a:sym typeface="+mn-lt"/>
                </a:rPr>
                <a:t>04</a:t>
              </a:r>
              <a:endParaRPr lang="zh-CN" altLang="en-US" sz="6000" dirty="0">
                <a:solidFill>
                  <a:schemeClr val="bg1"/>
                </a:solidFill>
                <a:cs typeface="+mn-ea"/>
                <a:sym typeface="+mn-lt"/>
              </a:endParaRPr>
            </a:p>
          </p:txBody>
        </p:sp>
        <p:cxnSp>
          <p:nvCxnSpPr>
            <p:cNvPr id="18" name="直接连接符 17"/>
            <p:cNvCxnSpPr/>
            <p:nvPr/>
          </p:nvCxnSpPr>
          <p:spPr>
            <a:xfrm flipH="1">
              <a:off x="3048350" y="3346115"/>
              <a:ext cx="12422" cy="90677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58524" y="3346115"/>
              <a:ext cx="12422" cy="90677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6015935" y="3346115"/>
              <a:ext cx="12422" cy="90677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984249" y="3346115"/>
              <a:ext cx="12422" cy="90677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11601277" y="3346115"/>
              <a:ext cx="12422" cy="9067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443213" y="4394715"/>
              <a:ext cx="2744537" cy="1317759"/>
              <a:chOff x="1042831" y="4985264"/>
              <a:chExt cx="2744537" cy="1317759"/>
            </a:xfrm>
          </p:grpSpPr>
          <p:sp>
            <p:nvSpPr>
              <p:cNvPr id="24" name="矩形 23"/>
              <p:cNvSpPr/>
              <p:nvPr/>
            </p:nvSpPr>
            <p:spPr>
              <a:xfrm>
                <a:off x="1455339" y="4985264"/>
                <a:ext cx="1937444" cy="584775"/>
              </a:xfrm>
              <a:prstGeom prst="rect">
                <a:avLst/>
              </a:prstGeom>
            </p:spPr>
            <p:txBody>
              <a:bodyPr wrap="square">
                <a:spAutoFit/>
              </a:bodyPr>
              <a:lstStyle/>
              <a:p>
                <a:pPr algn="ctr"/>
                <a:r>
                  <a:rPr lang="zh-CN" altLang="en-US" sz="3200" dirty="0">
                    <a:solidFill>
                      <a:schemeClr val="bg1"/>
                    </a:solidFill>
                    <a:cs typeface="+mn-ea"/>
                    <a:sym typeface="+mn-lt"/>
                  </a:rPr>
                  <a:t>项目介绍</a:t>
                </a:r>
              </a:p>
            </p:txBody>
          </p:sp>
          <p:sp>
            <p:nvSpPr>
              <p:cNvPr id="25" name="文本框 24"/>
              <p:cNvSpPr txBox="1"/>
              <p:nvPr/>
            </p:nvSpPr>
            <p:spPr>
              <a:xfrm>
                <a:off x="1042831" y="5732739"/>
                <a:ext cx="2744537" cy="570284"/>
              </a:xfrm>
              <a:prstGeom prst="rect">
                <a:avLst/>
              </a:prstGeom>
              <a:noFill/>
            </p:spPr>
            <p:txBody>
              <a:bodyPr wrap="square" rtlCol="0">
                <a:spAutoFit/>
              </a:bodyPr>
              <a:lstStyle/>
              <a:p>
                <a:pPr algn="ctr">
                  <a:lnSpc>
                    <a:spcPct val="150000"/>
                  </a:lnSpc>
                </a:pPr>
                <a:r>
                  <a:rPr lang="zh-CN" altLang="en-US" sz="1100" dirty="0">
                    <a:solidFill>
                      <a:schemeClr val="bg1"/>
                    </a:solidFill>
                    <a:cs typeface="+mn-ea"/>
                    <a:sym typeface="+mn-lt"/>
                  </a:rPr>
                  <a:t>请替换文字内容，点击添加相关标题文字，修改文字内容，也可以直接复制你的内容</a:t>
                </a:r>
              </a:p>
            </p:txBody>
          </p:sp>
        </p:grpSp>
        <p:grpSp>
          <p:nvGrpSpPr>
            <p:cNvPr id="26" name="组合 25"/>
            <p:cNvGrpSpPr/>
            <p:nvPr/>
          </p:nvGrpSpPr>
          <p:grpSpPr>
            <a:xfrm>
              <a:off x="3409343" y="4394715"/>
              <a:ext cx="2744537" cy="1601555"/>
              <a:chOff x="1042831" y="4985264"/>
              <a:chExt cx="2744537" cy="1601555"/>
            </a:xfrm>
          </p:grpSpPr>
          <p:sp>
            <p:nvSpPr>
              <p:cNvPr id="27" name="矩形 26"/>
              <p:cNvSpPr/>
              <p:nvPr/>
            </p:nvSpPr>
            <p:spPr>
              <a:xfrm>
                <a:off x="1455339" y="4985264"/>
                <a:ext cx="1937444" cy="584775"/>
              </a:xfrm>
              <a:prstGeom prst="rect">
                <a:avLst/>
              </a:prstGeom>
            </p:spPr>
            <p:txBody>
              <a:bodyPr wrap="square">
                <a:spAutoFit/>
              </a:bodyPr>
              <a:lstStyle/>
              <a:p>
                <a:pPr algn="ctr"/>
                <a:r>
                  <a:rPr lang="zh-CN" altLang="en-US" sz="3200" dirty="0">
                    <a:solidFill>
                      <a:schemeClr val="bg1"/>
                    </a:solidFill>
                    <a:cs typeface="+mn-ea"/>
                    <a:sym typeface="+mn-lt"/>
                  </a:rPr>
                  <a:t>运营模式</a:t>
                </a:r>
              </a:p>
            </p:txBody>
          </p:sp>
          <p:sp>
            <p:nvSpPr>
              <p:cNvPr id="28" name="文本框 27"/>
              <p:cNvSpPr txBox="1"/>
              <p:nvPr/>
            </p:nvSpPr>
            <p:spPr>
              <a:xfrm>
                <a:off x="1042831" y="5732739"/>
                <a:ext cx="2744537" cy="854080"/>
              </a:xfrm>
              <a:prstGeom prst="rect">
                <a:avLst/>
              </a:prstGeom>
              <a:noFill/>
            </p:spPr>
            <p:txBody>
              <a:bodyPr wrap="square" rtlCol="0">
                <a:spAutoFit/>
              </a:bodyPr>
              <a:lstStyle/>
              <a:p>
                <a:pPr algn="ctr">
                  <a:lnSpc>
                    <a:spcPct val="150000"/>
                  </a:lnSpc>
                </a:pPr>
                <a:r>
                  <a:rPr lang="zh-CN" altLang="en-US" sz="1100" dirty="0">
                    <a:solidFill>
                      <a:schemeClr val="bg1"/>
                    </a:solidFill>
                    <a:cs typeface="+mn-ea"/>
                    <a:sym typeface="+mn-lt"/>
                  </a:rPr>
                  <a:t>请替换文字内容，点击添加相关标题文字，修改文字内容，也可以直接复制你的内容</a:t>
                </a:r>
              </a:p>
            </p:txBody>
          </p:sp>
        </p:grpSp>
        <p:grpSp>
          <p:nvGrpSpPr>
            <p:cNvPr id="29" name="组合 28"/>
            <p:cNvGrpSpPr/>
            <p:nvPr/>
          </p:nvGrpSpPr>
          <p:grpSpPr>
            <a:xfrm>
              <a:off x="6244915" y="4394715"/>
              <a:ext cx="2744537" cy="1317759"/>
              <a:chOff x="1042831" y="4985264"/>
              <a:chExt cx="2744537" cy="1317759"/>
            </a:xfrm>
          </p:grpSpPr>
          <p:sp>
            <p:nvSpPr>
              <p:cNvPr id="30" name="矩形 29"/>
              <p:cNvSpPr/>
              <p:nvPr/>
            </p:nvSpPr>
            <p:spPr>
              <a:xfrm>
                <a:off x="1455339" y="4985264"/>
                <a:ext cx="1937444" cy="584775"/>
              </a:xfrm>
              <a:prstGeom prst="rect">
                <a:avLst/>
              </a:prstGeom>
            </p:spPr>
            <p:txBody>
              <a:bodyPr wrap="square">
                <a:spAutoFit/>
              </a:bodyPr>
              <a:lstStyle/>
              <a:p>
                <a:pPr algn="ctr"/>
                <a:r>
                  <a:rPr lang="zh-CN" altLang="en-US" sz="3200" dirty="0">
                    <a:solidFill>
                      <a:schemeClr val="bg1"/>
                    </a:solidFill>
                    <a:cs typeface="+mn-ea"/>
                    <a:sym typeface="+mn-lt"/>
                  </a:rPr>
                  <a:t>盈利预测</a:t>
                </a:r>
              </a:p>
            </p:txBody>
          </p:sp>
          <p:sp>
            <p:nvSpPr>
              <p:cNvPr id="31" name="文本框 30"/>
              <p:cNvSpPr txBox="1"/>
              <p:nvPr/>
            </p:nvSpPr>
            <p:spPr>
              <a:xfrm>
                <a:off x="1042831" y="5732739"/>
                <a:ext cx="2744537" cy="570284"/>
              </a:xfrm>
              <a:prstGeom prst="rect">
                <a:avLst/>
              </a:prstGeom>
              <a:noFill/>
            </p:spPr>
            <p:txBody>
              <a:bodyPr wrap="square" rtlCol="0">
                <a:spAutoFit/>
              </a:bodyPr>
              <a:lstStyle/>
              <a:p>
                <a:pPr algn="ctr">
                  <a:lnSpc>
                    <a:spcPct val="150000"/>
                  </a:lnSpc>
                </a:pPr>
                <a:r>
                  <a:rPr lang="zh-CN" altLang="en-US" sz="1100" dirty="0">
                    <a:solidFill>
                      <a:schemeClr val="bg1"/>
                    </a:solidFill>
                    <a:cs typeface="+mn-ea"/>
                    <a:sym typeface="+mn-lt"/>
                  </a:rPr>
                  <a:t>请替换文字内容，点击添加相关标题文字，修改文字内容，也可以直接复制你的内容</a:t>
                </a:r>
              </a:p>
            </p:txBody>
          </p:sp>
        </p:grpSp>
        <p:grpSp>
          <p:nvGrpSpPr>
            <p:cNvPr id="32" name="组合 31"/>
            <p:cNvGrpSpPr/>
            <p:nvPr/>
          </p:nvGrpSpPr>
          <p:grpSpPr>
            <a:xfrm>
              <a:off x="9032013" y="4394715"/>
              <a:ext cx="2744537" cy="1317759"/>
              <a:chOff x="1042831" y="4985264"/>
              <a:chExt cx="2744537" cy="1317759"/>
            </a:xfrm>
          </p:grpSpPr>
          <p:sp>
            <p:nvSpPr>
              <p:cNvPr id="33" name="矩形 32"/>
              <p:cNvSpPr/>
              <p:nvPr/>
            </p:nvSpPr>
            <p:spPr>
              <a:xfrm>
                <a:off x="1455339" y="4985264"/>
                <a:ext cx="1937444" cy="584775"/>
              </a:xfrm>
              <a:prstGeom prst="rect">
                <a:avLst/>
              </a:prstGeom>
            </p:spPr>
            <p:txBody>
              <a:bodyPr wrap="square">
                <a:spAutoFit/>
              </a:bodyPr>
              <a:lstStyle/>
              <a:p>
                <a:pPr algn="ctr"/>
                <a:r>
                  <a:rPr lang="zh-CN" altLang="en-US" sz="3200" dirty="0">
                    <a:solidFill>
                      <a:schemeClr val="bg1"/>
                    </a:solidFill>
                    <a:cs typeface="+mn-ea"/>
                    <a:sym typeface="+mn-lt"/>
                  </a:rPr>
                  <a:t>招商政策</a:t>
                </a:r>
              </a:p>
            </p:txBody>
          </p:sp>
          <p:sp>
            <p:nvSpPr>
              <p:cNvPr id="34" name="文本框 33"/>
              <p:cNvSpPr txBox="1"/>
              <p:nvPr/>
            </p:nvSpPr>
            <p:spPr>
              <a:xfrm>
                <a:off x="1042831" y="5732739"/>
                <a:ext cx="2744537" cy="570284"/>
              </a:xfrm>
              <a:prstGeom prst="rect">
                <a:avLst/>
              </a:prstGeom>
              <a:noFill/>
            </p:spPr>
            <p:txBody>
              <a:bodyPr wrap="square" rtlCol="0">
                <a:spAutoFit/>
              </a:bodyPr>
              <a:lstStyle/>
              <a:p>
                <a:pPr algn="ctr">
                  <a:lnSpc>
                    <a:spcPct val="150000"/>
                  </a:lnSpc>
                </a:pPr>
                <a:r>
                  <a:rPr lang="zh-CN" altLang="en-US" sz="1100" dirty="0">
                    <a:solidFill>
                      <a:schemeClr val="bg1"/>
                    </a:solidFill>
                    <a:cs typeface="+mn-ea"/>
                    <a:sym typeface="+mn-lt"/>
                  </a:rPr>
                  <a:t>请替换文字内容，点击添加相关标题文字，修改文字内容，也可以直接复制你的内容</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2000" dirty="0">
                <a:solidFill>
                  <a:schemeClr val="accent6">
                    <a:lumMod val="75000"/>
                  </a:schemeClr>
                </a:solidFill>
                <a:cs typeface="+mn-ea"/>
                <a:sym typeface="+mn-lt"/>
              </a:rPr>
              <a:t>招商政策</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cxnSp>
        <p:nvCxnSpPr>
          <p:cNvPr id="14" name="直接连接符 13"/>
          <p:cNvCxnSpPr/>
          <p:nvPr/>
        </p:nvCxnSpPr>
        <p:spPr>
          <a:xfrm>
            <a:off x="1267173" y="2862977"/>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1445202" y="1798631"/>
            <a:ext cx="1571590" cy="283224"/>
          </a:xfrm>
          <a:prstGeom prst="rect">
            <a:avLst/>
          </a:prstGeom>
          <a:solidFill>
            <a:srgbClr val="4A7C04"/>
          </a:solidFill>
          <a:effectLst>
            <a:outerShdw blurRad="101600" dist="76200" dir="2700000" algn="tl" rotWithShape="0">
              <a:prstClr val="black">
                <a:alpha val="30000"/>
              </a:prstClr>
            </a:outerShdw>
          </a:effectLst>
        </p:spPr>
        <p:txBody>
          <a:bodyPr wrap="none" lIns="67181" tIns="33590" rIns="67181" bIns="33590">
            <a:spAutoFit/>
          </a:bodyPr>
          <a:lstStyle/>
          <a:p>
            <a:r>
              <a:rPr lang="zh-CN" altLang="en-US" sz="1400" dirty="0">
                <a:solidFill>
                  <a:schemeClr val="bg1"/>
                </a:solidFill>
                <a:cs typeface="+mn-ea"/>
                <a:sym typeface="+mn-lt"/>
              </a:rPr>
              <a:t>点击此处输入标题</a:t>
            </a:r>
            <a:endParaRPr lang="en-US" altLang="zh-CN" sz="1400" dirty="0">
              <a:solidFill>
                <a:schemeClr val="bg1"/>
              </a:solidFill>
              <a:cs typeface="+mn-ea"/>
              <a:sym typeface="+mn-lt"/>
            </a:endParaRPr>
          </a:p>
        </p:txBody>
      </p:sp>
      <p:cxnSp>
        <p:nvCxnSpPr>
          <p:cNvPr id="16" name="直接连接符 17"/>
          <p:cNvCxnSpPr/>
          <p:nvPr/>
        </p:nvCxnSpPr>
        <p:spPr>
          <a:xfrm>
            <a:off x="1267173" y="4426699"/>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1445202" y="3259321"/>
            <a:ext cx="1571590" cy="283224"/>
          </a:xfrm>
          <a:prstGeom prst="rect">
            <a:avLst/>
          </a:prstGeom>
          <a:solidFill>
            <a:srgbClr val="4A7C04"/>
          </a:solidFill>
          <a:effectLst>
            <a:outerShdw blurRad="101600" dist="76200" dir="2700000" algn="tl" rotWithShape="0">
              <a:prstClr val="black">
                <a:alpha val="30000"/>
              </a:prstClr>
            </a:outerShdw>
          </a:effectLst>
        </p:spPr>
        <p:txBody>
          <a:bodyPr wrap="none" lIns="67181" tIns="33590" rIns="67181" bIns="33590">
            <a:spAutoFit/>
          </a:bodyPr>
          <a:lstStyle/>
          <a:p>
            <a:r>
              <a:rPr lang="zh-CN" altLang="en-US" sz="1400" dirty="0">
                <a:solidFill>
                  <a:schemeClr val="bg1"/>
                </a:solidFill>
                <a:cs typeface="+mn-ea"/>
                <a:sym typeface="+mn-lt"/>
              </a:rPr>
              <a:t>点击此处输入标题</a:t>
            </a:r>
            <a:endParaRPr lang="en-US" altLang="zh-CN" sz="1400" dirty="0">
              <a:solidFill>
                <a:schemeClr val="bg1"/>
              </a:solidFill>
              <a:cs typeface="+mn-ea"/>
              <a:sym typeface="+mn-lt"/>
            </a:endParaRPr>
          </a:p>
        </p:txBody>
      </p:sp>
      <p:cxnSp>
        <p:nvCxnSpPr>
          <p:cNvPr id="18" name="直接连接符 21"/>
          <p:cNvCxnSpPr/>
          <p:nvPr/>
        </p:nvCxnSpPr>
        <p:spPr>
          <a:xfrm>
            <a:off x="1267173" y="5855813"/>
            <a:ext cx="3608512" cy="0"/>
          </a:xfrm>
          <a:prstGeom prst="line">
            <a:avLst/>
          </a:prstGeom>
          <a:ln>
            <a:solidFill>
              <a:schemeClr val="bg1">
                <a:lumMod val="75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445202" y="4791467"/>
            <a:ext cx="1571590" cy="283224"/>
          </a:xfrm>
          <a:prstGeom prst="rect">
            <a:avLst/>
          </a:prstGeom>
          <a:solidFill>
            <a:srgbClr val="4A7C04"/>
          </a:solidFill>
          <a:effectLst>
            <a:outerShdw blurRad="101600" dist="76200" dir="2700000" algn="tl" rotWithShape="0">
              <a:prstClr val="black">
                <a:alpha val="30000"/>
              </a:prstClr>
            </a:outerShdw>
          </a:effectLst>
        </p:spPr>
        <p:txBody>
          <a:bodyPr wrap="none" lIns="67181" tIns="33590" rIns="67181" bIns="33590">
            <a:spAutoFit/>
          </a:bodyPr>
          <a:lstStyle/>
          <a:p>
            <a:r>
              <a:rPr lang="zh-CN" altLang="en-US" sz="1400" dirty="0">
                <a:solidFill>
                  <a:schemeClr val="bg1"/>
                </a:solidFill>
                <a:cs typeface="+mn-ea"/>
                <a:sym typeface="+mn-lt"/>
              </a:rPr>
              <a:t>点击此处输入标题</a:t>
            </a:r>
            <a:endParaRPr lang="en-US" altLang="zh-CN" sz="1400" dirty="0">
              <a:solidFill>
                <a:schemeClr val="bg1"/>
              </a:solidFill>
              <a:cs typeface="+mn-ea"/>
              <a:sym typeface="+mn-lt"/>
            </a:endParaRPr>
          </a:p>
        </p:txBody>
      </p:sp>
      <p:sp>
        <p:nvSpPr>
          <p:cNvPr id="20" name="PA-文本框 42"/>
          <p:cNvSpPr txBox="1"/>
          <p:nvPr>
            <p:custDataLst>
              <p:tags r:id="rId1"/>
            </p:custDataLst>
          </p:nvPr>
        </p:nvSpPr>
        <p:spPr>
          <a:xfrm>
            <a:off x="1365146" y="2165894"/>
            <a:ext cx="3902314" cy="62517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75000"/>
                    <a:lumOff val="25000"/>
                  </a:schemeClr>
                </a:solidFill>
                <a:latin typeface="+mn-lt"/>
                <a:ea typeface="+mn-ea"/>
                <a:cs typeface="+mn-ea"/>
                <a:sym typeface="+mn-lt"/>
              </a:rPr>
              <a:t>此处添加详细文本描述，建议与标题相关并符合整体语言风格，语言描述尽量简洁生动。</a:t>
            </a:r>
            <a:endParaRPr lang="id-ID" dirty="0">
              <a:solidFill>
                <a:schemeClr val="tx1">
                  <a:lumMod val="75000"/>
                  <a:lumOff val="25000"/>
                </a:schemeClr>
              </a:solidFill>
              <a:latin typeface="+mn-lt"/>
              <a:ea typeface="+mn-ea"/>
              <a:cs typeface="+mn-ea"/>
              <a:sym typeface="+mn-lt"/>
            </a:endParaRPr>
          </a:p>
        </p:txBody>
      </p:sp>
      <p:sp>
        <p:nvSpPr>
          <p:cNvPr id="21" name="PA-文本框 42"/>
          <p:cNvSpPr txBox="1"/>
          <p:nvPr>
            <p:custDataLst>
              <p:tags r:id="rId2"/>
            </p:custDataLst>
          </p:nvPr>
        </p:nvSpPr>
        <p:spPr>
          <a:xfrm>
            <a:off x="1365146" y="3673412"/>
            <a:ext cx="3902314" cy="62517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75000"/>
                    <a:lumOff val="25000"/>
                  </a:schemeClr>
                </a:solidFill>
                <a:latin typeface="+mn-lt"/>
                <a:ea typeface="+mn-ea"/>
                <a:cs typeface="+mn-ea"/>
                <a:sym typeface="+mn-lt"/>
              </a:rPr>
              <a:t>此处添加详细文本描述，建议与标题相关并符合整体语言风格，语言描述尽量简洁生动。</a:t>
            </a:r>
            <a:endParaRPr lang="id-ID" dirty="0">
              <a:solidFill>
                <a:schemeClr val="tx1">
                  <a:lumMod val="75000"/>
                  <a:lumOff val="25000"/>
                </a:schemeClr>
              </a:solidFill>
              <a:latin typeface="+mn-lt"/>
              <a:ea typeface="+mn-ea"/>
              <a:cs typeface="+mn-ea"/>
              <a:sym typeface="+mn-lt"/>
            </a:endParaRPr>
          </a:p>
        </p:txBody>
      </p:sp>
      <p:sp>
        <p:nvSpPr>
          <p:cNvPr id="22" name="PA-文本框 42"/>
          <p:cNvSpPr txBox="1"/>
          <p:nvPr>
            <p:custDataLst>
              <p:tags r:id="rId3"/>
            </p:custDataLst>
          </p:nvPr>
        </p:nvSpPr>
        <p:spPr>
          <a:xfrm>
            <a:off x="1365146" y="5188881"/>
            <a:ext cx="3902314" cy="625171"/>
          </a:xfrm>
          <a:prstGeom prst="rect">
            <a:avLst/>
          </a:prstGeom>
        </p:spPr>
        <p:txBody>
          <a:bodyPr wrap="square">
            <a:spAutoFit/>
          </a:bodyPr>
          <a:lstStyle>
            <a:defPPr>
              <a:defRPr lang="zh-CN"/>
            </a:defPPr>
            <a:lvl1pPr defTabSz="457200">
              <a:lnSpc>
                <a:spcPct val="130000"/>
              </a:lnSpc>
              <a:defRPr sz="1400">
                <a:solidFill>
                  <a:schemeClr val="bg1">
                    <a:lumMod val="50000"/>
                  </a:schemeClr>
                </a:solidFill>
                <a:latin typeface="Source Han Sans CN Normal" panose="020B0400000000000000" pitchFamily="34" charset="-128"/>
                <a:ea typeface="Source Han Sans CN Normal" panose="020B0400000000000000" pitchFamily="34" charset="-128"/>
              </a:defRPr>
            </a:lvl1pPr>
          </a:lstStyle>
          <a:p>
            <a:r>
              <a:rPr lang="zh-CN" altLang="en-US" dirty="0">
                <a:solidFill>
                  <a:schemeClr val="tx1">
                    <a:lumMod val="75000"/>
                    <a:lumOff val="25000"/>
                  </a:schemeClr>
                </a:solidFill>
                <a:latin typeface="+mn-lt"/>
                <a:ea typeface="+mn-ea"/>
                <a:cs typeface="+mn-ea"/>
                <a:sym typeface="+mn-lt"/>
              </a:rPr>
              <a:t>此处添加详细文本描述，建议与标题相关并符合整体语言风格，语言描述尽量简洁生动。</a:t>
            </a:r>
            <a:endParaRPr lang="id-ID" dirty="0">
              <a:solidFill>
                <a:schemeClr val="tx1">
                  <a:lumMod val="75000"/>
                  <a:lumOff val="25000"/>
                </a:schemeClr>
              </a:solidFill>
              <a:latin typeface="+mn-lt"/>
              <a:ea typeface="+mn-ea"/>
              <a:cs typeface="+mn-ea"/>
              <a:sym typeface="+mn-lt"/>
            </a:endParaRPr>
          </a:p>
        </p:txBody>
      </p:sp>
      <p:grpSp>
        <p:nvGrpSpPr>
          <p:cNvPr id="3" name="组合 2"/>
          <p:cNvGrpSpPr/>
          <p:nvPr/>
        </p:nvGrpSpPr>
        <p:grpSpPr>
          <a:xfrm>
            <a:off x="5267460" y="1672149"/>
            <a:ext cx="6362565" cy="4235374"/>
            <a:chOff x="5267460" y="1672149"/>
            <a:chExt cx="6362565" cy="4235374"/>
          </a:xfrm>
          <a:effectLst>
            <a:outerShdw blurRad="127000" dist="76200" dir="2520000" algn="ctr" rotWithShape="0">
              <a:schemeClr val="tx1">
                <a:alpha val="40000"/>
              </a:schemeClr>
            </a:outerShdw>
          </a:effectLst>
        </p:grpSpPr>
        <p:pic>
          <p:nvPicPr>
            <p:cNvPr id="25" name="图片 24"/>
            <p:cNvPicPr>
              <a:picLocks noChangeAspect="1"/>
            </p:cNvPicPr>
            <p:nvPr/>
          </p:nvPicPr>
          <p:blipFill>
            <a:blip r:embed="rId5" cstate="screen"/>
            <a:srcRect/>
            <a:stretch>
              <a:fillRect/>
            </a:stretch>
          </p:blipFill>
          <p:spPr>
            <a:xfrm>
              <a:off x="5986748" y="1672149"/>
              <a:ext cx="5643277" cy="3174343"/>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
          <p:nvSpPr>
            <p:cNvPr id="23" name="矩形 22"/>
            <p:cNvSpPr/>
            <p:nvPr/>
          </p:nvSpPr>
          <p:spPr>
            <a:xfrm>
              <a:off x="5267460" y="4096604"/>
              <a:ext cx="2825034" cy="1810919"/>
            </a:xfrm>
            <a:prstGeom prst="rect">
              <a:avLst/>
            </a:prstGeom>
            <a:blipFill>
              <a:blip r:embed="rId6"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2000"/>
                                        <p:tgtEl>
                                          <p:spTgt spid="14"/>
                                        </p:tgtEl>
                                      </p:cBhvr>
                                    </p:animEffect>
                                    <p:anim calcmode="lin" valueType="num">
                                      <p:cBhvr>
                                        <p:cTn id="15" dur="2000" fill="hold"/>
                                        <p:tgtEl>
                                          <p:spTgt spid="14"/>
                                        </p:tgtEl>
                                        <p:attrNameLst>
                                          <p:attrName>ppt_w</p:attrName>
                                        </p:attrNameLst>
                                      </p:cBhvr>
                                      <p:tavLst>
                                        <p:tav tm="0" fmla="#ppt_w*sin(2.5*pi*$)">
                                          <p:val>
                                            <p:fltVal val="0"/>
                                          </p:val>
                                        </p:tav>
                                        <p:tav tm="100000">
                                          <p:val>
                                            <p:fltVal val="1"/>
                                          </p:val>
                                        </p:tav>
                                      </p:tavLst>
                                    </p:anim>
                                    <p:anim calcmode="lin" valueType="num">
                                      <p:cBhvr>
                                        <p:cTn id="16" dur="2000" fill="hold"/>
                                        <p:tgtEl>
                                          <p:spTgt spid="14"/>
                                        </p:tgtEl>
                                        <p:attrNameLst>
                                          <p:attrName>ppt_h</p:attrName>
                                        </p:attrNameLst>
                                      </p:cBhvr>
                                      <p:tavLst>
                                        <p:tav tm="0">
                                          <p:val>
                                            <p:strVal val="#ppt_h"/>
                                          </p:val>
                                        </p:tav>
                                        <p:tav tm="100000">
                                          <p:val>
                                            <p:strVal val="#ppt_h"/>
                                          </p:val>
                                        </p:tav>
                                      </p:tavLst>
                                    </p:anim>
                                  </p:childTnLst>
                                </p:cTn>
                              </p:par>
                              <p:par>
                                <p:cTn id="17" presetID="45"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2000"/>
                                        <p:tgtEl>
                                          <p:spTgt spid="15"/>
                                        </p:tgtEl>
                                      </p:cBhvr>
                                    </p:animEffect>
                                    <p:anim calcmode="lin" valueType="num">
                                      <p:cBhvr>
                                        <p:cTn id="20" dur="2000" fill="hold"/>
                                        <p:tgtEl>
                                          <p:spTgt spid="15"/>
                                        </p:tgtEl>
                                        <p:attrNameLst>
                                          <p:attrName>ppt_w</p:attrName>
                                        </p:attrNameLst>
                                      </p:cBhvr>
                                      <p:tavLst>
                                        <p:tav tm="0" fmla="#ppt_w*sin(2.5*pi*$)">
                                          <p:val>
                                            <p:fltVal val="0"/>
                                          </p:val>
                                        </p:tav>
                                        <p:tav tm="100000">
                                          <p:val>
                                            <p:fltVal val="1"/>
                                          </p:val>
                                        </p:tav>
                                      </p:tavLst>
                                    </p:anim>
                                    <p:anim calcmode="lin" valueType="num">
                                      <p:cBhvr>
                                        <p:cTn id="21"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anim calcmode="lin" valueType="num">
                                      <p:cBhvr>
                                        <p:cTn id="27" dur="2000" fill="hold"/>
                                        <p:tgtEl>
                                          <p:spTgt spid="16"/>
                                        </p:tgtEl>
                                        <p:attrNameLst>
                                          <p:attrName>ppt_w</p:attrName>
                                        </p:attrNameLst>
                                      </p:cBhvr>
                                      <p:tavLst>
                                        <p:tav tm="0" fmla="#ppt_w*sin(2.5*pi*$)">
                                          <p:val>
                                            <p:fltVal val="0"/>
                                          </p:val>
                                        </p:tav>
                                        <p:tav tm="100000">
                                          <p:val>
                                            <p:fltVal val="1"/>
                                          </p:val>
                                        </p:tav>
                                      </p:tavLst>
                                    </p:anim>
                                    <p:anim calcmode="lin" valueType="num">
                                      <p:cBhvr>
                                        <p:cTn id="28" dur="2000" fill="hold"/>
                                        <p:tgtEl>
                                          <p:spTgt spid="16"/>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anim calcmode="lin" valueType="num">
                                      <p:cBhvr>
                                        <p:cTn id="32" dur="2000" fill="hold"/>
                                        <p:tgtEl>
                                          <p:spTgt spid="17"/>
                                        </p:tgtEl>
                                        <p:attrNameLst>
                                          <p:attrName>ppt_w</p:attrName>
                                        </p:attrNameLst>
                                      </p:cBhvr>
                                      <p:tavLst>
                                        <p:tav tm="0" fmla="#ppt_w*sin(2.5*pi*$)">
                                          <p:val>
                                            <p:fltVal val="0"/>
                                          </p:val>
                                        </p:tav>
                                        <p:tav tm="100000">
                                          <p:val>
                                            <p:fltVal val="1"/>
                                          </p:val>
                                        </p:tav>
                                      </p:tavLst>
                                    </p:anim>
                                    <p:anim calcmode="lin" valueType="num">
                                      <p:cBhvr>
                                        <p:cTn id="33"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2000"/>
                                        <p:tgtEl>
                                          <p:spTgt spid="18"/>
                                        </p:tgtEl>
                                      </p:cBhvr>
                                    </p:animEffect>
                                    <p:anim calcmode="lin" valueType="num">
                                      <p:cBhvr>
                                        <p:cTn id="39" dur="2000" fill="hold"/>
                                        <p:tgtEl>
                                          <p:spTgt spid="18"/>
                                        </p:tgtEl>
                                        <p:attrNameLst>
                                          <p:attrName>ppt_w</p:attrName>
                                        </p:attrNameLst>
                                      </p:cBhvr>
                                      <p:tavLst>
                                        <p:tav tm="0" fmla="#ppt_w*sin(2.5*pi*$)">
                                          <p:val>
                                            <p:fltVal val="0"/>
                                          </p:val>
                                        </p:tav>
                                        <p:tav tm="100000">
                                          <p:val>
                                            <p:fltVal val="1"/>
                                          </p:val>
                                        </p:tav>
                                      </p:tavLst>
                                    </p:anim>
                                    <p:anim calcmode="lin" valueType="num">
                                      <p:cBhvr>
                                        <p:cTn id="40" dur="2000" fill="hold"/>
                                        <p:tgtEl>
                                          <p:spTgt spid="18"/>
                                        </p:tgtEl>
                                        <p:attrNameLst>
                                          <p:attrName>ppt_h</p:attrName>
                                        </p:attrNameLst>
                                      </p:cBhvr>
                                      <p:tavLst>
                                        <p:tav tm="0">
                                          <p:val>
                                            <p:strVal val="#ppt_h"/>
                                          </p:val>
                                        </p:tav>
                                        <p:tav tm="100000">
                                          <p:val>
                                            <p:strVal val="#ppt_h"/>
                                          </p:val>
                                        </p:tav>
                                      </p:tavLst>
                                    </p:anim>
                                  </p:childTnLst>
                                </p:cTn>
                              </p:par>
                              <p:par>
                                <p:cTn id="41" presetID="45"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2000"/>
                                        <p:tgtEl>
                                          <p:spTgt spid="19"/>
                                        </p:tgtEl>
                                      </p:cBhvr>
                                    </p:animEffect>
                                    <p:anim calcmode="lin" valueType="num">
                                      <p:cBhvr>
                                        <p:cTn id="44" dur="2000" fill="hold"/>
                                        <p:tgtEl>
                                          <p:spTgt spid="19"/>
                                        </p:tgtEl>
                                        <p:attrNameLst>
                                          <p:attrName>ppt_w</p:attrName>
                                        </p:attrNameLst>
                                      </p:cBhvr>
                                      <p:tavLst>
                                        <p:tav tm="0" fmla="#ppt_w*sin(2.5*pi*$)">
                                          <p:val>
                                            <p:fltVal val="0"/>
                                          </p:val>
                                        </p:tav>
                                        <p:tav tm="100000">
                                          <p:val>
                                            <p:fltVal val="1"/>
                                          </p:val>
                                        </p:tav>
                                      </p:tavLst>
                                    </p:anim>
                                    <p:anim calcmode="lin" valueType="num">
                                      <p:cBhvr>
                                        <p:cTn id="45" dur="2000" fill="hold"/>
                                        <p:tgtEl>
                                          <p:spTgt spid="19"/>
                                        </p:tgtEl>
                                        <p:attrNameLst>
                                          <p:attrName>ppt_h</p:attrName>
                                        </p:attrNameLst>
                                      </p:cBhvr>
                                      <p:tavLst>
                                        <p:tav tm="0">
                                          <p:val>
                                            <p:strVal val="#ppt_h"/>
                                          </p:val>
                                        </p:tav>
                                        <p:tav tm="100000">
                                          <p:val>
                                            <p:strVal val="#ppt_h"/>
                                          </p:val>
                                        </p:tav>
                                      </p:tavLst>
                                    </p:anim>
                                  </p:childTnLst>
                                </p:cTn>
                              </p:par>
                              <p:par>
                                <p:cTn id="46" presetID="45"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2000"/>
                                        <p:tgtEl>
                                          <p:spTgt spid="20"/>
                                        </p:tgtEl>
                                      </p:cBhvr>
                                    </p:animEffect>
                                    <p:anim calcmode="lin" valueType="num">
                                      <p:cBhvr>
                                        <p:cTn id="49" dur="2000" fill="hold"/>
                                        <p:tgtEl>
                                          <p:spTgt spid="20"/>
                                        </p:tgtEl>
                                        <p:attrNameLst>
                                          <p:attrName>ppt_w</p:attrName>
                                        </p:attrNameLst>
                                      </p:cBhvr>
                                      <p:tavLst>
                                        <p:tav tm="0" fmla="#ppt_w*sin(2.5*pi*$)">
                                          <p:val>
                                            <p:fltVal val="0"/>
                                          </p:val>
                                        </p:tav>
                                        <p:tav tm="100000">
                                          <p:val>
                                            <p:fltVal val="1"/>
                                          </p:val>
                                        </p:tav>
                                      </p:tavLst>
                                    </p:anim>
                                    <p:anim calcmode="lin" valueType="num">
                                      <p:cBhvr>
                                        <p:cTn id="50" dur="2000" fill="hold"/>
                                        <p:tgtEl>
                                          <p:spTgt spid="20"/>
                                        </p:tgtEl>
                                        <p:attrNameLst>
                                          <p:attrName>ppt_h</p:attrName>
                                        </p:attrNameLst>
                                      </p:cBhvr>
                                      <p:tavLst>
                                        <p:tav tm="0">
                                          <p:val>
                                            <p:strVal val="#ppt_h"/>
                                          </p:val>
                                        </p:tav>
                                        <p:tav tm="100000">
                                          <p:val>
                                            <p:strVal val="#ppt_h"/>
                                          </p:val>
                                        </p:tav>
                                      </p:tavLst>
                                    </p:anim>
                                  </p:childTnLst>
                                </p:cTn>
                              </p:par>
                              <p:par>
                                <p:cTn id="51" presetID="4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2000"/>
                                        <p:tgtEl>
                                          <p:spTgt spid="21"/>
                                        </p:tgtEl>
                                      </p:cBhvr>
                                    </p:animEffect>
                                    <p:anim calcmode="lin" valueType="num">
                                      <p:cBhvr>
                                        <p:cTn id="54" dur="2000" fill="hold"/>
                                        <p:tgtEl>
                                          <p:spTgt spid="21"/>
                                        </p:tgtEl>
                                        <p:attrNameLst>
                                          <p:attrName>ppt_w</p:attrName>
                                        </p:attrNameLst>
                                      </p:cBhvr>
                                      <p:tavLst>
                                        <p:tav tm="0" fmla="#ppt_w*sin(2.5*pi*$)">
                                          <p:val>
                                            <p:fltVal val="0"/>
                                          </p:val>
                                        </p:tav>
                                        <p:tav tm="100000">
                                          <p:val>
                                            <p:fltVal val="1"/>
                                          </p:val>
                                        </p:tav>
                                      </p:tavLst>
                                    </p:anim>
                                    <p:anim calcmode="lin" valueType="num">
                                      <p:cBhvr>
                                        <p:cTn id="55" dur="2000" fill="hold"/>
                                        <p:tgtEl>
                                          <p:spTgt spid="21"/>
                                        </p:tgtEl>
                                        <p:attrNameLst>
                                          <p:attrName>ppt_h</p:attrName>
                                        </p:attrNameLst>
                                      </p:cBhvr>
                                      <p:tavLst>
                                        <p:tav tm="0">
                                          <p:val>
                                            <p:strVal val="#ppt_h"/>
                                          </p:val>
                                        </p:tav>
                                        <p:tav tm="100000">
                                          <p:val>
                                            <p:strVal val="#ppt_h"/>
                                          </p:val>
                                        </p:tav>
                                      </p:tavLst>
                                    </p:anim>
                                  </p:childTnLst>
                                </p:cTn>
                              </p:par>
                              <p:par>
                                <p:cTn id="56" presetID="5" presetClass="entr" presetSubtype="1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0" grpId="0"/>
      <p:bldP spid="21"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图片 86"/>
          <p:cNvPicPr>
            <a:picLocks noChangeAspect="1"/>
          </p:cNvPicPr>
          <p:nvPr/>
        </p:nvPicPr>
        <p:blipFill>
          <a:blip r:embed="rId2" cstate="screen"/>
          <a:srcRect/>
          <a:stretch>
            <a:fillRect/>
          </a:stretch>
        </p:blipFill>
        <p:spPr>
          <a:xfrm>
            <a:off x="4653150" y="2678155"/>
            <a:ext cx="2713918" cy="2713918"/>
          </a:xfrm>
          <a:custGeom>
            <a:avLst/>
            <a:gdLst>
              <a:gd name="connsiteX0" fmla="*/ 1356959 w 2713918"/>
              <a:gd name="connsiteY0" fmla="*/ 0 h 2713918"/>
              <a:gd name="connsiteX1" fmla="*/ 2713918 w 2713918"/>
              <a:gd name="connsiteY1" fmla="*/ 1356959 h 2713918"/>
              <a:gd name="connsiteX2" fmla="*/ 1356959 w 2713918"/>
              <a:gd name="connsiteY2" fmla="*/ 2713918 h 2713918"/>
              <a:gd name="connsiteX3" fmla="*/ 0 w 2713918"/>
              <a:gd name="connsiteY3" fmla="*/ 1356959 h 2713918"/>
              <a:gd name="connsiteX4" fmla="*/ 1356959 w 2713918"/>
              <a:gd name="connsiteY4" fmla="*/ 0 h 271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918" h="2713918">
                <a:moveTo>
                  <a:pt x="1356959" y="0"/>
                </a:moveTo>
                <a:cubicBezTo>
                  <a:pt x="2106387" y="0"/>
                  <a:pt x="2713918" y="607531"/>
                  <a:pt x="2713918" y="1356959"/>
                </a:cubicBezTo>
                <a:cubicBezTo>
                  <a:pt x="2713918" y="2106387"/>
                  <a:pt x="2106387" y="2713918"/>
                  <a:pt x="1356959" y="2713918"/>
                </a:cubicBezTo>
                <a:cubicBezTo>
                  <a:pt x="607531" y="2713918"/>
                  <a:pt x="0" y="2106387"/>
                  <a:pt x="0" y="1356959"/>
                </a:cubicBezTo>
                <a:cubicBezTo>
                  <a:pt x="0" y="607531"/>
                  <a:pt x="607531" y="0"/>
                  <a:pt x="1356959" y="0"/>
                </a:cubicBezTo>
                <a:close/>
              </a:path>
            </a:pathLst>
          </a:custGeom>
        </p:spPr>
      </p:pic>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招商政策</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grpSp>
        <p:nvGrpSpPr>
          <p:cNvPr id="24" name="Group 10"/>
          <p:cNvGrpSpPr/>
          <p:nvPr/>
        </p:nvGrpSpPr>
        <p:grpSpPr>
          <a:xfrm>
            <a:off x="7089643" y="3119508"/>
            <a:ext cx="1411813" cy="1411813"/>
            <a:chOff x="6920031" y="3363156"/>
            <a:chExt cx="1338773" cy="1338773"/>
          </a:xfrm>
        </p:grpSpPr>
        <p:sp>
          <p:nvSpPr>
            <p:cNvPr id="26" name="Oval 7"/>
            <p:cNvSpPr/>
            <p:nvPr/>
          </p:nvSpPr>
          <p:spPr>
            <a:xfrm>
              <a:off x="6920031" y="3363156"/>
              <a:ext cx="1338773" cy="1338773"/>
            </a:xfrm>
            <a:prstGeom prst="ellipse">
              <a:avLst/>
            </a:prstGeom>
            <a:solidFill>
              <a:srgbClr val="C5E0B4">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27" name="Group 20"/>
            <p:cNvGrpSpPr/>
            <p:nvPr/>
          </p:nvGrpSpPr>
          <p:grpSpPr>
            <a:xfrm>
              <a:off x="7357245" y="3796320"/>
              <a:ext cx="464344" cy="465138"/>
              <a:chOff x="7287419" y="3505994"/>
              <a:chExt cx="464344" cy="465138"/>
            </a:xfrm>
            <a:solidFill>
              <a:schemeClr val="bg2"/>
            </a:solidFill>
          </p:grpSpPr>
          <p:sp>
            <p:nvSpPr>
              <p:cNvPr id="28"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29"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30"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31"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32"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33"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grpSp>
      </p:grpSp>
      <p:grpSp>
        <p:nvGrpSpPr>
          <p:cNvPr id="34" name="Group 11"/>
          <p:cNvGrpSpPr/>
          <p:nvPr/>
        </p:nvGrpSpPr>
        <p:grpSpPr>
          <a:xfrm>
            <a:off x="6220655" y="2279791"/>
            <a:ext cx="1411813" cy="1411813"/>
            <a:chOff x="6096000" y="2566881"/>
            <a:chExt cx="1338773" cy="1338773"/>
          </a:xfrm>
        </p:grpSpPr>
        <p:sp>
          <p:nvSpPr>
            <p:cNvPr id="35" name="Oval 6"/>
            <p:cNvSpPr/>
            <p:nvPr/>
          </p:nvSpPr>
          <p:spPr>
            <a:xfrm>
              <a:off x="6096000" y="2566881"/>
              <a:ext cx="1338773" cy="1338773"/>
            </a:xfrm>
            <a:prstGeom prst="ellipse">
              <a:avLst/>
            </a:prstGeom>
            <a:solidFill>
              <a:schemeClr val="bg1">
                <a:lumMod val="75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36" name="Group 27"/>
            <p:cNvGrpSpPr/>
            <p:nvPr/>
          </p:nvGrpSpPr>
          <p:grpSpPr>
            <a:xfrm>
              <a:off x="6551978" y="3004095"/>
              <a:ext cx="434975" cy="464344"/>
              <a:chOff x="9159875" y="1647825"/>
              <a:chExt cx="434975" cy="464344"/>
            </a:xfrm>
            <a:solidFill>
              <a:schemeClr val="bg2"/>
            </a:solidFill>
          </p:grpSpPr>
          <p:sp>
            <p:nvSpPr>
              <p:cNvPr id="37"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38"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39"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grpSp>
      </p:grpSp>
      <p:grpSp>
        <p:nvGrpSpPr>
          <p:cNvPr id="40" name="Group 12"/>
          <p:cNvGrpSpPr/>
          <p:nvPr/>
        </p:nvGrpSpPr>
        <p:grpSpPr>
          <a:xfrm>
            <a:off x="4392214" y="1446372"/>
            <a:ext cx="2067036" cy="2067036"/>
            <a:chOff x="4362154" y="1776581"/>
            <a:chExt cx="1960098" cy="1960098"/>
          </a:xfrm>
        </p:grpSpPr>
        <p:sp>
          <p:nvSpPr>
            <p:cNvPr id="41" name="Oval 5"/>
            <p:cNvSpPr/>
            <p:nvPr/>
          </p:nvSpPr>
          <p:spPr>
            <a:xfrm>
              <a:off x="4362154" y="1776581"/>
              <a:ext cx="1960098" cy="1960098"/>
            </a:xfrm>
            <a:prstGeom prst="ellipse">
              <a:avLst/>
            </a:prstGeom>
            <a:solidFill>
              <a:srgbClr val="4A7C04">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42" name="Freeform 43"/>
            <p:cNvSpPr>
              <a:spLocks noEditPoints="1"/>
            </p:cNvSpPr>
            <p:nvPr/>
          </p:nvSpPr>
          <p:spPr bwMode="auto">
            <a:xfrm>
              <a:off x="4899621" y="2488223"/>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cs typeface="+mn-ea"/>
                <a:sym typeface="+mn-lt"/>
              </a:endParaRPr>
            </a:p>
          </p:txBody>
        </p:sp>
      </p:grpSp>
      <p:grpSp>
        <p:nvGrpSpPr>
          <p:cNvPr id="43" name="Group 9"/>
          <p:cNvGrpSpPr/>
          <p:nvPr/>
        </p:nvGrpSpPr>
        <p:grpSpPr>
          <a:xfrm>
            <a:off x="6220656" y="4213310"/>
            <a:ext cx="1879123" cy="1879123"/>
            <a:chOff x="6096000" y="4400370"/>
            <a:chExt cx="1781907" cy="1781907"/>
          </a:xfrm>
        </p:grpSpPr>
        <p:sp>
          <p:nvSpPr>
            <p:cNvPr id="44" name="Oval 8"/>
            <p:cNvSpPr/>
            <p:nvPr/>
          </p:nvSpPr>
          <p:spPr>
            <a:xfrm>
              <a:off x="6096000" y="4400370"/>
              <a:ext cx="1781907" cy="1781907"/>
            </a:xfrm>
            <a:prstGeom prst="ellipse">
              <a:avLst/>
            </a:prstGeom>
            <a:solidFill>
              <a:srgbClr val="4A7C04">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45" name="Group 44"/>
            <p:cNvGrpSpPr/>
            <p:nvPr/>
          </p:nvGrpSpPr>
          <p:grpSpPr>
            <a:xfrm>
              <a:off x="6612822" y="4917650"/>
              <a:ext cx="632375" cy="747345"/>
              <a:chOff x="1325323" y="3586519"/>
              <a:chExt cx="632375" cy="747345"/>
            </a:xfrm>
            <a:solidFill>
              <a:schemeClr val="bg2"/>
            </a:solidFill>
          </p:grpSpPr>
          <p:sp>
            <p:nvSpPr>
              <p:cNvPr id="46" name="Freeform 45"/>
              <p:cNvSpPr>
                <a:spLocks noEditPoints="1"/>
              </p:cNvSpPr>
              <p:nvPr/>
            </p:nvSpPr>
            <p:spPr bwMode="auto">
              <a:xfrm>
                <a:off x="1325323" y="3586519"/>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cs typeface="+mn-ea"/>
                  <a:sym typeface="+mn-lt"/>
                </a:endParaRPr>
              </a:p>
            </p:txBody>
          </p:sp>
          <p:sp>
            <p:nvSpPr>
              <p:cNvPr id="47" name="Freeform 46"/>
              <p:cNvSpPr/>
              <p:nvPr/>
            </p:nvSpPr>
            <p:spPr bwMode="auto">
              <a:xfrm>
                <a:off x="1503405" y="3752885"/>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cs typeface="+mn-ea"/>
                  <a:sym typeface="+mn-lt"/>
                </a:endParaRPr>
              </a:p>
            </p:txBody>
          </p:sp>
        </p:grpSp>
      </p:grpSp>
      <p:grpSp>
        <p:nvGrpSpPr>
          <p:cNvPr id="48" name="Group 13"/>
          <p:cNvGrpSpPr/>
          <p:nvPr/>
        </p:nvGrpSpPr>
        <p:grpSpPr>
          <a:xfrm>
            <a:off x="3939855" y="3092638"/>
            <a:ext cx="1411813" cy="1411813"/>
            <a:chOff x="3933196" y="3337676"/>
            <a:chExt cx="1338773" cy="1338773"/>
          </a:xfrm>
        </p:grpSpPr>
        <p:sp>
          <p:nvSpPr>
            <p:cNvPr id="49" name="Oval 4"/>
            <p:cNvSpPr/>
            <p:nvPr/>
          </p:nvSpPr>
          <p:spPr>
            <a:xfrm>
              <a:off x="3933196" y="3337676"/>
              <a:ext cx="1338773" cy="1338773"/>
            </a:xfrm>
            <a:prstGeom prst="ellipse">
              <a:avLst/>
            </a:prstGeom>
            <a:solidFill>
              <a:srgbClr val="C5E0B4">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52" name="Group 31"/>
            <p:cNvGrpSpPr/>
            <p:nvPr/>
          </p:nvGrpSpPr>
          <p:grpSpPr>
            <a:xfrm>
              <a:off x="4370013" y="3811402"/>
              <a:ext cx="465138" cy="391319"/>
              <a:chOff x="5368132" y="2625725"/>
              <a:chExt cx="465138" cy="391319"/>
            </a:xfrm>
            <a:solidFill>
              <a:schemeClr val="bg2"/>
            </a:solidFill>
          </p:grpSpPr>
          <p:sp>
            <p:nvSpPr>
              <p:cNvPr id="53"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54"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55"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grpSp>
      </p:grpSp>
      <p:grpSp>
        <p:nvGrpSpPr>
          <p:cNvPr id="56" name="Group 14"/>
          <p:cNvGrpSpPr/>
          <p:nvPr/>
        </p:nvGrpSpPr>
        <p:grpSpPr>
          <a:xfrm>
            <a:off x="4290950" y="4384092"/>
            <a:ext cx="1060716" cy="1060716"/>
            <a:chOff x="4266129" y="4562318"/>
            <a:chExt cx="1005840" cy="1005840"/>
          </a:xfrm>
        </p:grpSpPr>
        <p:sp>
          <p:nvSpPr>
            <p:cNvPr id="57" name="Oval 3"/>
            <p:cNvSpPr/>
            <p:nvPr/>
          </p:nvSpPr>
          <p:spPr>
            <a:xfrm>
              <a:off x="4266129" y="4562318"/>
              <a:ext cx="1005840" cy="1005840"/>
            </a:xfrm>
            <a:prstGeom prst="ellipse">
              <a:avLst/>
            </a:prstGeom>
            <a:solidFill>
              <a:schemeClr val="bg1">
                <a:lumMod val="75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58" name="Group 35"/>
            <p:cNvGrpSpPr/>
            <p:nvPr/>
          </p:nvGrpSpPr>
          <p:grpSpPr>
            <a:xfrm>
              <a:off x="4536877" y="4882511"/>
              <a:ext cx="464344" cy="362744"/>
              <a:chOff x="2581275" y="1710532"/>
              <a:chExt cx="464344" cy="362744"/>
            </a:xfrm>
            <a:solidFill>
              <a:schemeClr val="bg2"/>
            </a:solidFill>
          </p:grpSpPr>
          <p:sp>
            <p:nvSpPr>
              <p:cNvPr id="59"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0"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1"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2"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3"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4"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5"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grpSp>
      </p:grpSp>
      <p:grpSp>
        <p:nvGrpSpPr>
          <p:cNvPr id="66" name="组合 65"/>
          <p:cNvGrpSpPr/>
          <p:nvPr/>
        </p:nvGrpSpPr>
        <p:grpSpPr>
          <a:xfrm>
            <a:off x="8380894" y="4637952"/>
            <a:ext cx="3024336" cy="956803"/>
            <a:chOff x="2801156" y="1128746"/>
            <a:chExt cx="2952328" cy="956803"/>
          </a:xfrm>
        </p:grpSpPr>
        <p:sp>
          <p:nvSpPr>
            <p:cNvPr id="67" name="TextBox 38"/>
            <p:cNvSpPr txBox="1"/>
            <p:nvPr/>
          </p:nvSpPr>
          <p:spPr>
            <a:xfrm>
              <a:off x="2801156" y="1471855"/>
              <a:ext cx="2952328" cy="613694"/>
            </a:xfrm>
            <a:prstGeom prst="rect">
              <a:avLst/>
            </a:prstGeom>
            <a:noFill/>
          </p:spPr>
          <p:txBody>
            <a:bodyPr wrap="square" rtlCol="0">
              <a:spAutoFit/>
            </a:bodyPr>
            <a:lstStyle/>
            <a:p>
              <a:pPr>
                <a:lnSpc>
                  <a:spcPct val="150000"/>
                </a:lnSpc>
              </a:pPr>
              <a:r>
                <a:rPr lang="zh-CN" altLang="en-US" sz="1200" dirty="0">
                  <a:solidFill>
                    <a:schemeClr val="bg2">
                      <a:lumMod val="10000"/>
                    </a:schemeClr>
                  </a:solidFill>
                  <a:cs typeface="+mn-ea"/>
                  <a:sym typeface="+mn-lt"/>
                </a:rPr>
                <a:t>点击添加相关标题文字，点击添加相关标题文字，点击添加相关标题</a:t>
              </a:r>
              <a:r>
                <a:rPr lang="zh-CN" altLang="en-US" sz="1200" dirty="0" smtClean="0">
                  <a:solidFill>
                    <a:schemeClr val="bg2">
                      <a:lumMod val="10000"/>
                    </a:schemeClr>
                  </a:solidFill>
                  <a:cs typeface="+mn-ea"/>
                  <a:sym typeface="+mn-lt"/>
                </a:rPr>
                <a:t>文字</a:t>
              </a:r>
              <a:endParaRPr lang="en-GB" altLang="zh-CN" sz="1200" dirty="0">
                <a:solidFill>
                  <a:schemeClr val="bg2">
                    <a:lumMod val="10000"/>
                  </a:schemeClr>
                </a:solidFill>
                <a:cs typeface="+mn-ea"/>
                <a:sym typeface="+mn-lt"/>
              </a:endParaRPr>
            </a:p>
          </p:txBody>
        </p:sp>
        <p:sp>
          <p:nvSpPr>
            <p:cNvPr id="68" name="TextBox 170"/>
            <p:cNvSpPr txBox="1"/>
            <p:nvPr/>
          </p:nvSpPr>
          <p:spPr>
            <a:xfrm>
              <a:off x="2821392" y="1128746"/>
              <a:ext cx="2853825" cy="401622"/>
            </a:xfrm>
            <a:prstGeom prst="rect">
              <a:avLst/>
            </a:prstGeom>
            <a:noFill/>
          </p:spPr>
          <p:txBody>
            <a:bodyPr wrap="square" lIns="96431" tIns="48215" rIns="96431" bIns="48215" rtlCol="0">
              <a:spAutoFit/>
            </a:bodyPr>
            <a:lstStyle/>
            <a:p>
              <a:pPr>
                <a:lnSpc>
                  <a:spcPct val="120000"/>
                </a:lnSpc>
              </a:pPr>
              <a:r>
                <a:rPr lang="zh-CN" altLang="en-US" b="1" dirty="0">
                  <a:solidFill>
                    <a:srgbClr val="4A7C04"/>
                  </a:solidFill>
                  <a:cs typeface="+mn-ea"/>
                  <a:sym typeface="+mn-lt"/>
                </a:rPr>
                <a:t>请替换文字内容</a:t>
              </a:r>
              <a:endParaRPr lang="en-US" altLang="zh-CN" b="1" dirty="0">
                <a:solidFill>
                  <a:srgbClr val="4A7C04"/>
                </a:solidFill>
                <a:cs typeface="+mn-ea"/>
                <a:sym typeface="+mn-lt"/>
              </a:endParaRPr>
            </a:p>
          </p:txBody>
        </p:sp>
      </p:grpSp>
      <p:grpSp>
        <p:nvGrpSpPr>
          <p:cNvPr id="69" name="组合 68"/>
          <p:cNvGrpSpPr/>
          <p:nvPr/>
        </p:nvGrpSpPr>
        <p:grpSpPr>
          <a:xfrm>
            <a:off x="8623666" y="3222729"/>
            <a:ext cx="3024336" cy="956803"/>
            <a:chOff x="2801156" y="1128746"/>
            <a:chExt cx="2952328" cy="956803"/>
          </a:xfrm>
        </p:grpSpPr>
        <p:sp>
          <p:nvSpPr>
            <p:cNvPr id="70" name="TextBox 38"/>
            <p:cNvSpPr txBox="1"/>
            <p:nvPr/>
          </p:nvSpPr>
          <p:spPr>
            <a:xfrm>
              <a:off x="2801156" y="1471855"/>
              <a:ext cx="2952328" cy="613694"/>
            </a:xfrm>
            <a:prstGeom prst="rect">
              <a:avLst/>
            </a:prstGeom>
            <a:noFill/>
          </p:spPr>
          <p:txBody>
            <a:bodyPr wrap="square" rtlCol="0">
              <a:spAutoFit/>
            </a:bodyPr>
            <a:lstStyle/>
            <a:p>
              <a:pPr>
                <a:lnSpc>
                  <a:spcPct val="150000"/>
                </a:lnSpc>
              </a:pPr>
              <a:r>
                <a:rPr lang="zh-CN" altLang="en-US" sz="1200" dirty="0">
                  <a:solidFill>
                    <a:schemeClr val="bg2">
                      <a:lumMod val="10000"/>
                    </a:schemeClr>
                  </a:solidFill>
                  <a:cs typeface="+mn-ea"/>
                  <a:sym typeface="+mn-lt"/>
                </a:rPr>
                <a:t>点击添加相关标题文字，点击添加相关标题文字，点击添加相关标题</a:t>
              </a:r>
              <a:r>
                <a:rPr lang="zh-CN" altLang="en-US" sz="1200" dirty="0" smtClean="0">
                  <a:solidFill>
                    <a:schemeClr val="bg2">
                      <a:lumMod val="10000"/>
                    </a:schemeClr>
                  </a:solidFill>
                  <a:cs typeface="+mn-ea"/>
                  <a:sym typeface="+mn-lt"/>
                </a:rPr>
                <a:t>文字</a:t>
              </a:r>
              <a:endParaRPr lang="en-GB" altLang="zh-CN" sz="1200" dirty="0">
                <a:solidFill>
                  <a:schemeClr val="bg2">
                    <a:lumMod val="10000"/>
                  </a:schemeClr>
                </a:solidFill>
                <a:cs typeface="+mn-ea"/>
                <a:sym typeface="+mn-lt"/>
              </a:endParaRPr>
            </a:p>
          </p:txBody>
        </p:sp>
        <p:sp>
          <p:nvSpPr>
            <p:cNvPr id="71" name="TextBox 170"/>
            <p:cNvSpPr txBox="1"/>
            <p:nvPr/>
          </p:nvSpPr>
          <p:spPr>
            <a:xfrm>
              <a:off x="2821392" y="1128746"/>
              <a:ext cx="2853825" cy="401622"/>
            </a:xfrm>
            <a:prstGeom prst="rect">
              <a:avLst/>
            </a:prstGeom>
            <a:noFill/>
          </p:spPr>
          <p:txBody>
            <a:bodyPr wrap="square" lIns="96431" tIns="48215" rIns="96431" bIns="48215" rtlCol="0">
              <a:spAutoFit/>
            </a:bodyPr>
            <a:lstStyle/>
            <a:p>
              <a:pPr>
                <a:lnSpc>
                  <a:spcPct val="120000"/>
                </a:lnSpc>
              </a:pPr>
              <a:r>
                <a:rPr lang="zh-CN" altLang="en-US" b="1" dirty="0">
                  <a:solidFill>
                    <a:srgbClr val="4A7C04"/>
                  </a:solidFill>
                  <a:cs typeface="+mn-ea"/>
                  <a:sym typeface="+mn-lt"/>
                </a:rPr>
                <a:t>请替换文字内容</a:t>
              </a:r>
              <a:endParaRPr lang="en-US" altLang="zh-CN" b="1" dirty="0">
                <a:solidFill>
                  <a:srgbClr val="4A7C04"/>
                </a:solidFill>
                <a:cs typeface="+mn-ea"/>
                <a:sym typeface="+mn-lt"/>
              </a:endParaRPr>
            </a:p>
          </p:txBody>
        </p:sp>
      </p:grpSp>
      <p:grpSp>
        <p:nvGrpSpPr>
          <p:cNvPr id="72" name="组合 71"/>
          <p:cNvGrpSpPr/>
          <p:nvPr/>
        </p:nvGrpSpPr>
        <p:grpSpPr>
          <a:xfrm>
            <a:off x="7764996" y="2057690"/>
            <a:ext cx="3024336" cy="956803"/>
            <a:chOff x="2801156" y="1128746"/>
            <a:chExt cx="2952328" cy="956803"/>
          </a:xfrm>
        </p:grpSpPr>
        <p:sp>
          <p:nvSpPr>
            <p:cNvPr id="73" name="TextBox 38"/>
            <p:cNvSpPr txBox="1"/>
            <p:nvPr/>
          </p:nvSpPr>
          <p:spPr>
            <a:xfrm>
              <a:off x="2801156" y="1471855"/>
              <a:ext cx="2952328" cy="613694"/>
            </a:xfrm>
            <a:prstGeom prst="rect">
              <a:avLst/>
            </a:prstGeom>
            <a:noFill/>
          </p:spPr>
          <p:txBody>
            <a:bodyPr wrap="square" rtlCol="0">
              <a:spAutoFit/>
            </a:bodyPr>
            <a:lstStyle/>
            <a:p>
              <a:pPr>
                <a:lnSpc>
                  <a:spcPct val="150000"/>
                </a:lnSpc>
              </a:pPr>
              <a:r>
                <a:rPr lang="zh-CN" altLang="en-US" sz="1200" dirty="0">
                  <a:solidFill>
                    <a:schemeClr val="bg2">
                      <a:lumMod val="10000"/>
                    </a:schemeClr>
                  </a:solidFill>
                  <a:cs typeface="+mn-ea"/>
                  <a:sym typeface="+mn-lt"/>
                </a:rPr>
                <a:t>点击添加相关标题文字，点击添加相关标题文字，点击添加相关标题</a:t>
              </a:r>
              <a:r>
                <a:rPr lang="zh-CN" altLang="en-US" sz="1200" dirty="0" smtClean="0">
                  <a:solidFill>
                    <a:schemeClr val="bg2">
                      <a:lumMod val="10000"/>
                    </a:schemeClr>
                  </a:solidFill>
                  <a:cs typeface="+mn-ea"/>
                  <a:sym typeface="+mn-lt"/>
                </a:rPr>
                <a:t>文字</a:t>
              </a:r>
              <a:endParaRPr lang="en-GB" altLang="zh-CN" sz="1200" dirty="0">
                <a:solidFill>
                  <a:schemeClr val="bg2">
                    <a:lumMod val="10000"/>
                  </a:schemeClr>
                </a:solidFill>
                <a:cs typeface="+mn-ea"/>
                <a:sym typeface="+mn-lt"/>
              </a:endParaRPr>
            </a:p>
          </p:txBody>
        </p:sp>
        <p:sp>
          <p:nvSpPr>
            <p:cNvPr id="74" name="TextBox 170"/>
            <p:cNvSpPr txBox="1"/>
            <p:nvPr/>
          </p:nvSpPr>
          <p:spPr>
            <a:xfrm>
              <a:off x="2821392" y="1128746"/>
              <a:ext cx="2853825" cy="401622"/>
            </a:xfrm>
            <a:prstGeom prst="rect">
              <a:avLst/>
            </a:prstGeom>
            <a:noFill/>
          </p:spPr>
          <p:txBody>
            <a:bodyPr wrap="square" lIns="96431" tIns="48215" rIns="96431" bIns="48215" rtlCol="0">
              <a:spAutoFit/>
            </a:bodyPr>
            <a:lstStyle/>
            <a:p>
              <a:pPr>
                <a:lnSpc>
                  <a:spcPct val="120000"/>
                </a:lnSpc>
              </a:pPr>
              <a:r>
                <a:rPr lang="zh-CN" altLang="en-US" b="1" dirty="0">
                  <a:solidFill>
                    <a:srgbClr val="4A7C04"/>
                  </a:solidFill>
                  <a:cs typeface="+mn-ea"/>
                  <a:sym typeface="+mn-lt"/>
                </a:rPr>
                <a:t>请替换文字内容</a:t>
              </a:r>
              <a:endParaRPr lang="en-US" altLang="zh-CN" b="1" dirty="0">
                <a:solidFill>
                  <a:srgbClr val="4A7C04"/>
                </a:solidFill>
                <a:cs typeface="+mn-ea"/>
                <a:sym typeface="+mn-lt"/>
              </a:endParaRPr>
            </a:p>
          </p:txBody>
        </p:sp>
      </p:grpSp>
      <p:grpSp>
        <p:nvGrpSpPr>
          <p:cNvPr id="75" name="组合 74"/>
          <p:cNvGrpSpPr/>
          <p:nvPr/>
        </p:nvGrpSpPr>
        <p:grpSpPr>
          <a:xfrm>
            <a:off x="1141699" y="1726811"/>
            <a:ext cx="3024336" cy="956803"/>
            <a:chOff x="2801156" y="1128746"/>
            <a:chExt cx="2952328" cy="956803"/>
          </a:xfrm>
        </p:grpSpPr>
        <p:sp>
          <p:nvSpPr>
            <p:cNvPr id="76" name="TextBox 38"/>
            <p:cNvSpPr txBox="1"/>
            <p:nvPr/>
          </p:nvSpPr>
          <p:spPr>
            <a:xfrm>
              <a:off x="2801156" y="1471855"/>
              <a:ext cx="2952328" cy="613694"/>
            </a:xfrm>
            <a:prstGeom prst="rect">
              <a:avLst/>
            </a:prstGeom>
            <a:noFill/>
          </p:spPr>
          <p:txBody>
            <a:bodyPr wrap="square" rtlCol="0">
              <a:spAutoFit/>
            </a:bodyPr>
            <a:lstStyle/>
            <a:p>
              <a:pPr algn="r">
                <a:lnSpc>
                  <a:spcPct val="150000"/>
                </a:lnSpc>
              </a:pPr>
              <a:r>
                <a:rPr lang="zh-CN" altLang="en-US" sz="1200" dirty="0">
                  <a:solidFill>
                    <a:schemeClr val="bg2">
                      <a:lumMod val="10000"/>
                    </a:schemeClr>
                  </a:solidFill>
                  <a:cs typeface="+mn-ea"/>
                  <a:sym typeface="+mn-lt"/>
                </a:rPr>
                <a:t>点击添加相关标题文字，点击添加相关标题文字，点击添加相关标题</a:t>
              </a:r>
              <a:r>
                <a:rPr lang="zh-CN" altLang="en-US" sz="1200" dirty="0" smtClean="0">
                  <a:solidFill>
                    <a:schemeClr val="bg2">
                      <a:lumMod val="10000"/>
                    </a:schemeClr>
                  </a:solidFill>
                  <a:cs typeface="+mn-ea"/>
                  <a:sym typeface="+mn-lt"/>
                </a:rPr>
                <a:t>文字</a:t>
              </a:r>
              <a:endParaRPr lang="en-GB" altLang="zh-CN" sz="1200" dirty="0">
                <a:solidFill>
                  <a:schemeClr val="bg2">
                    <a:lumMod val="10000"/>
                  </a:schemeClr>
                </a:solidFill>
                <a:cs typeface="+mn-ea"/>
                <a:sym typeface="+mn-lt"/>
              </a:endParaRPr>
            </a:p>
          </p:txBody>
        </p:sp>
        <p:sp>
          <p:nvSpPr>
            <p:cNvPr id="77" name="TextBox 170"/>
            <p:cNvSpPr txBox="1"/>
            <p:nvPr/>
          </p:nvSpPr>
          <p:spPr>
            <a:xfrm>
              <a:off x="2821392" y="1128746"/>
              <a:ext cx="2853825" cy="401622"/>
            </a:xfrm>
            <a:prstGeom prst="rect">
              <a:avLst/>
            </a:prstGeom>
            <a:noFill/>
          </p:spPr>
          <p:txBody>
            <a:bodyPr wrap="square" lIns="96431" tIns="48215" rIns="96431" bIns="48215" rtlCol="0">
              <a:spAutoFit/>
            </a:bodyPr>
            <a:lstStyle/>
            <a:p>
              <a:pPr algn="r">
                <a:lnSpc>
                  <a:spcPct val="120000"/>
                </a:lnSpc>
              </a:pPr>
              <a:r>
                <a:rPr lang="zh-CN" altLang="en-US" b="1" dirty="0">
                  <a:solidFill>
                    <a:srgbClr val="4A7C04"/>
                  </a:solidFill>
                  <a:cs typeface="+mn-ea"/>
                  <a:sym typeface="+mn-lt"/>
                </a:rPr>
                <a:t>请替换文字内容</a:t>
              </a:r>
              <a:endParaRPr lang="en-US" altLang="zh-CN" b="1" dirty="0">
                <a:solidFill>
                  <a:srgbClr val="4A7C04"/>
                </a:solidFill>
                <a:cs typeface="+mn-ea"/>
                <a:sym typeface="+mn-lt"/>
              </a:endParaRPr>
            </a:p>
          </p:txBody>
        </p:sp>
      </p:grpSp>
      <p:grpSp>
        <p:nvGrpSpPr>
          <p:cNvPr id="78" name="组合 77"/>
          <p:cNvGrpSpPr/>
          <p:nvPr/>
        </p:nvGrpSpPr>
        <p:grpSpPr>
          <a:xfrm>
            <a:off x="759827" y="3403626"/>
            <a:ext cx="3024336" cy="956803"/>
            <a:chOff x="2801156" y="1128746"/>
            <a:chExt cx="2952328" cy="956803"/>
          </a:xfrm>
        </p:grpSpPr>
        <p:sp>
          <p:nvSpPr>
            <p:cNvPr id="79" name="TextBox 38"/>
            <p:cNvSpPr txBox="1"/>
            <p:nvPr/>
          </p:nvSpPr>
          <p:spPr>
            <a:xfrm>
              <a:off x="2801156" y="1471855"/>
              <a:ext cx="2952328" cy="613694"/>
            </a:xfrm>
            <a:prstGeom prst="rect">
              <a:avLst/>
            </a:prstGeom>
            <a:noFill/>
          </p:spPr>
          <p:txBody>
            <a:bodyPr wrap="square" rtlCol="0">
              <a:spAutoFit/>
            </a:bodyPr>
            <a:lstStyle/>
            <a:p>
              <a:pPr algn="r">
                <a:lnSpc>
                  <a:spcPct val="150000"/>
                </a:lnSpc>
              </a:pPr>
              <a:r>
                <a:rPr lang="zh-CN" altLang="en-US" sz="1200" dirty="0">
                  <a:solidFill>
                    <a:schemeClr val="bg2">
                      <a:lumMod val="10000"/>
                    </a:schemeClr>
                  </a:solidFill>
                  <a:cs typeface="+mn-ea"/>
                  <a:sym typeface="+mn-lt"/>
                </a:rPr>
                <a:t>点击添加相关标题文字，点击添加相关标题文字，点击添加相关标题</a:t>
              </a:r>
              <a:r>
                <a:rPr lang="zh-CN" altLang="en-US" sz="1200" dirty="0" smtClean="0">
                  <a:solidFill>
                    <a:schemeClr val="bg2">
                      <a:lumMod val="10000"/>
                    </a:schemeClr>
                  </a:solidFill>
                  <a:cs typeface="+mn-ea"/>
                  <a:sym typeface="+mn-lt"/>
                </a:rPr>
                <a:t>文字</a:t>
              </a:r>
              <a:endParaRPr lang="en-GB" altLang="zh-CN" sz="1200" dirty="0">
                <a:solidFill>
                  <a:schemeClr val="bg2">
                    <a:lumMod val="10000"/>
                  </a:schemeClr>
                </a:solidFill>
                <a:cs typeface="+mn-ea"/>
                <a:sym typeface="+mn-lt"/>
              </a:endParaRPr>
            </a:p>
          </p:txBody>
        </p:sp>
        <p:sp>
          <p:nvSpPr>
            <p:cNvPr id="80" name="TextBox 170"/>
            <p:cNvSpPr txBox="1"/>
            <p:nvPr/>
          </p:nvSpPr>
          <p:spPr>
            <a:xfrm>
              <a:off x="2821392" y="1128746"/>
              <a:ext cx="2853825" cy="401622"/>
            </a:xfrm>
            <a:prstGeom prst="rect">
              <a:avLst/>
            </a:prstGeom>
            <a:noFill/>
          </p:spPr>
          <p:txBody>
            <a:bodyPr wrap="square" lIns="96431" tIns="48215" rIns="96431" bIns="48215" rtlCol="0">
              <a:spAutoFit/>
            </a:bodyPr>
            <a:lstStyle/>
            <a:p>
              <a:pPr algn="r">
                <a:lnSpc>
                  <a:spcPct val="120000"/>
                </a:lnSpc>
              </a:pPr>
              <a:r>
                <a:rPr lang="zh-CN" altLang="en-US" b="1" dirty="0">
                  <a:solidFill>
                    <a:srgbClr val="4A7C04"/>
                  </a:solidFill>
                  <a:cs typeface="+mn-ea"/>
                  <a:sym typeface="+mn-lt"/>
                </a:rPr>
                <a:t>请替换文字内容</a:t>
              </a:r>
              <a:endParaRPr lang="en-US" altLang="zh-CN" b="1" dirty="0">
                <a:solidFill>
                  <a:srgbClr val="4A7C04"/>
                </a:solidFill>
                <a:cs typeface="+mn-ea"/>
                <a:sym typeface="+mn-lt"/>
              </a:endParaRPr>
            </a:p>
          </p:txBody>
        </p:sp>
      </p:grpSp>
      <p:grpSp>
        <p:nvGrpSpPr>
          <p:cNvPr id="81" name="组合 80"/>
          <p:cNvGrpSpPr/>
          <p:nvPr/>
        </p:nvGrpSpPr>
        <p:grpSpPr>
          <a:xfrm>
            <a:off x="1186438" y="4555591"/>
            <a:ext cx="3024336" cy="956803"/>
            <a:chOff x="2801156" y="1128746"/>
            <a:chExt cx="2952328" cy="956803"/>
          </a:xfrm>
        </p:grpSpPr>
        <p:sp>
          <p:nvSpPr>
            <p:cNvPr id="82" name="TextBox 38"/>
            <p:cNvSpPr txBox="1"/>
            <p:nvPr/>
          </p:nvSpPr>
          <p:spPr>
            <a:xfrm>
              <a:off x="2801156" y="1471855"/>
              <a:ext cx="2952328" cy="613694"/>
            </a:xfrm>
            <a:prstGeom prst="rect">
              <a:avLst/>
            </a:prstGeom>
            <a:noFill/>
          </p:spPr>
          <p:txBody>
            <a:bodyPr wrap="square" rtlCol="0">
              <a:spAutoFit/>
            </a:bodyPr>
            <a:lstStyle/>
            <a:p>
              <a:pPr algn="r">
                <a:lnSpc>
                  <a:spcPct val="150000"/>
                </a:lnSpc>
              </a:pPr>
              <a:r>
                <a:rPr lang="zh-CN" altLang="en-US" sz="1200" dirty="0">
                  <a:solidFill>
                    <a:schemeClr val="bg2">
                      <a:lumMod val="10000"/>
                    </a:schemeClr>
                  </a:solidFill>
                  <a:cs typeface="+mn-ea"/>
                  <a:sym typeface="+mn-lt"/>
                </a:rPr>
                <a:t>点击添加相关标题文字，点击添加相关标题文字，点击添加相关标题</a:t>
              </a:r>
              <a:r>
                <a:rPr lang="zh-CN" altLang="en-US" sz="1200" dirty="0" smtClean="0">
                  <a:solidFill>
                    <a:schemeClr val="bg2">
                      <a:lumMod val="10000"/>
                    </a:schemeClr>
                  </a:solidFill>
                  <a:cs typeface="+mn-ea"/>
                  <a:sym typeface="+mn-lt"/>
                </a:rPr>
                <a:t>文字</a:t>
              </a:r>
              <a:endParaRPr lang="en-GB" altLang="zh-CN" sz="1200" dirty="0">
                <a:solidFill>
                  <a:schemeClr val="bg2">
                    <a:lumMod val="10000"/>
                  </a:schemeClr>
                </a:solidFill>
                <a:cs typeface="+mn-ea"/>
                <a:sym typeface="+mn-lt"/>
              </a:endParaRPr>
            </a:p>
          </p:txBody>
        </p:sp>
        <p:sp>
          <p:nvSpPr>
            <p:cNvPr id="83" name="TextBox 170"/>
            <p:cNvSpPr txBox="1"/>
            <p:nvPr/>
          </p:nvSpPr>
          <p:spPr>
            <a:xfrm>
              <a:off x="2821392" y="1128746"/>
              <a:ext cx="2853825" cy="401622"/>
            </a:xfrm>
            <a:prstGeom prst="rect">
              <a:avLst/>
            </a:prstGeom>
            <a:noFill/>
          </p:spPr>
          <p:txBody>
            <a:bodyPr wrap="square" lIns="96431" tIns="48215" rIns="96431" bIns="48215" rtlCol="0">
              <a:spAutoFit/>
            </a:bodyPr>
            <a:lstStyle/>
            <a:p>
              <a:pPr algn="r">
                <a:lnSpc>
                  <a:spcPct val="120000"/>
                </a:lnSpc>
              </a:pPr>
              <a:r>
                <a:rPr lang="zh-CN" altLang="en-US" b="1" dirty="0">
                  <a:solidFill>
                    <a:srgbClr val="4A7C04"/>
                  </a:solidFill>
                  <a:cs typeface="+mn-ea"/>
                  <a:sym typeface="+mn-lt"/>
                </a:rPr>
                <a:t>请替换文字内容</a:t>
              </a:r>
              <a:endParaRPr lang="en-US" altLang="zh-CN" b="1" dirty="0">
                <a:solidFill>
                  <a:srgbClr val="4A7C04"/>
                </a:solidFill>
                <a:cs typeface="+mn-ea"/>
                <a:sym typeface="+mn-lt"/>
              </a:endParaRPr>
            </a:p>
          </p:txBody>
        </p:sp>
      </p:grpSp>
      <p:sp>
        <p:nvSpPr>
          <p:cNvPr id="85" name="TextBox 84"/>
          <p:cNvSpPr txBox="1"/>
          <p:nvPr/>
        </p:nvSpPr>
        <p:spPr>
          <a:xfrm>
            <a:off x="60477" y="6717034"/>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smtClean="0">
                <a:ln>
                  <a:noFill/>
                </a:ln>
                <a:solidFill>
                  <a:schemeClr val="bg1"/>
                </a:solidFill>
                <a:effectLst/>
                <a:uLnTx/>
                <a:uFillTx/>
              </a:rPr>
              <a:t>行业</a:t>
            </a:r>
            <a:r>
              <a:rPr kumimoji="0" lang="en-US" altLang="zh-CN" sz="100" b="0" i="0" u="none" strike="noStrike" kern="0" cap="none" spc="0" normalizeH="0" baseline="0" noProof="0" smtClean="0">
                <a:ln>
                  <a:noFill/>
                </a:ln>
                <a:solidFill>
                  <a:schemeClr val="bg1"/>
                </a:solidFill>
                <a:effectLst/>
                <a:uLnTx/>
                <a:uFillTx/>
              </a:rPr>
              <a:t>PPT</a:t>
            </a:r>
            <a:r>
              <a:rPr kumimoji="0" lang="zh-CN" altLang="en-US" sz="100" b="0" i="0" u="none" strike="noStrike" kern="0" cap="none" spc="0" normalizeH="0" baseline="0" noProof="0" smtClean="0">
                <a:ln>
                  <a:noFill/>
                </a:ln>
                <a:solidFill>
                  <a:schemeClr val="bg1"/>
                </a:solidFill>
                <a:effectLst/>
                <a:uLnTx/>
                <a:uFillTx/>
              </a:rPr>
              <a:t>模板</a:t>
            </a:r>
            <a:r>
              <a:rPr kumimoji="0" lang="en-US" altLang="zh-CN" sz="100" b="0" i="0" u="none" strike="noStrike" kern="0" cap="none" spc="0" normalizeH="0" baseline="0" noProof="0" smtClean="0">
                <a:ln>
                  <a:noFill/>
                </a:ln>
                <a:solidFill>
                  <a:schemeClr val="bg1"/>
                </a:solidFill>
                <a:effectLst/>
                <a:uLnTx/>
                <a:uFillTx/>
              </a:rPr>
              <a:t>http:// www.PPT818.com/hangye/</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par>
                                <p:cTn id="8" presetID="14"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14"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randombar(horizontal)">
                                      <p:cBhvr>
                                        <p:cTn id="13" dur="500"/>
                                        <p:tgtEl>
                                          <p:spTgt spid="34"/>
                                        </p:tgtEl>
                                      </p:cBhvr>
                                    </p:animEffect>
                                  </p:childTnLst>
                                </p:cTn>
                              </p:par>
                              <p:par>
                                <p:cTn id="14" presetID="14"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randombar(horizontal)">
                                      <p:cBhvr>
                                        <p:cTn id="16" dur="500"/>
                                        <p:tgtEl>
                                          <p:spTgt spid="40"/>
                                        </p:tgtEl>
                                      </p:cBhvr>
                                    </p:animEffect>
                                  </p:childTnLst>
                                </p:cTn>
                              </p:par>
                              <p:par>
                                <p:cTn id="17" presetID="14" presetClass="entr" presetSubtype="1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randombar(horizontal)">
                                      <p:cBhvr>
                                        <p:cTn id="19" dur="500"/>
                                        <p:tgtEl>
                                          <p:spTgt spid="48"/>
                                        </p:tgtEl>
                                      </p:cBhvr>
                                    </p:animEffect>
                                  </p:childTnLst>
                                </p:cTn>
                              </p:par>
                              <p:par>
                                <p:cTn id="20" presetID="14" presetClass="entr" presetSubtype="1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randombar(horizontal)">
                                      <p:cBhvr>
                                        <p:cTn id="22" dur="500"/>
                                        <p:tgtEl>
                                          <p:spTgt spid="56"/>
                                        </p:tgtEl>
                                      </p:cBhvr>
                                    </p:animEffect>
                                  </p:childTnLst>
                                </p:cTn>
                              </p:par>
                              <p:par>
                                <p:cTn id="23" presetID="14" presetClass="entr" presetSubtype="1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randombar(horizontal)">
                                      <p:cBhvr>
                                        <p:cTn id="25" dur="500"/>
                                        <p:tgtEl>
                                          <p:spTgt spid="8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81"/>
                                        </p:tgtEl>
                                        <p:attrNameLst>
                                          <p:attrName>style.visibility</p:attrName>
                                        </p:attrNameLst>
                                      </p:cBhvr>
                                      <p:to>
                                        <p:strVal val="visible"/>
                                      </p:to>
                                    </p:set>
                                    <p:anim calcmode="lin" valueType="num">
                                      <p:cBhvr>
                                        <p:cTn id="44" dur="500" fill="hold"/>
                                        <p:tgtEl>
                                          <p:spTgt spid="81"/>
                                        </p:tgtEl>
                                        <p:attrNameLst>
                                          <p:attrName>ppt_w</p:attrName>
                                        </p:attrNameLst>
                                      </p:cBhvr>
                                      <p:tavLst>
                                        <p:tav tm="0">
                                          <p:val>
                                            <p:fltVal val="0"/>
                                          </p:val>
                                        </p:tav>
                                        <p:tav tm="100000">
                                          <p:val>
                                            <p:strVal val="#ppt_w"/>
                                          </p:val>
                                        </p:tav>
                                      </p:tavLst>
                                    </p:anim>
                                    <p:anim calcmode="lin" valueType="num">
                                      <p:cBhvr>
                                        <p:cTn id="45" dur="500" fill="hold"/>
                                        <p:tgtEl>
                                          <p:spTgt spid="81"/>
                                        </p:tgtEl>
                                        <p:attrNameLst>
                                          <p:attrName>ppt_h</p:attrName>
                                        </p:attrNameLst>
                                      </p:cBhvr>
                                      <p:tavLst>
                                        <p:tav tm="0">
                                          <p:val>
                                            <p:fltVal val="0"/>
                                          </p:val>
                                        </p:tav>
                                        <p:tav tm="100000">
                                          <p:val>
                                            <p:strVal val="#ppt_h"/>
                                          </p:val>
                                        </p:tav>
                                      </p:tavLst>
                                    </p:anim>
                                    <p:animEffect transition="in" filter="fade">
                                      <p:cBhvr>
                                        <p:cTn id="46" dur="5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p:cTn id="51" dur="500" fill="hold"/>
                                        <p:tgtEl>
                                          <p:spTgt spid="72"/>
                                        </p:tgtEl>
                                        <p:attrNameLst>
                                          <p:attrName>ppt_w</p:attrName>
                                        </p:attrNameLst>
                                      </p:cBhvr>
                                      <p:tavLst>
                                        <p:tav tm="0">
                                          <p:val>
                                            <p:fltVal val="0"/>
                                          </p:val>
                                        </p:tav>
                                        <p:tav tm="100000">
                                          <p:val>
                                            <p:strVal val="#ppt_w"/>
                                          </p:val>
                                        </p:tav>
                                      </p:tavLst>
                                    </p:anim>
                                    <p:anim calcmode="lin" valueType="num">
                                      <p:cBhvr>
                                        <p:cTn id="52" dur="500" fill="hold"/>
                                        <p:tgtEl>
                                          <p:spTgt spid="72"/>
                                        </p:tgtEl>
                                        <p:attrNameLst>
                                          <p:attrName>ppt_h</p:attrName>
                                        </p:attrNameLst>
                                      </p:cBhvr>
                                      <p:tavLst>
                                        <p:tav tm="0">
                                          <p:val>
                                            <p:fltVal val="0"/>
                                          </p:val>
                                        </p:tav>
                                        <p:tav tm="100000">
                                          <p:val>
                                            <p:strVal val="#ppt_h"/>
                                          </p:val>
                                        </p:tav>
                                      </p:tavLst>
                                    </p:anim>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66"/>
                                        </p:tgtEl>
                                        <p:attrNameLst>
                                          <p:attrName>style.visibility</p:attrName>
                                        </p:attrNameLst>
                                      </p:cBhvr>
                                      <p:to>
                                        <p:strVal val="visible"/>
                                      </p:to>
                                    </p:set>
                                    <p:anim calcmode="lin" valueType="num">
                                      <p:cBhvr>
                                        <p:cTn id="65" dur="500" fill="hold"/>
                                        <p:tgtEl>
                                          <p:spTgt spid="66"/>
                                        </p:tgtEl>
                                        <p:attrNameLst>
                                          <p:attrName>ppt_w</p:attrName>
                                        </p:attrNameLst>
                                      </p:cBhvr>
                                      <p:tavLst>
                                        <p:tav tm="0">
                                          <p:val>
                                            <p:fltVal val="0"/>
                                          </p:val>
                                        </p:tav>
                                        <p:tav tm="100000">
                                          <p:val>
                                            <p:strVal val="#ppt_w"/>
                                          </p:val>
                                        </p:tav>
                                      </p:tavLst>
                                    </p:anim>
                                    <p:anim calcmode="lin" valueType="num">
                                      <p:cBhvr>
                                        <p:cTn id="66" dur="500" fill="hold"/>
                                        <p:tgtEl>
                                          <p:spTgt spid="66"/>
                                        </p:tgtEl>
                                        <p:attrNameLst>
                                          <p:attrName>ppt_h</p:attrName>
                                        </p:attrNameLst>
                                      </p:cBhvr>
                                      <p:tavLst>
                                        <p:tav tm="0">
                                          <p:val>
                                            <p:fltVal val="0"/>
                                          </p:val>
                                        </p:tav>
                                        <p:tav tm="100000">
                                          <p:val>
                                            <p:strVal val="#ppt_h"/>
                                          </p:val>
                                        </p:tav>
                                      </p:tavLst>
                                    </p:anim>
                                    <p:animEffect transition="in" filter="fade">
                                      <p:cBhvr>
                                        <p:cTn id="6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38012" y="1576335"/>
            <a:ext cx="1890467" cy="1890467"/>
            <a:chOff x="134686" y="1793602"/>
            <a:chExt cx="1890467" cy="1890467"/>
          </a:xfrm>
        </p:grpSpPr>
        <p:pic>
          <p:nvPicPr>
            <p:cNvPr id="118" name="图片 117"/>
            <p:cNvPicPr>
              <a:picLocks noChangeAspect="1"/>
            </p:cNvPicPr>
            <p:nvPr/>
          </p:nvPicPr>
          <p:blipFill>
            <a:blip r:embed="rId2" cstate="screen"/>
            <a:srcRect/>
            <a:stretch>
              <a:fillRect/>
            </a:stretch>
          </p:blipFill>
          <p:spPr>
            <a:xfrm>
              <a:off x="134686" y="1793602"/>
              <a:ext cx="1890467" cy="1890467"/>
            </a:xfrm>
            <a:custGeom>
              <a:avLst/>
              <a:gdLst>
                <a:gd name="connsiteX0" fmla="*/ 1356959 w 2713918"/>
                <a:gd name="connsiteY0" fmla="*/ 0 h 2713918"/>
                <a:gd name="connsiteX1" fmla="*/ 2713918 w 2713918"/>
                <a:gd name="connsiteY1" fmla="*/ 1356959 h 2713918"/>
                <a:gd name="connsiteX2" fmla="*/ 1356959 w 2713918"/>
                <a:gd name="connsiteY2" fmla="*/ 2713918 h 2713918"/>
                <a:gd name="connsiteX3" fmla="*/ 0 w 2713918"/>
                <a:gd name="connsiteY3" fmla="*/ 1356959 h 2713918"/>
                <a:gd name="connsiteX4" fmla="*/ 1356959 w 2713918"/>
                <a:gd name="connsiteY4" fmla="*/ 0 h 271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918" h="2713918">
                  <a:moveTo>
                    <a:pt x="1356959" y="0"/>
                  </a:moveTo>
                  <a:cubicBezTo>
                    <a:pt x="2106387" y="0"/>
                    <a:pt x="2713918" y="607531"/>
                    <a:pt x="2713918" y="1356959"/>
                  </a:cubicBezTo>
                  <a:cubicBezTo>
                    <a:pt x="2713918" y="2106387"/>
                    <a:pt x="2106387" y="2713918"/>
                    <a:pt x="1356959" y="2713918"/>
                  </a:cubicBezTo>
                  <a:cubicBezTo>
                    <a:pt x="607531" y="2713918"/>
                    <a:pt x="0" y="2106387"/>
                    <a:pt x="0" y="1356959"/>
                  </a:cubicBezTo>
                  <a:cubicBezTo>
                    <a:pt x="0" y="607531"/>
                    <a:pt x="607531" y="0"/>
                    <a:pt x="1356959" y="0"/>
                  </a:cubicBezTo>
                  <a:close/>
                </a:path>
              </a:pathLst>
            </a:custGeom>
          </p:spPr>
        </p:pic>
        <p:sp>
          <p:nvSpPr>
            <p:cNvPr id="2" name="椭圆 1"/>
            <p:cNvSpPr/>
            <p:nvPr/>
          </p:nvSpPr>
          <p:spPr>
            <a:xfrm>
              <a:off x="134919" y="1793835"/>
              <a:ext cx="1890000" cy="189000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招商政策 </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grpSp>
        <p:nvGrpSpPr>
          <p:cNvPr id="84" name="Group 3"/>
          <p:cNvGrpSpPr/>
          <p:nvPr/>
        </p:nvGrpSpPr>
        <p:grpSpPr>
          <a:xfrm>
            <a:off x="1057075" y="2123077"/>
            <a:ext cx="1965680" cy="728722"/>
            <a:chOff x="1180707" y="2230728"/>
            <a:chExt cx="1863986" cy="691022"/>
          </a:xfrm>
        </p:grpSpPr>
        <p:sp>
          <p:nvSpPr>
            <p:cNvPr id="86" name="Freeform 13"/>
            <p:cNvSpPr>
              <a:spLocks noEditPoints="1"/>
            </p:cNvSpPr>
            <p:nvPr/>
          </p:nvSpPr>
          <p:spPr bwMode="auto">
            <a:xfrm>
              <a:off x="1675617" y="2230728"/>
              <a:ext cx="387383" cy="251895"/>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cs typeface="+mn-ea"/>
                <a:sym typeface="+mn-lt"/>
              </a:endParaRPr>
            </a:p>
          </p:txBody>
        </p:sp>
        <p:sp>
          <p:nvSpPr>
            <p:cNvPr id="88" name="Rectangle 19"/>
            <p:cNvSpPr/>
            <p:nvPr/>
          </p:nvSpPr>
          <p:spPr>
            <a:xfrm>
              <a:off x="1180707" y="2609832"/>
              <a:ext cx="1863986" cy="311918"/>
            </a:xfrm>
            <a:prstGeom prst="rect">
              <a:avLst/>
            </a:prstGeom>
          </p:spPr>
          <p:txBody>
            <a:bodyPr wrap="square">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grpSp>
      <p:grpSp>
        <p:nvGrpSpPr>
          <p:cNvPr id="89" name="Group 4"/>
          <p:cNvGrpSpPr/>
          <p:nvPr/>
        </p:nvGrpSpPr>
        <p:grpSpPr>
          <a:xfrm>
            <a:off x="2620073" y="2758699"/>
            <a:ext cx="2152994" cy="1879123"/>
            <a:chOff x="2662844" y="2833465"/>
            <a:chExt cx="2041609" cy="1781907"/>
          </a:xfrm>
        </p:grpSpPr>
        <p:sp>
          <p:nvSpPr>
            <p:cNvPr id="90" name="Oval 11"/>
            <p:cNvSpPr/>
            <p:nvPr/>
          </p:nvSpPr>
          <p:spPr>
            <a:xfrm flipH="1">
              <a:off x="2662844" y="2833465"/>
              <a:ext cx="1781907" cy="1781907"/>
            </a:xfrm>
            <a:prstGeom prst="ellipse">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91" name="Freeform 16"/>
            <p:cNvSpPr>
              <a:spLocks noEditPoints="1"/>
            </p:cNvSpPr>
            <p:nvPr/>
          </p:nvSpPr>
          <p:spPr bwMode="auto">
            <a:xfrm>
              <a:off x="3369468" y="3313151"/>
              <a:ext cx="375934" cy="383568"/>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cs typeface="+mn-ea"/>
                <a:sym typeface="+mn-lt"/>
              </a:endParaRPr>
            </a:p>
          </p:txBody>
        </p:sp>
        <p:sp>
          <p:nvSpPr>
            <p:cNvPr id="92" name="Rectangle 20"/>
            <p:cNvSpPr/>
            <p:nvPr/>
          </p:nvSpPr>
          <p:spPr>
            <a:xfrm>
              <a:off x="2840467" y="3819464"/>
              <a:ext cx="1863986" cy="311919"/>
            </a:xfrm>
            <a:prstGeom prst="rect">
              <a:avLst/>
            </a:prstGeom>
          </p:spPr>
          <p:txBody>
            <a:bodyPr wrap="square">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grpSp>
      <p:grpSp>
        <p:nvGrpSpPr>
          <p:cNvPr id="93" name="Group 12"/>
          <p:cNvGrpSpPr/>
          <p:nvPr/>
        </p:nvGrpSpPr>
        <p:grpSpPr>
          <a:xfrm>
            <a:off x="6062195" y="2758699"/>
            <a:ext cx="2191031" cy="1879123"/>
            <a:chOff x="5926887" y="2833465"/>
            <a:chExt cx="2077678" cy="1781907"/>
          </a:xfrm>
        </p:grpSpPr>
        <p:sp>
          <p:nvSpPr>
            <p:cNvPr id="94" name="Oval 10"/>
            <p:cNvSpPr/>
            <p:nvPr/>
          </p:nvSpPr>
          <p:spPr>
            <a:xfrm flipH="1">
              <a:off x="5926887" y="2833465"/>
              <a:ext cx="1781907" cy="1781907"/>
            </a:xfrm>
            <a:prstGeom prst="ellipse">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95" name="Freeform 14"/>
            <p:cNvSpPr>
              <a:spLocks noEditPoints="1"/>
            </p:cNvSpPr>
            <p:nvPr/>
          </p:nvSpPr>
          <p:spPr bwMode="auto">
            <a:xfrm>
              <a:off x="6689545" y="3317436"/>
              <a:ext cx="345401" cy="395018"/>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cs typeface="+mn-ea"/>
                <a:sym typeface="+mn-lt"/>
              </a:endParaRPr>
            </a:p>
          </p:txBody>
        </p:sp>
        <p:sp>
          <p:nvSpPr>
            <p:cNvPr id="96" name="Rectangle 21"/>
            <p:cNvSpPr/>
            <p:nvPr/>
          </p:nvSpPr>
          <p:spPr>
            <a:xfrm>
              <a:off x="6140579" y="3817742"/>
              <a:ext cx="1863986" cy="311919"/>
            </a:xfrm>
            <a:prstGeom prst="rect">
              <a:avLst/>
            </a:prstGeom>
          </p:spPr>
          <p:txBody>
            <a:bodyPr wrap="square">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grpSp>
      <p:grpSp>
        <p:nvGrpSpPr>
          <p:cNvPr id="97" name="Group 36"/>
          <p:cNvGrpSpPr/>
          <p:nvPr/>
        </p:nvGrpSpPr>
        <p:grpSpPr>
          <a:xfrm>
            <a:off x="9444619" y="2758700"/>
            <a:ext cx="2155214" cy="1879123"/>
            <a:chOff x="9134322" y="2833466"/>
            <a:chExt cx="2043714" cy="1781907"/>
          </a:xfrm>
        </p:grpSpPr>
        <p:sp>
          <p:nvSpPr>
            <p:cNvPr id="98" name="Oval 9"/>
            <p:cNvSpPr/>
            <p:nvPr/>
          </p:nvSpPr>
          <p:spPr>
            <a:xfrm flipH="1">
              <a:off x="9134322" y="2833466"/>
              <a:ext cx="1781907" cy="1781907"/>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99" name="Freeform 18"/>
            <p:cNvSpPr>
              <a:spLocks noEditPoints="1"/>
            </p:cNvSpPr>
            <p:nvPr/>
          </p:nvSpPr>
          <p:spPr bwMode="auto">
            <a:xfrm>
              <a:off x="9838262" y="3341873"/>
              <a:ext cx="374026" cy="263345"/>
            </a:xfrm>
            <a:custGeom>
              <a:avLst/>
              <a:gdLst>
                <a:gd name="T0" fmla="*/ 65 w 91"/>
                <a:gd name="T1" fmla="*/ 9 h 64"/>
                <a:gd name="T2" fmla="*/ 34 w 91"/>
                <a:gd name="T3" fmla="*/ 9 h 64"/>
                <a:gd name="T4" fmla="*/ 27 w 91"/>
                <a:gd name="T5" fmla="*/ 0 h 64"/>
                <a:gd name="T6" fmla="*/ 5 w 91"/>
                <a:gd name="T7" fmla="*/ 0 h 64"/>
                <a:gd name="T8" fmla="*/ 0 w 91"/>
                <a:gd name="T9" fmla="*/ 4 h 64"/>
                <a:gd name="T10" fmla="*/ 0 w 91"/>
                <a:gd name="T11" fmla="*/ 50 h 64"/>
                <a:gd name="T12" fmla="*/ 4 w 91"/>
                <a:gd name="T13" fmla="*/ 54 h 64"/>
                <a:gd name="T14" fmla="*/ 14 w 91"/>
                <a:gd name="T15" fmla="*/ 25 h 64"/>
                <a:gd name="T16" fmla="*/ 20 w 91"/>
                <a:gd name="T17" fmla="*/ 18 h 64"/>
                <a:gd name="T18" fmla="*/ 29 w 91"/>
                <a:gd name="T19" fmla="*/ 14 h 64"/>
                <a:gd name="T20" fmla="*/ 60 w 91"/>
                <a:gd name="T21" fmla="*/ 14 h 64"/>
                <a:gd name="T22" fmla="*/ 65 w 91"/>
                <a:gd name="T23" fmla="*/ 9 h 64"/>
                <a:gd name="T24" fmla="*/ 72 w 91"/>
                <a:gd name="T25" fmla="*/ 15 h 64"/>
                <a:gd name="T26" fmla="*/ 66 w 91"/>
                <a:gd name="T27" fmla="*/ 15 h 64"/>
                <a:gd name="T28" fmla="*/ 79 w 91"/>
                <a:gd name="T29" fmla="*/ 1 h 64"/>
                <a:gd name="T30" fmla="*/ 90 w 91"/>
                <a:gd name="T31" fmla="*/ 15 h 64"/>
                <a:gd name="T32" fmla="*/ 85 w 91"/>
                <a:gd name="T33" fmla="*/ 15 h 64"/>
                <a:gd name="T34" fmla="*/ 59 w 91"/>
                <a:gd name="T35" fmla="*/ 36 h 64"/>
                <a:gd name="T36" fmla="*/ 59 w 91"/>
                <a:gd name="T37" fmla="*/ 33 h 64"/>
                <a:gd name="T38" fmla="*/ 72 w 91"/>
                <a:gd name="T39" fmla="*/ 15 h 64"/>
                <a:gd name="T40" fmla="*/ 79 w 91"/>
                <a:gd name="T41" fmla="*/ 64 h 64"/>
                <a:gd name="T42" fmla="*/ 11 w 91"/>
                <a:gd name="T43" fmla="*/ 64 h 64"/>
                <a:gd name="T44" fmla="*/ 22 w 91"/>
                <a:gd name="T45" fmla="*/ 31 h 64"/>
                <a:gd name="T46" fmla="*/ 26 w 91"/>
                <a:gd name="T47" fmla="*/ 26 h 64"/>
                <a:gd name="T48" fmla="*/ 33 w 91"/>
                <a:gd name="T49" fmla="*/ 23 h 64"/>
                <a:gd name="T50" fmla="*/ 63 w 91"/>
                <a:gd name="T51" fmla="*/ 23 h 64"/>
                <a:gd name="T52" fmla="*/ 57 w 91"/>
                <a:gd name="T53" fmla="*/ 28 h 64"/>
                <a:gd name="T54" fmla="*/ 54 w 91"/>
                <a:gd name="T55" fmla="*/ 30 h 64"/>
                <a:gd name="T56" fmla="*/ 54 w 91"/>
                <a:gd name="T57" fmla="*/ 41 h 64"/>
                <a:gd name="T58" fmla="*/ 59 w 91"/>
                <a:gd name="T59" fmla="*/ 41 h 64"/>
                <a:gd name="T60" fmla="*/ 87 w 91"/>
                <a:gd name="T61" fmla="*/ 23 h 64"/>
                <a:gd name="T62" fmla="*/ 89 w 91"/>
                <a:gd name="T63" fmla="*/ 24 h 64"/>
                <a:gd name="T64" fmla="*/ 91 w 91"/>
                <a:gd name="T65" fmla="*/ 25 h 64"/>
                <a:gd name="T66" fmla="*/ 91 w 91"/>
                <a:gd name="T67" fmla="*/ 28 h 64"/>
                <a:gd name="T68" fmla="*/ 91 w 91"/>
                <a:gd name="T69" fmla="*/ 30 h 64"/>
                <a:gd name="T70" fmla="*/ 79 w 91"/>
                <a:gd name="T7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64">
                  <a:moveTo>
                    <a:pt x="65" y="9"/>
                  </a:moveTo>
                  <a:cubicBezTo>
                    <a:pt x="34" y="9"/>
                    <a:pt x="34" y="9"/>
                    <a:pt x="34" y="9"/>
                  </a:cubicBezTo>
                  <a:cubicBezTo>
                    <a:pt x="27" y="0"/>
                    <a:pt x="27" y="0"/>
                    <a:pt x="27" y="0"/>
                  </a:cubicBezTo>
                  <a:cubicBezTo>
                    <a:pt x="5" y="0"/>
                    <a:pt x="5" y="0"/>
                    <a:pt x="5" y="0"/>
                  </a:cubicBezTo>
                  <a:cubicBezTo>
                    <a:pt x="2" y="0"/>
                    <a:pt x="0" y="2"/>
                    <a:pt x="0" y="4"/>
                  </a:cubicBezTo>
                  <a:cubicBezTo>
                    <a:pt x="0" y="50"/>
                    <a:pt x="0" y="50"/>
                    <a:pt x="0" y="50"/>
                  </a:cubicBezTo>
                  <a:cubicBezTo>
                    <a:pt x="0" y="52"/>
                    <a:pt x="2" y="54"/>
                    <a:pt x="4" y="54"/>
                  </a:cubicBezTo>
                  <a:cubicBezTo>
                    <a:pt x="14" y="25"/>
                    <a:pt x="14" y="25"/>
                    <a:pt x="14" y="25"/>
                  </a:cubicBezTo>
                  <a:cubicBezTo>
                    <a:pt x="15" y="22"/>
                    <a:pt x="17" y="20"/>
                    <a:pt x="20" y="18"/>
                  </a:cubicBezTo>
                  <a:cubicBezTo>
                    <a:pt x="22" y="16"/>
                    <a:pt x="26" y="14"/>
                    <a:pt x="29" y="14"/>
                  </a:cubicBezTo>
                  <a:cubicBezTo>
                    <a:pt x="60" y="14"/>
                    <a:pt x="60" y="14"/>
                    <a:pt x="60" y="14"/>
                  </a:cubicBezTo>
                  <a:cubicBezTo>
                    <a:pt x="65" y="9"/>
                    <a:pt x="65" y="9"/>
                    <a:pt x="65" y="9"/>
                  </a:cubicBezTo>
                  <a:close/>
                  <a:moveTo>
                    <a:pt x="72" y="15"/>
                  </a:moveTo>
                  <a:cubicBezTo>
                    <a:pt x="66" y="15"/>
                    <a:pt x="66" y="15"/>
                    <a:pt x="66" y="15"/>
                  </a:cubicBezTo>
                  <a:cubicBezTo>
                    <a:pt x="79" y="1"/>
                    <a:pt x="79" y="1"/>
                    <a:pt x="79" y="1"/>
                  </a:cubicBezTo>
                  <a:cubicBezTo>
                    <a:pt x="90" y="15"/>
                    <a:pt x="90" y="15"/>
                    <a:pt x="90" y="15"/>
                  </a:cubicBezTo>
                  <a:cubicBezTo>
                    <a:pt x="85" y="15"/>
                    <a:pt x="85" y="15"/>
                    <a:pt x="85" y="15"/>
                  </a:cubicBezTo>
                  <a:cubicBezTo>
                    <a:pt x="82" y="28"/>
                    <a:pt x="72" y="35"/>
                    <a:pt x="59" y="36"/>
                  </a:cubicBezTo>
                  <a:cubicBezTo>
                    <a:pt x="59" y="33"/>
                    <a:pt x="59" y="33"/>
                    <a:pt x="59" y="33"/>
                  </a:cubicBezTo>
                  <a:cubicBezTo>
                    <a:pt x="66" y="29"/>
                    <a:pt x="70" y="23"/>
                    <a:pt x="72" y="15"/>
                  </a:cubicBezTo>
                  <a:close/>
                  <a:moveTo>
                    <a:pt x="79" y="64"/>
                  </a:moveTo>
                  <a:cubicBezTo>
                    <a:pt x="11" y="64"/>
                    <a:pt x="11" y="64"/>
                    <a:pt x="11" y="64"/>
                  </a:cubicBezTo>
                  <a:cubicBezTo>
                    <a:pt x="22" y="31"/>
                    <a:pt x="22" y="31"/>
                    <a:pt x="22" y="31"/>
                  </a:cubicBezTo>
                  <a:cubicBezTo>
                    <a:pt x="23" y="29"/>
                    <a:pt x="24" y="27"/>
                    <a:pt x="26" y="26"/>
                  </a:cubicBezTo>
                  <a:cubicBezTo>
                    <a:pt x="28" y="24"/>
                    <a:pt x="31" y="23"/>
                    <a:pt x="33" y="23"/>
                  </a:cubicBezTo>
                  <a:cubicBezTo>
                    <a:pt x="63" y="23"/>
                    <a:pt x="63" y="23"/>
                    <a:pt x="63" y="23"/>
                  </a:cubicBezTo>
                  <a:cubicBezTo>
                    <a:pt x="61" y="25"/>
                    <a:pt x="59" y="27"/>
                    <a:pt x="57" y="28"/>
                  </a:cubicBezTo>
                  <a:cubicBezTo>
                    <a:pt x="54" y="30"/>
                    <a:pt x="54" y="30"/>
                    <a:pt x="54" y="30"/>
                  </a:cubicBezTo>
                  <a:cubicBezTo>
                    <a:pt x="54" y="41"/>
                    <a:pt x="54" y="41"/>
                    <a:pt x="54" y="41"/>
                  </a:cubicBezTo>
                  <a:cubicBezTo>
                    <a:pt x="59" y="41"/>
                    <a:pt x="59" y="41"/>
                    <a:pt x="59" y="41"/>
                  </a:cubicBezTo>
                  <a:cubicBezTo>
                    <a:pt x="72" y="40"/>
                    <a:pt x="82" y="34"/>
                    <a:pt x="87" y="23"/>
                  </a:cubicBezTo>
                  <a:cubicBezTo>
                    <a:pt x="88" y="23"/>
                    <a:pt x="88" y="24"/>
                    <a:pt x="89" y="24"/>
                  </a:cubicBezTo>
                  <a:cubicBezTo>
                    <a:pt x="89" y="24"/>
                    <a:pt x="90" y="25"/>
                    <a:pt x="91" y="25"/>
                  </a:cubicBezTo>
                  <a:cubicBezTo>
                    <a:pt x="91" y="26"/>
                    <a:pt x="91" y="27"/>
                    <a:pt x="91" y="28"/>
                  </a:cubicBezTo>
                  <a:cubicBezTo>
                    <a:pt x="91" y="28"/>
                    <a:pt x="91" y="29"/>
                    <a:pt x="91" y="30"/>
                  </a:cubicBezTo>
                  <a:lnTo>
                    <a:pt x="79" y="64"/>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cs typeface="+mn-ea"/>
                <a:sym typeface="+mn-lt"/>
              </a:endParaRPr>
            </a:p>
          </p:txBody>
        </p:sp>
        <p:sp>
          <p:nvSpPr>
            <p:cNvPr id="100" name="Rectangle 22"/>
            <p:cNvSpPr/>
            <p:nvPr/>
          </p:nvSpPr>
          <p:spPr>
            <a:xfrm>
              <a:off x="9314050" y="3765408"/>
              <a:ext cx="1863986" cy="311919"/>
            </a:xfrm>
            <a:prstGeom prst="rect">
              <a:avLst/>
            </a:prstGeom>
          </p:spPr>
          <p:txBody>
            <a:bodyPr wrap="square">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grpSp>
      <p:grpSp>
        <p:nvGrpSpPr>
          <p:cNvPr id="5" name="组合 4"/>
          <p:cNvGrpSpPr/>
          <p:nvPr/>
        </p:nvGrpSpPr>
        <p:grpSpPr>
          <a:xfrm>
            <a:off x="4327705" y="1526553"/>
            <a:ext cx="1965680" cy="1890467"/>
            <a:chOff x="4582599" y="1756155"/>
            <a:chExt cx="1965680" cy="1890467"/>
          </a:xfrm>
        </p:grpSpPr>
        <p:grpSp>
          <p:nvGrpSpPr>
            <p:cNvPr id="119" name="组合 118"/>
            <p:cNvGrpSpPr/>
            <p:nvPr/>
          </p:nvGrpSpPr>
          <p:grpSpPr>
            <a:xfrm>
              <a:off x="4604850" y="1756155"/>
              <a:ext cx="1890467" cy="1890467"/>
              <a:chOff x="134686" y="1793602"/>
              <a:chExt cx="1890467" cy="1890467"/>
            </a:xfrm>
          </p:grpSpPr>
          <p:pic>
            <p:nvPicPr>
              <p:cNvPr id="120" name="图片 119"/>
              <p:cNvPicPr>
                <a:picLocks noChangeAspect="1"/>
              </p:cNvPicPr>
              <p:nvPr/>
            </p:nvPicPr>
            <p:blipFill>
              <a:blip r:embed="rId2" cstate="screen"/>
              <a:srcRect/>
              <a:stretch>
                <a:fillRect/>
              </a:stretch>
            </p:blipFill>
            <p:spPr>
              <a:xfrm>
                <a:off x="134686" y="1793602"/>
                <a:ext cx="1890467" cy="1890467"/>
              </a:xfrm>
              <a:custGeom>
                <a:avLst/>
                <a:gdLst>
                  <a:gd name="connsiteX0" fmla="*/ 1356959 w 2713918"/>
                  <a:gd name="connsiteY0" fmla="*/ 0 h 2713918"/>
                  <a:gd name="connsiteX1" fmla="*/ 2713918 w 2713918"/>
                  <a:gd name="connsiteY1" fmla="*/ 1356959 h 2713918"/>
                  <a:gd name="connsiteX2" fmla="*/ 1356959 w 2713918"/>
                  <a:gd name="connsiteY2" fmla="*/ 2713918 h 2713918"/>
                  <a:gd name="connsiteX3" fmla="*/ 0 w 2713918"/>
                  <a:gd name="connsiteY3" fmla="*/ 1356959 h 2713918"/>
                  <a:gd name="connsiteX4" fmla="*/ 1356959 w 2713918"/>
                  <a:gd name="connsiteY4" fmla="*/ 0 h 271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918" h="2713918">
                    <a:moveTo>
                      <a:pt x="1356959" y="0"/>
                    </a:moveTo>
                    <a:cubicBezTo>
                      <a:pt x="2106387" y="0"/>
                      <a:pt x="2713918" y="607531"/>
                      <a:pt x="2713918" y="1356959"/>
                    </a:cubicBezTo>
                    <a:cubicBezTo>
                      <a:pt x="2713918" y="2106387"/>
                      <a:pt x="2106387" y="2713918"/>
                      <a:pt x="1356959" y="2713918"/>
                    </a:cubicBezTo>
                    <a:cubicBezTo>
                      <a:pt x="607531" y="2713918"/>
                      <a:pt x="0" y="2106387"/>
                      <a:pt x="0" y="1356959"/>
                    </a:cubicBezTo>
                    <a:cubicBezTo>
                      <a:pt x="0" y="607531"/>
                      <a:pt x="607531" y="0"/>
                      <a:pt x="1356959" y="0"/>
                    </a:cubicBezTo>
                    <a:close/>
                  </a:path>
                </a:pathLst>
              </a:custGeom>
            </p:spPr>
          </p:pic>
          <p:sp>
            <p:nvSpPr>
              <p:cNvPr id="121" name="椭圆 120"/>
              <p:cNvSpPr/>
              <p:nvPr/>
            </p:nvSpPr>
            <p:spPr>
              <a:xfrm>
                <a:off x="134919" y="1793835"/>
                <a:ext cx="1890000" cy="189000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1" name="Group 5"/>
            <p:cNvGrpSpPr/>
            <p:nvPr/>
          </p:nvGrpSpPr>
          <p:grpSpPr>
            <a:xfrm>
              <a:off x="4582599" y="2163515"/>
              <a:ext cx="1965680" cy="917889"/>
              <a:chOff x="4344767" y="2051348"/>
              <a:chExt cx="1863986" cy="870402"/>
            </a:xfrm>
          </p:grpSpPr>
          <p:sp>
            <p:nvSpPr>
              <p:cNvPr id="103" name="Freeform 17"/>
              <p:cNvSpPr>
                <a:spLocks noEditPoints="1"/>
              </p:cNvSpPr>
              <p:nvPr/>
            </p:nvSpPr>
            <p:spPr bwMode="auto">
              <a:xfrm>
                <a:off x="5086120" y="2051348"/>
                <a:ext cx="349218" cy="431275"/>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cs typeface="+mn-ea"/>
                  <a:sym typeface="+mn-lt"/>
                </a:endParaRPr>
              </a:p>
            </p:txBody>
          </p:sp>
          <p:sp>
            <p:nvSpPr>
              <p:cNvPr id="104" name="Rectangle 23"/>
              <p:cNvSpPr/>
              <p:nvPr/>
            </p:nvSpPr>
            <p:spPr>
              <a:xfrm>
                <a:off x="4344767" y="2609831"/>
                <a:ext cx="1863986" cy="311919"/>
              </a:xfrm>
              <a:prstGeom prst="rect">
                <a:avLst/>
              </a:prstGeom>
            </p:spPr>
            <p:txBody>
              <a:bodyPr wrap="square">
                <a:spAutoFit/>
              </a:bodyPr>
              <a:lstStyle/>
              <a:p>
                <a:pPr algn="ct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grpSp>
      </p:grpSp>
      <p:grpSp>
        <p:nvGrpSpPr>
          <p:cNvPr id="4" name="组合 3"/>
          <p:cNvGrpSpPr/>
          <p:nvPr/>
        </p:nvGrpSpPr>
        <p:grpSpPr>
          <a:xfrm>
            <a:off x="7765737" y="1526553"/>
            <a:ext cx="2214286" cy="1890467"/>
            <a:chOff x="7932762" y="1756155"/>
            <a:chExt cx="2214286" cy="1890467"/>
          </a:xfrm>
        </p:grpSpPr>
        <p:grpSp>
          <p:nvGrpSpPr>
            <p:cNvPr id="122" name="组合 121"/>
            <p:cNvGrpSpPr/>
            <p:nvPr/>
          </p:nvGrpSpPr>
          <p:grpSpPr>
            <a:xfrm>
              <a:off x="7932762" y="1756155"/>
              <a:ext cx="1890467" cy="1890467"/>
              <a:chOff x="134686" y="1793602"/>
              <a:chExt cx="1890467" cy="1890467"/>
            </a:xfrm>
          </p:grpSpPr>
          <p:pic>
            <p:nvPicPr>
              <p:cNvPr id="123" name="图片 122"/>
              <p:cNvPicPr>
                <a:picLocks noChangeAspect="1"/>
              </p:cNvPicPr>
              <p:nvPr/>
            </p:nvPicPr>
            <p:blipFill>
              <a:blip r:embed="rId2" cstate="screen"/>
              <a:srcRect/>
              <a:stretch>
                <a:fillRect/>
              </a:stretch>
            </p:blipFill>
            <p:spPr>
              <a:xfrm>
                <a:off x="134686" y="1793602"/>
                <a:ext cx="1890467" cy="1890467"/>
              </a:xfrm>
              <a:custGeom>
                <a:avLst/>
                <a:gdLst>
                  <a:gd name="connsiteX0" fmla="*/ 1356959 w 2713918"/>
                  <a:gd name="connsiteY0" fmla="*/ 0 h 2713918"/>
                  <a:gd name="connsiteX1" fmla="*/ 2713918 w 2713918"/>
                  <a:gd name="connsiteY1" fmla="*/ 1356959 h 2713918"/>
                  <a:gd name="connsiteX2" fmla="*/ 1356959 w 2713918"/>
                  <a:gd name="connsiteY2" fmla="*/ 2713918 h 2713918"/>
                  <a:gd name="connsiteX3" fmla="*/ 0 w 2713918"/>
                  <a:gd name="connsiteY3" fmla="*/ 1356959 h 2713918"/>
                  <a:gd name="connsiteX4" fmla="*/ 1356959 w 2713918"/>
                  <a:gd name="connsiteY4" fmla="*/ 0 h 2713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3918" h="2713918">
                    <a:moveTo>
                      <a:pt x="1356959" y="0"/>
                    </a:moveTo>
                    <a:cubicBezTo>
                      <a:pt x="2106387" y="0"/>
                      <a:pt x="2713918" y="607531"/>
                      <a:pt x="2713918" y="1356959"/>
                    </a:cubicBezTo>
                    <a:cubicBezTo>
                      <a:pt x="2713918" y="2106387"/>
                      <a:pt x="2106387" y="2713918"/>
                      <a:pt x="1356959" y="2713918"/>
                    </a:cubicBezTo>
                    <a:cubicBezTo>
                      <a:pt x="607531" y="2713918"/>
                      <a:pt x="0" y="2106387"/>
                      <a:pt x="0" y="1356959"/>
                    </a:cubicBezTo>
                    <a:cubicBezTo>
                      <a:pt x="0" y="607531"/>
                      <a:pt x="607531" y="0"/>
                      <a:pt x="1356959" y="0"/>
                    </a:cubicBezTo>
                    <a:close/>
                  </a:path>
                </a:pathLst>
              </a:custGeom>
            </p:spPr>
          </p:pic>
          <p:sp>
            <p:nvSpPr>
              <p:cNvPr id="124" name="椭圆 123"/>
              <p:cNvSpPr/>
              <p:nvPr/>
            </p:nvSpPr>
            <p:spPr>
              <a:xfrm>
                <a:off x="134919" y="1793835"/>
                <a:ext cx="1890000" cy="189000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05" name="Group 28"/>
            <p:cNvGrpSpPr/>
            <p:nvPr/>
          </p:nvGrpSpPr>
          <p:grpSpPr>
            <a:xfrm>
              <a:off x="8181368" y="2163515"/>
              <a:ext cx="1965680" cy="889130"/>
              <a:chOff x="7757353" y="2051349"/>
              <a:chExt cx="1863986" cy="843131"/>
            </a:xfrm>
          </p:grpSpPr>
          <p:sp>
            <p:nvSpPr>
              <p:cNvPr id="107" name="Freeform 15"/>
              <p:cNvSpPr>
                <a:spLocks noEditPoints="1"/>
              </p:cNvSpPr>
              <p:nvPr/>
            </p:nvSpPr>
            <p:spPr bwMode="auto">
              <a:xfrm>
                <a:off x="8186083" y="2051349"/>
                <a:ext cx="463715" cy="44463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p:spPr>
            <p:txBody>
              <a:bodyPr vert="horz" wrap="square" lIns="96429" tIns="48214" rIns="96429" bIns="4821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900">
                  <a:solidFill>
                    <a:prstClr val="black"/>
                  </a:solidFill>
                  <a:cs typeface="+mn-ea"/>
                  <a:sym typeface="+mn-lt"/>
                </a:endParaRPr>
              </a:p>
            </p:txBody>
          </p:sp>
          <p:sp>
            <p:nvSpPr>
              <p:cNvPr id="108" name="Rectangle 24"/>
              <p:cNvSpPr/>
              <p:nvPr/>
            </p:nvSpPr>
            <p:spPr>
              <a:xfrm>
                <a:off x="7757353" y="2582561"/>
                <a:ext cx="1863986" cy="311919"/>
              </a:xfrm>
              <a:prstGeom prst="rect">
                <a:avLst/>
              </a:prstGeom>
            </p:spPr>
            <p:txBody>
              <a:bodyPr wrap="square">
                <a:spAutoFit/>
              </a:bodyPr>
              <a:lstStyle/>
              <a:p>
                <a:pPr>
                  <a:lnSpc>
                    <a:spcPct val="120000"/>
                  </a:lnSpc>
                </a:pPr>
                <a:r>
                  <a:rPr lang="zh-CN" altLang="en-US" sz="1400" dirty="0">
                    <a:solidFill>
                      <a:schemeClr val="bg1"/>
                    </a:solidFill>
                    <a:cs typeface="+mn-ea"/>
                    <a:sym typeface="+mn-lt"/>
                  </a:rPr>
                  <a:t>请替换文字内容</a:t>
                </a:r>
                <a:endParaRPr lang="en-US" altLang="zh-CN" sz="1400" dirty="0">
                  <a:solidFill>
                    <a:schemeClr val="bg1"/>
                  </a:solidFill>
                  <a:cs typeface="+mn-ea"/>
                  <a:sym typeface="+mn-lt"/>
                </a:endParaRPr>
              </a:p>
            </p:txBody>
          </p:sp>
        </p:grpSp>
      </p:grpSp>
      <p:cxnSp>
        <p:nvCxnSpPr>
          <p:cNvPr id="109" name="Straight Connector 25"/>
          <p:cNvCxnSpPr/>
          <p:nvPr/>
        </p:nvCxnSpPr>
        <p:spPr>
          <a:xfrm>
            <a:off x="2520384" y="3709231"/>
            <a:ext cx="0" cy="113939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0" name="Straight Connector 26"/>
          <p:cNvCxnSpPr/>
          <p:nvPr/>
        </p:nvCxnSpPr>
        <p:spPr>
          <a:xfrm>
            <a:off x="5976982" y="3709231"/>
            <a:ext cx="0" cy="113939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11" name="Straight Connector 27"/>
          <p:cNvCxnSpPr/>
          <p:nvPr/>
        </p:nvCxnSpPr>
        <p:spPr>
          <a:xfrm>
            <a:off x="9359405" y="3709231"/>
            <a:ext cx="0" cy="1139399"/>
          </a:xfrm>
          <a:prstGeom prst="line">
            <a:avLst/>
          </a:prstGeom>
          <a:ln w="9525">
            <a:solidFill>
              <a:schemeClr val="bg1">
                <a:lumMod val="6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12" name="TextBox 41"/>
          <p:cNvSpPr txBox="1"/>
          <p:nvPr/>
        </p:nvSpPr>
        <p:spPr>
          <a:xfrm>
            <a:off x="1215816" y="5425799"/>
            <a:ext cx="2989855" cy="917501"/>
          </a:xfrm>
          <a:prstGeom prst="rect">
            <a:avLst/>
          </a:prstGeom>
          <a:noFill/>
        </p:spPr>
        <p:txBody>
          <a:bodyPr wrap="square" lIns="85667" tIns="42834" rIns="85667" bIns="42834" rtlCol="0">
            <a:spAutoFit/>
          </a:bodyPr>
          <a:lstStyle/>
          <a:p>
            <a:pPr>
              <a:lnSpc>
                <a:spcPct val="150000"/>
              </a:lnSpc>
            </a:pPr>
            <a:r>
              <a:rPr lang="zh-CN" altLang="en-US" sz="1200" dirty="0">
                <a:solidFill>
                  <a:schemeClr val="bg2">
                    <a:lumMod val="10000"/>
                  </a:schemeClr>
                </a:solidFill>
                <a:cs typeface="+mn-ea"/>
                <a:sym typeface="+mn-lt"/>
              </a:rPr>
              <a:t>点击添加相关标题文字，点击添加相关标题文字，点击添加相关标题文字，点击添加相关标题</a:t>
            </a:r>
            <a:r>
              <a:rPr lang="zh-CN" altLang="en-US" sz="1200" dirty="0" smtClean="0">
                <a:solidFill>
                  <a:schemeClr val="bg2">
                    <a:lumMod val="10000"/>
                  </a:schemeClr>
                </a:solidFill>
                <a:cs typeface="+mn-ea"/>
                <a:sym typeface="+mn-lt"/>
              </a:rPr>
              <a:t>文字</a:t>
            </a:r>
            <a:endParaRPr lang="en-GB" altLang="zh-CN" sz="1200" dirty="0">
              <a:solidFill>
                <a:schemeClr val="bg2">
                  <a:lumMod val="10000"/>
                </a:schemeClr>
              </a:solidFill>
              <a:cs typeface="+mn-ea"/>
              <a:sym typeface="+mn-lt"/>
            </a:endParaRPr>
          </a:p>
        </p:txBody>
      </p:sp>
      <p:sp>
        <p:nvSpPr>
          <p:cNvPr id="113" name="TextBox 170"/>
          <p:cNvSpPr txBox="1"/>
          <p:nvPr/>
        </p:nvSpPr>
        <p:spPr>
          <a:xfrm>
            <a:off x="1215818" y="5147138"/>
            <a:ext cx="2430227" cy="367830"/>
          </a:xfrm>
          <a:prstGeom prst="rect">
            <a:avLst/>
          </a:prstGeom>
          <a:noFill/>
        </p:spPr>
        <p:txBody>
          <a:bodyPr wrap="square" lIns="96431" tIns="48215" rIns="96431" bIns="48215" rtlCol="0">
            <a:spAutoFit/>
          </a:bodyPr>
          <a:lstStyle/>
          <a:p>
            <a:pPr>
              <a:lnSpc>
                <a:spcPct val="120000"/>
              </a:lnSpc>
            </a:pPr>
            <a:r>
              <a:rPr lang="zh-CN" altLang="en-US" sz="1600" b="1" dirty="0">
                <a:solidFill>
                  <a:srgbClr val="4A7C04"/>
                </a:solidFill>
                <a:cs typeface="+mn-ea"/>
                <a:sym typeface="+mn-lt"/>
              </a:rPr>
              <a:t>请替换文字内容</a:t>
            </a:r>
            <a:endParaRPr lang="en-US" altLang="zh-CN" sz="1600" b="1" dirty="0">
              <a:solidFill>
                <a:srgbClr val="4A7C04"/>
              </a:solidFill>
              <a:cs typeface="+mn-ea"/>
              <a:sym typeface="+mn-lt"/>
            </a:endParaRPr>
          </a:p>
        </p:txBody>
      </p:sp>
      <p:sp>
        <p:nvSpPr>
          <p:cNvPr id="114" name="TextBox 41"/>
          <p:cNvSpPr txBox="1"/>
          <p:nvPr/>
        </p:nvSpPr>
        <p:spPr>
          <a:xfrm>
            <a:off x="4761866" y="5419502"/>
            <a:ext cx="2989855" cy="917501"/>
          </a:xfrm>
          <a:prstGeom prst="rect">
            <a:avLst/>
          </a:prstGeom>
          <a:noFill/>
        </p:spPr>
        <p:txBody>
          <a:bodyPr wrap="square" lIns="85667" tIns="42834" rIns="85667" bIns="42834" rtlCol="0">
            <a:spAutoFit/>
          </a:bodyPr>
          <a:lstStyle/>
          <a:p>
            <a:pPr>
              <a:lnSpc>
                <a:spcPct val="150000"/>
              </a:lnSpc>
            </a:pPr>
            <a:r>
              <a:rPr lang="zh-CN" altLang="en-US" sz="1200" dirty="0">
                <a:solidFill>
                  <a:schemeClr val="bg2">
                    <a:lumMod val="10000"/>
                  </a:schemeClr>
                </a:solidFill>
                <a:cs typeface="+mn-ea"/>
                <a:sym typeface="+mn-lt"/>
              </a:rPr>
              <a:t>点击添加相关标题文字，点击添加相关标题文字，点击添加相关标题文字，点击添加相关标题</a:t>
            </a:r>
            <a:r>
              <a:rPr lang="zh-CN" altLang="en-US" sz="1200" dirty="0" smtClean="0">
                <a:solidFill>
                  <a:schemeClr val="bg2">
                    <a:lumMod val="10000"/>
                  </a:schemeClr>
                </a:solidFill>
                <a:cs typeface="+mn-ea"/>
                <a:sym typeface="+mn-lt"/>
              </a:rPr>
              <a:t>文字</a:t>
            </a:r>
            <a:endParaRPr lang="en-GB" altLang="zh-CN" sz="1200" dirty="0">
              <a:solidFill>
                <a:schemeClr val="bg2">
                  <a:lumMod val="10000"/>
                </a:schemeClr>
              </a:solidFill>
              <a:cs typeface="+mn-ea"/>
              <a:sym typeface="+mn-lt"/>
            </a:endParaRPr>
          </a:p>
        </p:txBody>
      </p:sp>
      <p:sp>
        <p:nvSpPr>
          <p:cNvPr id="115" name="TextBox 170"/>
          <p:cNvSpPr txBox="1"/>
          <p:nvPr/>
        </p:nvSpPr>
        <p:spPr>
          <a:xfrm>
            <a:off x="4761868" y="5140841"/>
            <a:ext cx="2430227" cy="367830"/>
          </a:xfrm>
          <a:prstGeom prst="rect">
            <a:avLst/>
          </a:prstGeom>
          <a:noFill/>
        </p:spPr>
        <p:txBody>
          <a:bodyPr wrap="square" lIns="96431" tIns="48215" rIns="96431" bIns="48215" rtlCol="0">
            <a:spAutoFit/>
          </a:bodyPr>
          <a:lstStyle/>
          <a:p>
            <a:pPr>
              <a:lnSpc>
                <a:spcPct val="120000"/>
              </a:lnSpc>
            </a:pPr>
            <a:r>
              <a:rPr lang="zh-CN" altLang="en-US" sz="1600" b="1" dirty="0">
                <a:solidFill>
                  <a:srgbClr val="4A7C04"/>
                </a:solidFill>
                <a:cs typeface="+mn-ea"/>
                <a:sym typeface="+mn-lt"/>
              </a:rPr>
              <a:t>请替换文字内容</a:t>
            </a:r>
            <a:endParaRPr lang="en-US" altLang="zh-CN" sz="1600" b="1" dirty="0">
              <a:solidFill>
                <a:srgbClr val="4A7C04"/>
              </a:solidFill>
              <a:cs typeface="+mn-ea"/>
              <a:sym typeface="+mn-lt"/>
            </a:endParaRPr>
          </a:p>
        </p:txBody>
      </p:sp>
      <p:sp>
        <p:nvSpPr>
          <p:cNvPr id="116" name="TextBox 41"/>
          <p:cNvSpPr txBox="1"/>
          <p:nvPr/>
        </p:nvSpPr>
        <p:spPr>
          <a:xfrm>
            <a:off x="8466461" y="5419502"/>
            <a:ext cx="2989855" cy="917501"/>
          </a:xfrm>
          <a:prstGeom prst="rect">
            <a:avLst/>
          </a:prstGeom>
          <a:noFill/>
        </p:spPr>
        <p:txBody>
          <a:bodyPr wrap="square" lIns="85667" tIns="42834" rIns="85667" bIns="42834" rtlCol="0">
            <a:spAutoFit/>
          </a:bodyPr>
          <a:lstStyle/>
          <a:p>
            <a:pPr>
              <a:lnSpc>
                <a:spcPct val="150000"/>
              </a:lnSpc>
            </a:pPr>
            <a:r>
              <a:rPr lang="zh-CN" altLang="en-US" sz="1200" dirty="0">
                <a:solidFill>
                  <a:schemeClr val="bg2">
                    <a:lumMod val="10000"/>
                  </a:schemeClr>
                </a:solidFill>
                <a:cs typeface="+mn-ea"/>
                <a:sym typeface="+mn-lt"/>
              </a:rPr>
              <a:t>点击添加相关标题文字，点击添加相关标题文字，点击添加相关标题文字，点击添加相关标题</a:t>
            </a:r>
            <a:r>
              <a:rPr lang="zh-CN" altLang="en-US" sz="1200" dirty="0" smtClean="0">
                <a:solidFill>
                  <a:schemeClr val="bg2">
                    <a:lumMod val="10000"/>
                  </a:schemeClr>
                </a:solidFill>
                <a:cs typeface="+mn-ea"/>
                <a:sym typeface="+mn-lt"/>
              </a:rPr>
              <a:t>文字</a:t>
            </a:r>
            <a:endParaRPr lang="en-GB" altLang="zh-CN" sz="1200" dirty="0">
              <a:solidFill>
                <a:schemeClr val="bg2">
                  <a:lumMod val="10000"/>
                </a:schemeClr>
              </a:solidFill>
              <a:cs typeface="+mn-ea"/>
              <a:sym typeface="+mn-lt"/>
            </a:endParaRPr>
          </a:p>
        </p:txBody>
      </p:sp>
      <p:sp>
        <p:nvSpPr>
          <p:cNvPr id="117" name="TextBox 170"/>
          <p:cNvSpPr txBox="1"/>
          <p:nvPr/>
        </p:nvSpPr>
        <p:spPr>
          <a:xfrm>
            <a:off x="8466463" y="5140841"/>
            <a:ext cx="2430227" cy="367830"/>
          </a:xfrm>
          <a:prstGeom prst="rect">
            <a:avLst/>
          </a:prstGeom>
          <a:noFill/>
        </p:spPr>
        <p:txBody>
          <a:bodyPr wrap="square" lIns="96431" tIns="48215" rIns="96431" bIns="48215" rtlCol="0">
            <a:spAutoFit/>
          </a:bodyPr>
          <a:lstStyle/>
          <a:p>
            <a:pPr>
              <a:lnSpc>
                <a:spcPct val="120000"/>
              </a:lnSpc>
            </a:pPr>
            <a:r>
              <a:rPr lang="zh-CN" altLang="en-US" sz="1600" b="1" dirty="0">
                <a:solidFill>
                  <a:srgbClr val="4A7C04"/>
                </a:solidFill>
                <a:cs typeface="+mn-ea"/>
                <a:sym typeface="+mn-lt"/>
              </a:rPr>
              <a:t>请替换文字内容</a:t>
            </a:r>
            <a:endParaRPr lang="en-US" altLang="zh-CN" sz="1600" b="1" dirty="0">
              <a:solidFill>
                <a:srgbClr val="4A7C04"/>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1000" fill="hold"/>
                                        <p:tgtEl>
                                          <p:spTgt spid="84"/>
                                        </p:tgtEl>
                                        <p:attrNameLst>
                                          <p:attrName>ppt_w</p:attrName>
                                        </p:attrNameLst>
                                      </p:cBhvr>
                                      <p:tavLst>
                                        <p:tav tm="0">
                                          <p:val>
                                            <p:fltVal val="0"/>
                                          </p:val>
                                        </p:tav>
                                        <p:tav tm="100000">
                                          <p:val>
                                            <p:strVal val="#ppt_w"/>
                                          </p:val>
                                        </p:tav>
                                      </p:tavLst>
                                    </p:anim>
                                    <p:anim calcmode="lin" valueType="num">
                                      <p:cBhvr>
                                        <p:cTn id="8" dur="1000" fill="hold"/>
                                        <p:tgtEl>
                                          <p:spTgt spid="84"/>
                                        </p:tgtEl>
                                        <p:attrNameLst>
                                          <p:attrName>ppt_h</p:attrName>
                                        </p:attrNameLst>
                                      </p:cBhvr>
                                      <p:tavLst>
                                        <p:tav tm="0">
                                          <p:val>
                                            <p:fltVal val="0"/>
                                          </p:val>
                                        </p:tav>
                                        <p:tav tm="100000">
                                          <p:val>
                                            <p:strVal val="#ppt_h"/>
                                          </p:val>
                                        </p:tav>
                                      </p:tavLst>
                                    </p:anim>
                                    <p:anim calcmode="lin" valueType="num">
                                      <p:cBhvr>
                                        <p:cTn id="9" dur="1000" fill="hold"/>
                                        <p:tgtEl>
                                          <p:spTgt spid="84"/>
                                        </p:tgtEl>
                                        <p:attrNameLst>
                                          <p:attrName>style.rotation</p:attrName>
                                        </p:attrNameLst>
                                      </p:cBhvr>
                                      <p:tavLst>
                                        <p:tav tm="0">
                                          <p:val>
                                            <p:fltVal val="90"/>
                                          </p:val>
                                        </p:tav>
                                        <p:tav tm="100000">
                                          <p:val>
                                            <p:fltVal val="0"/>
                                          </p:val>
                                        </p:tav>
                                      </p:tavLst>
                                    </p:anim>
                                    <p:animEffect transition="in" filter="fade">
                                      <p:cBhvr>
                                        <p:cTn id="10" dur="1000"/>
                                        <p:tgtEl>
                                          <p:spTgt spid="84"/>
                                        </p:tgtEl>
                                      </p:cBhvr>
                                    </p:animEffect>
                                  </p:childTnLst>
                                </p:cTn>
                              </p:par>
                              <p:par>
                                <p:cTn id="11" presetID="31"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p:cTn id="13" dur="1000" fill="hold"/>
                                        <p:tgtEl>
                                          <p:spTgt spid="89"/>
                                        </p:tgtEl>
                                        <p:attrNameLst>
                                          <p:attrName>ppt_w</p:attrName>
                                        </p:attrNameLst>
                                      </p:cBhvr>
                                      <p:tavLst>
                                        <p:tav tm="0">
                                          <p:val>
                                            <p:fltVal val="0"/>
                                          </p:val>
                                        </p:tav>
                                        <p:tav tm="100000">
                                          <p:val>
                                            <p:strVal val="#ppt_w"/>
                                          </p:val>
                                        </p:tav>
                                      </p:tavLst>
                                    </p:anim>
                                    <p:anim calcmode="lin" valueType="num">
                                      <p:cBhvr>
                                        <p:cTn id="14" dur="1000" fill="hold"/>
                                        <p:tgtEl>
                                          <p:spTgt spid="89"/>
                                        </p:tgtEl>
                                        <p:attrNameLst>
                                          <p:attrName>ppt_h</p:attrName>
                                        </p:attrNameLst>
                                      </p:cBhvr>
                                      <p:tavLst>
                                        <p:tav tm="0">
                                          <p:val>
                                            <p:fltVal val="0"/>
                                          </p:val>
                                        </p:tav>
                                        <p:tav tm="100000">
                                          <p:val>
                                            <p:strVal val="#ppt_h"/>
                                          </p:val>
                                        </p:tav>
                                      </p:tavLst>
                                    </p:anim>
                                    <p:anim calcmode="lin" valueType="num">
                                      <p:cBhvr>
                                        <p:cTn id="15" dur="1000" fill="hold"/>
                                        <p:tgtEl>
                                          <p:spTgt spid="89"/>
                                        </p:tgtEl>
                                        <p:attrNameLst>
                                          <p:attrName>style.rotation</p:attrName>
                                        </p:attrNameLst>
                                      </p:cBhvr>
                                      <p:tavLst>
                                        <p:tav tm="0">
                                          <p:val>
                                            <p:fltVal val="90"/>
                                          </p:val>
                                        </p:tav>
                                        <p:tav tm="100000">
                                          <p:val>
                                            <p:fltVal val="0"/>
                                          </p:val>
                                        </p:tav>
                                      </p:tavLst>
                                    </p:anim>
                                    <p:animEffect transition="in" filter="fade">
                                      <p:cBhvr>
                                        <p:cTn id="16" dur="1000"/>
                                        <p:tgtEl>
                                          <p:spTgt spid="89"/>
                                        </p:tgtEl>
                                      </p:cBhvr>
                                    </p:animEffect>
                                  </p:childTnLst>
                                </p:cTn>
                              </p:par>
                              <p:par>
                                <p:cTn id="17" presetID="31" presetClass="entr" presetSubtype="0" fill="hold"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p:cTn id="19" dur="1000" fill="hold"/>
                                        <p:tgtEl>
                                          <p:spTgt spid="93"/>
                                        </p:tgtEl>
                                        <p:attrNameLst>
                                          <p:attrName>ppt_w</p:attrName>
                                        </p:attrNameLst>
                                      </p:cBhvr>
                                      <p:tavLst>
                                        <p:tav tm="0">
                                          <p:val>
                                            <p:fltVal val="0"/>
                                          </p:val>
                                        </p:tav>
                                        <p:tav tm="100000">
                                          <p:val>
                                            <p:strVal val="#ppt_w"/>
                                          </p:val>
                                        </p:tav>
                                      </p:tavLst>
                                    </p:anim>
                                    <p:anim calcmode="lin" valueType="num">
                                      <p:cBhvr>
                                        <p:cTn id="20" dur="1000" fill="hold"/>
                                        <p:tgtEl>
                                          <p:spTgt spid="93"/>
                                        </p:tgtEl>
                                        <p:attrNameLst>
                                          <p:attrName>ppt_h</p:attrName>
                                        </p:attrNameLst>
                                      </p:cBhvr>
                                      <p:tavLst>
                                        <p:tav tm="0">
                                          <p:val>
                                            <p:fltVal val="0"/>
                                          </p:val>
                                        </p:tav>
                                        <p:tav tm="100000">
                                          <p:val>
                                            <p:strVal val="#ppt_h"/>
                                          </p:val>
                                        </p:tav>
                                      </p:tavLst>
                                    </p:anim>
                                    <p:anim calcmode="lin" valueType="num">
                                      <p:cBhvr>
                                        <p:cTn id="21" dur="1000" fill="hold"/>
                                        <p:tgtEl>
                                          <p:spTgt spid="93"/>
                                        </p:tgtEl>
                                        <p:attrNameLst>
                                          <p:attrName>style.rotation</p:attrName>
                                        </p:attrNameLst>
                                      </p:cBhvr>
                                      <p:tavLst>
                                        <p:tav tm="0">
                                          <p:val>
                                            <p:fltVal val="90"/>
                                          </p:val>
                                        </p:tav>
                                        <p:tav tm="100000">
                                          <p:val>
                                            <p:fltVal val="0"/>
                                          </p:val>
                                        </p:tav>
                                      </p:tavLst>
                                    </p:anim>
                                    <p:animEffect transition="in" filter="fade">
                                      <p:cBhvr>
                                        <p:cTn id="22" dur="1000"/>
                                        <p:tgtEl>
                                          <p:spTgt spid="93"/>
                                        </p:tgtEl>
                                      </p:cBhvr>
                                    </p:animEffect>
                                  </p:childTnLst>
                                </p:cTn>
                              </p:par>
                              <p:par>
                                <p:cTn id="23" presetID="31" presetClass="entr" presetSubtype="0" fill="hold" nodeType="withEffect">
                                  <p:stCondLst>
                                    <p:cond delay="0"/>
                                  </p:stCondLst>
                                  <p:childTnLst>
                                    <p:set>
                                      <p:cBhvr>
                                        <p:cTn id="24" dur="1" fill="hold">
                                          <p:stCondLst>
                                            <p:cond delay="0"/>
                                          </p:stCondLst>
                                        </p:cTn>
                                        <p:tgtEl>
                                          <p:spTgt spid="97"/>
                                        </p:tgtEl>
                                        <p:attrNameLst>
                                          <p:attrName>style.visibility</p:attrName>
                                        </p:attrNameLst>
                                      </p:cBhvr>
                                      <p:to>
                                        <p:strVal val="visible"/>
                                      </p:to>
                                    </p:set>
                                    <p:anim calcmode="lin" valueType="num">
                                      <p:cBhvr>
                                        <p:cTn id="25" dur="1000" fill="hold"/>
                                        <p:tgtEl>
                                          <p:spTgt spid="97"/>
                                        </p:tgtEl>
                                        <p:attrNameLst>
                                          <p:attrName>ppt_w</p:attrName>
                                        </p:attrNameLst>
                                      </p:cBhvr>
                                      <p:tavLst>
                                        <p:tav tm="0">
                                          <p:val>
                                            <p:fltVal val="0"/>
                                          </p:val>
                                        </p:tav>
                                        <p:tav tm="100000">
                                          <p:val>
                                            <p:strVal val="#ppt_w"/>
                                          </p:val>
                                        </p:tav>
                                      </p:tavLst>
                                    </p:anim>
                                    <p:anim calcmode="lin" valueType="num">
                                      <p:cBhvr>
                                        <p:cTn id="26" dur="1000" fill="hold"/>
                                        <p:tgtEl>
                                          <p:spTgt spid="97"/>
                                        </p:tgtEl>
                                        <p:attrNameLst>
                                          <p:attrName>ppt_h</p:attrName>
                                        </p:attrNameLst>
                                      </p:cBhvr>
                                      <p:tavLst>
                                        <p:tav tm="0">
                                          <p:val>
                                            <p:fltVal val="0"/>
                                          </p:val>
                                        </p:tav>
                                        <p:tav tm="100000">
                                          <p:val>
                                            <p:strVal val="#ppt_h"/>
                                          </p:val>
                                        </p:tav>
                                      </p:tavLst>
                                    </p:anim>
                                    <p:anim calcmode="lin" valueType="num">
                                      <p:cBhvr>
                                        <p:cTn id="27" dur="1000" fill="hold"/>
                                        <p:tgtEl>
                                          <p:spTgt spid="97"/>
                                        </p:tgtEl>
                                        <p:attrNameLst>
                                          <p:attrName>style.rotation</p:attrName>
                                        </p:attrNameLst>
                                      </p:cBhvr>
                                      <p:tavLst>
                                        <p:tav tm="0">
                                          <p:val>
                                            <p:fltVal val="90"/>
                                          </p:val>
                                        </p:tav>
                                        <p:tav tm="100000">
                                          <p:val>
                                            <p:fltVal val="0"/>
                                          </p:val>
                                        </p:tav>
                                      </p:tavLst>
                                    </p:anim>
                                    <p:animEffect transition="in" filter="fade">
                                      <p:cBhvr>
                                        <p:cTn id="28" dur="1000"/>
                                        <p:tgtEl>
                                          <p:spTgt spid="97"/>
                                        </p:tgtEl>
                                      </p:cBhvr>
                                    </p:animEffect>
                                  </p:childTnLst>
                                </p:cTn>
                              </p:par>
                              <p:par>
                                <p:cTn id="29" presetID="31" presetClass="entr" presetSubtype="0" fill="hold" nodeType="withEffect">
                                  <p:stCondLst>
                                    <p:cond delay="0"/>
                                  </p:stCondLst>
                                  <p:childTnLst>
                                    <p:set>
                                      <p:cBhvr>
                                        <p:cTn id="30" dur="1" fill="hold">
                                          <p:stCondLst>
                                            <p:cond delay="0"/>
                                          </p:stCondLst>
                                        </p:cTn>
                                        <p:tgtEl>
                                          <p:spTgt spid="109"/>
                                        </p:tgtEl>
                                        <p:attrNameLst>
                                          <p:attrName>style.visibility</p:attrName>
                                        </p:attrNameLst>
                                      </p:cBhvr>
                                      <p:to>
                                        <p:strVal val="visible"/>
                                      </p:to>
                                    </p:set>
                                    <p:anim calcmode="lin" valueType="num">
                                      <p:cBhvr>
                                        <p:cTn id="31" dur="1000" fill="hold"/>
                                        <p:tgtEl>
                                          <p:spTgt spid="109"/>
                                        </p:tgtEl>
                                        <p:attrNameLst>
                                          <p:attrName>ppt_w</p:attrName>
                                        </p:attrNameLst>
                                      </p:cBhvr>
                                      <p:tavLst>
                                        <p:tav tm="0">
                                          <p:val>
                                            <p:fltVal val="0"/>
                                          </p:val>
                                        </p:tav>
                                        <p:tav tm="100000">
                                          <p:val>
                                            <p:strVal val="#ppt_w"/>
                                          </p:val>
                                        </p:tav>
                                      </p:tavLst>
                                    </p:anim>
                                    <p:anim calcmode="lin" valueType="num">
                                      <p:cBhvr>
                                        <p:cTn id="32" dur="1000" fill="hold"/>
                                        <p:tgtEl>
                                          <p:spTgt spid="109"/>
                                        </p:tgtEl>
                                        <p:attrNameLst>
                                          <p:attrName>ppt_h</p:attrName>
                                        </p:attrNameLst>
                                      </p:cBhvr>
                                      <p:tavLst>
                                        <p:tav tm="0">
                                          <p:val>
                                            <p:fltVal val="0"/>
                                          </p:val>
                                        </p:tav>
                                        <p:tav tm="100000">
                                          <p:val>
                                            <p:strVal val="#ppt_h"/>
                                          </p:val>
                                        </p:tav>
                                      </p:tavLst>
                                    </p:anim>
                                    <p:anim calcmode="lin" valueType="num">
                                      <p:cBhvr>
                                        <p:cTn id="33" dur="1000" fill="hold"/>
                                        <p:tgtEl>
                                          <p:spTgt spid="109"/>
                                        </p:tgtEl>
                                        <p:attrNameLst>
                                          <p:attrName>style.rotation</p:attrName>
                                        </p:attrNameLst>
                                      </p:cBhvr>
                                      <p:tavLst>
                                        <p:tav tm="0">
                                          <p:val>
                                            <p:fltVal val="90"/>
                                          </p:val>
                                        </p:tav>
                                        <p:tav tm="100000">
                                          <p:val>
                                            <p:fltVal val="0"/>
                                          </p:val>
                                        </p:tav>
                                      </p:tavLst>
                                    </p:anim>
                                    <p:animEffect transition="in" filter="fade">
                                      <p:cBhvr>
                                        <p:cTn id="34" dur="1000"/>
                                        <p:tgtEl>
                                          <p:spTgt spid="10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13"/>
                                        </p:tgtEl>
                                        <p:attrNameLst>
                                          <p:attrName>style.visibility</p:attrName>
                                        </p:attrNameLst>
                                      </p:cBhvr>
                                      <p:to>
                                        <p:strVal val="visible"/>
                                      </p:to>
                                    </p:set>
                                    <p:anim calcmode="lin" valueType="num">
                                      <p:cBhvr>
                                        <p:cTn id="39" dur="500" fill="hold"/>
                                        <p:tgtEl>
                                          <p:spTgt spid="113"/>
                                        </p:tgtEl>
                                        <p:attrNameLst>
                                          <p:attrName>ppt_w</p:attrName>
                                        </p:attrNameLst>
                                      </p:cBhvr>
                                      <p:tavLst>
                                        <p:tav tm="0">
                                          <p:val>
                                            <p:fltVal val="0"/>
                                          </p:val>
                                        </p:tav>
                                        <p:tav tm="100000">
                                          <p:val>
                                            <p:strVal val="#ppt_w"/>
                                          </p:val>
                                        </p:tav>
                                      </p:tavLst>
                                    </p:anim>
                                    <p:anim calcmode="lin" valueType="num">
                                      <p:cBhvr>
                                        <p:cTn id="40" dur="500" fill="hold"/>
                                        <p:tgtEl>
                                          <p:spTgt spid="113"/>
                                        </p:tgtEl>
                                        <p:attrNameLst>
                                          <p:attrName>ppt_h</p:attrName>
                                        </p:attrNameLst>
                                      </p:cBhvr>
                                      <p:tavLst>
                                        <p:tav tm="0">
                                          <p:val>
                                            <p:fltVal val="0"/>
                                          </p:val>
                                        </p:tav>
                                        <p:tav tm="100000">
                                          <p:val>
                                            <p:strVal val="#ppt_h"/>
                                          </p:val>
                                        </p:tav>
                                      </p:tavLst>
                                    </p:anim>
                                    <p:animEffect transition="in" filter="fade">
                                      <p:cBhvr>
                                        <p:cTn id="41" dur="500"/>
                                        <p:tgtEl>
                                          <p:spTgt spid="113"/>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12"/>
                                        </p:tgtEl>
                                        <p:attrNameLst>
                                          <p:attrName>style.visibility</p:attrName>
                                        </p:attrNameLst>
                                      </p:cBhvr>
                                      <p:to>
                                        <p:strVal val="visible"/>
                                      </p:to>
                                    </p:set>
                                    <p:anim calcmode="lin" valueType="num">
                                      <p:cBhvr>
                                        <p:cTn id="44" dur="500" fill="hold"/>
                                        <p:tgtEl>
                                          <p:spTgt spid="112"/>
                                        </p:tgtEl>
                                        <p:attrNameLst>
                                          <p:attrName>ppt_w</p:attrName>
                                        </p:attrNameLst>
                                      </p:cBhvr>
                                      <p:tavLst>
                                        <p:tav tm="0">
                                          <p:val>
                                            <p:fltVal val="0"/>
                                          </p:val>
                                        </p:tav>
                                        <p:tav tm="100000">
                                          <p:val>
                                            <p:strVal val="#ppt_w"/>
                                          </p:val>
                                        </p:tav>
                                      </p:tavLst>
                                    </p:anim>
                                    <p:anim calcmode="lin" valueType="num">
                                      <p:cBhvr>
                                        <p:cTn id="45" dur="500" fill="hold"/>
                                        <p:tgtEl>
                                          <p:spTgt spid="112"/>
                                        </p:tgtEl>
                                        <p:attrNameLst>
                                          <p:attrName>ppt_h</p:attrName>
                                        </p:attrNameLst>
                                      </p:cBhvr>
                                      <p:tavLst>
                                        <p:tav tm="0">
                                          <p:val>
                                            <p:fltVal val="0"/>
                                          </p:val>
                                        </p:tav>
                                        <p:tav tm="100000">
                                          <p:val>
                                            <p:strVal val="#ppt_h"/>
                                          </p:val>
                                        </p:tav>
                                      </p:tavLst>
                                    </p:anim>
                                    <p:animEffect transition="in" filter="fade">
                                      <p:cBhvr>
                                        <p:cTn id="46" dur="500"/>
                                        <p:tgtEl>
                                          <p:spTgt spid="112"/>
                                        </p:tgtEl>
                                      </p:cBhvr>
                                    </p:animEffect>
                                  </p:childTnLst>
                                </p:cTn>
                              </p:par>
                              <p:par>
                                <p:cTn id="47" presetID="31" presetClass="entr" presetSubtype="0" fill="hold" nodeType="withEffect">
                                  <p:stCondLst>
                                    <p:cond delay="0"/>
                                  </p:stCondLst>
                                  <p:childTnLst>
                                    <p:set>
                                      <p:cBhvr>
                                        <p:cTn id="48" dur="1" fill="hold">
                                          <p:stCondLst>
                                            <p:cond delay="0"/>
                                          </p:stCondLst>
                                        </p:cTn>
                                        <p:tgtEl>
                                          <p:spTgt spid="110"/>
                                        </p:tgtEl>
                                        <p:attrNameLst>
                                          <p:attrName>style.visibility</p:attrName>
                                        </p:attrNameLst>
                                      </p:cBhvr>
                                      <p:to>
                                        <p:strVal val="visible"/>
                                      </p:to>
                                    </p:set>
                                    <p:anim calcmode="lin" valueType="num">
                                      <p:cBhvr>
                                        <p:cTn id="49" dur="1000" fill="hold"/>
                                        <p:tgtEl>
                                          <p:spTgt spid="110"/>
                                        </p:tgtEl>
                                        <p:attrNameLst>
                                          <p:attrName>ppt_w</p:attrName>
                                        </p:attrNameLst>
                                      </p:cBhvr>
                                      <p:tavLst>
                                        <p:tav tm="0">
                                          <p:val>
                                            <p:fltVal val="0"/>
                                          </p:val>
                                        </p:tav>
                                        <p:tav tm="100000">
                                          <p:val>
                                            <p:strVal val="#ppt_w"/>
                                          </p:val>
                                        </p:tav>
                                      </p:tavLst>
                                    </p:anim>
                                    <p:anim calcmode="lin" valueType="num">
                                      <p:cBhvr>
                                        <p:cTn id="50" dur="1000" fill="hold"/>
                                        <p:tgtEl>
                                          <p:spTgt spid="110"/>
                                        </p:tgtEl>
                                        <p:attrNameLst>
                                          <p:attrName>ppt_h</p:attrName>
                                        </p:attrNameLst>
                                      </p:cBhvr>
                                      <p:tavLst>
                                        <p:tav tm="0">
                                          <p:val>
                                            <p:fltVal val="0"/>
                                          </p:val>
                                        </p:tav>
                                        <p:tav tm="100000">
                                          <p:val>
                                            <p:strVal val="#ppt_h"/>
                                          </p:val>
                                        </p:tav>
                                      </p:tavLst>
                                    </p:anim>
                                    <p:anim calcmode="lin" valueType="num">
                                      <p:cBhvr>
                                        <p:cTn id="51" dur="1000" fill="hold"/>
                                        <p:tgtEl>
                                          <p:spTgt spid="110"/>
                                        </p:tgtEl>
                                        <p:attrNameLst>
                                          <p:attrName>style.rotation</p:attrName>
                                        </p:attrNameLst>
                                      </p:cBhvr>
                                      <p:tavLst>
                                        <p:tav tm="0">
                                          <p:val>
                                            <p:fltVal val="90"/>
                                          </p:val>
                                        </p:tav>
                                        <p:tav tm="100000">
                                          <p:val>
                                            <p:fltVal val="0"/>
                                          </p:val>
                                        </p:tav>
                                      </p:tavLst>
                                    </p:anim>
                                    <p:animEffect transition="in" filter="fade">
                                      <p:cBhvr>
                                        <p:cTn id="52" dur="1000"/>
                                        <p:tgtEl>
                                          <p:spTgt spid="110"/>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15"/>
                                        </p:tgtEl>
                                        <p:attrNameLst>
                                          <p:attrName>style.visibility</p:attrName>
                                        </p:attrNameLst>
                                      </p:cBhvr>
                                      <p:to>
                                        <p:strVal val="visible"/>
                                      </p:to>
                                    </p:set>
                                    <p:anim calcmode="lin" valueType="num">
                                      <p:cBhvr>
                                        <p:cTn id="57" dur="500" fill="hold"/>
                                        <p:tgtEl>
                                          <p:spTgt spid="115"/>
                                        </p:tgtEl>
                                        <p:attrNameLst>
                                          <p:attrName>ppt_w</p:attrName>
                                        </p:attrNameLst>
                                      </p:cBhvr>
                                      <p:tavLst>
                                        <p:tav tm="0">
                                          <p:val>
                                            <p:fltVal val="0"/>
                                          </p:val>
                                        </p:tav>
                                        <p:tav tm="100000">
                                          <p:val>
                                            <p:strVal val="#ppt_w"/>
                                          </p:val>
                                        </p:tav>
                                      </p:tavLst>
                                    </p:anim>
                                    <p:anim calcmode="lin" valueType="num">
                                      <p:cBhvr>
                                        <p:cTn id="58" dur="500" fill="hold"/>
                                        <p:tgtEl>
                                          <p:spTgt spid="115"/>
                                        </p:tgtEl>
                                        <p:attrNameLst>
                                          <p:attrName>ppt_h</p:attrName>
                                        </p:attrNameLst>
                                      </p:cBhvr>
                                      <p:tavLst>
                                        <p:tav tm="0">
                                          <p:val>
                                            <p:fltVal val="0"/>
                                          </p:val>
                                        </p:tav>
                                        <p:tav tm="100000">
                                          <p:val>
                                            <p:strVal val="#ppt_h"/>
                                          </p:val>
                                        </p:tav>
                                      </p:tavLst>
                                    </p:anim>
                                    <p:animEffect transition="in" filter="fade">
                                      <p:cBhvr>
                                        <p:cTn id="59" dur="500"/>
                                        <p:tgtEl>
                                          <p:spTgt spid="11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31" presetClass="entr" presetSubtype="0" fill="hold" nodeType="withEffect">
                                  <p:stCondLst>
                                    <p:cond delay="0"/>
                                  </p:stCondLst>
                                  <p:childTnLst>
                                    <p:set>
                                      <p:cBhvr>
                                        <p:cTn id="66" dur="1" fill="hold">
                                          <p:stCondLst>
                                            <p:cond delay="0"/>
                                          </p:stCondLst>
                                        </p:cTn>
                                        <p:tgtEl>
                                          <p:spTgt spid="111"/>
                                        </p:tgtEl>
                                        <p:attrNameLst>
                                          <p:attrName>style.visibility</p:attrName>
                                        </p:attrNameLst>
                                      </p:cBhvr>
                                      <p:to>
                                        <p:strVal val="visible"/>
                                      </p:to>
                                    </p:set>
                                    <p:anim calcmode="lin" valueType="num">
                                      <p:cBhvr>
                                        <p:cTn id="67" dur="1000" fill="hold"/>
                                        <p:tgtEl>
                                          <p:spTgt spid="111"/>
                                        </p:tgtEl>
                                        <p:attrNameLst>
                                          <p:attrName>ppt_w</p:attrName>
                                        </p:attrNameLst>
                                      </p:cBhvr>
                                      <p:tavLst>
                                        <p:tav tm="0">
                                          <p:val>
                                            <p:fltVal val="0"/>
                                          </p:val>
                                        </p:tav>
                                        <p:tav tm="100000">
                                          <p:val>
                                            <p:strVal val="#ppt_w"/>
                                          </p:val>
                                        </p:tav>
                                      </p:tavLst>
                                    </p:anim>
                                    <p:anim calcmode="lin" valueType="num">
                                      <p:cBhvr>
                                        <p:cTn id="68" dur="1000" fill="hold"/>
                                        <p:tgtEl>
                                          <p:spTgt spid="111"/>
                                        </p:tgtEl>
                                        <p:attrNameLst>
                                          <p:attrName>ppt_h</p:attrName>
                                        </p:attrNameLst>
                                      </p:cBhvr>
                                      <p:tavLst>
                                        <p:tav tm="0">
                                          <p:val>
                                            <p:fltVal val="0"/>
                                          </p:val>
                                        </p:tav>
                                        <p:tav tm="100000">
                                          <p:val>
                                            <p:strVal val="#ppt_h"/>
                                          </p:val>
                                        </p:tav>
                                      </p:tavLst>
                                    </p:anim>
                                    <p:anim calcmode="lin" valueType="num">
                                      <p:cBhvr>
                                        <p:cTn id="69" dur="1000" fill="hold"/>
                                        <p:tgtEl>
                                          <p:spTgt spid="111"/>
                                        </p:tgtEl>
                                        <p:attrNameLst>
                                          <p:attrName>style.rotation</p:attrName>
                                        </p:attrNameLst>
                                      </p:cBhvr>
                                      <p:tavLst>
                                        <p:tav tm="0">
                                          <p:val>
                                            <p:fltVal val="90"/>
                                          </p:val>
                                        </p:tav>
                                        <p:tav tm="100000">
                                          <p:val>
                                            <p:fltVal val="0"/>
                                          </p:val>
                                        </p:tav>
                                      </p:tavLst>
                                    </p:anim>
                                    <p:animEffect transition="in" filter="fade">
                                      <p:cBhvr>
                                        <p:cTn id="70" dur="1000"/>
                                        <p:tgtEl>
                                          <p:spTgt spid="111"/>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117"/>
                                        </p:tgtEl>
                                        <p:attrNameLst>
                                          <p:attrName>style.visibility</p:attrName>
                                        </p:attrNameLst>
                                      </p:cBhvr>
                                      <p:to>
                                        <p:strVal val="visible"/>
                                      </p:to>
                                    </p:set>
                                    <p:animEffect transition="in" filter="randombar(horizontal)">
                                      <p:cBhvr>
                                        <p:cTn id="75" dur="500"/>
                                        <p:tgtEl>
                                          <p:spTgt spid="117"/>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116"/>
                                        </p:tgtEl>
                                        <p:attrNameLst>
                                          <p:attrName>style.visibility</p:attrName>
                                        </p:attrNameLst>
                                      </p:cBhvr>
                                      <p:to>
                                        <p:strVal val="visible"/>
                                      </p:to>
                                    </p:set>
                                    <p:animEffect transition="in" filter="randombar(horizontal)">
                                      <p:cBhvr>
                                        <p:cTn id="78" dur="500"/>
                                        <p:tgtEl>
                                          <p:spTgt spid="116"/>
                                        </p:tgtEl>
                                      </p:cBhvr>
                                    </p:animEffect>
                                  </p:childTnLst>
                                </p:cTn>
                              </p:par>
                              <p:par>
                                <p:cTn id="79" presetID="31" presetClass="entr" presetSubtype="0"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 calcmode="lin" valueType="num">
                                      <p:cBhvr>
                                        <p:cTn id="81" dur="1000" fill="hold"/>
                                        <p:tgtEl>
                                          <p:spTgt spid="3"/>
                                        </p:tgtEl>
                                        <p:attrNameLst>
                                          <p:attrName>ppt_w</p:attrName>
                                        </p:attrNameLst>
                                      </p:cBhvr>
                                      <p:tavLst>
                                        <p:tav tm="0">
                                          <p:val>
                                            <p:fltVal val="0"/>
                                          </p:val>
                                        </p:tav>
                                        <p:tav tm="100000">
                                          <p:val>
                                            <p:strVal val="#ppt_w"/>
                                          </p:val>
                                        </p:tav>
                                      </p:tavLst>
                                    </p:anim>
                                    <p:anim calcmode="lin" valueType="num">
                                      <p:cBhvr>
                                        <p:cTn id="82" dur="1000" fill="hold"/>
                                        <p:tgtEl>
                                          <p:spTgt spid="3"/>
                                        </p:tgtEl>
                                        <p:attrNameLst>
                                          <p:attrName>ppt_h</p:attrName>
                                        </p:attrNameLst>
                                      </p:cBhvr>
                                      <p:tavLst>
                                        <p:tav tm="0">
                                          <p:val>
                                            <p:fltVal val="0"/>
                                          </p:val>
                                        </p:tav>
                                        <p:tav tm="100000">
                                          <p:val>
                                            <p:strVal val="#ppt_h"/>
                                          </p:val>
                                        </p:tav>
                                      </p:tavLst>
                                    </p:anim>
                                    <p:anim calcmode="lin" valueType="num">
                                      <p:cBhvr>
                                        <p:cTn id="83" dur="1000" fill="hold"/>
                                        <p:tgtEl>
                                          <p:spTgt spid="3"/>
                                        </p:tgtEl>
                                        <p:attrNameLst>
                                          <p:attrName>style.rotation</p:attrName>
                                        </p:attrNameLst>
                                      </p:cBhvr>
                                      <p:tavLst>
                                        <p:tav tm="0">
                                          <p:val>
                                            <p:fltVal val="90"/>
                                          </p:val>
                                        </p:tav>
                                        <p:tav tm="100000">
                                          <p:val>
                                            <p:fltVal val="0"/>
                                          </p:val>
                                        </p:tav>
                                      </p:tavLst>
                                    </p:anim>
                                    <p:animEffect transition="in" filter="fade">
                                      <p:cBhvr>
                                        <p:cTn id="84" dur="1000"/>
                                        <p:tgtEl>
                                          <p:spTgt spid="3"/>
                                        </p:tgtEl>
                                      </p:cBhvr>
                                    </p:animEffect>
                                  </p:childTnLst>
                                </p:cTn>
                              </p:par>
                              <p:par>
                                <p:cTn id="85" presetID="31" presetClass="entr" presetSubtype="0"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1000" fill="hold"/>
                                        <p:tgtEl>
                                          <p:spTgt spid="5"/>
                                        </p:tgtEl>
                                        <p:attrNameLst>
                                          <p:attrName>ppt_w</p:attrName>
                                        </p:attrNameLst>
                                      </p:cBhvr>
                                      <p:tavLst>
                                        <p:tav tm="0">
                                          <p:val>
                                            <p:fltVal val="0"/>
                                          </p:val>
                                        </p:tav>
                                        <p:tav tm="100000">
                                          <p:val>
                                            <p:strVal val="#ppt_w"/>
                                          </p:val>
                                        </p:tav>
                                      </p:tavLst>
                                    </p:anim>
                                    <p:anim calcmode="lin" valueType="num">
                                      <p:cBhvr>
                                        <p:cTn id="88" dur="1000" fill="hold"/>
                                        <p:tgtEl>
                                          <p:spTgt spid="5"/>
                                        </p:tgtEl>
                                        <p:attrNameLst>
                                          <p:attrName>ppt_h</p:attrName>
                                        </p:attrNameLst>
                                      </p:cBhvr>
                                      <p:tavLst>
                                        <p:tav tm="0">
                                          <p:val>
                                            <p:fltVal val="0"/>
                                          </p:val>
                                        </p:tav>
                                        <p:tav tm="100000">
                                          <p:val>
                                            <p:strVal val="#ppt_h"/>
                                          </p:val>
                                        </p:tav>
                                      </p:tavLst>
                                    </p:anim>
                                    <p:anim calcmode="lin" valueType="num">
                                      <p:cBhvr>
                                        <p:cTn id="89" dur="1000" fill="hold"/>
                                        <p:tgtEl>
                                          <p:spTgt spid="5"/>
                                        </p:tgtEl>
                                        <p:attrNameLst>
                                          <p:attrName>style.rotation</p:attrName>
                                        </p:attrNameLst>
                                      </p:cBhvr>
                                      <p:tavLst>
                                        <p:tav tm="0">
                                          <p:val>
                                            <p:fltVal val="90"/>
                                          </p:val>
                                        </p:tav>
                                        <p:tav tm="100000">
                                          <p:val>
                                            <p:fltVal val="0"/>
                                          </p:val>
                                        </p:tav>
                                      </p:tavLst>
                                    </p:anim>
                                    <p:animEffect transition="in" filter="fade">
                                      <p:cBhvr>
                                        <p:cTn id="90" dur="1000"/>
                                        <p:tgtEl>
                                          <p:spTgt spid="5"/>
                                        </p:tgtEl>
                                      </p:cBhvr>
                                    </p:animEffect>
                                  </p:childTnLst>
                                </p:cTn>
                              </p:par>
                              <p:par>
                                <p:cTn id="91" presetID="31" presetClass="entr" presetSubtype="0" fill="hold" nodeType="with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1000" fill="hold"/>
                                        <p:tgtEl>
                                          <p:spTgt spid="4"/>
                                        </p:tgtEl>
                                        <p:attrNameLst>
                                          <p:attrName>ppt_w</p:attrName>
                                        </p:attrNameLst>
                                      </p:cBhvr>
                                      <p:tavLst>
                                        <p:tav tm="0">
                                          <p:val>
                                            <p:fltVal val="0"/>
                                          </p:val>
                                        </p:tav>
                                        <p:tav tm="100000">
                                          <p:val>
                                            <p:strVal val="#ppt_w"/>
                                          </p:val>
                                        </p:tav>
                                      </p:tavLst>
                                    </p:anim>
                                    <p:anim calcmode="lin" valueType="num">
                                      <p:cBhvr>
                                        <p:cTn id="94" dur="1000" fill="hold"/>
                                        <p:tgtEl>
                                          <p:spTgt spid="4"/>
                                        </p:tgtEl>
                                        <p:attrNameLst>
                                          <p:attrName>ppt_h</p:attrName>
                                        </p:attrNameLst>
                                      </p:cBhvr>
                                      <p:tavLst>
                                        <p:tav tm="0">
                                          <p:val>
                                            <p:fltVal val="0"/>
                                          </p:val>
                                        </p:tav>
                                        <p:tav tm="100000">
                                          <p:val>
                                            <p:strVal val="#ppt_h"/>
                                          </p:val>
                                        </p:tav>
                                      </p:tavLst>
                                    </p:anim>
                                    <p:anim calcmode="lin" valueType="num">
                                      <p:cBhvr>
                                        <p:cTn id="95" dur="1000" fill="hold"/>
                                        <p:tgtEl>
                                          <p:spTgt spid="4"/>
                                        </p:tgtEl>
                                        <p:attrNameLst>
                                          <p:attrName>style.rotation</p:attrName>
                                        </p:attrNameLst>
                                      </p:cBhvr>
                                      <p:tavLst>
                                        <p:tav tm="0">
                                          <p:val>
                                            <p:fltVal val="90"/>
                                          </p:val>
                                        </p:tav>
                                        <p:tav tm="100000">
                                          <p:val>
                                            <p:fltVal val="0"/>
                                          </p:val>
                                        </p:tav>
                                      </p:tavLst>
                                    </p:anim>
                                    <p:animEffect transition="in" filter="fade">
                                      <p:cBhvr>
                                        <p:cTn id="9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图片 51"/>
          <p:cNvPicPr>
            <a:picLocks noChangeAspect="1"/>
          </p:cNvPicPr>
          <p:nvPr/>
        </p:nvPicPr>
        <p:blipFill>
          <a:blip r:embed="rId2" cstate="screen"/>
          <a:srcRect/>
          <a:stretch>
            <a:fillRect/>
          </a:stretch>
        </p:blipFill>
        <p:spPr>
          <a:xfrm>
            <a:off x="419100" y="1189185"/>
            <a:ext cx="9088001" cy="5112000"/>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招商政策</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sp>
        <p:nvSpPr>
          <p:cNvPr id="48" name="矩形 47"/>
          <p:cNvSpPr/>
          <p:nvPr/>
        </p:nvSpPr>
        <p:spPr>
          <a:xfrm>
            <a:off x="9944100" y="1403345"/>
            <a:ext cx="1790700" cy="1200329"/>
          </a:xfrm>
          <a:prstGeom prst="rect">
            <a:avLst/>
          </a:prstGeom>
        </p:spPr>
        <p:txBody>
          <a:bodyPr wrap="square">
            <a:spAutoFit/>
            <a:scene3d>
              <a:camera prst="orthographicFront"/>
              <a:lightRig rig="threePt" dir="t"/>
            </a:scene3d>
            <a:sp3d contourW="25400"/>
          </a:bodyPr>
          <a:lstStyle/>
          <a:p>
            <a:pPr algn="ctr"/>
            <a:r>
              <a:rPr lang="zh-CN" altLang="en-US" sz="3600" dirty="0">
                <a:solidFill>
                  <a:srgbClr val="4A7C04"/>
                </a:solidFill>
                <a:cs typeface="+mn-ea"/>
                <a:sym typeface="+mn-lt"/>
              </a:rPr>
              <a:t>文字</a:t>
            </a:r>
            <a:endParaRPr lang="en-US" altLang="zh-CN" sz="3600" dirty="0">
              <a:solidFill>
                <a:srgbClr val="4A7C04"/>
              </a:solidFill>
              <a:cs typeface="+mn-ea"/>
              <a:sym typeface="+mn-lt"/>
            </a:endParaRPr>
          </a:p>
          <a:p>
            <a:pPr algn="ctr"/>
            <a:r>
              <a:rPr lang="zh-CN" altLang="en-US" sz="3600" dirty="0">
                <a:solidFill>
                  <a:srgbClr val="4A7C04"/>
                </a:solidFill>
                <a:cs typeface="+mn-ea"/>
                <a:sym typeface="+mn-lt"/>
              </a:rPr>
              <a:t>添加</a:t>
            </a:r>
          </a:p>
        </p:txBody>
      </p:sp>
      <p:sp>
        <p:nvSpPr>
          <p:cNvPr id="6" name="矩形 5"/>
          <p:cNvSpPr/>
          <p:nvPr/>
        </p:nvSpPr>
        <p:spPr>
          <a:xfrm>
            <a:off x="2064400" y="1187324"/>
            <a:ext cx="216000" cy="51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3" name="矩形 52"/>
          <p:cNvSpPr/>
          <p:nvPr/>
        </p:nvSpPr>
        <p:spPr>
          <a:xfrm>
            <a:off x="3925700" y="1187324"/>
            <a:ext cx="216000" cy="51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矩形 53"/>
          <p:cNvSpPr/>
          <p:nvPr/>
        </p:nvSpPr>
        <p:spPr>
          <a:xfrm>
            <a:off x="5787000" y="1187324"/>
            <a:ext cx="216000" cy="51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7648300" y="1187324"/>
            <a:ext cx="216000" cy="51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矩形 46"/>
          <p:cNvSpPr/>
          <p:nvPr/>
        </p:nvSpPr>
        <p:spPr>
          <a:xfrm>
            <a:off x="5067300" y="2752725"/>
            <a:ext cx="7124700" cy="19812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5429388" y="3050826"/>
            <a:ext cx="6559550" cy="1384995"/>
          </a:xfrm>
          <a:prstGeom prst="rect">
            <a:avLst/>
          </a:prstGeom>
        </p:spPr>
        <p:txBody>
          <a:bodyPr wrap="square">
            <a:spAutoFit/>
            <a:scene3d>
              <a:camera prst="orthographicFront"/>
              <a:lightRig rig="threePt" dir="t"/>
            </a:scene3d>
            <a:sp3d contourW="25400"/>
          </a:bodyPr>
          <a:lstStyle/>
          <a:p>
            <a:pPr>
              <a:lnSpc>
                <a:spcPct val="120000"/>
              </a:lnSpc>
            </a:pPr>
            <a:r>
              <a:rPr lang="zh-CN" altLang="en-US" sz="1400" dirty="0">
                <a:solidFill>
                  <a:schemeClr val="bg1"/>
                </a:solidFill>
                <a:cs typeface="+mn-ea"/>
                <a:sym typeface="+mn-lt"/>
              </a:rPr>
              <a:t>用户可以在投影仪或者计算机上进行演示，也可以将演示文稿打印出来，制作成胶片，以便应用到更广泛的领域中。用不仅可以创建演示文稿还可以在互联网上召开面对面会议、远程会议或在网上给观用户可以在投影仪或者计算机上进行演示也可以将演示文稿打印出来，制作成胶片以便应用到更广泛的领域中用不仅可以创建演示文稿还可以在互联网上召开面对面</a:t>
            </a:r>
            <a:r>
              <a:rPr lang="zh-CN" altLang="en-US" sz="1400" dirty="0" smtClean="0">
                <a:solidFill>
                  <a:schemeClr val="bg1"/>
                </a:solidFill>
                <a:cs typeface="+mn-ea"/>
                <a:sym typeface="+mn-lt"/>
              </a:rPr>
              <a:t>会议</a:t>
            </a:r>
            <a:endParaRPr lang="zh-CN" altLang="en-US" sz="14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000"/>
                                        <p:tgtEl>
                                          <p:spTgt spid="52"/>
                                        </p:tgtEl>
                                      </p:cBhvr>
                                    </p:animEffect>
                                    <p:anim calcmode="lin" valueType="num">
                                      <p:cBhvr>
                                        <p:cTn id="8" dur="2000" fill="hold"/>
                                        <p:tgtEl>
                                          <p:spTgt spid="52"/>
                                        </p:tgtEl>
                                        <p:attrNameLst>
                                          <p:attrName>ppt_w</p:attrName>
                                        </p:attrNameLst>
                                      </p:cBhvr>
                                      <p:tavLst>
                                        <p:tav tm="0" fmla="#ppt_w*sin(2.5*pi*$)">
                                          <p:val>
                                            <p:fltVal val="0"/>
                                          </p:val>
                                        </p:tav>
                                        <p:tav tm="100000">
                                          <p:val>
                                            <p:fltVal val="1"/>
                                          </p:val>
                                        </p:tav>
                                      </p:tavLst>
                                    </p:anim>
                                    <p:anim calcmode="lin" valueType="num">
                                      <p:cBhvr>
                                        <p:cTn id="9" dur="2000" fill="hold"/>
                                        <p:tgtEl>
                                          <p:spTgt spid="5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wipe(down)">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randombar(horizontal)">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7" grpId="0" animBg="1"/>
      <p:bldP spid="4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screen"/>
          <a:srcRect/>
          <a:stretch>
            <a:fillRect/>
          </a:stretch>
        </p:blipFill>
        <p:spPr>
          <a:xfrm>
            <a:off x="0" y="1"/>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
        <p:nvSpPr>
          <p:cNvPr id="2" name="矩形 1"/>
          <p:cNvSpPr/>
          <p:nvPr/>
        </p:nvSpPr>
        <p:spPr>
          <a:xfrm>
            <a:off x="0" y="0"/>
            <a:ext cx="12192000" cy="6857999"/>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任意多边形: 形状 5"/>
          <p:cNvSpPr/>
          <p:nvPr/>
        </p:nvSpPr>
        <p:spPr>
          <a:xfrm>
            <a:off x="0" y="3952874"/>
            <a:ext cx="12192000" cy="2905125"/>
          </a:xfrm>
          <a:custGeom>
            <a:avLst/>
            <a:gdLst>
              <a:gd name="connsiteX0" fmla="*/ 6259584 w 12192000"/>
              <a:gd name="connsiteY0" fmla="*/ 0 h 4113410"/>
              <a:gd name="connsiteX1" fmla="*/ 12087287 w 12192000"/>
              <a:gd name="connsiteY1" fmla="*/ 1593217 h 4113410"/>
              <a:gd name="connsiteX2" fmla="*/ 12192000 w 12192000"/>
              <a:gd name="connsiteY2" fmla="*/ 1659862 h 4113410"/>
              <a:gd name="connsiteX3" fmla="*/ 12192000 w 12192000"/>
              <a:gd name="connsiteY3" fmla="*/ 4113410 h 4113410"/>
              <a:gd name="connsiteX4" fmla="*/ 0 w 12192000"/>
              <a:gd name="connsiteY4" fmla="*/ 4113410 h 4113410"/>
              <a:gd name="connsiteX5" fmla="*/ 0 w 12192000"/>
              <a:gd name="connsiteY5" fmla="*/ 1869643 h 4113410"/>
              <a:gd name="connsiteX6" fmla="*/ 23225 w 12192000"/>
              <a:gd name="connsiteY6" fmla="*/ 1853308 h 4113410"/>
              <a:gd name="connsiteX7" fmla="*/ 6259584 w 12192000"/>
              <a:gd name="connsiteY7" fmla="*/ 0 h 411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113410">
                <a:moveTo>
                  <a:pt x="6259584" y="0"/>
                </a:moveTo>
                <a:cubicBezTo>
                  <a:pt x="8418297" y="0"/>
                  <a:pt x="10423735" y="587343"/>
                  <a:pt x="12087287" y="1593217"/>
                </a:cubicBezTo>
                <a:lnTo>
                  <a:pt x="12192000" y="1659862"/>
                </a:lnTo>
                <a:lnTo>
                  <a:pt x="12192000" y="4113410"/>
                </a:lnTo>
                <a:lnTo>
                  <a:pt x="0" y="4113410"/>
                </a:lnTo>
                <a:lnTo>
                  <a:pt x="0" y="1869643"/>
                </a:lnTo>
                <a:lnTo>
                  <a:pt x="23225" y="1853308"/>
                </a:lnTo>
                <a:cubicBezTo>
                  <a:pt x="1762257" y="689312"/>
                  <a:pt x="3920979" y="0"/>
                  <a:pt x="6259584" y="0"/>
                </a:cubicBezTo>
                <a:close/>
              </a:path>
            </a:pathLst>
          </a:custGeom>
          <a:solidFill>
            <a:srgbClr val="4A7C0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10" name="图片 9"/>
          <p:cNvPicPr>
            <a:picLocks noChangeAspect="1"/>
          </p:cNvPicPr>
          <p:nvPr/>
        </p:nvPicPr>
        <p:blipFill>
          <a:blip r:embed="rId3" cstate="screen"/>
          <a:srcRect/>
          <a:stretch>
            <a:fillRect/>
          </a:stretch>
        </p:blipFill>
        <p:spPr>
          <a:xfrm>
            <a:off x="0" y="4333875"/>
            <a:ext cx="12192000" cy="2524125"/>
          </a:xfrm>
          <a:custGeom>
            <a:avLst/>
            <a:gdLst>
              <a:gd name="connsiteX0" fmla="*/ 6259584 w 12192000"/>
              <a:gd name="connsiteY0" fmla="*/ 0 h 2524125"/>
              <a:gd name="connsiteX1" fmla="*/ 12087287 w 12192000"/>
              <a:gd name="connsiteY1" fmla="*/ 977651 h 2524125"/>
              <a:gd name="connsiteX2" fmla="*/ 12192000 w 12192000"/>
              <a:gd name="connsiteY2" fmla="*/ 1018547 h 2524125"/>
              <a:gd name="connsiteX3" fmla="*/ 12192000 w 12192000"/>
              <a:gd name="connsiteY3" fmla="*/ 2524125 h 2524125"/>
              <a:gd name="connsiteX4" fmla="*/ 0 w 12192000"/>
              <a:gd name="connsiteY4" fmla="*/ 2524125 h 2524125"/>
              <a:gd name="connsiteX5" fmla="*/ 0 w 12192000"/>
              <a:gd name="connsiteY5" fmla="*/ 1147275 h 2524125"/>
              <a:gd name="connsiteX6" fmla="*/ 23225 w 12192000"/>
              <a:gd name="connsiteY6" fmla="*/ 1137252 h 2524125"/>
              <a:gd name="connsiteX7" fmla="*/ 6259584 w 12192000"/>
              <a:gd name="connsiteY7" fmla="*/ 0 h 2524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524125">
                <a:moveTo>
                  <a:pt x="6259584" y="0"/>
                </a:moveTo>
                <a:cubicBezTo>
                  <a:pt x="8418297" y="0"/>
                  <a:pt x="10423735" y="360413"/>
                  <a:pt x="12087287" y="977651"/>
                </a:cubicBezTo>
                <a:lnTo>
                  <a:pt x="12192000" y="1018547"/>
                </a:lnTo>
                <a:lnTo>
                  <a:pt x="12192000" y="2524125"/>
                </a:lnTo>
                <a:lnTo>
                  <a:pt x="0" y="2524125"/>
                </a:lnTo>
                <a:lnTo>
                  <a:pt x="0" y="1147275"/>
                </a:lnTo>
                <a:lnTo>
                  <a:pt x="23225" y="1137252"/>
                </a:lnTo>
                <a:cubicBezTo>
                  <a:pt x="1762257" y="422985"/>
                  <a:pt x="3920979" y="0"/>
                  <a:pt x="6259584" y="0"/>
                </a:cubicBezTo>
                <a:close/>
              </a:path>
            </a:pathLst>
          </a:custGeom>
        </p:spPr>
      </p:pic>
      <p:sp>
        <p:nvSpPr>
          <p:cNvPr id="18" name="xm66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927876" y="1935704"/>
            <a:ext cx="6731156" cy="110799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charset="-122"/>
              </a:defRPr>
            </a:lvl1pPr>
            <a:lvl2pPr marL="742950" indent="-285750">
              <a:defRPr sz="1300">
                <a:solidFill>
                  <a:schemeClr val="tx1"/>
                </a:solidFill>
                <a:latin typeface="Arial" panose="020B0604020202020204" pitchFamily="34" charset="0"/>
                <a:ea typeface="微软雅黑" panose="020B0503020204020204" charset="-122"/>
              </a:defRPr>
            </a:lvl2pPr>
            <a:lvl3pPr marL="1143000" indent="-228600">
              <a:defRPr sz="1300">
                <a:solidFill>
                  <a:schemeClr val="tx1"/>
                </a:solidFill>
                <a:latin typeface="Arial" panose="020B0604020202020204" pitchFamily="34" charset="0"/>
                <a:ea typeface="微软雅黑" panose="020B0503020204020204" charset="-122"/>
              </a:defRPr>
            </a:lvl3pPr>
            <a:lvl4pPr marL="1600200" indent="-228600">
              <a:defRPr sz="1300">
                <a:solidFill>
                  <a:schemeClr val="tx1"/>
                </a:solidFill>
                <a:latin typeface="Arial" panose="020B0604020202020204" pitchFamily="34" charset="0"/>
                <a:ea typeface="微软雅黑" panose="020B0503020204020204" charset="-122"/>
              </a:defRPr>
            </a:lvl4pPr>
            <a:lvl5pPr marL="2057400" indent="-228600">
              <a:defRPr sz="1300">
                <a:solidFill>
                  <a:schemeClr val="tx1"/>
                </a:solidFill>
                <a:latin typeface="Arial" panose="020B0604020202020204" pitchFamily="34" charset="0"/>
                <a:ea typeface="微软雅黑" panose="020B050302020402020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charset="-122"/>
              </a:defRPr>
            </a:lvl9pPr>
          </a:lstStyle>
          <a:p>
            <a:pPr algn="ctr" defTabSz="514350" fontAlgn="base">
              <a:spcBef>
                <a:spcPct val="0"/>
              </a:spcBef>
              <a:spcAft>
                <a:spcPct val="0"/>
              </a:spcAft>
              <a:tabLst>
                <a:tab pos="2148840" algn="l"/>
              </a:tabLst>
            </a:pPr>
            <a:r>
              <a:rPr lang="en-US" altLang="zh-CN" sz="6600" b="1" spc="-151" dirty="0" smtClean="0">
                <a:solidFill>
                  <a:schemeClr val="accent6">
                    <a:lumMod val="75000"/>
                  </a:schemeClr>
                </a:solidFill>
                <a:latin typeface="+mn-lt"/>
                <a:ea typeface="+mn-ea"/>
                <a:cs typeface="+mn-ea"/>
                <a:sym typeface="+mn-lt"/>
              </a:rPr>
              <a:t>THANKS</a:t>
            </a:r>
            <a:r>
              <a:rPr lang="zh-CN" altLang="en-US" sz="6600" b="1" spc="-151" dirty="0" smtClean="0">
                <a:solidFill>
                  <a:schemeClr val="accent6">
                    <a:lumMod val="75000"/>
                  </a:schemeClr>
                </a:solidFill>
                <a:latin typeface="+mn-lt"/>
                <a:ea typeface="+mn-ea"/>
                <a:cs typeface="+mn-ea"/>
                <a:sym typeface="+mn-lt"/>
              </a:rPr>
              <a:t>！</a:t>
            </a:r>
            <a:endParaRPr lang="en-US" altLang="zh-CN" sz="6600" b="1" spc="-151" dirty="0">
              <a:solidFill>
                <a:schemeClr val="accent6">
                  <a:lumMod val="75000"/>
                </a:schemeClr>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screen"/>
          <a:srcRect/>
          <a:stretch>
            <a:fillRect/>
          </a:stretch>
        </p:blipFill>
        <p:spPr>
          <a:xfrm>
            <a:off x="0" y="1389547"/>
            <a:ext cx="6243352" cy="3511885"/>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grpSp>
        <p:nvGrpSpPr>
          <p:cNvPr id="35" name="组合 34"/>
          <p:cNvGrpSpPr/>
          <p:nvPr/>
        </p:nvGrpSpPr>
        <p:grpSpPr>
          <a:xfrm>
            <a:off x="5134493" y="1288009"/>
            <a:ext cx="2217717" cy="2068920"/>
            <a:chOff x="957444" y="721804"/>
            <a:chExt cx="2217717" cy="2068920"/>
          </a:xfrm>
        </p:grpSpPr>
        <p:pic>
          <p:nvPicPr>
            <p:cNvPr id="36" name="图片 35"/>
            <p:cNvPicPr>
              <a:picLocks noChangeAspect="1"/>
            </p:cNvPicPr>
            <p:nvPr/>
          </p:nvPicPr>
          <p:blipFill rotWithShape="1">
            <a:blip r:embed="rId3" cstate="screen"/>
            <a:srcRect/>
            <a:stretch>
              <a:fillRect/>
            </a:stretch>
          </p:blipFill>
          <p:spPr>
            <a:xfrm>
              <a:off x="957444" y="721804"/>
              <a:ext cx="2217717" cy="2068920"/>
            </a:xfrm>
            <a:prstGeom prst="rect">
              <a:avLst/>
            </a:prstGeom>
            <a:ln>
              <a:noFill/>
            </a:ln>
          </p:spPr>
        </p:pic>
        <p:grpSp>
          <p:nvGrpSpPr>
            <p:cNvPr id="37" name="组合 36"/>
            <p:cNvGrpSpPr/>
            <p:nvPr/>
          </p:nvGrpSpPr>
          <p:grpSpPr>
            <a:xfrm>
              <a:off x="1219403" y="1214246"/>
              <a:ext cx="1600224" cy="957516"/>
              <a:chOff x="1219403" y="1804796"/>
              <a:chExt cx="1600224" cy="957516"/>
            </a:xfrm>
          </p:grpSpPr>
          <p:sp>
            <p:nvSpPr>
              <p:cNvPr id="38" name="文本框 37"/>
              <p:cNvSpPr txBox="1"/>
              <p:nvPr/>
            </p:nvSpPr>
            <p:spPr>
              <a:xfrm>
                <a:off x="1359584" y="1804796"/>
                <a:ext cx="1319861" cy="707799"/>
              </a:xfrm>
              <a:prstGeom prst="rect">
                <a:avLst/>
              </a:prstGeom>
              <a:noFill/>
            </p:spPr>
            <p:txBody>
              <a:bodyPr wrap="square" rtlCol="0">
                <a:spAutoFit/>
              </a:bodyPr>
              <a:lstStyle/>
              <a:p>
                <a:pPr algn="ctr"/>
                <a:r>
                  <a:rPr lang="en-US" altLang="zh-CN" sz="4000" b="1" dirty="0" smtClean="0">
                    <a:solidFill>
                      <a:schemeClr val="accent6">
                        <a:lumMod val="50000"/>
                      </a:schemeClr>
                    </a:solidFill>
                    <a:cs typeface="+mn-ea"/>
                    <a:sym typeface="+mn-lt"/>
                  </a:rPr>
                  <a:t>01</a:t>
                </a:r>
                <a:endParaRPr lang="zh-CN" altLang="en-US" sz="4000" b="1" dirty="0">
                  <a:solidFill>
                    <a:schemeClr val="accent6">
                      <a:lumMod val="50000"/>
                    </a:schemeClr>
                  </a:solidFill>
                  <a:cs typeface="+mn-ea"/>
                  <a:sym typeface="+mn-lt"/>
                </a:endParaRPr>
              </a:p>
            </p:txBody>
          </p:sp>
          <p:sp>
            <p:nvSpPr>
              <p:cNvPr id="39" name="文本框 38"/>
              <p:cNvSpPr txBox="1"/>
              <p:nvPr/>
            </p:nvSpPr>
            <p:spPr>
              <a:xfrm>
                <a:off x="1219403" y="2423758"/>
                <a:ext cx="1600224" cy="338554"/>
              </a:xfrm>
              <a:prstGeom prst="rect">
                <a:avLst/>
              </a:prstGeom>
              <a:noFill/>
            </p:spPr>
            <p:txBody>
              <a:bodyPr wrap="square" rtlCol="0">
                <a:spAutoFit/>
              </a:bodyPr>
              <a:lstStyle/>
              <a:p>
                <a:pPr algn="ctr"/>
                <a:r>
                  <a:rPr lang="en-US" altLang="zh-CN" sz="1600" b="1" dirty="0" smtClean="0">
                    <a:solidFill>
                      <a:schemeClr val="accent6">
                        <a:lumMod val="50000"/>
                      </a:schemeClr>
                    </a:solidFill>
                    <a:cs typeface="+mn-ea"/>
                    <a:sym typeface="+mn-lt"/>
                  </a:rPr>
                  <a:t>PART ONE</a:t>
                </a:r>
                <a:endParaRPr lang="en-US" altLang="zh-CN" sz="1600" b="1" dirty="0">
                  <a:solidFill>
                    <a:schemeClr val="accent6">
                      <a:lumMod val="50000"/>
                    </a:schemeClr>
                  </a:solidFill>
                  <a:cs typeface="+mn-ea"/>
                  <a:sym typeface="+mn-lt"/>
                </a:endParaRPr>
              </a:p>
            </p:txBody>
          </p:sp>
        </p:grpSp>
      </p:grpSp>
      <p:sp>
        <p:nvSpPr>
          <p:cNvPr id="40" name="文本框 39"/>
          <p:cNvSpPr txBox="1"/>
          <p:nvPr/>
        </p:nvSpPr>
        <p:spPr>
          <a:xfrm>
            <a:off x="7455092" y="1906970"/>
            <a:ext cx="43979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smtClean="0">
                <a:ln>
                  <a:noFill/>
                </a:ln>
                <a:solidFill>
                  <a:srgbClr val="4A7C04"/>
                </a:solidFill>
                <a:effectLst/>
                <a:uLnTx/>
                <a:uFillTx/>
                <a:cs typeface="+mn-ea"/>
                <a:sym typeface="+mn-lt"/>
              </a:rPr>
              <a:t>项目介绍</a:t>
            </a:r>
            <a:endParaRPr kumimoji="0" lang="zh-CN" altLang="en-US" sz="4800" b="0" i="0" u="none" strike="noStrike" kern="1200" cap="none" spc="0" normalizeH="0" baseline="0" noProof="0" dirty="0">
              <a:ln>
                <a:noFill/>
              </a:ln>
              <a:solidFill>
                <a:srgbClr val="4A7C04"/>
              </a:solidFill>
              <a:effectLst/>
              <a:uLnTx/>
              <a:uFillTx/>
              <a:cs typeface="+mn-ea"/>
              <a:sym typeface="+mn-lt"/>
            </a:endParaRPr>
          </a:p>
        </p:txBody>
      </p:sp>
      <p:sp>
        <p:nvSpPr>
          <p:cNvPr id="41" name="文本框 40"/>
          <p:cNvSpPr txBox="1"/>
          <p:nvPr/>
        </p:nvSpPr>
        <p:spPr>
          <a:xfrm flipH="1">
            <a:off x="7750002" y="3356929"/>
            <a:ext cx="3808135" cy="10618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A7C04"/>
                </a:solidFill>
                <a:effectLst/>
                <a:uLnTx/>
                <a:uFillTx/>
                <a:cs typeface="+mn-ea"/>
                <a:sym typeface="+mn-lt"/>
              </a:rPr>
              <a:t>在此添加关键章节概述在此添加关键章节概述在此添加关键章节概述在此添加关键章节概述在此添加关键章节概述</a:t>
            </a:r>
            <a:r>
              <a:rPr kumimoji="0" lang="zh-CN" altLang="en-US" sz="1400" b="0" i="0" u="none" strike="noStrike" kern="1200" cap="none" spc="0" normalizeH="0" baseline="0" noProof="0" dirty="0" smtClean="0">
                <a:ln>
                  <a:noFill/>
                </a:ln>
                <a:solidFill>
                  <a:srgbClr val="4A7C04"/>
                </a:solidFill>
                <a:effectLst/>
                <a:uLnTx/>
                <a:uFillTx/>
                <a:cs typeface="+mn-ea"/>
                <a:sym typeface="+mn-lt"/>
              </a:rPr>
              <a:t>。 </a:t>
            </a:r>
            <a:endParaRPr kumimoji="0" lang="en-US" altLang="zh-CN" sz="1400" b="0" i="0" u="none" strike="noStrike" kern="0" cap="none" spc="0" normalizeH="0" baseline="0" noProof="0" dirty="0">
              <a:ln>
                <a:noFill/>
              </a:ln>
              <a:solidFill>
                <a:srgbClr val="4A7C04"/>
              </a:solidFill>
              <a:effectLst/>
              <a:uLnTx/>
              <a:uFillTx/>
              <a:cs typeface="+mn-ea"/>
              <a:sym typeface="+mn-lt"/>
            </a:endParaRPr>
          </a:p>
        </p:txBody>
      </p:sp>
      <p:sp>
        <p:nvSpPr>
          <p:cNvPr id="42" name="矩形 41"/>
          <p:cNvSpPr/>
          <p:nvPr/>
        </p:nvSpPr>
        <p:spPr>
          <a:xfrm>
            <a:off x="9534326" y="2969952"/>
            <a:ext cx="239486" cy="239486"/>
          </a:xfrm>
          <a:prstGeom prst="rect">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2000"/>
                                        <p:tgtEl>
                                          <p:spTgt spid="35"/>
                                        </p:tgtEl>
                                      </p:cBhvr>
                                    </p:animEffect>
                                    <p:anim calcmode="lin" valueType="num">
                                      <p:cBhvr>
                                        <p:cTn id="15" dur="2000" fill="hold"/>
                                        <p:tgtEl>
                                          <p:spTgt spid="35"/>
                                        </p:tgtEl>
                                        <p:attrNameLst>
                                          <p:attrName>ppt_w</p:attrName>
                                        </p:attrNameLst>
                                      </p:cBhvr>
                                      <p:tavLst>
                                        <p:tav tm="0" fmla="#ppt_w*sin(2.5*pi*$)">
                                          <p:val>
                                            <p:fltVal val="0"/>
                                          </p:val>
                                        </p:tav>
                                        <p:tav tm="100000">
                                          <p:val>
                                            <p:fltVal val="1"/>
                                          </p:val>
                                        </p:tav>
                                      </p:tavLst>
                                    </p:anim>
                                    <p:anim calcmode="lin" valueType="num">
                                      <p:cBhvr>
                                        <p:cTn id="16"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7" name="组合 16"/>
          <p:cNvGrpSpPr/>
          <p:nvPr/>
        </p:nvGrpSpPr>
        <p:grpSpPr>
          <a:xfrm>
            <a:off x="775528" y="4375411"/>
            <a:ext cx="3340345" cy="1557967"/>
            <a:chOff x="690687" y="4837325"/>
            <a:chExt cx="3340345" cy="1557967"/>
          </a:xfrm>
        </p:grpSpPr>
        <p:sp>
          <p:nvSpPr>
            <p:cNvPr id="18" name="矩形 17"/>
            <p:cNvSpPr/>
            <p:nvPr/>
          </p:nvSpPr>
          <p:spPr>
            <a:xfrm>
              <a:off x="690687" y="4837325"/>
              <a:ext cx="3340345" cy="1557967"/>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p:cNvSpPr txBox="1"/>
            <p:nvPr/>
          </p:nvSpPr>
          <p:spPr>
            <a:xfrm>
              <a:off x="1304381" y="4921225"/>
              <a:ext cx="2051942" cy="369332"/>
            </a:xfrm>
            <a:prstGeom prst="rect">
              <a:avLst/>
            </a:prstGeom>
            <a:noFill/>
          </p:spPr>
          <p:txBody>
            <a:bodyPr wrap="square" rtlCol="0">
              <a:spAutoFit/>
            </a:bodyPr>
            <a:lstStyle/>
            <a:p>
              <a:pPr algn="dist"/>
              <a:r>
                <a:rPr lang="zh-CN" altLang="en-US" b="1" spc="100" dirty="0">
                  <a:solidFill>
                    <a:srgbClr val="4A7C04"/>
                  </a:solidFill>
                  <a:cs typeface="+mn-ea"/>
                  <a:sym typeface="+mn-lt"/>
                </a:rPr>
                <a:t>请输入标题</a:t>
              </a:r>
            </a:p>
          </p:txBody>
        </p:sp>
        <p:sp>
          <p:nvSpPr>
            <p:cNvPr id="20" name="文本框 19"/>
            <p:cNvSpPr txBox="1"/>
            <p:nvPr/>
          </p:nvSpPr>
          <p:spPr>
            <a:xfrm>
              <a:off x="1304381" y="5256043"/>
              <a:ext cx="2566765" cy="923330"/>
            </a:xfrm>
            <a:prstGeom prst="rect">
              <a:avLst/>
            </a:prstGeom>
            <a:noFill/>
          </p:spPr>
          <p:txBody>
            <a:bodyPr wrap="square" rtlCol="0">
              <a:spAutoFit/>
            </a:bodyPr>
            <a:lstStyle/>
            <a:p>
              <a:pPr algn="just">
                <a:lnSpc>
                  <a:spcPct val="150000"/>
                </a:lnSpc>
              </a:pPr>
              <a:r>
                <a:rPr lang="zh-CN" altLang="en-US" sz="1200" spc="100" dirty="0">
                  <a:solidFill>
                    <a:schemeClr val="tx1">
                      <a:lumMod val="50000"/>
                      <a:lumOff val="50000"/>
                    </a:schemeClr>
                  </a:solidFill>
                  <a:cs typeface="+mn-ea"/>
                  <a:sym typeface="+mn-lt"/>
                </a:rPr>
                <a:t>单击此处添加您的文本或者复制您适合的内容粘贴到此以填充文本框。单击此处添加您的</a:t>
              </a:r>
              <a:r>
                <a:rPr lang="zh-CN" altLang="en-US" sz="1200" spc="100" dirty="0" smtClean="0">
                  <a:solidFill>
                    <a:schemeClr val="tx1">
                      <a:lumMod val="50000"/>
                      <a:lumOff val="50000"/>
                    </a:schemeClr>
                  </a:solidFill>
                  <a:cs typeface="+mn-ea"/>
                  <a:sym typeface="+mn-lt"/>
                </a:rPr>
                <a:t>文本</a:t>
              </a:r>
              <a:endParaRPr lang="zh-CN" altLang="en-US" sz="1200" spc="100" dirty="0">
                <a:solidFill>
                  <a:schemeClr val="tx1">
                    <a:lumMod val="50000"/>
                    <a:lumOff val="50000"/>
                  </a:schemeClr>
                </a:solidFill>
                <a:cs typeface="+mn-ea"/>
                <a:sym typeface="+mn-lt"/>
              </a:endParaRPr>
            </a:p>
          </p:txBody>
        </p:sp>
        <p:grpSp>
          <p:nvGrpSpPr>
            <p:cNvPr id="21" name="组合 20"/>
            <p:cNvGrpSpPr/>
            <p:nvPr/>
          </p:nvGrpSpPr>
          <p:grpSpPr>
            <a:xfrm>
              <a:off x="690687" y="5374913"/>
              <a:ext cx="483195" cy="525289"/>
              <a:chOff x="690687" y="5150220"/>
              <a:chExt cx="629085" cy="683888"/>
            </a:xfrm>
          </p:grpSpPr>
          <p:sp>
            <p:nvSpPr>
              <p:cNvPr id="22" name="矩形 21"/>
              <p:cNvSpPr/>
              <p:nvPr/>
            </p:nvSpPr>
            <p:spPr>
              <a:xfrm>
                <a:off x="690687" y="5150220"/>
                <a:ext cx="629085" cy="683888"/>
              </a:xfrm>
              <a:prstGeom prst="rect">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Freeform: Shape 34"/>
              <p:cNvSpPr/>
              <p:nvPr/>
            </p:nvSpPr>
            <p:spPr bwMode="auto">
              <a:xfrm>
                <a:off x="777543" y="5235400"/>
                <a:ext cx="455371" cy="513527"/>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grpSp>
        <p:nvGrpSpPr>
          <p:cNvPr id="24" name="组合 23"/>
          <p:cNvGrpSpPr/>
          <p:nvPr/>
        </p:nvGrpSpPr>
        <p:grpSpPr>
          <a:xfrm>
            <a:off x="4313087" y="4375411"/>
            <a:ext cx="3340345" cy="1557967"/>
            <a:chOff x="4228246" y="4837325"/>
            <a:chExt cx="3340345" cy="1557967"/>
          </a:xfrm>
        </p:grpSpPr>
        <p:sp>
          <p:nvSpPr>
            <p:cNvPr id="25" name="矩形 24"/>
            <p:cNvSpPr/>
            <p:nvPr/>
          </p:nvSpPr>
          <p:spPr>
            <a:xfrm>
              <a:off x="4228246" y="4837325"/>
              <a:ext cx="3340345" cy="1557967"/>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p:cNvSpPr txBox="1"/>
            <p:nvPr/>
          </p:nvSpPr>
          <p:spPr>
            <a:xfrm>
              <a:off x="4841940" y="4921225"/>
              <a:ext cx="2051942" cy="369332"/>
            </a:xfrm>
            <a:prstGeom prst="rect">
              <a:avLst/>
            </a:prstGeom>
            <a:noFill/>
          </p:spPr>
          <p:txBody>
            <a:bodyPr wrap="square" rtlCol="0">
              <a:spAutoFit/>
            </a:bodyPr>
            <a:lstStyle/>
            <a:p>
              <a:pPr algn="dist"/>
              <a:r>
                <a:rPr lang="zh-CN" altLang="en-US" b="1" spc="100" dirty="0">
                  <a:solidFill>
                    <a:srgbClr val="4A7C04"/>
                  </a:solidFill>
                  <a:cs typeface="+mn-ea"/>
                  <a:sym typeface="+mn-lt"/>
                </a:rPr>
                <a:t>请输入标题</a:t>
              </a:r>
            </a:p>
          </p:txBody>
        </p:sp>
        <p:sp>
          <p:nvSpPr>
            <p:cNvPr id="27" name="文本框 26"/>
            <p:cNvSpPr txBox="1"/>
            <p:nvPr/>
          </p:nvSpPr>
          <p:spPr>
            <a:xfrm>
              <a:off x="4841940" y="5256043"/>
              <a:ext cx="2566765" cy="923330"/>
            </a:xfrm>
            <a:prstGeom prst="rect">
              <a:avLst/>
            </a:prstGeom>
            <a:noFill/>
          </p:spPr>
          <p:txBody>
            <a:bodyPr wrap="square" rtlCol="0">
              <a:spAutoFit/>
            </a:bodyPr>
            <a:lstStyle/>
            <a:p>
              <a:pPr algn="just">
                <a:lnSpc>
                  <a:spcPct val="150000"/>
                </a:lnSpc>
              </a:pPr>
              <a:r>
                <a:rPr lang="zh-CN" altLang="en-US" sz="1200" spc="100" dirty="0">
                  <a:solidFill>
                    <a:schemeClr val="tx1">
                      <a:lumMod val="50000"/>
                      <a:lumOff val="50000"/>
                    </a:schemeClr>
                  </a:solidFill>
                  <a:cs typeface="+mn-ea"/>
                  <a:sym typeface="+mn-lt"/>
                </a:rPr>
                <a:t>单击此处添加您的文本或者复制您适合的内容粘贴到此以填充文本框。单击此处添加您的</a:t>
              </a:r>
              <a:r>
                <a:rPr lang="zh-CN" altLang="en-US" sz="1200" spc="100" dirty="0" smtClean="0">
                  <a:solidFill>
                    <a:schemeClr val="tx1">
                      <a:lumMod val="50000"/>
                      <a:lumOff val="50000"/>
                    </a:schemeClr>
                  </a:solidFill>
                  <a:cs typeface="+mn-ea"/>
                  <a:sym typeface="+mn-lt"/>
                </a:rPr>
                <a:t>文本</a:t>
              </a:r>
              <a:endParaRPr lang="zh-CN" altLang="en-US" sz="1200" spc="100" dirty="0">
                <a:solidFill>
                  <a:schemeClr val="tx1">
                    <a:lumMod val="50000"/>
                    <a:lumOff val="50000"/>
                  </a:schemeClr>
                </a:solidFill>
                <a:cs typeface="+mn-ea"/>
                <a:sym typeface="+mn-lt"/>
              </a:endParaRPr>
            </a:p>
          </p:txBody>
        </p:sp>
        <p:grpSp>
          <p:nvGrpSpPr>
            <p:cNvPr id="28" name="组合 27"/>
            <p:cNvGrpSpPr/>
            <p:nvPr/>
          </p:nvGrpSpPr>
          <p:grpSpPr>
            <a:xfrm>
              <a:off x="4228246" y="5374913"/>
              <a:ext cx="483195" cy="525289"/>
              <a:chOff x="690687" y="5150220"/>
              <a:chExt cx="629085" cy="683888"/>
            </a:xfrm>
          </p:grpSpPr>
          <p:sp>
            <p:nvSpPr>
              <p:cNvPr id="29" name="矩形 28"/>
              <p:cNvSpPr/>
              <p:nvPr/>
            </p:nvSpPr>
            <p:spPr>
              <a:xfrm>
                <a:off x="690687" y="5150220"/>
                <a:ext cx="629085" cy="683888"/>
              </a:xfrm>
              <a:prstGeom prst="rect">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Shape 34"/>
              <p:cNvSpPr/>
              <p:nvPr/>
            </p:nvSpPr>
            <p:spPr bwMode="auto">
              <a:xfrm>
                <a:off x="777543" y="5235400"/>
                <a:ext cx="455371" cy="513527"/>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grpSp>
        <p:nvGrpSpPr>
          <p:cNvPr id="31" name="组合 30"/>
          <p:cNvGrpSpPr/>
          <p:nvPr/>
        </p:nvGrpSpPr>
        <p:grpSpPr>
          <a:xfrm>
            <a:off x="7850646" y="4375411"/>
            <a:ext cx="3340345" cy="1557967"/>
            <a:chOff x="7765805" y="4837325"/>
            <a:chExt cx="3340345" cy="1557967"/>
          </a:xfrm>
        </p:grpSpPr>
        <p:sp>
          <p:nvSpPr>
            <p:cNvPr id="32" name="矩形 31"/>
            <p:cNvSpPr/>
            <p:nvPr/>
          </p:nvSpPr>
          <p:spPr>
            <a:xfrm>
              <a:off x="7765805" y="4837325"/>
              <a:ext cx="3340345" cy="1557967"/>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p:cNvSpPr txBox="1"/>
            <p:nvPr/>
          </p:nvSpPr>
          <p:spPr>
            <a:xfrm>
              <a:off x="8379499" y="4921225"/>
              <a:ext cx="2051942" cy="369332"/>
            </a:xfrm>
            <a:prstGeom prst="rect">
              <a:avLst/>
            </a:prstGeom>
            <a:noFill/>
          </p:spPr>
          <p:txBody>
            <a:bodyPr wrap="square" rtlCol="0">
              <a:spAutoFit/>
            </a:bodyPr>
            <a:lstStyle/>
            <a:p>
              <a:pPr algn="dist"/>
              <a:r>
                <a:rPr lang="zh-CN" altLang="en-US" b="1" spc="100" dirty="0">
                  <a:solidFill>
                    <a:srgbClr val="4A7C04"/>
                  </a:solidFill>
                  <a:cs typeface="+mn-ea"/>
                  <a:sym typeface="+mn-lt"/>
                </a:rPr>
                <a:t>请输入标题</a:t>
              </a:r>
            </a:p>
          </p:txBody>
        </p:sp>
        <p:sp>
          <p:nvSpPr>
            <p:cNvPr id="34" name="文本框 33"/>
            <p:cNvSpPr txBox="1"/>
            <p:nvPr/>
          </p:nvSpPr>
          <p:spPr>
            <a:xfrm>
              <a:off x="8379499" y="5256043"/>
              <a:ext cx="2566765" cy="923330"/>
            </a:xfrm>
            <a:prstGeom prst="rect">
              <a:avLst/>
            </a:prstGeom>
            <a:noFill/>
          </p:spPr>
          <p:txBody>
            <a:bodyPr wrap="square" rtlCol="0">
              <a:spAutoFit/>
            </a:bodyPr>
            <a:lstStyle/>
            <a:p>
              <a:pPr algn="just">
                <a:lnSpc>
                  <a:spcPct val="150000"/>
                </a:lnSpc>
              </a:pPr>
              <a:r>
                <a:rPr lang="zh-CN" altLang="en-US" sz="1200" spc="100" dirty="0">
                  <a:solidFill>
                    <a:schemeClr val="tx1">
                      <a:lumMod val="50000"/>
                      <a:lumOff val="50000"/>
                    </a:schemeClr>
                  </a:solidFill>
                  <a:cs typeface="+mn-ea"/>
                  <a:sym typeface="+mn-lt"/>
                </a:rPr>
                <a:t>单击此处添加您的文本或者复制您适合的内容粘贴到此以填充文本框。单击此处添加您的</a:t>
              </a:r>
              <a:r>
                <a:rPr lang="zh-CN" altLang="en-US" sz="1200" spc="100" dirty="0" smtClean="0">
                  <a:solidFill>
                    <a:schemeClr val="tx1">
                      <a:lumMod val="50000"/>
                      <a:lumOff val="50000"/>
                    </a:schemeClr>
                  </a:solidFill>
                  <a:cs typeface="+mn-ea"/>
                  <a:sym typeface="+mn-lt"/>
                </a:rPr>
                <a:t>文本</a:t>
              </a:r>
              <a:endParaRPr lang="zh-CN" altLang="en-US" sz="1200" spc="100" dirty="0">
                <a:solidFill>
                  <a:schemeClr val="tx1">
                    <a:lumMod val="50000"/>
                    <a:lumOff val="50000"/>
                  </a:schemeClr>
                </a:solidFill>
                <a:cs typeface="+mn-ea"/>
                <a:sym typeface="+mn-lt"/>
              </a:endParaRPr>
            </a:p>
          </p:txBody>
        </p:sp>
        <p:grpSp>
          <p:nvGrpSpPr>
            <p:cNvPr id="43" name="组合 42"/>
            <p:cNvGrpSpPr/>
            <p:nvPr/>
          </p:nvGrpSpPr>
          <p:grpSpPr>
            <a:xfrm>
              <a:off x="7765805" y="5374913"/>
              <a:ext cx="483195" cy="525289"/>
              <a:chOff x="690687" y="5150220"/>
              <a:chExt cx="629085" cy="683888"/>
            </a:xfrm>
          </p:grpSpPr>
          <p:sp>
            <p:nvSpPr>
              <p:cNvPr id="44" name="矩形 43"/>
              <p:cNvSpPr/>
              <p:nvPr/>
            </p:nvSpPr>
            <p:spPr>
              <a:xfrm>
                <a:off x="690687" y="5150220"/>
                <a:ext cx="629085" cy="683888"/>
              </a:xfrm>
              <a:prstGeom prst="rect">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Freeform: Shape 34"/>
              <p:cNvSpPr/>
              <p:nvPr/>
            </p:nvSpPr>
            <p:spPr bwMode="auto">
              <a:xfrm>
                <a:off x="777543" y="5235400"/>
                <a:ext cx="455371" cy="513527"/>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sp>
        <p:nvSpPr>
          <p:cNvPr id="46" name="文本框 45"/>
          <p:cNvSpPr txBox="1"/>
          <p:nvPr/>
        </p:nvSpPr>
        <p:spPr>
          <a:xfrm>
            <a:off x="775528" y="1663169"/>
            <a:ext cx="2544142" cy="523220"/>
          </a:xfrm>
          <a:prstGeom prst="rect">
            <a:avLst/>
          </a:prstGeom>
          <a:noFill/>
        </p:spPr>
        <p:txBody>
          <a:bodyPr vert="horz" wrap="square" rtlCol="0">
            <a:spAutoFit/>
          </a:bodyPr>
          <a:lstStyle/>
          <a:p>
            <a:pPr algn="dist"/>
            <a:r>
              <a:rPr lang="en-US" altLang="zh-CN" sz="2800" dirty="0">
                <a:solidFill>
                  <a:srgbClr val="C5E0B4"/>
                </a:solidFill>
                <a:cs typeface="+mn-ea"/>
                <a:sym typeface="+mn-lt"/>
              </a:rPr>
              <a:t>BROCHURE</a:t>
            </a:r>
            <a:endParaRPr lang="zh-CN" altLang="en-US" sz="2800" dirty="0">
              <a:solidFill>
                <a:srgbClr val="C5E0B4"/>
              </a:solidFill>
              <a:cs typeface="+mn-ea"/>
              <a:sym typeface="+mn-lt"/>
            </a:endParaRPr>
          </a:p>
        </p:txBody>
      </p:sp>
      <p:sp>
        <p:nvSpPr>
          <p:cNvPr id="47" name="文本框 46"/>
          <p:cNvSpPr txBox="1"/>
          <p:nvPr/>
        </p:nvSpPr>
        <p:spPr>
          <a:xfrm>
            <a:off x="775528" y="1274585"/>
            <a:ext cx="2915662" cy="461665"/>
          </a:xfrm>
          <a:prstGeom prst="rect">
            <a:avLst/>
          </a:prstGeom>
          <a:noFill/>
        </p:spPr>
        <p:txBody>
          <a:bodyPr wrap="square" rtlCol="0">
            <a:spAutoFit/>
          </a:bodyPr>
          <a:lstStyle/>
          <a:p>
            <a:pPr algn="dist"/>
            <a:r>
              <a:rPr lang="zh-CN" altLang="en-US" sz="2400" spc="100" dirty="0">
                <a:solidFill>
                  <a:srgbClr val="4A7C04"/>
                </a:solidFill>
                <a:cs typeface="+mn-ea"/>
                <a:sym typeface="+mn-lt"/>
              </a:rPr>
              <a:t>在此输入您的内容</a:t>
            </a:r>
          </a:p>
        </p:txBody>
      </p:sp>
      <p:sp>
        <p:nvSpPr>
          <p:cNvPr id="48" name="文本框 47"/>
          <p:cNvSpPr txBox="1"/>
          <p:nvPr/>
        </p:nvSpPr>
        <p:spPr>
          <a:xfrm>
            <a:off x="775528" y="2863872"/>
            <a:ext cx="2995384" cy="923330"/>
          </a:xfrm>
          <a:prstGeom prst="rect">
            <a:avLst/>
          </a:prstGeom>
          <a:noFill/>
        </p:spPr>
        <p:txBody>
          <a:bodyPr wrap="square" rtlCol="0">
            <a:spAutoFit/>
          </a:bodyPr>
          <a:lstStyle/>
          <a:p>
            <a:pPr algn="just">
              <a:lnSpc>
                <a:spcPct val="150000"/>
              </a:lnSpc>
            </a:pPr>
            <a:r>
              <a:rPr lang="zh-CN" altLang="en-US" sz="1200" spc="100" dirty="0">
                <a:solidFill>
                  <a:schemeClr val="bg2">
                    <a:lumMod val="10000"/>
                  </a:schemeClr>
                </a:solidFill>
                <a:cs typeface="+mn-ea"/>
                <a:sym typeface="+mn-lt"/>
              </a:rPr>
              <a:t>单击此处添加您的文本或者复制您适合的内容粘贴到此以填充文本框。单击此处添加您的文本或者复制您适合</a:t>
            </a:r>
            <a:r>
              <a:rPr lang="zh-CN" altLang="en-US" sz="1200" spc="100" dirty="0" smtClean="0">
                <a:solidFill>
                  <a:schemeClr val="bg2">
                    <a:lumMod val="10000"/>
                  </a:schemeClr>
                </a:solidFill>
                <a:cs typeface="+mn-ea"/>
                <a:sym typeface="+mn-lt"/>
              </a:rPr>
              <a:t>的</a:t>
            </a:r>
            <a:endParaRPr lang="zh-CN" altLang="en-US" sz="1200" spc="100" dirty="0">
              <a:solidFill>
                <a:schemeClr val="bg2">
                  <a:lumMod val="10000"/>
                </a:schemeClr>
              </a:solidFill>
              <a:cs typeface="+mn-ea"/>
              <a:sym typeface="+mn-lt"/>
            </a:endParaRPr>
          </a:p>
        </p:txBody>
      </p:sp>
      <p:sp>
        <p:nvSpPr>
          <p:cNvPr id="49" name="文本框 48"/>
          <p:cNvSpPr txBox="1"/>
          <p:nvPr/>
        </p:nvSpPr>
        <p:spPr>
          <a:xfrm>
            <a:off x="775528" y="2510024"/>
            <a:ext cx="4730772" cy="307777"/>
          </a:xfrm>
          <a:prstGeom prst="rect">
            <a:avLst/>
          </a:prstGeom>
          <a:noFill/>
        </p:spPr>
        <p:txBody>
          <a:bodyPr wrap="square" rtlCol="0">
            <a:spAutoFit/>
          </a:bodyPr>
          <a:lstStyle/>
          <a:p>
            <a:pPr algn="dist"/>
            <a:r>
              <a:rPr lang="en-US" altLang="zh-CN" sz="1400" dirty="0">
                <a:solidFill>
                  <a:schemeClr val="bg2">
                    <a:lumMod val="10000"/>
                  </a:schemeClr>
                </a:solidFill>
                <a:cs typeface="+mn-ea"/>
                <a:sym typeface="+mn-lt"/>
              </a:rPr>
              <a:t>GREEN AGRICULTURE DEVELOPMENT</a:t>
            </a:r>
            <a:endParaRPr lang="zh-CN" altLang="en-US" sz="1400" dirty="0">
              <a:solidFill>
                <a:schemeClr val="bg2">
                  <a:lumMod val="10000"/>
                </a:schemeClr>
              </a:solidFill>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项目介绍</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pic>
        <p:nvPicPr>
          <p:cNvPr id="53" name="图片 52"/>
          <p:cNvPicPr>
            <a:picLocks noChangeAspect="1"/>
          </p:cNvPicPr>
          <p:nvPr/>
        </p:nvPicPr>
        <p:blipFill>
          <a:blip r:embed="rId2" cstate="screen"/>
          <a:srcRect/>
          <a:stretch>
            <a:fillRect/>
          </a:stretch>
        </p:blipFill>
        <p:spPr>
          <a:xfrm>
            <a:off x="6180841" y="1254808"/>
            <a:ext cx="5010149" cy="2818208"/>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0" fill="hold"/>
                                        <p:tgtEl>
                                          <p:spTgt spid="24"/>
                                        </p:tgtEl>
                                        <p:attrNameLst>
                                          <p:attrName>ppt_x</p:attrName>
                                        </p:attrNameLst>
                                      </p:cBhvr>
                                      <p:tavLst>
                                        <p:tav tm="0">
                                          <p:val>
                                            <p:strVal val="1+#ppt_w/2"/>
                                          </p:val>
                                        </p:tav>
                                        <p:tav tm="100000">
                                          <p:val>
                                            <p:strVal val="#ppt_x"/>
                                          </p:val>
                                        </p:tav>
                                      </p:tavLst>
                                    </p:anim>
                                    <p:anim calcmode="lin" valueType="num">
                                      <p:cBhvr additive="base">
                                        <p:cTn id="12" dur="10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1000" fill="hold"/>
                                        <p:tgtEl>
                                          <p:spTgt spid="46"/>
                                        </p:tgtEl>
                                        <p:attrNameLst>
                                          <p:attrName>ppt_x</p:attrName>
                                        </p:attrNameLst>
                                      </p:cBhvr>
                                      <p:tavLst>
                                        <p:tav tm="0">
                                          <p:val>
                                            <p:strVal val="1+#ppt_w/2"/>
                                          </p:val>
                                        </p:tav>
                                        <p:tav tm="100000">
                                          <p:val>
                                            <p:strVal val="#ppt_x"/>
                                          </p:val>
                                        </p:tav>
                                      </p:tavLst>
                                    </p:anim>
                                    <p:anim calcmode="lin" valueType="num">
                                      <p:cBhvr additive="base">
                                        <p:cTn id="20" dur="1000" fill="hold"/>
                                        <p:tgtEl>
                                          <p:spTgt spid="4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1000" fill="hold"/>
                                        <p:tgtEl>
                                          <p:spTgt spid="47"/>
                                        </p:tgtEl>
                                        <p:attrNameLst>
                                          <p:attrName>ppt_x</p:attrName>
                                        </p:attrNameLst>
                                      </p:cBhvr>
                                      <p:tavLst>
                                        <p:tav tm="0">
                                          <p:val>
                                            <p:strVal val="1+#ppt_w/2"/>
                                          </p:val>
                                        </p:tav>
                                        <p:tav tm="100000">
                                          <p:val>
                                            <p:strVal val="#ppt_x"/>
                                          </p:val>
                                        </p:tav>
                                      </p:tavLst>
                                    </p:anim>
                                    <p:anim calcmode="lin" valueType="num">
                                      <p:cBhvr additive="base">
                                        <p:cTn id="24" dur="10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1000" fill="hold"/>
                                        <p:tgtEl>
                                          <p:spTgt spid="48"/>
                                        </p:tgtEl>
                                        <p:attrNameLst>
                                          <p:attrName>ppt_x</p:attrName>
                                        </p:attrNameLst>
                                      </p:cBhvr>
                                      <p:tavLst>
                                        <p:tav tm="0">
                                          <p:val>
                                            <p:strVal val="1+#ppt_w/2"/>
                                          </p:val>
                                        </p:tav>
                                        <p:tav tm="100000">
                                          <p:val>
                                            <p:strVal val="#ppt_x"/>
                                          </p:val>
                                        </p:tav>
                                      </p:tavLst>
                                    </p:anim>
                                    <p:anim calcmode="lin" valueType="num">
                                      <p:cBhvr additive="base">
                                        <p:cTn id="28" dur="10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1000" fill="hold"/>
                                        <p:tgtEl>
                                          <p:spTgt spid="49"/>
                                        </p:tgtEl>
                                        <p:attrNameLst>
                                          <p:attrName>ppt_x</p:attrName>
                                        </p:attrNameLst>
                                      </p:cBhvr>
                                      <p:tavLst>
                                        <p:tav tm="0">
                                          <p:val>
                                            <p:strVal val="1+#ppt_w/2"/>
                                          </p:val>
                                        </p:tav>
                                        <p:tav tm="100000">
                                          <p:val>
                                            <p:strVal val="#ppt_x"/>
                                          </p:val>
                                        </p:tav>
                                      </p:tavLst>
                                    </p:anim>
                                    <p:anim calcmode="lin" valueType="num">
                                      <p:cBhvr additive="base">
                                        <p:cTn id="32" dur="10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p:cNvPicPr>
            <a:picLocks noChangeAspect="1"/>
          </p:cNvPicPr>
          <p:nvPr/>
        </p:nvPicPr>
        <p:blipFill>
          <a:blip r:embed="rId2" cstate="screen"/>
          <a:srcRect/>
          <a:stretch>
            <a:fillRect/>
          </a:stretch>
        </p:blipFill>
        <p:spPr>
          <a:xfrm>
            <a:off x="8224144" y="1595346"/>
            <a:ext cx="3495002" cy="1965938"/>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项目介绍</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pic>
        <p:nvPicPr>
          <p:cNvPr id="35" name="图片占位符 38"/>
          <p:cNvPicPr>
            <a:picLocks noChangeAspect="1"/>
          </p:cNvPicPr>
          <p:nvPr/>
        </p:nvPicPr>
        <p:blipFill>
          <a:blip r:embed="rId3" cstate="screen"/>
          <a:stretch>
            <a:fillRect/>
          </a:stretch>
        </p:blipFill>
        <p:spPr>
          <a:xfrm>
            <a:off x="923642" y="1584517"/>
            <a:ext cx="2967097" cy="1978064"/>
          </a:xfrm>
          <a:prstGeom prst="rect">
            <a:avLst/>
          </a:prstGeom>
        </p:spPr>
      </p:pic>
      <p:pic>
        <p:nvPicPr>
          <p:cNvPr id="36" name="图片占位符 39"/>
          <p:cNvPicPr>
            <a:picLocks noChangeAspect="1"/>
          </p:cNvPicPr>
          <p:nvPr/>
        </p:nvPicPr>
        <p:blipFill>
          <a:blip r:embed="rId4" cstate="screen"/>
          <a:stretch>
            <a:fillRect/>
          </a:stretch>
        </p:blipFill>
        <p:spPr>
          <a:xfrm>
            <a:off x="4565457" y="1595346"/>
            <a:ext cx="2983968" cy="1965938"/>
          </a:xfrm>
          <a:prstGeom prst="rect">
            <a:avLst/>
          </a:prstGeom>
        </p:spPr>
      </p:pic>
      <p:sp>
        <p:nvSpPr>
          <p:cNvPr id="52" name="等腰三角形 51"/>
          <p:cNvSpPr/>
          <p:nvPr/>
        </p:nvSpPr>
        <p:spPr>
          <a:xfrm>
            <a:off x="4564225" y="1581055"/>
            <a:ext cx="700837" cy="1994513"/>
          </a:xfrm>
          <a:custGeom>
            <a:avLst/>
            <a:gdLst>
              <a:gd name="connsiteX0" fmla="*/ 0 w 1196137"/>
              <a:gd name="connsiteY0" fmla="*/ 1984988 h 1984988"/>
              <a:gd name="connsiteX1" fmla="*/ 497928 w 1196137"/>
              <a:gd name="connsiteY1" fmla="*/ 0 h 1984988"/>
              <a:gd name="connsiteX2" fmla="*/ 1196137 w 1196137"/>
              <a:gd name="connsiteY2" fmla="*/ 1984988 h 1984988"/>
              <a:gd name="connsiteX3" fmla="*/ 0 w 1196137"/>
              <a:gd name="connsiteY3" fmla="*/ 1984988 h 1984988"/>
              <a:gd name="connsiteX0-1" fmla="*/ 0 w 700837"/>
              <a:gd name="connsiteY0-2" fmla="*/ 1994513 h 1994513"/>
              <a:gd name="connsiteX1-3" fmla="*/ 2628 w 700837"/>
              <a:gd name="connsiteY1-4" fmla="*/ 0 h 1994513"/>
              <a:gd name="connsiteX2-5" fmla="*/ 700837 w 700837"/>
              <a:gd name="connsiteY2-6" fmla="*/ 1984988 h 1994513"/>
              <a:gd name="connsiteX3-7" fmla="*/ 0 w 700837"/>
              <a:gd name="connsiteY3-8" fmla="*/ 1994513 h 1994513"/>
            </a:gdLst>
            <a:ahLst/>
            <a:cxnLst>
              <a:cxn ang="0">
                <a:pos x="connsiteX0-1" y="connsiteY0-2"/>
              </a:cxn>
              <a:cxn ang="0">
                <a:pos x="connsiteX1-3" y="connsiteY1-4"/>
              </a:cxn>
              <a:cxn ang="0">
                <a:pos x="connsiteX2-5" y="connsiteY2-6"/>
              </a:cxn>
              <a:cxn ang="0">
                <a:pos x="connsiteX3-7" y="connsiteY3-8"/>
              </a:cxn>
            </a:cxnLst>
            <a:rect l="l" t="t" r="r" b="b"/>
            <a:pathLst>
              <a:path w="700837" h="1994513">
                <a:moveTo>
                  <a:pt x="0" y="1994513"/>
                </a:moveTo>
                <a:lnTo>
                  <a:pt x="2628" y="0"/>
                </a:lnTo>
                <a:lnTo>
                  <a:pt x="700837" y="1984988"/>
                </a:lnTo>
                <a:lnTo>
                  <a:pt x="0" y="1994513"/>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endParaRPr lang="en-US" altLang="zh-CN" dirty="0" smtClean="0">
              <a:cs typeface="+mn-ea"/>
              <a:sym typeface="+mn-lt"/>
            </a:endParaRPr>
          </a:p>
          <a:p>
            <a:pPr algn="ctr"/>
            <a:endParaRPr lang="en-US" altLang="zh-CN" dirty="0">
              <a:cs typeface="+mn-ea"/>
              <a:sym typeface="+mn-lt"/>
            </a:endParaRPr>
          </a:p>
          <a:p>
            <a:pPr algn="ctr"/>
            <a:endParaRPr lang="en-US" altLang="zh-CN" dirty="0" smtClean="0">
              <a:cs typeface="+mn-ea"/>
              <a:sym typeface="+mn-lt"/>
            </a:endParaRPr>
          </a:p>
          <a:p>
            <a:pPr algn="ctr"/>
            <a:endParaRPr lang="en-US" altLang="zh-CN" dirty="0">
              <a:cs typeface="+mn-ea"/>
              <a:sym typeface="+mn-lt"/>
            </a:endParaRPr>
          </a:p>
          <a:p>
            <a:pPr algn="ctr"/>
            <a:endParaRPr lang="en-US" altLang="zh-CN" dirty="0" smtClean="0">
              <a:cs typeface="+mn-ea"/>
              <a:sym typeface="+mn-lt"/>
            </a:endParaRPr>
          </a:p>
          <a:p>
            <a:pPr algn="ctr"/>
            <a:endParaRPr lang="en-US" altLang="zh-CN" dirty="0">
              <a:cs typeface="+mn-ea"/>
              <a:sym typeface="+mn-lt"/>
            </a:endParaRPr>
          </a:p>
          <a:p>
            <a:pPr algn="ctr"/>
            <a:r>
              <a:rPr lang="en-US" altLang="zh-CN" dirty="0" smtClean="0">
                <a:cs typeface="+mn-ea"/>
                <a:sym typeface="+mn-lt"/>
              </a:rPr>
              <a:t>02</a:t>
            </a:r>
            <a:endParaRPr lang="en-US" altLang="zh-CN" dirty="0">
              <a:cs typeface="+mn-ea"/>
              <a:sym typeface="+mn-lt"/>
            </a:endParaRPr>
          </a:p>
        </p:txBody>
      </p:sp>
      <p:cxnSp>
        <p:nvCxnSpPr>
          <p:cNvPr id="40" name="直接连接符 39"/>
          <p:cNvCxnSpPr/>
          <p:nvPr/>
        </p:nvCxnSpPr>
        <p:spPr>
          <a:xfrm>
            <a:off x="4184298" y="3974843"/>
            <a:ext cx="0" cy="1587284"/>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926297" y="3974843"/>
            <a:ext cx="0" cy="1587284"/>
          </a:xfrm>
          <a:prstGeom prst="line">
            <a:avLst/>
          </a:prstGeom>
          <a:ln w="317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nvGrpSpPr>
          <p:cNvPr id="54" name="组合 53"/>
          <p:cNvGrpSpPr/>
          <p:nvPr/>
        </p:nvGrpSpPr>
        <p:grpSpPr>
          <a:xfrm>
            <a:off x="1286204" y="3974843"/>
            <a:ext cx="2241974" cy="1541230"/>
            <a:chOff x="1490779" y="3336911"/>
            <a:chExt cx="2241974" cy="1541230"/>
          </a:xfrm>
        </p:grpSpPr>
        <p:sp>
          <p:nvSpPr>
            <p:cNvPr id="55" name="矩形 54"/>
            <p:cNvSpPr/>
            <p:nvPr/>
          </p:nvSpPr>
          <p:spPr>
            <a:xfrm>
              <a:off x="1490781" y="3677812"/>
              <a:ext cx="2241972" cy="1200329"/>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kern="0" dirty="0">
                  <a:solidFill>
                    <a:srgbClr val="5C5750">
                      <a:lumMod val="75000"/>
                    </a:srgbClr>
                  </a:solidFill>
                  <a:cs typeface="+mn-ea"/>
                  <a:sym typeface="+mn-lt"/>
                </a:rPr>
                <a:t>点击添加相关标题文字，修改文字内容。点击添加相关标题文字，控制在</a:t>
              </a:r>
              <a:r>
                <a:rPr lang="en-US" altLang="zh-CN" sz="1200" kern="0" dirty="0">
                  <a:solidFill>
                    <a:srgbClr val="5C5750">
                      <a:lumMod val="75000"/>
                    </a:srgbClr>
                  </a:solidFill>
                  <a:cs typeface="+mn-ea"/>
                  <a:sym typeface="+mn-lt"/>
                </a:rPr>
                <a:t>200</a:t>
              </a:r>
              <a:r>
                <a:rPr lang="zh-CN" altLang="en-US" sz="1200" kern="0" dirty="0">
                  <a:solidFill>
                    <a:srgbClr val="5C5750">
                      <a:lumMod val="75000"/>
                    </a:srgbClr>
                  </a:solidFill>
                  <a:cs typeface="+mn-ea"/>
                  <a:sym typeface="+mn-lt"/>
                </a:rPr>
                <a:t>字以内，与标题风格一致</a:t>
              </a:r>
              <a:r>
                <a:rPr lang="zh-CN" altLang="en-US" sz="1200" kern="0" dirty="0" smtClean="0">
                  <a:solidFill>
                    <a:srgbClr val="5C5750">
                      <a:lumMod val="75000"/>
                    </a:srgbClr>
                  </a:solidFill>
                  <a:cs typeface="+mn-ea"/>
                  <a:sym typeface="+mn-lt"/>
                </a:rPr>
                <a:t>。</a:t>
              </a:r>
              <a:endParaRPr lang="en-GB" altLang="zh-CN" sz="1200" kern="0" dirty="0">
                <a:solidFill>
                  <a:srgbClr val="5C5750">
                    <a:lumMod val="75000"/>
                  </a:srgbClr>
                </a:solidFill>
                <a:cs typeface="+mn-ea"/>
                <a:sym typeface="+mn-lt"/>
              </a:endParaRPr>
            </a:p>
          </p:txBody>
        </p:sp>
        <p:sp>
          <p:nvSpPr>
            <p:cNvPr id="56" name="矩形 55"/>
            <p:cNvSpPr/>
            <p:nvPr/>
          </p:nvSpPr>
          <p:spPr>
            <a:xfrm>
              <a:off x="1490779" y="3336911"/>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4A7C04"/>
                  </a:solidFill>
                  <a:cs typeface="+mn-ea"/>
                  <a:sym typeface="+mn-lt"/>
                </a:rPr>
                <a:t>标题文字添加</a:t>
              </a:r>
            </a:p>
          </p:txBody>
        </p:sp>
      </p:grpSp>
      <p:grpSp>
        <p:nvGrpSpPr>
          <p:cNvPr id="57" name="组合 56"/>
          <p:cNvGrpSpPr/>
          <p:nvPr/>
        </p:nvGrpSpPr>
        <p:grpSpPr>
          <a:xfrm>
            <a:off x="4975013" y="3974843"/>
            <a:ext cx="2241974" cy="1541230"/>
            <a:chOff x="1490779" y="3336911"/>
            <a:chExt cx="2241974" cy="1541230"/>
          </a:xfrm>
        </p:grpSpPr>
        <p:sp>
          <p:nvSpPr>
            <p:cNvPr id="58" name="矩形 57"/>
            <p:cNvSpPr/>
            <p:nvPr/>
          </p:nvSpPr>
          <p:spPr>
            <a:xfrm>
              <a:off x="1490781" y="3677812"/>
              <a:ext cx="2241972" cy="1200329"/>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kern="0" dirty="0">
                  <a:solidFill>
                    <a:srgbClr val="5C5750">
                      <a:lumMod val="75000"/>
                    </a:srgbClr>
                  </a:solidFill>
                  <a:cs typeface="+mn-ea"/>
                  <a:sym typeface="+mn-lt"/>
                </a:rPr>
                <a:t>点击添加相关标题文字，修改文字内容。点击添加相关标题文字，控制在</a:t>
              </a:r>
              <a:r>
                <a:rPr lang="en-US" altLang="zh-CN" sz="1200" kern="0" dirty="0">
                  <a:solidFill>
                    <a:srgbClr val="5C5750">
                      <a:lumMod val="75000"/>
                    </a:srgbClr>
                  </a:solidFill>
                  <a:cs typeface="+mn-ea"/>
                  <a:sym typeface="+mn-lt"/>
                </a:rPr>
                <a:t>200</a:t>
              </a:r>
              <a:r>
                <a:rPr lang="zh-CN" altLang="en-US" sz="1200" kern="0" dirty="0">
                  <a:solidFill>
                    <a:srgbClr val="5C5750">
                      <a:lumMod val="75000"/>
                    </a:srgbClr>
                  </a:solidFill>
                  <a:cs typeface="+mn-ea"/>
                  <a:sym typeface="+mn-lt"/>
                </a:rPr>
                <a:t>字以内，与标题风格一致</a:t>
              </a:r>
              <a:r>
                <a:rPr lang="zh-CN" altLang="en-US" sz="1200" kern="0" dirty="0" smtClean="0">
                  <a:solidFill>
                    <a:srgbClr val="5C5750">
                      <a:lumMod val="75000"/>
                    </a:srgbClr>
                  </a:solidFill>
                  <a:cs typeface="+mn-ea"/>
                  <a:sym typeface="+mn-lt"/>
                </a:rPr>
                <a:t>。</a:t>
              </a:r>
              <a:endParaRPr lang="en-GB" altLang="zh-CN" sz="1200" kern="0" dirty="0">
                <a:solidFill>
                  <a:srgbClr val="5C5750">
                    <a:lumMod val="75000"/>
                  </a:srgbClr>
                </a:solidFill>
                <a:cs typeface="+mn-ea"/>
                <a:sym typeface="+mn-lt"/>
              </a:endParaRPr>
            </a:p>
          </p:txBody>
        </p:sp>
        <p:sp>
          <p:nvSpPr>
            <p:cNvPr id="59" name="矩形 58"/>
            <p:cNvSpPr/>
            <p:nvPr/>
          </p:nvSpPr>
          <p:spPr>
            <a:xfrm>
              <a:off x="1490779" y="3336911"/>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4A7C04"/>
                  </a:solidFill>
                  <a:cs typeface="+mn-ea"/>
                  <a:sym typeface="+mn-lt"/>
                </a:rPr>
                <a:t>标题文字添加</a:t>
              </a:r>
            </a:p>
          </p:txBody>
        </p:sp>
      </p:grpSp>
      <p:grpSp>
        <p:nvGrpSpPr>
          <p:cNvPr id="60" name="组合 59"/>
          <p:cNvGrpSpPr/>
          <p:nvPr/>
        </p:nvGrpSpPr>
        <p:grpSpPr>
          <a:xfrm>
            <a:off x="8908162" y="3974843"/>
            <a:ext cx="2241974" cy="1541230"/>
            <a:chOff x="2141466" y="3336911"/>
            <a:chExt cx="2241974" cy="1541230"/>
          </a:xfrm>
        </p:grpSpPr>
        <p:sp>
          <p:nvSpPr>
            <p:cNvPr id="61" name="矩形 60"/>
            <p:cNvSpPr/>
            <p:nvPr/>
          </p:nvSpPr>
          <p:spPr>
            <a:xfrm>
              <a:off x="2141468" y="3677812"/>
              <a:ext cx="2241972" cy="1200329"/>
            </a:xfrm>
            <a:prstGeom prst="rect">
              <a:avLst/>
            </a:prstGeom>
          </p:spPr>
          <p:txBody>
            <a:bodyPr wrap="square">
              <a:spAutoFit/>
              <a:scene3d>
                <a:camera prst="orthographicFront"/>
                <a:lightRig rig="threePt" dir="t"/>
              </a:scene3d>
              <a:sp3d contourW="12700"/>
            </a:bodyPr>
            <a:lstStyle/>
            <a:p>
              <a:pPr algn="ctr">
                <a:lnSpc>
                  <a:spcPct val="150000"/>
                </a:lnSpc>
              </a:pPr>
              <a:r>
                <a:rPr lang="zh-CN" altLang="en-US" sz="1200" kern="0" dirty="0">
                  <a:solidFill>
                    <a:srgbClr val="5C5750">
                      <a:lumMod val="75000"/>
                    </a:srgbClr>
                  </a:solidFill>
                  <a:cs typeface="+mn-ea"/>
                  <a:sym typeface="+mn-lt"/>
                </a:rPr>
                <a:t>点击添加相关标题文字，修改文字内容。点击添加相关标题文字，控制在</a:t>
              </a:r>
              <a:r>
                <a:rPr lang="en-US" altLang="zh-CN" sz="1200" kern="0" dirty="0">
                  <a:solidFill>
                    <a:srgbClr val="5C5750">
                      <a:lumMod val="75000"/>
                    </a:srgbClr>
                  </a:solidFill>
                  <a:cs typeface="+mn-ea"/>
                  <a:sym typeface="+mn-lt"/>
                </a:rPr>
                <a:t>200</a:t>
              </a:r>
              <a:r>
                <a:rPr lang="zh-CN" altLang="en-US" sz="1200" kern="0" dirty="0">
                  <a:solidFill>
                    <a:srgbClr val="5C5750">
                      <a:lumMod val="75000"/>
                    </a:srgbClr>
                  </a:solidFill>
                  <a:cs typeface="+mn-ea"/>
                  <a:sym typeface="+mn-lt"/>
                </a:rPr>
                <a:t>字以内，与标题风格一致</a:t>
              </a:r>
              <a:r>
                <a:rPr lang="zh-CN" altLang="en-US" sz="1200" kern="0" dirty="0" smtClean="0">
                  <a:solidFill>
                    <a:srgbClr val="5C5750">
                      <a:lumMod val="75000"/>
                    </a:srgbClr>
                  </a:solidFill>
                  <a:cs typeface="+mn-ea"/>
                  <a:sym typeface="+mn-lt"/>
                </a:rPr>
                <a:t>。</a:t>
              </a:r>
              <a:endParaRPr lang="en-GB" altLang="zh-CN" sz="1200" kern="0" dirty="0">
                <a:solidFill>
                  <a:srgbClr val="5C5750">
                    <a:lumMod val="75000"/>
                  </a:srgbClr>
                </a:solidFill>
                <a:cs typeface="+mn-ea"/>
                <a:sym typeface="+mn-lt"/>
              </a:endParaRPr>
            </a:p>
          </p:txBody>
        </p:sp>
        <p:sp>
          <p:nvSpPr>
            <p:cNvPr id="62" name="矩形 61"/>
            <p:cNvSpPr/>
            <p:nvPr/>
          </p:nvSpPr>
          <p:spPr>
            <a:xfrm>
              <a:off x="2141466" y="3336911"/>
              <a:ext cx="2241974" cy="39658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rgbClr val="4A7C04"/>
                  </a:solidFill>
                  <a:cs typeface="+mn-ea"/>
                  <a:sym typeface="+mn-lt"/>
                </a:rPr>
                <a:t>标题文字添加</a:t>
              </a:r>
            </a:p>
          </p:txBody>
        </p:sp>
      </p:grpSp>
      <p:sp>
        <p:nvSpPr>
          <p:cNvPr id="63" name="等腰三角形 51"/>
          <p:cNvSpPr/>
          <p:nvPr/>
        </p:nvSpPr>
        <p:spPr>
          <a:xfrm>
            <a:off x="926260" y="1571530"/>
            <a:ext cx="700837" cy="1994513"/>
          </a:xfrm>
          <a:custGeom>
            <a:avLst/>
            <a:gdLst>
              <a:gd name="connsiteX0" fmla="*/ 0 w 1196137"/>
              <a:gd name="connsiteY0" fmla="*/ 1984988 h 1984988"/>
              <a:gd name="connsiteX1" fmla="*/ 497928 w 1196137"/>
              <a:gd name="connsiteY1" fmla="*/ 0 h 1984988"/>
              <a:gd name="connsiteX2" fmla="*/ 1196137 w 1196137"/>
              <a:gd name="connsiteY2" fmla="*/ 1984988 h 1984988"/>
              <a:gd name="connsiteX3" fmla="*/ 0 w 1196137"/>
              <a:gd name="connsiteY3" fmla="*/ 1984988 h 1984988"/>
              <a:gd name="connsiteX0-1" fmla="*/ 0 w 700837"/>
              <a:gd name="connsiteY0-2" fmla="*/ 1994513 h 1994513"/>
              <a:gd name="connsiteX1-3" fmla="*/ 2628 w 700837"/>
              <a:gd name="connsiteY1-4" fmla="*/ 0 h 1994513"/>
              <a:gd name="connsiteX2-5" fmla="*/ 700837 w 700837"/>
              <a:gd name="connsiteY2-6" fmla="*/ 1984988 h 1994513"/>
              <a:gd name="connsiteX3-7" fmla="*/ 0 w 700837"/>
              <a:gd name="connsiteY3-8" fmla="*/ 1994513 h 1994513"/>
            </a:gdLst>
            <a:ahLst/>
            <a:cxnLst>
              <a:cxn ang="0">
                <a:pos x="connsiteX0-1" y="connsiteY0-2"/>
              </a:cxn>
              <a:cxn ang="0">
                <a:pos x="connsiteX1-3" y="connsiteY1-4"/>
              </a:cxn>
              <a:cxn ang="0">
                <a:pos x="connsiteX2-5" y="connsiteY2-6"/>
              </a:cxn>
              <a:cxn ang="0">
                <a:pos x="connsiteX3-7" y="connsiteY3-8"/>
              </a:cxn>
            </a:cxnLst>
            <a:rect l="l" t="t" r="r" b="b"/>
            <a:pathLst>
              <a:path w="700837" h="1994513">
                <a:moveTo>
                  <a:pt x="0" y="1994513"/>
                </a:moveTo>
                <a:lnTo>
                  <a:pt x="2628" y="0"/>
                </a:lnTo>
                <a:lnTo>
                  <a:pt x="700837" y="1984988"/>
                </a:lnTo>
                <a:lnTo>
                  <a:pt x="0" y="1994513"/>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endParaRPr lang="en-US" altLang="zh-CN" dirty="0" smtClean="0">
              <a:cs typeface="+mn-ea"/>
              <a:sym typeface="+mn-lt"/>
            </a:endParaRPr>
          </a:p>
          <a:p>
            <a:pPr algn="ctr"/>
            <a:endParaRPr lang="en-US" altLang="zh-CN" dirty="0">
              <a:cs typeface="+mn-ea"/>
              <a:sym typeface="+mn-lt"/>
            </a:endParaRPr>
          </a:p>
          <a:p>
            <a:pPr algn="ctr"/>
            <a:endParaRPr lang="en-US" altLang="zh-CN" dirty="0" smtClean="0">
              <a:cs typeface="+mn-ea"/>
              <a:sym typeface="+mn-lt"/>
            </a:endParaRPr>
          </a:p>
          <a:p>
            <a:pPr algn="ctr"/>
            <a:endParaRPr lang="en-US" altLang="zh-CN" dirty="0">
              <a:cs typeface="+mn-ea"/>
              <a:sym typeface="+mn-lt"/>
            </a:endParaRPr>
          </a:p>
          <a:p>
            <a:pPr algn="ctr"/>
            <a:endParaRPr lang="en-US" altLang="zh-CN" dirty="0" smtClean="0">
              <a:cs typeface="+mn-ea"/>
              <a:sym typeface="+mn-lt"/>
            </a:endParaRPr>
          </a:p>
          <a:p>
            <a:pPr algn="ctr"/>
            <a:endParaRPr lang="en-US" altLang="zh-CN" dirty="0">
              <a:cs typeface="+mn-ea"/>
              <a:sym typeface="+mn-lt"/>
            </a:endParaRPr>
          </a:p>
          <a:p>
            <a:pPr algn="ctr"/>
            <a:r>
              <a:rPr lang="en-US" altLang="zh-CN" dirty="0" smtClean="0">
                <a:cs typeface="+mn-ea"/>
                <a:sym typeface="+mn-lt"/>
              </a:rPr>
              <a:t>01</a:t>
            </a:r>
            <a:endParaRPr lang="en-US" altLang="zh-CN" dirty="0">
              <a:cs typeface="+mn-ea"/>
              <a:sym typeface="+mn-lt"/>
            </a:endParaRPr>
          </a:p>
        </p:txBody>
      </p:sp>
      <p:sp>
        <p:nvSpPr>
          <p:cNvPr id="64" name="等腰三角形 51"/>
          <p:cNvSpPr/>
          <p:nvPr/>
        </p:nvSpPr>
        <p:spPr>
          <a:xfrm>
            <a:off x="8224143" y="1595346"/>
            <a:ext cx="700837" cy="1965938"/>
          </a:xfrm>
          <a:custGeom>
            <a:avLst/>
            <a:gdLst>
              <a:gd name="connsiteX0" fmla="*/ 0 w 1196137"/>
              <a:gd name="connsiteY0" fmla="*/ 1984988 h 1984988"/>
              <a:gd name="connsiteX1" fmla="*/ 497928 w 1196137"/>
              <a:gd name="connsiteY1" fmla="*/ 0 h 1984988"/>
              <a:gd name="connsiteX2" fmla="*/ 1196137 w 1196137"/>
              <a:gd name="connsiteY2" fmla="*/ 1984988 h 1984988"/>
              <a:gd name="connsiteX3" fmla="*/ 0 w 1196137"/>
              <a:gd name="connsiteY3" fmla="*/ 1984988 h 1984988"/>
              <a:gd name="connsiteX0-1" fmla="*/ 0 w 700837"/>
              <a:gd name="connsiteY0-2" fmla="*/ 1994513 h 1994513"/>
              <a:gd name="connsiteX1-3" fmla="*/ 2628 w 700837"/>
              <a:gd name="connsiteY1-4" fmla="*/ 0 h 1994513"/>
              <a:gd name="connsiteX2-5" fmla="*/ 700837 w 700837"/>
              <a:gd name="connsiteY2-6" fmla="*/ 1984988 h 1994513"/>
              <a:gd name="connsiteX3-7" fmla="*/ 0 w 700837"/>
              <a:gd name="connsiteY3-8" fmla="*/ 1994513 h 1994513"/>
            </a:gdLst>
            <a:ahLst/>
            <a:cxnLst>
              <a:cxn ang="0">
                <a:pos x="connsiteX0-1" y="connsiteY0-2"/>
              </a:cxn>
              <a:cxn ang="0">
                <a:pos x="connsiteX1-3" y="connsiteY1-4"/>
              </a:cxn>
              <a:cxn ang="0">
                <a:pos x="connsiteX2-5" y="connsiteY2-6"/>
              </a:cxn>
              <a:cxn ang="0">
                <a:pos x="connsiteX3-7" y="connsiteY3-8"/>
              </a:cxn>
            </a:cxnLst>
            <a:rect l="l" t="t" r="r" b="b"/>
            <a:pathLst>
              <a:path w="700837" h="1994513">
                <a:moveTo>
                  <a:pt x="0" y="1994513"/>
                </a:moveTo>
                <a:lnTo>
                  <a:pt x="2628" y="0"/>
                </a:lnTo>
                <a:lnTo>
                  <a:pt x="700837" y="1984988"/>
                </a:lnTo>
                <a:lnTo>
                  <a:pt x="0" y="1994513"/>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endParaRPr lang="en-US" altLang="zh-CN" dirty="0" smtClean="0">
              <a:cs typeface="+mn-ea"/>
              <a:sym typeface="+mn-lt"/>
            </a:endParaRPr>
          </a:p>
          <a:p>
            <a:pPr algn="ctr"/>
            <a:endParaRPr lang="en-US" altLang="zh-CN" dirty="0">
              <a:cs typeface="+mn-ea"/>
              <a:sym typeface="+mn-lt"/>
            </a:endParaRPr>
          </a:p>
          <a:p>
            <a:pPr algn="ctr"/>
            <a:endParaRPr lang="en-US" altLang="zh-CN" dirty="0" smtClean="0">
              <a:cs typeface="+mn-ea"/>
              <a:sym typeface="+mn-lt"/>
            </a:endParaRPr>
          </a:p>
          <a:p>
            <a:pPr algn="ctr"/>
            <a:endParaRPr lang="en-US" altLang="zh-CN" dirty="0">
              <a:cs typeface="+mn-ea"/>
              <a:sym typeface="+mn-lt"/>
            </a:endParaRPr>
          </a:p>
          <a:p>
            <a:pPr algn="ctr"/>
            <a:endParaRPr lang="en-US" altLang="zh-CN" dirty="0" smtClean="0">
              <a:cs typeface="+mn-ea"/>
              <a:sym typeface="+mn-lt"/>
            </a:endParaRPr>
          </a:p>
          <a:p>
            <a:pPr algn="ctr"/>
            <a:endParaRPr lang="en-US" altLang="zh-CN" dirty="0">
              <a:cs typeface="+mn-ea"/>
              <a:sym typeface="+mn-lt"/>
            </a:endParaRPr>
          </a:p>
          <a:p>
            <a:pPr algn="ctr"/>
            <a:r>
              <a:rPr lang="en-US" altLang="zh-CN" dirty="0" smtClean="0">
                <a:cs typeface="+mn-ea"/>
                <a:sym typeface="+mn-lt"/>
              </a:rPr>
              <a:t>03</a:t>
            </a:r>
            <a:endParaRPr lang="en-US" altLang="zh-CN" dirty="0">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par>
                                <p:cTn id="8" presetID="14"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randombar(horizontal)">
                                      <p:cBhvr>
                                        <p:cTn id="10" dur="500"/>
                                        <p:tgtEl>
                                          <p:spTgt spid="3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barn(inVertical)">
                                      <p:cBhvr>
                                        <p:cTn id="15" dur="500"/>
                                        <p:tgtEl>
                                          <p:spTgt spid="5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barn(inVertical)">
                                      <p:cBhvr>
                                        <p:cTn id="20" dur="500"/>
                                        <p:tgtEl>
                                          <p:spTgt spid="5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barn(inVertical)">
                                      <p:cBhvr>
                                        <p:cTn id="25" dur="500"/>
                                        <p:tgtEl>
                                          <p:spTgt spid="60"/>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randombar(horizontal)">
                                      <p:cBhvr>
                                        <p:cTn id="30" dur="500"/>
                                        <p:tgtEl>
                                          <p:spTgt spid="41"/>
                                        </p:tgtEl>
                                      </p:cBhvr>
                                    </p:animEffect>
                                  </p:childTnLst>
                                </p:cTn>
                              </p:par>
                              <p:par>
                                <p:cTn id="31" presetID="14" presetClass="entr" presetSubtype="1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par>
                                <p:cTn id="34" presetID="14" presetClass="entr" presetSubtype="10" fill="hold" nodeType="with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randombar(horizontal)">
                                      <p:cBhvr>
                                        <p:cTn id="36" dur="500"/>
                                        <p:tgtEl>
                                          <p:spTgt spid="65"/>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randombar(horizontal)">
                                      <p:cBhvr>
                                        <p:cTn id="39" dur="500"/>
                                        <p:tgtEl>
                                          <p:spTgt spid="52"/>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randombar(horizontal)">
                                      <p:cBhvr>
                                        <p:cTn id="42" dur="500"/>
                                        <p:tgtEl>
                                          <p:spTgt spid="63"/>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randombar(horizontal)">
                                      <p:cBhvr>
                                        <p:cTn id="4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3"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2000"/>
            <a:ext cx="12192001" cy="2286001"/>
            <a:chOff x="0" y="4572000"/>
            <a:chExt cx="12192001" cy="2286001"/>
          </a:xfrm>
        </p:grpSpPr>
        <p:pic>
          <p:nvPicPr>
            <p:cNvPr id="72" name="图片 71"/>
            <p:cNvPicPr>
              <a:picLocks noChangeAspect="1"/>
            </p:cNvPicPr>
            <p:nvPr/>
          </p:nvPicPr>
          <p:blipFill>
            <a:blip r:embed="rId2" cstate="screen"/>
            <a:srcRect/>
            <a:stretch>
              <a:fillRect/>
            </a:stretch>
          </p:blipFill>
          <p:spPr>
            <a:xfrm>
              <a:off x="0" y="4572000"/>
              <a:ext cx="12192000" cy="2286000"/>
            </a:xfrm>
            <a:custGeom>
              <a:avLst/>
              <a:gdLst>
                <a:gd name="connsiteX0" fmla="*/ 0 w 12192000"/>
                <a:gd name="connsiteY0" fmla="*/ 0 h 2286000"/>
                <a:gd name="connsiteX1" fmla="*/ 12192000 w 12192000"/>
                <a:gd name="connsiteY1" fmla="*/ 0 h 2286000"/>
                <a:gd name="connsiteX2" fmla="*/ 12192000 w 12192000"/>
                <a:gd name="connsiteY2" fmla="*/ 2286000 h 2286000"/>
                <a:gd name="connsiteX3" fmla="*/ 0 w 1219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92000" h="2286000">
                  <a:moveTo>
                    <a:pt x="0" y="0"/>
                  </a:moveTo>
                  <a:lnTo>
                    <a:pt x="12192000" y="0"/>
                  </a:lnTo>
                  <a:lnTo>
                    <a:pt x="12192000" y="2286000"/>
                  </a:lnTo>
                  <a:lnTo>
                    <a:pt x="0" y="2286000"/>
                  </a:lnTo>
                  <a:close/>
                </a:path>
              </a:pathLst>
            </a:custGeom>
          </p:spPr>
        </p:pic>
        <p:sp>
          <p:nvSpPr>
            <p:cNvPr id="2" name="矩形 1"/>
            <p:cNvSpPr/>
            <p:nvPr/>
          </p:nvSpPr>
          <p:spPr>
            <a:xfrm>
              <a:off x="1" y="4572001"/>
              <a:ext cx="12192000" cy="2286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项目介绍 </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sp>
        <p:nvSpPr>
          <p:cNvPr id="23" name="矩形 22"/>
          <p:cNvSpPr/>
          <p:nvPr/>
        </p:nvSpPr>
        <p:spPr>
          <a:xfrm>
            <a:off x="2787849" y="1436380"/>
            <a:ext cx="6616302" cy="613694"/>
          </a:xfrm>
          <a:prstGeom prst="rect">
            <a:avLst/>
          </a:prstGeom>
        </p:spPr>
        <p:txBody>
          <a:bodyPr wrap="square">
            <a:spAutoFit/>
            <a:scene3d>
              <a:camera prst="orthographicFront"/>
              <a:lightRig rig="threePt" dir="t"/>
            </a:scene3d>
            <a:sp3d contourW="25400"/>
          </a:bodyPr>
          <a:lstStyle/>
          <a:p>
            <a:pPr algn="ctr">
              <a:lnSpc>
                <a:spcPct val="150000"/>
              </a:lnSpc>
            </a:pPr>
            <a:r>
              <a:rPr lang="zh-CN" altLang="en-US" sz="1200" spc="100" dirty="0" smtClean="0">
                <a:solidFill>
                  <a:srgbClr val="4A7C04"/>
                </a:solidFill>
                <a:cs typeface="+mn-ea"/>
                <a:sym typeface="+mn-lt"/>
              </a:rPr>
              <a:t>单击此处添加您的文本或者复制您适合的内容粘贴到此以填充文本框。单击此处添加您的文本或者复制您适合的内容粘贴到此以填充文本框。</a:t>
            </a:r>
            <a:endParaRPr lang="zh-CN" altLang="en-US" sz="1200" spc="100" dirty="0">
              <a:solidFill>
                <a:srgbClr val="4A7C04"/>
              </a:solidFill>
              <a:cs typeface="+mn-ea"/>
              <a:sym typeface="+mn-lt"/>
            </a:endParaRPr>
          </a:p>
        </p:txBody>
      </p:sp>
      <p:grpSp>
        <p:nvGrpSpPr>
          <p:cNvPr id="24" name="组合 23"/>
          <p:cNvGrpSpPr/>
          <p:nvPr/>
        </p:nvGrpSpPr>
        <p:grpSpPr>
          <a:xfrm>
            <a:off x="1343025" y="2149674"/>
            <a:ext cx="9505950" cy="3660775"/>
            <a:chOff x="1371600" y="1625600"/>
            <a:chExt cx="9505950" cy="3660775"/>
          </a:xfrm>
        </p:grpSpPr>
        <p:sp>
          <p:nvSpPr>
            <p:cNvPr id="25" name="矩形: 圆角 2"/>
            <p:cNvSpPr/>
            <p:nvPr/>
          </p:nvSpPr>
          <p:spPr>
            <a:xfrm>
              <a:off x="1676400" y="1782763"/>
              <a:ext cx="838200" cy="3189287"/>
            </a:xfrm>
            <a:prstGeom prst="roundRect">
              <a:avLst>
                <a:gd name="adj" fmla="val 50000"/>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1371600" y="3838575"/>
              <a:ext cx="1447800" cy="1447800"/>
            </a:xfrm>
            <a:prstGeom prst="ellipse">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1662112" y="4129087"/>
              <a:ext cx="866776" cy="866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圆角 7"/>
            <p:cNvSpPr/>
            <p:nvPr/>
          </p:nvSpPr>
          <p:spPr>
            <a:xfrm>
              <a:off x="3690938" y="2538413"/>
              <a:ext cx="838200" cy="2460625"/>
            </a:xfrm>
            <a:prstGeom prst="roundRect">
              <a:avLst>
                <a:gd name="adj" fmla="val 50000"/>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p:cNvSpPr/>
            <p:nvPr/>
          </p:nvSpPr>
          <p:spPr>
            <a:xfrm>
              <a:off x="3386138" y="3838575"/>
              <a:ext cx="1447800" cy="1447800"/>
            </a:xfrm>
            <a:prstGeom prst="ellipse">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p:cNvSpPr/>
            <p:nvPr/>
          </p:nvSpPr>
          <p:spPr>
            <a:xfrm>
              <a:off x="3676650" y="4129087"/>
              <a:ext cx="866776" cy="866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圆角 11"/>
            <p:cNvSpPr/>
            <p:nvPr/>
          </p:nvSpPr>
          <p:spPr>
            <a:xfrm>
              <a:off x="5705476" y="2097088"/>
              <a:ext cx="838200" cy="3189287"/>
            </a:xfrm>
            <a:prstGeom prst="roundRect">
              <a:avLst>
                <a:gd name="adj" fmla="val 50000"/>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p:cNvSpPr/>
            <p:nvPr/>
          </p:nvSpPr>
          <p:spPr>
            <a:xfrm>
              <a:off x="5400676" y="3838575"/>
              <a:ext cx="1447800" cy="1447800"/>
            </a:xfrm>
            <a:prstGeom prst="ellipse">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椭圆 32"/>
            <p:cNvSpPr/>
            <p:nvPr/>
          </p:nvSpPr>
          <p:spPr>
            <a:xfrm>
              <a:off x="5691188" y="4129087"/>
              <a:ext cx="866776" cy="866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圆角 15"/>
            <p:cNvSpPr/>
            <p:nvPr/>
          </p:nvSpPr>
          <p:spPr>
            <a:xfrm>
              <a:off x="7720014" y="2405856"/>
              <a:ext cx="838200" cy="2460625"/>
            </a:xfrm>
            <a:prstGeom prst="roundRect">
              <a:avLst>
                <a:gd name="adj" fmla="val 50000"/>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p:cNvSpPr/>
            <p:nvPr/>
          </p:nvSpPr>
          <p:spPr>
            <a:xfrm>
              <a:off x="7415214" y="3838575"/>
              <a:ext cx="1447800" cy="1447800"/>
            </a:xfrm>
            <a:prstGeom prst="ellipse">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椭圆 37"/>
            <p:cNvSpPr/>
            <p:nvPr/>
          </p:nvSpPr>
          <p:spPr>
            <a:xfrm>
              <a:off x="7705726" y="4129087"/>
              <a:ext cx="866776" cy="866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矩形: 圆角 19"/>
            <p:cNvSpPr/>
            <p:nvPr/>
          </p:nvSpPr>
          <p:spPr>
            <a:xfrm>
              <a:off x="9734550" y="1625600"/>
              <a:ext cx="838200" cy="3503612"/>
            </a:xfrm>
            <a:prstGeom prst="roundRect">
              <a:avLst>
                <a:gd name="adj" fmla="val 50000"/>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p:cNvSpPr/>
            <p:nvPr/>
          </p:nvSpPr>
          <p:spPr>
            <a:xfrm>
              <a:off x="9429750" y="3838575"/>
              <a:ext cx="1447800" cy="1447800"/>
            </a:xfrm>
            <a:prstGeom prst="ellipse">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p:cNvSpPr/>
            <p:nvPr/>
          </p:nvSpPr>
          <p:spPr>
            <a:xfrm>
              <a:off x="9720262" y="4129087"/>
              <a:ext cx="866776" cy="866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27"/>
            <p:cNvSpPr/>
            <p:nvPr/>
          </p:nvSpPr>
          <p:spPr>
            <a:xfrm>
              <a:off x="1913918" y="4283074"/>
              <a:ext cx="363164" cy="561976"/>
            </a:xfrm>
            <a:custGeom>
              <a:avLst/>
              <a:gdLst>
                <a:gd name="connsiteX0" fmla="*/ 143066 w 217488"/>
                <a:gd name="connsiteY0" fmla="*/ 166133 h 336550"/>
                <a:gd name="connsiteX1" fmla="*/ 156401 w 217488"/>
                <a:gd name="connsiteY1" fmla="*/ 167443 h 336550"/>
                <a:gd name="connsiteX2" fmla="*/ 179071 w 217488"/>
                <a:gd name="connsiteY2" fmla="*/ 239498 h 336550"/>
                <a:gd name="connsiteX3" fmla="*/ 133732 w 217488"/>
                <a:gd name="connsiteY3" fmla="*/ 297141 h 336550"/>
                <a:gd name="connsiteX4" fmla="*/ 129731 w 217488"/>
                <a:gd name="connsiteY4" fmla="*/ 298451 h 336550"/>
                <a:gd name="connsiteX5" fmla="*/ 121730 w 217488"/>
                <a:gd name="connsiteY5" fmla="*/ 293211 h 336550"/>
                <a:gd name="connsiteX6" fmla="*/ 124397 w 217488"/>
                <a:gd name="connsiteY6" fmla="*/ 281420 h 336550"/>
                <a:gd name="connsiteX7" fmla="*/ 161735 w 217488"/>
                <a:gd name="connsiteY7" fmla="*/ 236878 h 336550"/>
                <a:gd name="connsiteX8" fmla="*/ 156401 w 217488"/>
                <a:gd name="connsiteY8" fmla="*/ 204126 h 336550"/>
                <a:gd name="connsiteX9" fmla="*/ 151067 w 217488"/>
                <a:gd name="connsiteY9" fmla="*/ 191025 h 336550"/>
                <a:gd name="connsiteX10" fmla="*/ 141733 w 217488"/>
                <a:gd name="connsiteY10" fmla="*/ 179234 h 336550"/>
                <a:gd name="connsiteX11" fmla="*/ 143066 w 217488"/>
                <a:gd name="connsiteY11" fmla="*/ 166133 h 336550"/>
                <a:gd name="connsiteX12" fmla="*/ 108744 w 217488"/>
                <a:gd name="connsiteY12" fmla="*/ 26988 h 336550"/>
                <a:gd name="connsiteX13" fmla="*/ 52026 w 217488"/>
                <a:gd name="connsiteY13" fmla="*/ 132725 h 336550"/>
                <a:gd name="connsiteX14" fmla="*/ 28283 w 217488"/>
                <a:gd name="connsiteY14" fmla="*/ 189560 h 336550"/>
                <a:gd name="connsiteX15" fmla="*/ 19050 w 217488"/>
                <a:gd name="connsiteY15" fmla="*/ 229211 h 336550"/>
                <a:gd name="connsiteX16" fmla="*/ 30921 w 217488"/>
                <a:gd name="connsiteY16" fmla="*/ 274150 h 336550"/>
                <a:gd name="connsiteX17" fmla="*/ 63897 w 217488"/>
                <a:gd name="connsiteY17" fmla="*/ 307193 h 336550"/>
                <a:gd name="connsiteX18" fmla="*/ 108744 w 217488"/>
                <a:gd name="connsiteY18" fmla="*/ 319088 h 336550"/>
                <a:gd name="connsiteX19" fmla="*/ 153591 w 217488"/>
                <a:gd name="connsiteY19" fmla="*/ 307193 h 336550"/>
                <a:gd name="connsiteX20" fmla="*/ 186567 w 217488"/>
                <a:gd name="connsiteY20" fmla="*/ 274150 h 336550"/>
                <a:gd name="connsiteX21" fmla="*/ 198438 w 217488"/>
                <a:gd name="connsiteY21" fmla="*/ 229211 h 336550"/>
                <a:gd name="connsiteX22" fmla="*/ 189205 w 217488"/>
                <a:gd name="connsiteY22" fmla="*/ 189560 h 336550"/>
                <a:gd name="connsiteX23" fmla="*/ 165462 w 217488"/>
                <a:gd name="connsiteY23" fmla="*/ 132725 h 336550"/>
                <a:gd name="connsiteX24" fmla="*/ 108744 w 217488"/>
                <a:gd name="connsiteY24" fmla="*/ 26988 h 336550"/>
                <a:gd name="connsiteX25" fmla="*/ 108744 w 217488"/>
                <a:gd name="connsiteY25" fmla="*/ 0 h 336550"/>
                <a:gd name="connsiteX26" fmla="*/ 116701 w 217488"/>
                <a:gd name="connsiteY26" fmla="*/ 3944 h 336550"/>
                <a:gd name="connsiteX27" fmla="*/ 217488 w 217488"/>
                <a:gd name="connsiteY27" fmla="*/ 228749 h 336550"/>
                <a:gd name="connsiteX28" fmla="*/ 202901 w 217488"/>
                <a:gd name="connsiteY28" fmla="*/ 282650 h 336550"/>
                <a:gd name="connsiteX29" fmla="*/ 163116 w 217488"/>
                <a:gd name="connsiteY29" fmla="*/ 322089 h 336550"/>
                <a:gd name="connsiteX30" fmla="*/ 108744 w 217488"/>
                <a:gd name="connsiteY30" fmla="*/ 336550 h 336550"/>
                <a:gd name="connsiteX31" fmla="*/ 54372 w 217488"/>
                <a:gd name="connsiteY31" fmla="*/ 322089 h 336550"/>
                <a:gd name="connsiteX32" fmla="*/ 14587 w 217488"/>
                <a:gd name="connsiteY32" fmla="*/ 282650 h 336550"/>
                <a:gd name="connsiteX33" fmla="*/ 0 w 217488"/>
                <a:gd name="connsiteY33" fmla="*/ 228749 h 336550"/>
                <a:gd name="connsiteX34" fmla="*/ 100787 w 217488"/>
                <a:gd name="connsiteY34" fmla="*/ 3944 h 336550"/>
                <a:gd name="connsiteX35" fmla="*/ 108744 w 217488"/>
                <a:gd name="connsiteY3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17488" h="336550">
                  <a:moveTo>
                    <a:pt x="143066" y="166133"/>
                  </a:moveTo>
                  <a:cubicBezTo>
                    <a:pt x="147067" y="163513"/>
                    <a:pt x="152401" y="163513"/>
                    <a:pt x="156401" y="167443"/>
                  </a:cubicBezTo>
                  <a:cubicBezTo>
                    <a:pt x="157735" y="168754"/>
                    <a:pt x="185738" y="202816"/>
                    <a:pt x="179071" y="239498"/>
                  </a:cubicBezTo>
                  <a:cubicBezTo>
                    <a:pt x="176404" y="263079"/>
                    <a:pt x="160402" y="281420"/>
                    <a:pt x="133732" y="297141"/>
                  </a:cubicBezTo>
                  <a:cubicBezTo>
                    <a:pt x="132398" y="297141"/>
                    <a:pt x="131065" y="298451"/>
                    <a:pt x="129731" y="298451"/>
                  </a:cubicBezTo>
                  <a:cubicBezTo>
                    <a:pt x="125731" y="298451"/>
                    <a:pt x="123064" y="295831"/>
                    <a:pt x="121730" y="293211"/>
                  </a:cubicBezTo>
                  <a:cubicBezTo>
                    <a:pt x="119063" y="289281"/>
                    <a:pt x="120397" y="284040"/>
                    <a:pt x="124397" y="281420"/>
                  </a:cubicBezTo>
                  <a:cubicBezTo>
                    <a:pt x="145733" y="268319"/>
                    <a:pt x="157735" y="253909"/>
                    <a:pt x="161735" y="236878"/>
                  </a:cubicBezTo>
                  <a:cubicBezTo>
                    <a:pt x="163069" y="225087"/>
                    <a:pt x="160402" y="213296"/>
                    <a:pt x="156401" y="204126"/>
                  </a:cubicBezTo>
                  <a:cubicBezTo>
                    <a:pt x="155068" y="198885"/>
                    <a:pt x="153734" y="194955"/>
                    <a:pt x="151067" y="191025"/>
                  </a:cubicBezTo>
                  <a:cubicBezTo>
                    <a:pt x="145733" y="183164"/>
                    <a:pt x="143066" y="180544"/>
                    <a:pt x="141733" y="179234"/>
                  </a:cubicBezTo>
                  <a:cubicBezTo>
                    <a:pt x="139066" y="175304"/>
                    <a:pt x="139066" y="168754"/>
                    <a:pt x="143066" y="166133"/>
                  </a:cubicBezTo>
                  <a:close/>
                  <a:moveTo>
                    <a:pt x="108744" y="26988"/>
                  </a:moveTo>
                  <a:cubicBezTo>
                    <a:pt x="90277" y="57387"/>
                    <a:pt x="71811" y="91752"/>
                    <a:pt x="52026" y="132725"/>
                  </a:cubicBezTo>
                  <a:cubicBezTo>
                    <a:pt x="42792" y="152551"/>
                    <a:pt x="34878" y="172377"/>
                    <a:pt x="28283" y="189560"/>
                  </a:cubicBezTo>
                  <a:cubicBezTo>
                    <a:pt x="21688" y="206742"/>
                    <a:pt x="19050" y="219959"/>
                    <a:pt x="19050" y="229211"/>
                  </a:cubicBezTo>
                  <a:cubicBezTo>
                    <a:pt x="19050" y="245072"/>
                    <a:pt x="23007" y="260933"/>
                    <a:pt x="30921" y="274150"/>
                  </a:cubicBezTo>
                  <a:cubicBezTo>
                    <a:pt x="38835" y="288689"/>
                    <a:pt x="49388" y="299262"/>
                    <a:pt x="63897" y="307193"/>
                  </a:cubicBezTo>
                  <a:cubicBezTo>
                    <a:pt x="77087" y="315123"/>
                    <a:pt x="92916" y="319088"/>
                    <a:pt x="108744" y="319088"/>
                  </a:cubicBezTo>
                  <a:cubicBezTo>
                    <a:pt x="124572" y="319088"/>
                    <a:pt x="140401" y="315123"/>
                    <a:pt x="153591" y="307193"/>
                  </a:cubicBezTo>
                  <a:cubicBezTo>
                    <a:pt x="168100" y="299262"/>
                    <a:pt x="178653" y="288689"/>
                    <a:pt x="186567" y="274150"/>
                  </a:cubicBezTo>
                  <a:cubicBezTo>
                    <a:pt x="194481" y="260933"/>
                    <a:pt x="198438" y="245072"/>
                    <a:pt x="198438" y="229211"/>
                  </a:cubicBezTo>
                  <a:cubicBezTo>
                    <a:pt x="198438" y="219959"/>
                    <a:pt x="195800" y="206742"/>
                    <a:pt x="189205" y="189560"/>
                  </a:cubicBezTo>
                  <a:cubicBezTo>
                    <a:pt x="182610" y="172377"/>
                    <a:pt x="174696" y="152551"/>
                    <a:pt x="165462" y="132725"/>
                  </a:cubicBezTo>
                  <a:cubicBezTo>
                    <a:pt x="145677" y="91752"/>
                    <a:pt x="127211" y="57387"/>
                    <a:pt x="108744" y="26988"/>
                  </a:cubicBezTo>
                  <a:close/>
                  <a:moveTo>
                    <a:pt x="108744" y="0"/>
                  </a:moveTo>
                  <a:cubicBezTo>
                    <a:pt x="112722" y="0"/>
                    <a:pt x="115375" y="1314"/>
                    <a:pt x="116701" y="3944"/>
                  </a:cubicBezTo>
                  <a:cubicBezTo>
                    <a:pt x="184334" y="119633"/>
                    <a:pt x="217488" y="194568"/>
                    <a:pt x="217488" y="228749"/>
                  </a:cubicBezTo>
                  <a:cubicBezTo>
                    <a:pt x="217488" y="248469"/>
                    <a:pt x="212184" y="265559"/>
                    <a:pt x="202901" y="282650"/>
                  </a:cubicBezTo>
                  <a:cubicBezTo>
                    <a:pt x="193617" y="299740"/>
                    <a:pt x="180356" y="312887"/>
                    <a:pt x="163116" y="322089"/>
                  </a:cubicBezTo>
                  <a:cubicBezTo>
                    <a:pt x="147202" y="331292"/>
                    <a:pt x="128636" y="336550"/>
                    <a:pt x="108744" y="336550"/>
                  </a:cubicBezTo>
                  <a:cubicBezTo>
                    <a:pt x="88852" y="336550"/>
                    <a:pt x="70286" y="331292"/>
                    <a:pt x="54372" y="322089"/>
                  </a:cubicBezTo>
                  <a:cubicBezTo>
                    <a:pt x="37132" y="312887"/>
                    <a:pt x="23871" y="299740"/>
                    <a:pt x="14587" y="282650"/>
                  </a:cubicBezTo>
                  <a:cubicBezTo>
                    <a:pt x="3978" y="266874"/>
                    <a:pt x="0" y="248469"/>
                    <a:pt x="0" y="228749"/>
                  </a:cubicBezTo>
                  <a:cubicBezTo>
                    <a:pt x="0" y="194568"/>
                    <a:pt x="33154" y="119633"/>
                    <a:pt x="100787" y="3944"/>
                  </a:cubicBezTo>
                  <a:cubicBezTo>
                    <a:pt x="102113" y="1314"/>
                    <a:pt x="104765" y="0"/>
                    <a:pt x="108744" y="0"/>
                  </a:cubicBez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5" name="椭圆 28"/>
            <p:cNvSpPr/>
            <p:nvPr/>
          </p:nvSpPr>
          <p:spPr>
            <a:xfrm>
              <a:off x="3829050" y="4284393"/>
              <a:ext cx="561976" cy="559337"/>
            </a:xfrm>
            <a:custGeom>
              <a:avLst/>
              <a:gdLst>
                <a:gd name="connsiteX0" fmla="*/ 285751 w 338138"/>
                <a:gd name="connsiteY0" fmla="*/ 30163 h 336550"/>
                <a:gd name="connsiteX1" fmla="*/ 81762 w 338138"/>
                <a:gd name="connsiteY1" fmla="*/ 231806 h 336550"/>
                <a:gd name="connsiteX2" fmla="*/ 285751 w 338138"/>
                <a:gd name="connsiteY2" fmla="*/ 30163 h 336550"/>
                <a:gd name="connsiteX3" fmla="*/ 338138 w 338138"/>
                <a:gd name="connsiteY3" fmla="*/ 0 h 336550"/>
                <a:gd name="connsiteX4" fmla="*/ 289267 w 338138"/>
                <a:gd name="connsiteY4" fmla="*/ 131465 h 336550"/>
                <a:gd name="connsiteX5" fmla="*/ 276058 w 338138"/>
                <a:gd name="connsiteY5" fmla="*/ 144611 h 336550"/>
                <a:gd name="connsiteX6" fmla="*/ 190203 w 338138"/>
                <a:gd name="connsiteY6" fmla="*/ 166960 h 336550"/>
                <a:gd name="connsiteX7" fmla="*/ 245679 w 338138"/>
                <a:gd name="connsiteY7" fmla="*/ 170904 h 336550"/>
                <a:gd name="connsiteX8" fmla="*/ 73967 w 338138"/>
                <a:gd name="connsiteY8" fmla="*/ 262930 h 336550"/>
                <a:gd name="connsiteX9" fmla="*/ 31700 w 338138"/>
                <a:gd name="connsiteY9" fmla="*/ 336550 h 336550"/>
                <a:gd name="connsiteX10" fmla="*/ 0 w 338138"/>
                <a:gd name="connsiteY10" fmla="*/ 336550 h 336550"/>
                <a:gd name="connsiteX11" fmla="*/ 52834 w 338138"/>
                <a:gd name="connsiteY11" fmla="*/ 252413 h 336550"/>
                <a:gd name="connsiteX12" fmla="*/ 147936 w 338138"/>
                <a:gd name="connsiteY12" fmla="*/ 49957 h 336550"/>
                <a:gd name="connsiteX13" fmla="*/ 338138 w 338138"/>
                <a:gd name="connsiteY13"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8138" h="336550">
                  <a:moveTo>
                    <a:pt x="285751" y="30163"/>
                  </a:moveTo>
                  <a:cubicBezTo>
                    <a:pt x="163888" y="84198"/>
                    <a:pt x="101631" y="204129"/>
                    <a:pt x="81762" y="231806"/>
                  </a:cubicBezTo>
                  <a:cubicBezTo>
                    <a:pt x="113553" y="190950"/>
                    <a:pt x="271181" y="45978"/>
                    <a:pt x="285751" y="30163"/>
                  </a:cubicBezTo>
                  <a:close/>
                  <a:moveTo>
                    <a:pt x="338138" y="0"/>
                  </a:moveTo>
                  <a:cubicBezTo>
                    <a:pt x="332855" y="31552"/>
                    <a:pt x="338138" y="82823"/>
                    <a:pt x="289267" y="131465"/>
                  </a:cubicBezTo>
                  <a:cubicBezTo>
                    <a:pt x="285304" y="135409"/>
                    <a:pt x="281342" y="139353"/>
                    <a:pt x="276058" y="144611"/>
                  </a:cubicBezTo>
                  <a:cubicBezTo>
                    <a:pt x="232470" y="134094"/>
                    <a:pt x="215299" y="141982"/>
                    <a:pt x="190203" y="166960"/>
                  </a:cubicBezTo>
                  <a:cubicBezTo>
                    <a:pt x="202091" y="161702"/>
                    <a:pt x="236433" y="165646"/>
                    <a:pt x="245679" y="170904"/>
                  </a:cubicBezTo>
                  <a:cubicBezTo>
                    <a:pt x="192845" y="214288"/>
                    <a:pt x="110952" y="253727"/>
                    <a:pt x="73967" y="262930"/>
                  </a:cubicBezTo>
                  <a:cubicBezTo>
                    <a:pt x="73967" y="262930"/>
                    <a:pt x="73967" y="262930"/>
                    <a:pt x="31700" y="336550"/>
                  </a:cubicBezTo>
                  <a:cubicBezTo>
                    <a:pt x="31700" y="336550"/>
                    <a:pt x="31700" y="336550"/>
                    <a:pt x="0" y="336550"/>
                  </a:cubicBezTo>
                  <a:cubicBezTo>
                    <a:pt x="0" y="336550"/>
                    <a:pt x="0" y="336550"/>
                    <a:pt x="52834" y="252413"/>
                  </a:cubicBezTo>
                  <a:cubicBezTo>
                    <a:pt x="63401" y="206400"/>
                    <a:pt x="104348" y="92026"/>
                    <a:pt x="147936" y="49957"/>
                  </a:cubicBezTo>
                  <a:cubicBezTo>
                    <a:pt x="196807" y="1315"/>
                    <a:pt x="306438" y="5258"/>
                    <a:pt x="338138" y="0"/>
                  </a:cubicBez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6" name="椭圆 29"/>
            <p:cNvSpPr/>
            <p:nvPr/>
          </p:nvSpPr>
          <p:spPr>
            <a:xfrm>
              <a:off x="5843588" y="4296768"/>
              <a:ext cx="561976" cy="534588"/>
            </a:xfrm>
            <a:custGeom>
              <a:avLst/>
              <a:gdLst>
                <a:gd name="connsiteX0" fmla="*/ 295592 w 338773"/>
                <a:gd name="connsiteY0" fmla="*/ 161925 h 322263"/>
                <a:gd name="connsiteX1" fmla="*/ 278394 w 338773"/>
                <a:gd name="connsiteY1" fmla="*/ 169817 h 322263"/>
                <a:gd name="connsiteX2" fmla="*/ 191082 w 338773"/>
                <a:gd name="connsiteY2" fmla="*/ 259262 h 322263"/>
                <a:gd name="connsiteX3" fmla="*/ 189759 w 338773"/>
                <a:gd name="connsiteY3" fmla="*/ 288200 h 322263"/>
                <a:gd name="connsiteX4" fmla="*/ 208280 w 338773"/>
                <a:gd name="connsiteY4" fmla="*/ 298723 h 322263"/>
                <a:gd name="connsiteX5" fmla="*/ 213571 w 338773"/>
                <a:gd name="connsiteY5" fmla="*/ 300038 h 322263"/>
                <a:gd name="connsiteX6" fmla="*/ 255905 w 338773"/>
                <a:gd name="connsiteY6" fmla="*/ 240847 h 322263"/>
                <a:gd name="connsiteX7" fmla="*/ 266488 w 338773"/>
                <a:gd name="connsiteY7" fmla="*/ 211909 h 322263"/>
                <a:gd name="connsiteX8" fmla="*/ 295592 w 338773"/>
                <a:gd name="connsiteY8" fmla="*/ 161925 h 322263"/>
                <a:gd name="connsiteX9" fmla="*/ 44767 w 338773"/>
                <a:gd name="connsiteY9" fmla="*/ 161925 h 322263"/>
                <a:gd name="connsiteX10" fmla="*/ 72481 w 338773"/>
                <a:gd name="connsiteY10" fmla="*/ 211909 h 322263"/>
                <a:gd name="connsiteX11" fmla="*/ 83039 w 338773"/>
                <a:gd name="connsiteY11" fmla="*/ 240847 h 322263"/>
                <a:gd name="connsiteX12" fmla="*/ 125271 w 338773"/>
                <a:gd name="connsiteY12" fmla="*/ 300038 h 322263"/>
                <a:gd name="connsiteX13" fmla="*/ 130550 w 338773"/>
                <a:gd name="connsiteY13" fmla="*/ 298723 h 322263"/>
                <a:gd name="connsiteX14" fmla="*/ 149026 w 338773"/>
                <a:gd name="connsiteY14" fmla="*/ 288200 h 322263"/>
                <a:gd name="connsiteX15" fmla="*/ 147706 w 338773"/>
                <a:gd name="connsiteY15" fmla="*/ 259262 h 322263"/>
                <a:gd name="connsiteX16" fmla="*/ 44767 w 338773"/>
                <a:gd name="connsiteY16" fmla="*/ 161925 h 322263"/>
                <a:gd name="connsiteX17" fmla="*/ 255905 w 338773"/>
                <a:gd name="connsiteY17" fmla="*/ 84137 h 322263"/>
                <a:gd name="connsiteX18" fmla="*/ 170157 w 338773"/>
                <a:gd name="connsiteY18" fmla="*/ 210881 h 322263"/>
                <a:gd name="connsiteX19" fmla="*/ 162242 w 338773"/>
                <a:gd name="connsiteY19" fmla="*/ 242240 h 322263"/>
                <a:gd name="connsiteX20" fmla="*/ 168838 w 338773"/>
                <a:gd name="connsiteY20" fmla="*/ 254000 h 322263"/>
                <a:gd name="connsiteX21" fmla="*/ 238755 w 338773"/>
                <a:gd name="connsiteY21" fmla="*/ 170375 h 322263"/>
                <a:gd name="connsiteX22" fmla="*/ 255905 w 338773"/>
                <a:gd name="connsiteY22" fmla="*/ 84137 h 322263"/>
                <a:gd name="connsiteX23" fmla="*/ 84455 w 338773"/>
                <a:gd name="connsiteY23" fmla="*/ 84137 h 322263"/>
                <a:gd name="connsiteX24" fmla="*/ 101776 w 338773"/>
                <a:gd name="connsiteY24" fmla="*/ 173037 h 322263"/>
                <a:gd name="connsiteX25" fmla="*/ 145744 w 338773"/>
                <a:gd name="connsiteY25" fmla="*/ 217487 h 322263"/>
                <a:gd name="connsiteX26" fmla="*/ 151074 w 338773"/>
                <a:gd name="connsiteY26" fmla="*/ 204414 h 322263"/>
                <a:gd name="connsiteX27" fmla="*/ 159068 w 338773"/>
                <a:gd name="connsiteY27" fmla="*/ 183496 h 322263"/>
                <a:gd name="connsiteX28" fmla="*/ 84455 w 338773"/>
                <a:gd name="connsiteY28" fmla="*/ 84137 h 322263"/>
                <a:gd name="connsiteX29" fmla="*/ 170974 w 338773"/>
                <a:gd name="connsiteY29" fmla="*/ 68262 h 322263"/>
                <a:gd name="connsiteX30" fmla="*/ 157480 w 338773"/>
                <a:gd name="connsiteY30" fmla="*/ 137976 h 322263"/>
                <a:gd name="connsiteX31" fmla="*/ 170974 w 338773"/>
                <a:gd name="connsiteY31" fmla="*/ 160337 h 322263"/>
                <a:gd name="connsiteX32" fmla="*/ 184468 w 338773"/>
                <a:gd name="connsiteY32" fmla="*/ 137976 h 322263"/>
                <a:gd name="connsiteX33" fmla="*/ 170974 w 338773"/>
                <a:gd name="connsiteY33" fmla="*/ 68262 h 322263"/>
                <a:gd name="connsiteX34" fmla="*/ 170709 w 338773"/>
                <a:gd name="connsiteY34" fmla="*/ 0 h 322263"/>
                <a:gd name="connsiteX35" fmla="*/ 181293 w 338773"/>
                <a:gd name="connsiteY35" fmla="*/ 9245 h 322263"/>
                <a:gd name="connsiteX36" fmla="*/ 201137 w 338773"/>
                <a:gd name="connsiteY36" fmla="*/ 113584 h 322263"/>
                <a:gd name="connsiteX37" fmla="*/ 269928 w 338773"/>
                <a:gd name="connsiteY37" fmla="*/ 43585 h 322263"/>
                <a:gd name="connsiteX38" fmla="*/ 283158 w 338773"/>
                <a:gd name="connsiteY38" fmla="*/ 43585 h 322263"/>
                <a:gd name="connsiteX39" fmla="*/ 287126 w 338773"/>
                <a:gd name="connsiteY39" fmla="*/ 55471 h 322263"/>
                <a:gd name="connsiteX40" fmla="*/ 263314 w 338773"/>
                <a:gd name="connsiteY40" fmla="*/ 154528 h 322263"/>
                <a:gd name="connsiteX41" fmla="*/ 269928 w 338773"/>
                <a:gd name="connsiteY41" fmla="*/ 151886 h 322263"/>
                <a:gd name="connsiteX42" fmla="*/ 326814 w 338773"/>
                <a:gd name="connsiteY42" fmla="*/ 130754 h 322263"/>
                <a:gd name="connsiteX43" fmla="*/ 337397 w 338773"/>
                <a:gd name="connsiteY43" fmla="*/ 136037 h 322263"/>
                <a:gd name="connsiteX44" fmla="*/ 334751 w 338773"/>
                <a:gd name="connsiteY44" fmla="*/ 149245 h 322263"/>
                <a:gd name="connsiteX45" fmla="*/ 287126 w 338773"/>
                <a:gd name="connsiteY45" fmla="*/ 220565 h 322263"/>
                <a:gd name="connsiteX46" fmla="*/ 276543 w 338773"/>
                <a:gd name="connsiteY46" fmla="*/ 249622 h 322263"/>
                <a:gd name="connsiteX47" fmla="*/ 214366 w 338773"/>
                <a:gd name="connsiteY47" fmla="*/ 322263 h 322263"/>
                <a:gd name="connsiteX48" fmla="*/ 205105 w 338773"/>
                <a:gd name="connsiteY48" fmla="*/ 320942 h 322263"/>
                <a:gd name="connsiteX49" fmla="*/ 172032 w 338773"/>
                <a:gd name="connsiteY49" fmla="*/ 298490 h 322263"/>
                <a:gd name="connsiteX50" fmla="*/ 169386 w 338773"/>
                <a:gd name="connsiteY50" fmla="*/ 293207 h 322263"/>
                <a:gd name="connsiteX51" fmla="*/ 166741 w 338773"/>
                <a:gd name="connsiteY51" fmla="*/ 298490 h 322263"/>
                <a:gd name="connsiteX52" fmla="*/ 133668 w 338773"/>
                <a:gd name="connsiteY52" fmla="*/ 320942 h 322263"/>
                <a:gd name="connsiteX53" fmla="*/ 124407 w 338773"/>
                <a:gd name="connsiteY53" fmla="*/ 322263 h 322263"/>
                <a:gd name="connsiteX54" fmla="*/ 62230 w 338773"/>
                <a:gd name="connsiteY54" fmla="*/ 249622 h 322263"/>
                <a:gd name="connsiteX55" fmla="*/ 51647 w 338773"/>
                <a:gd name="connsiteY55" fmla="*/ 220565 h 322263"/>
                <a:gd name="connsiteX56" fmla="*/ 4022 w 338773"/>
                <a:gd name="connsiteY56" fmla="*/ 149245 h 322263"/>
                <a:gd name="connsiteX57" fmla="*/ 1376 w 338773"/>
                <a:gd name="connsiteY57" fmla="*/ 136037 h 322263"/>
                <a:gd name="connsiteX58" fmla="*/ 11959 w 338773"/>
                <a:gd name="connsiteY58" fmla="*/ 130754 h 322263"/>
                <a:gd name="connsiteX59" fmla="*/ 68845 w 338773"/>
                <a:gd name="connsiteY59" fmla="*/ 151886 h 322263"/>
                <a:gd name="connsiteX60" fmla="*/ 78105 w 338773"/>
                <a:gd name="connsiteY60" fmla="*/ 155848 h 322263"/>
                <a:gd name="connsiteX61" fmla="*/ 54293 w 338773"/>
                <a:gd name="connsiteY61" fmla="*/ 55471 h 322263"/>
                <a:gd name="connsiteX62" fmla="*/ 58261 w 338773"/>
                <a:gd name="connsiteY62" fmla="*/ 43585 h 322263"/>
                <a:gd name="connsiteX63" fmla="*/ 71490 w 338773"/>
                <a:gd name="connsiteY63" fmla="*/ 43585 h 322263"/>
                <a:gd name="connsiteX64" fmla="*/ 140282 w 338773"/>
                <a:gd name="connsiteY64" fmla="*/ 113584 h 322263"/>
                <a:gd name="connsiteX65" fmla="*/ 160126 w 338773"/>
                <a:gd name="connsiteY65" fmla="*/ 9245 h 322263"/>
                <a:gd name="connsiteX66" fmla="*/ 170709 w 338773"/>
                <a:gd name="connsiteY66" fmla="*/ 0 h 32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38773" h="322263">
                  <a:moveTo>
                    <a:pt x="295592" y="161925"/>
                  </a:moveTo>
                  <a:cubicBezTo>
                    <a:pt x="290300" y="164556"/>
                    <a:pt x="283686" y="167186"/>
                    <a:pt x="278394" y="169817"/>
                  </a:cubicBezTo>
                  <a:cubicBezTo>
                    <a:pt x="240030" y="190863"/>
                    <a:pt x="210925" y="219801"/>
                    <a:pt x="191082" y="259262"/>
                  </a:cubicBezTo>
                  <a:cubicBezTo>
                    <a:pt x="188436" y="264523"/>
                    <a:pt x="184467" y="278992"/>
                    <a:pt x="189759" y="288200"/>
                  </a:cubicBezTo>
                  <a:cubicBezTo>
                    <a:pt x="193727" y="293461"/>
                    <a:pt x="199019" y="297407"/>
                    <a:pt x="208280" y="298723"/>
                  </a:cubicBezTo>
                  <a:cubicBezTo>
                    <a:pt x="210925" y="298723"/>
                    <a:pt x="212248" y="300038"/>
                    <a:pt x="213571" y="300038"/>
                  </a:cubicBezTo>
                  <a:cubicBezTo>
                    <a:pt x="232092" y="300038"/>
                    <a:pt x="241352" y="277677"/>
                    <a:pt x="255905" y="240847"/>
                  </a:cubicBezTo>
                  <a:cubicBezTo>
                    <a:pt x="258550" y="231639"/>
                    <a:pt x="262519" y="222432"/>
                    <a:pt x="266488" y="211909"/>
                  </a:cubicBezTo>
                  <a:cubicBezTo>
                    <a:pt x="274425" y="192178"/>
                    <a:pt x="285009" y="175079"/>
                    <a:pt x="295592" y="161925"/>
                  </a:cubicBezTo>
                  <a:close/>
                  <a:moveTo>
                    <a:pt x="44767" y="161925"/>
                  </a:moveTo>
                  <a:cubicBezTo>
                    <a:pt x="54005" y="175079"/>
                    <a:pt x="64563" y="192178"/>
                    <a:pt x="72481" y="211909"/>
                  </a:cubicBezTo>
                  <a:cubicBezTo>
                    <a:pt x="76441" y="222432"/>
                    <a:pt x="80400" y="231639"/>
                    <a:pt x="83039" y="240847"/>
                  </a:cubicBezTo>
                  <a:cubicBezTo>
                    <a:pt x="97556" y="277677"/>
                    <a:pt x="106795" y="300038"/>
                    <a:pt x="125271" y="300038"/>
                  </a:cubicBezTo>
                  <a:cubicBezTo>
                    <a:pt x="126591" y="300038"/>
                    <a:pt x="127910" y="298723"/>
                    <a:pt x="130550" y="298723"/>
                  </a:cubicBezTo>
                  <a:cubicBezTo>
                    <a:pt x="139788" y="297407"/>
                    <a:pt x="145067" y="293461"/>
                    <a:pt x="149026" y="288200"/>
                  </a:cubicBezTo>
                  <a:cubicBezTo>
                    <a:pt x="154305" y="277677"/>
                    <a:pt x="150346" y="264523"/>
                    <a:pt x="147706" y="259262"/>
                  </a:cubicBezTo>
                  <a:cubicBezTo>
                    <a:pt x="118672" y="202701"/>
                    <a:pt x="73801" y="175079"/>
                    <a:pt x="44767" y="161925"/>
                  </a:cubicBezTo>
                  <a:close/>
                  <a:moveTo>
                    <a:pt x="255905" y="84137"/>
                  </a:moveTo>
                  <a:cubicBezTo>
                    <a:pt x="229521" y="110270"/>
                    <a:pt x="191264" y="153389"/>
                    <a:pt x="170157" y="210881"/>
                  </a:cubicBezTo>
                  <a:cubicBezTo>
                    <a:pt x="166200" y="222641"/>
                    <a:pt x="163561" y="233094"/>
                    <a:pt x="162242" y="242240"/>
                  </a:cubicBezTo>
                  <a:lnTo>
                    <a:pt x="168838" y="254000"/>
                  </a:lnTo>
                  <a:cubicBezTo>
                    <a:pt x="188626" y="217414"/>
                    <a:pt x="215010" y="188668"/>
                    <a:pt x="238755" y="170375"/>
                  </a:cubicBezTo>
                  <a:cubicBezTo>
                    <a:pt x="244032" y="136403"/>
                    <a:pt x="250628" y="106350"/>
                    <a:pt x="255905" y="84137"/>
                  </a:cubicBezTo>
                  <a:close/>
                  <a:moveTo>
                    <a:pt x="84455" y="84137"/>
                  </a:moveTo>
                  <a:cubicBezTo>
                    <a:pt x="89784" y="106362"/>
                    <a:pt x="96446" y="137738"/>
                    <a:pt x="101776" y="173037"/>
                  </a:cubicBezTo>
                  <a:cubicBezTo>
                    <a:pt x="116432" y="184803"/>
                    <a:pt x="132420" y="199184"/>
                    <a:pt x="145744" y="217487"/>
                  </a:cubicBezTo>
                  <a:cubicBezTo>
                    <a:pt x="147077" y="212258"/>
                    <a:pt x="148409" y="208336"/>
                    <a:pt x="151074" y="204414"/>
                  </a:cubicBezTo>
                  <a:cubicBezTo>
                    <a:pt x="152406" y="196569"/>
                    <a:pt x="156403" y="190033"/>
                    <a:pt x="159068" y="183496"/>
                  </a:cubicBezTo>
                  <a:cubicBezTo>
                    <a:pt x="136418" y="139046"/>
                    <a:pt x="105773" y="105055"/>
                    <a:pt x="84455" y="84137"/>
                  </a:cubicBezTo>
                  <a:close/>
                  <a:moveTo>
                    <a:pt x="170974" y="68262"/>
                  </a:moveTo>
                  <a:cubicBezTo>
                    <a:pt x="166926" y="91938"/>
                    <a:pt x="161528" y="115615"/>
                    <a:pt x="157480" y="137976"/>
                  </a:cubicBezTo>
                  <a:cubicBezTo>
                    <a:pt x="161528" y="145868"/>
                    <a:pt x="166926" y="152445"/>
                    <a:pt x="170974" y="160337"/>
                  </a:cubicBezTo>
                  <a:cubicBezTo>
                    <a:pt x="175022" y="152445"/>
                    <a:pt x="179070" y="145868"/>
                    <a:pt x="184468" y="137976"/>
                  </a:cubicBezTo>
                  <a:cubicBezTo>
                    <a:pt x="180420" y="115615"/>
                    <a:pt x="175022" y="91938"/>
                    <a:pt x="170974" y="68262"/>
                  </a:cubicBezTo>
                  <a:close/>
                  <a:moveTo>
                    <a:pt x="170709" y="0"/>
                  </a:moveTo>
                  <a:cubicBezTo>
                    <a:pt x="176001" y="0"/>
                    <a:pt x="179970" y="3962"/>
                    <a:pt x="181293" y="9245"/>
                  </a:cubicBezTo>
                  <a:cubicBezTo>
                    <a:pt x="182616" y="18490"/>
                    <a:pt x="191876" y="64717"/>
                    <a:pt x="201137" y="113584"/>
                  </a:cubicBezTo>
                  <a:cubicBezTo>
                    <a:pt x="234210" y="70000"/>
                    <a:pt x="268605" y="44905"/>
                    <a:pt x="269928" y="43585"/>
                  </a:cubicBezTo>
                  <a:cubicBezTo>
                    <a:pt x="273897" y="40943"/>
                    <a:pt x="279189" y="40943"/>
                    <a:pt x="283158" y="43585"/>
                  </a:cubicBezTo>
                  <a:cubicBezTo>
                    <a:pt x="287126" y="46226"/>
                    <a:pt x="288449" y="51509"/>
                    <a:pt x="287126" y="55471"/>
                  </a:cubicBezTo>
                  <a:cubicBezTo>
                    <a:pt x="287126" y="55471"/>
                    <a:pt x="273897" y="96415"/>
                    <a:pt x="263314" y="154528"/>
                  </a:cubicBezTo>
                  <a:cubicBezTo>
                    <a:pt x="265960" y="153207"/>
                    <a:pt x="267283" y="151886"/>
                    <a:pt x="269928" y="151886"/>
                  </a:cubicBezTo>
                  <a:cubicBezTo>
                    <a:pt x="300355" y="134716"/>
                    <a:pt x="325491" y="130754"/>
                    <a:pt x="326814" y="130754"/>
                  </a:cubicBezTo>
                  <a:cubicBezTo>
                    <a:pt x="330783" y="129433"/>
                    <a:pt x="336074" y="132075"/>
                    <a:pt x="337397" y="136037"/>
                  </a:cubicBezTo>
                  <a:cubicBezTo>
                    <a:pt x="340043" y="139999"/>
                    <a:pt x="338720" y="145282"/>
                    <a:pt x="334751" y="149245"/>
                  </a:cubicBezTo>
                  <a:cubicBezTo>
                    <a:pt x="334751" y="149245"/>
                    <a:pt x="305647" y="178301"/>
                    <a:pt x="287126" y="220565"/>
                  </a:cubicBezTo>
                  <a:cubicBezTo>
                    <a:pt x="283158" y="231131"/>
                    <a:pt x="280512" y="240377"/>
                    <a:pt x="276543" y="249622"/>
                  </a:cubicBezTo>
                  <a:cubicBezTo>
                    <a:pt x="261991" y="286603"/>
                    <a:pt x="248762" y="322263"/>
                    <a:pt x="214366" y="322263"/>
                  </a:cubicBezTo>
                  <a:cubicBezTo>
                    <a:pt x="211720" y="322263"/>
                    <a:pt x="209074" y="322263"/>
                    <a:pt x="205105" y="320942"/>
                  </a:cubicBezTo>
                  <a:cubicBezTo>
                    <a:pt x="189230" y="318301"/>
                    <a:pt x="178647" y="310376"/>
                    <a:pt x="172032" y="298490"/>
                  </a:cubicBezTo>
                  <a:cubicBezTo>
                    <a:pt x="170709" y="297169"/>
                    <a:pt x="170709" y="295848"/>
                    <a:pt x="169386" y="293207"/>
                  </a:cubicBezTo>
                  <a:cubicBezTo>
                    <a:pt x="168064" y="295848"/>
                    <a:pt x="168064" y="297169"/>
                    <a:pt x="166741" y="298490"/>
                  </a:cubicBezTo>
                  <a:cubicBezTo>
                    <a:pt x="160126" y="310376"/>
                    <a:pt x="149543" y="318301"/>
                    <a:pt x="133668" y="320942"/>
                  </a:cubicBezTo>
                  <a:cubicBezTo>
                    <a:pt x="129699" y="322263"/>
                    <a:pt x="127053" y="322263"/>
                    <a:pt x="124407" y="322263"/>
                  </a:cubicBezTo>
                  <a:cubicBezTo>
                    <a:pt x="90011" y="322263"/>
                    <a:pt x="76782" y="286603"/>
                    <a:pt x="62230" y="249622"/>
                  </a:cubicBezTo>
                  <a:cubicBezTo>
                    <a:pt x="58261" y="240377"/>
                    <a:pt x="55615" y="231131"/>
                    <a:pt x="51647" y="220565"/>
                  </a:cubicBezTo>
                  <a:cubicBezTo>
                    <a:pt x="33126" y="176981"/>
                    <a:pt x="4022" y="149245"/>
                    <a:pt x="4022" y="149245"/>
                  </a:cubicBezTo>
                  <a:cubicBezTo>
                    <a:pt x="53" y="145282"/>
                    <a:pt x="-1270" y="139999"/>
                    <a:pt x="1376" y="136037"/>
                  </a:cubicBezTo>
                  <a:cubicBezTo>
                    <a:pt x="2699" y="132075"/>
                    <a:pt x="7990" y="129433"/>
                    <a:pt x="11959" y="130754"/>
                  </a:cubicBezTo>
                  <a:cubicBezTo>
                    <a:pt x="13282" y="130754"/>
                    <a:pt x="38418" y="134716"/>
                    <a:pt x="68845" y="151886"/>
                  </a:cubicBezTo>
                  <a:cubicBezTo>
                    <a:pt x="71490" y="153207"/>
                    <a:pt x="74136" y="154528"/>
                    <a:pt x="78105" y="155848"/>
                  </a:cubicBezTo>
                  <a:cubicBezTo>
                    <a:pt x="67522" y="97735"/>
                    <a:pt x="54293" y="55471"/>
                    <a:pt x="54293" y="55471"/>
                  </a:cubicBezTo>
                  <a:cubicBezTo>
                    <a:pt x="52970" y="51509"/>
                    <a:pt x="54293" y="46226"/>
                    <a:pt x="58261" y="43585"/>
                  </a:cubicBezTo>
                  <a:cubicBezTo>
                    <a:pt x="62230" y="40943"/>
                    <a:pt x="67522" y="40943"/>
                    <a:pt x="71490" y="43585"/>
                  </a:cubicBezTo>
                  <a:cubicBezTo>
                    <a:pt x="72813" y="44905"/>
                    <a:pt x="107209" y="70000"/>
                    <a:pt x="140282" y="113584"/>
                  </a:cubicBezTo>
                  <a:cubicBezTo>
                    <a:pt x="149543" y="64717"/>
                    <a:pt x="157480" y="18490"/>
                    <a:pt x="160126" y="9245"/>
                  </a:cubicBezTo>
                  <a:cubicBezTo>
                    <a:pt x="161449" y="3962"/>
                    <a:pt x="165418" y="0"/>
                    <a:pt x="170709" y="0"/>
                  </a:cubicBez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7" name="椭圆 30"/>
            <p:cNvSpPr/>
            <p:nvPr/>
          </p:nvSpPr>
          <p:spPr>
            <a:xfrm>
              <a:off x="7880658" y="4283074"/>
              <a:ext cx="516912" cy="561976"/>
            </a:xfrm>
            <a:custGeom>
              <a:avLst/>
              <a:gdLst>
                <a:gd name="T0" fmla="*/ 224 w 234"/>
                <a:gd name="T1" fmla="*/ 236 h 256"/>
                <a:gd name="T2" fmla="*/ 166 w 234"/>
                <a:gd name="T3" fmla="*/ 174 h 256"/>
                <a:gd name="T4" fmla="*/ 234 w 234"/>
                <a:gd name="T5" fmla="*/ 152 h 256"/>
                <a:gd name="T6" fmla="*/ 214 w 234"/>
                <a:gd name="T7" fmla="*/ 144 h 256"/>
                <a:gd name="T8" fmla="*/ 206 w 234"/>
                <a:gd name="T9" fmla="*/ 129 h 256"/>
                <a:gd name="T10" fmla="*/ 220 w 234"/>
                <a:gd name="T11" fmla="*/ 94 h 256"/>
                <a:gd name="T12" fmla="*/ 228 w 234"/>
                <a:gd name="T13" fmla="*/ 74 h 256"/>
                <a:gd name="T14" fmla="*/ 229 w 234"/>
                <a:gd name="T15" fmla="*/ 63 h 256"/>
                <a:gd name="T16" fmla="*/ 197 w 234"/>
                <a:gd name="T17" fmla="*/ 72 h 256"/>
                <a:gd name="T18" fmla="*/ 179 w 234"/>
                <a:gd name="T19" fmla="*/ 55 h 256"/>
                <a:gd name="T20" fmla="*/ 179 w 234"/>
                <a:gd name="T21" fmla="*/ 27 h 256"/>
                <a:gd name="T22" fmla="*/ 175 w 234"/>
                <a:gd name="T23" fmla="*/ 23 h 256"/>
                <a:gd name="T24" fmla="*/ 135 w 234"/>
                <a:gd name="T25" fmla="*/ 0 h 256"/>
                <a:gd name="T26" fmla="*/ 112 w 234"/>
                <a:gd name="T27" fmla="*/ 30 h 256"/>
                <a:gd name="T28" fmla="*/ 110 w 234"/>
                <a:gd name="T29" fmla="*/ 36 h 256"/>
                <a:gd name="T30" fmla="*/ 81 w 234"/>
                <a:gd name="T31" fmla="*/ 43 h 256"/>
                <a:gd name="T32" fmla="*/ 59 w 234"/>
                <a:gd name="T33" fmla="*/ 42 h 256"/>
                <a:gd name="T34" fmla="*/ 49 w 234"/>
                <a:gd name="T35" fmla="*/ 44 h 256"/>
                <a:gd name="T36" fmla="*/ 9 w 234"/>
                <a:gd name="T37" fmla="*/ 42 h 256"/>
                <a:gd name="T38" fmla="*/ 13 w 234"/>
                <a:gd name="T39" fmla="*/ 50 h 256"/>
                <a:gd name="T40" fmla="*/ 24 w 234"/>
                <a:gd name="T41" fmla="*/ 83 h 256"/>
                <a:gd name="T42" fmla="*/ 15 w 234"/>
                <a:gd name="T43" fmla="*/ 118 h 256"/>
                <a:gd name="T44" fmla="*/ 19 w 234"/>
                <a:gd name="T45" fmla="*/ 127 h 256"/>
                <a:gd name="T46" fmla="*/ 44 w 234"/>
                <a:gd name="T47" fmla="*/ 140 h 256"/>
                <a:gd name="T48" fmla="*/ 41 w 234"/>
                <a:gd name="T49" fmla="*/ 170 h 256"/>
                <a:gd name="T50" fmla="*/ 31 w 234"/>
                <a:gd name="T51" fmla="*/ 175 h 256"/>
                <a:gd name="T52" fmla="*/ 0 w 234"/>
                <a:gd name="T53" fmla="*/ 218 h 256"/>
                <a:gd name="T54" fmla="*/ 46 w 234"/>
                <a:gd name="T55" fmla="*/ 234 h 256"/>
                <a:gd name="T56" fmla="*/ 55 w 234"/>
                <a:gd name="T57" fmla="*/ 233 h 256"/>
                <a:gd name="T58" fmla="*/ 99 w 234"/>
                <a:gd name="T59" fmla="*/ 255 h 256"/>
                <a:gd name="T60" fmla="*/ 101 w 234"/>
                <a:gd name="T61" fmla="*/ 256 h 256"/>
                <a:gd name="T62" fmla="*/ 150 w 234"/>
                <a:gd name="T63" fmla="*/ 222 h 256"/>
                <a:gd name="T64" fmla="*/ 154 w 234"/>
                <a:gd name="T65" fmla="*/ 173 h 256"/>
                <a:gd name="T66" fmla="*/ 198 w 234"/>
                <a:gd name="T67" fmla="*/ 214 h 256"/>
                <a:gd name="T68" fmla="*/ 213 w 234"/>
                <a:gd name="T69" fmla="*/ 239 h 256"/>
                <a:gd name="T70" fmla="*/ 213 w 234"/>
                <a:gd name="T71" fmla="*/ 255 h 256"/>
                <a:gd name="T72" fmla="*/ 232 w 234"/>
                <a:gd name="T73" fmla="*/ 245 h 256"/>
                <a:gd name="T74" fmla="*/ 224 w 234"/>
                <a:gd name="T75" fmla="*/ 23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4" h="256">
                  <a:moveTo>
                    <a:pt x="224" y="236"/>
                  </a:moveTo>
                  <a:cubicBezTo>
                    <a:pt x="209" y="213"/>
                    <a:pt x="190" y="194"/>
                    <a:pt x="166" y="174"/>
                  </a:cubicBezTo>
                  <a:cubicBezTo>
                    <a:pt x="193" y="171"/>
                    <a:pt x="211" y="155"/>
                    <a:pt x="234" y="152"/>
                  </a:cubicBezTo>
                  <a:cubicBezTo>
                    <a:pt x="228" y="148"/>
                    <a:pt x="221" y="146"/>
                    <a:pt x="214" y="144"/>
                  </a:cubicBezTo>
                  <a:cubicBezTo>
                    <a:pt x="205" y="140"/>
                    <a:pt x="192" y="146"/>
                    <a:pt x="206" y="129"/>
                  </a:cubicBezTo>
                  <a:cubicBezTo>
                    <a:pt x="215" y="119"/>
                    <a:pt x="222" y="109"/>
                    <a:pt x="220" y="94"/>
                  </a:cubicBezTo>
                  <a:cubicBezTo>
                    <a:pt x="219" y="88"/>
                    <a:pt x="225" y="81"/>
                    <a:pt x="228" y="74"/>
                  </a:cubicBezTo>
                  <a:cubicBezTo>
                    <a:pt x="229" y="71"/>
                    <a:pt x="233" y="68"/>
                    <a:pt x="229" y="63"/>
                  </a:cubicBezTo>
                  <a:cubicBezTo>
                    <a:pt x="218" y="65"/>
                    <a:pt x="209" y="72"/>
                    <a:pt x="197" y="72"/>
                  </a:cubicBezTo>
                  <a:cubicBezTo>
                    <a:pt x="185" y="73"/>
                    <a:pt x="178" y="69"/>
                    <a:pt x="179" y="55"/>
                  </a:cubicBezTo>
                  <a:cubicBezTo>
                    <a:pt x="180" y="46"/>
                    <a:pt x="179" y="36"/>
                    <a:pt x="179" y="27"/>
                  </a:cubicBezTo>
                  <a:cubicBezTo>
                    <a:pt x="179" y="24"/>
                    <a:pt x="178" y="22"/>
                    <a:pt x="175" y="23"/>
                  </a:cubicBezTo>
                  <a:cubicBezTo>
                    <a:pt x="155" y="30"/>
                    <a:pt x="144" y="18"/>
                    <a:pt x="135" y="0"/>
                  </a:cubicBezTo>
                  <a:cubicBezTo>
                    <a:pt x="129" y="15"/>
                    <a:pt x="126" y="27"/>
                    <a:pt x="112" y="30"/>
                  </a:cubicBezTo>
                  <a:cubicBezTo>
                    <a:pt x="111" y="30"/>
                    <a:pt x="110" y="34"/>
                    <a:pt x="110" y="36"/>
                  </a:cubicBezTo>
                  <a:cubicBezTo>
                    <a:pt x="102" y="55"/>
                    <a:pt x="97" y="56"/>
                    <a:pt x="81" y="43"/>
                  </a:cubicBezTo>
                  <a:cubicBezTo>
                    <a:pt x="71" y="34"/>
                    <a:pt x="68" y="22"/>
                    <a:pt x="59" y="42"/>
                  </a:cubicBezTo>
                  <a:cubicBezTo>
                    <a:pt x="58" y="44"/>
                    <a:pt x="52" y="44"/>
                    <a:pt x="49" y="44"/>
                  </a:cubicBezTo>
                  <a:cubicBezTo>
                    <a:pt x="36" y="45"/>
                    <a:pt x="24" y="47"/>
                    <a:pt x="9" y="42"/>
                  </a:cubicBezTo>
                  <a:cubicBezTo>
                    <a:pt x="11" y="46"/>
                    <a:pt x="12" y="49"/>
                    <a:pt x="13" y="50"/>
                  </a:cubicBezTo>
                  <a:cubicBezTo>
                    <a:pt x="22" y="60"/>
                    <a:pt x="24" y="70"/>
                    <a:pt x="24" y="83"/>
                  </a:cubicBezTo>
                  <a:cubicBezTo>
                    <a:pt x="24" y="97"/>
                    <a:pt x="28" y="110"/>
                    <a:pt x="15" y="118"/>
                  </a:cubicBezTo>
                  <a:cubicBezTo>
                    <a:pt x="9" y="123"/>
                    <a:pt x="15" y="125"/>
                    <a:pt x="19" y="127"/>
                  </a:cubicBezTo>
                  <a:cubicBezTo>
                    <a:pt x="29" y="131"/>
                    <a:pt x="36" y="134"/>
                    <a:pt x="44" y="140"/>
                  </a:cubicBezTo>
                  <a:cubicBezTo>
                    <a:pt x="73" y="155"/>
                    <a:pt x="58" y="163"/>
                    <a:pt x="41" y="170"/>
                  </a:cubicBezTo>
                  <a:cubicBezTo>
                    <a:pt x="37" y="172"/>
                    <a:pt x="31" y="173"/>
                    <a:pt x="31" y="175"/>
                  </a:cubicBezTo>
                  <a:cubicBezTo>
                    <a:pt x="27" y="193"/>
                    <a:pt x="12" y="203"/>
                    <a:pt x="0" y="218"/>
                  </a:cubicBezTo>
                  <a:cubicBezTo>
                    <a:pt x="18" y="222"/>
                    <a:pt x="36" y="217"/>
                    <a:pt x="46" y="234"/>
                  </a:cubicBezTo>
                  <a:cubicBezTo>
                    <a:pt x="48" y="238"/>
                    <a:pt x="52" y="234"/>
                    <a:pt x="55" y="233"/>
                  </a:cubicBezTo>
                  <a:cubicBezTo>
                    <a:pt x="82" y="219"/>
                    <a:pt x="90" y="197"/>
                    <a:pt x="99" y="255"/>
                  </a:cubicBezTo>
                  <a:cubicBezTo>
                    <a:pt x="99" y="255"/>
                    <a:pt x="100" y="256"/>
                    <a:pt x="101" y="256"/>
                  </a:cubicBezTo>
                  <a:cubicBezTo>
                    <a:pt x="123" y="219"/>
                    <a:pt x="126" y="200"/>
                    <a:pt x="150" y="222"/>
                  </a:cubicBezTo>
                  <a:cubicBezTo>
                    <a:pt x="147" y="204"/>
                    <a:pt x="170" y="191"/>
                    <a:pt x="154" y="173"/>
                  </a:cubicBezTo>
                  <a:cubicBezTo>
                    <a:pt x="170" y="186"/>
                    <a:pt x="186" y="198"/>
                    <a:pt x="198" y="214"/>
                  </a:cubicBezTo>
                  <a:cubicBezTo>
                    <a:pt x="204" y="221"/>
                    <a:pt x="210" y="229"/>
                    <a:pt x="213" y="239"/>
                  </a:cubicBezTo>
                  <a:cubicBezTo>
                    <a:pt x="217" y="251"/>
                    <a:pt x="217" y="244"/>
                    <a:pt x="213" y="255"/>
                  </a:cubicBezTo>
                  <a:cubicBezTo>
                    <a:pt x="231" y="250"/>
                    <a:pt x="219" y="256"/>
                    <a:pt x="232" y="245"/>
                  </a:cubicBezTo>
                  <a:cubicBezTo>
                    <a:pt x="226" y="240"/>
                    <a:pt x="229" y="243"/>
                    <a:pt x="224" y="236"/>
                  </a:cubicBez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8" name="椭圆 31"/>
            <p:cNvSpPr/>
            <p:nvPr/>
          </p:nvSpPr>
          <p:spPr>
            <a:xfrm>
              <a:off x="9890707" y="4283074"/>
              <a:ext cx="525885" cy="561976"/>
            </a:xfrm>
            <a:custGeom>
              <a:avLst/>
              <a:gdLst>
                <a:gd name="T0" fmla="*/ 239 w 246"/>
                <a:gd name="T1" fmla="*/ 107 h 264"/>
                <a:gd name="T2" fmla="*/ 182 w 246"/>
                <a:gd name="T3" fmla="*/ 117 h 264"/>
                <a:gd name="T4" fmla="*/ 178 w 246"/>
                <a:gd name="T5" fmla="*/ 143 h 264"/>
                <a:gd name="T6" fmla="*/ 155 w 246"/>
                <a:gd name="T7" fmla="*/ 174 h 264"/>
                <a:gd name="T8" fmla="*/ 140 w 246"/>
                <a:gd name="T9" fmla="*/ 179 h 264"/>
                <a:gd name="T10" fmla="*/ 149 w 246"/>
                <a:gd name="T11" fmla="*/ 193 h 264"/>
                <a:gd name="T12" fmla="*/ 148 w 246"/>
                <a:gd name="T13" fmla="*/ 194 h 264"/>
                <a:gd name="T14" fmla="*/ 136 w 246"/>
                <a:gd name="T15" fmla="*/ 206 h 264"/>
                <a:gd name="T16" fmla="*/ 134 w 246"/>
                <a:gd name="T17" fmla="*/ 208 h 264"/>
                <a:gd name="T18" fmla="*/ 133 w 246"/>
                <a:gd name="T19" fmla="*/ 180 h 264"/>
                <a:gd name="T20" fmla="*/ 133 w 246"/>
                <a:gd name="T21" fmla="*/ 174 h 264"/>
                <a:gd name="T22" fmla="*/ 147 w 246"/>
                <a:gd name="T23" fmla="*/ 172 h 264"/>
                <a:gd name="T24" fmla="*/ 176 w 246"/>
                <a:gd name="T25" fmla="*/ 113 h 264"/>
                <a:gd name="T26" fmla="*/ 168 w 246"/>
                <a:gd name="T27" fmla="*/ 41 h 264"/>
                <a:gd name="T28" fmla="*/ 159 w 246"/>
                <a:gd name="T29" fmla="*/ 12 h 264"/>
                <a:gd name="T30" fmla="*/ 149 w 246"/>
                <a:gd name="T31" fmla="*/ 0 h 264"/>
                <a:gd name="T32" fmla="*/ 135 w 246"/>
                <a:gd name="T33" fmla="*/ 7 h 264"/>
                <a:gd name="T34" fmla="*/ 112 w 246"/>
                <a:gd name="T35" fmla="*/ 23 h 264"/>
                <a:gd name="T36" fmla="*/ 70 w 246"/>
                <a:gd name="T37" fmla="*/ 72 h 264"/>
                <a:gd name="T38" fmla="*/ 61 w 246"/>
                <a:gd name="T39" fmla="*/ 109 h 264"/>
                <a:gd name="T40" fmla="*/ 108 w 246"/>
                <a:gd name="T41" fmla="*/ 155 h 264"/>
                <a:gd name="T42" fmla="*/ 109 w 246"/>
                <a:gd name="T43" fmla="*/ 170 h 264"/>
                <a:gd name="T44" fmla="*/ 122 w 246"/>
                <a:gd name="T45" fmla="*/ 173 h 264"/>
                <a:gd name="T46" fmla="*/ 118 w 246"/>
                <a:gd name="T47" fmla="*/ 91 h 264"/>
                <a:gd name="T48" fmla="*/ 120 w 246"/>
                <a:gd name="T49" fmla="*/ 146 h 264"/>
                <a:gd name="T50" fmla="*/ 127 w 246"/>
                <a:gd name="T51" fmla="*/ 180 h 264"/>
                <a:gd name="T52" fmla="*/ 126 w 246"/>
                <a:gd name="T53" fmla="*/ 185 h 264"/>
                <a:gd name="T54" fmla="*/ 121 w 246"/>
                <a:gd name="T55" fmla="*/ 210 h 264"/>
                <a:gd name="T56" fmla="*/ 117 w 246"/>
                <a:gd name="T57" fmla="*/ 219 h 264"/>
                <a:gd name="T58" fmla="*/ 96 w 246"/>
                <a:gd name="T59" fmla="*/ 196 h 264"/>
                <a:gd name="T60" fmla="*/ 91 w 246"/>
                <a:gd name="T61" fmla="*/ 192 h 264"/>
                <a:gd name="T62" fmla="*/ 103 w 246"/>
                <a:gd name="T63" fmla="*/ 160 h 264"/>
                <a:gd name="T64" fmla="*/ 76 w 246"/>
                <a:gd name="T65" fmla="*/ 124 h 264"/>
                <a:gd name="T66" fmla="*/ 7 w 246"/>
                <a:gd name="T67" fmla="*/ 105 h 264"/>
                <a:gd name="T68" fmla="*/ 1 w 246"/>
                <a:gd name="T69" fmla="*/ 112 h 264"/>
                <a:gd name="T70" fmla="*/ 3 w 246"/>
                <a:gd name="T71" fmla="*/ 131 h 264"/>
                <a:gd name="T72" fmla="*/ 20 w 246"/>
                <a:gd name="T73" fmla="*/ 180 h 264"/>
                <a:gd name="T74" fmla="*/ 70 w 246"/>
                <a:gd name="T75" fmla="*/ 206 h 264"/>
                <a:gd name="T76" fmla="*/ 85 w 246"/>
                <a:gd name="T77" fmla="*/ 198 h 264"/>
                <a:gd name="T78" fmla="*/ 84 w 246"/>
                <a:gd name="T79" fmla="*/ 193 h 264"/>
                <a:gd name="T80" fmla="*/ 81 w 246"/>
                <a:gd name="T81" fmla="*/ 189 h 264"/>
                <a:gd name="T82" fmla="*/ 76 w 246"/>
                <a:gd name="T83" fmla="*/ 182 h 264"/>
                <a:gd name="T84" fmla="*/ 51 w 246"/>
                <a:gd name="T85" fmla="*/ 152 h 264"/>
                <a:gd name="T86" fmla="*/ 91 w 246"/>
                <a:gd name="T87" fmla="*/ 197 h 264"/>
                <a:gd name="T88" fmla="*/ 93 w 246"/>
                <a:gd name="T89" fmla="*/ 200 h 264"/>
                <a:gd name="T90" fmla="*/ 100 w 246"/>
                <a:gd name="T91" fmla="*/ 211 h 264"/>
                <a:gd name="T92" fmla="*/ 111 w 246"/>
                <a:gd name="T93" fmla="*/ 232 h 264"/>
                <a:gd name="T94" fmla="*/ 109 w 246"/>
                <a:gd name="T95" fmla="*/ 235 h 264"/>
                <a:gd name="T96" fmla="*/ 106 w 246"/>
                <a:gd name="T97" fmla="*/ 253 h 264"/>
                <a:gd name="T98" fmla="*/ 130 w 246"/>
                <a:gd name="T99" fmla="*/ 228 h 264"/>
                <a:gd name="T100" fmla="*/ 190 w 246"/>
                <a:gd name="T101" fmla="*/ 154 h 264"/>
                <a:gd name="T102" fmla="*/ 155 w 246"/>
                <a:gd name="T103" fmla="*/ 199 h 264"/>
                <a:gd name="T104" fmla="*/ 212 w 246"/>
                <a:gd name="T105" fmla="*/ 192 h 264"/>
                <a:gd name="T106" fmla="*/ 239 w 246"/>
                <a:gd name="T107" fmla="*/ 1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6" h="264">
                  <a:moveTo>
                    <a:pt x="239" y="107"/>
                  </a:moveTo>
                  <a:cubicBezTo>
                    <a:pt x="234" y="103"/>
                    <a:pt x="207" y="106"/>
                    <a:pt x="182" y="117"/>
                  </a:cubicBezTo>
                  <a:cubicBezTo>
                    <a:pt x="182" y="126"/>
                    <a:pt x="180" y="134"/>
                    <a:pt x="178" y="143"/>
                  </a:cubicBezTo>
                  <a:cubicBezTo>
                    <a:pt x="174" y="156"/>
                    <a:pt x="167" y="168"/>
                    <a:pt x="155" y="174"/>
                  </a:cubicBezTo>
                  <a:cubicBezTo>
                    <a:pt x="151" y="177"/>
                    <a:pt x="145" y="179"/>
                    <a:pt x="140" y="179"/>
                  </a:cubicBezTo>
                  <a:cubicBezTo>
                    <a:pt x="142" y="184"/>
                    <a:pt x="145" y="189"/>
                    <a:pt x="149" y="193"/>
                  </a:cubicBezTo>
                  <a:cubicBezTo>
                    <a:pt x="149" y="193"/>
                    <a:pt x="148" y="194"/>
                    <a:pt x="148" y="194"/>
                  </a:cubicBezTo>
                  <a:cubicBezTo>
                    <a:pt x="144" y="198"/>
                    <a:pt x="140" y="202"/>
                    <a:pt x="136" y="206"/>
                  </a:cubicBezTo>
                  <a:cubicBezTo>
                    <a:pt x="135" y="206"/>
                    <a:pt x="134" y="207"/>
                    <a:pt x="134" y="208"/>
                  </a:cubicBezTo>
                  <a:cubicBezTo>
                    <a:pt x="135" y="199"/>
                    <a:pt x="134" y="189"/>
                    <a:pt x="133" y="180"/>
                  </a:cubicBezTo>
                  <a:cubicBezTo>
                    <a:pt x="133" y="178"/>
                    <a:pt x="133" y="176"/>
                    <a:pt x="133" y="174"/>
                  </a:cubicBezTo>
                  <a:cubicBezTo>
                    <a:pt x="137" y="174"/>
                    <a:pt x="142" y="173"/>
                    <a:pt x="147" y="172"/>
                  </a:cubicBezTo>
                  <a:cubicBezTo>
                    <a:pt x="170" y="164"/>
                    <a:pt x="175" y="135"/>
                    <a:pt x="176" y="113"/>
                  </a:cubicBezTo>
                  <a:cubicBezTo>
                    <a:pt x="177" y="89"/>
                    <a:pt x="173" y="64"/>
                    <a:pt x="168" y="41"/>
                  </a:cubicBezTo>
                  <a:cubicBezTo>
                    <a:pt x="165" y="31"/>
                    <a:pt x="163" y="21"/>
                    <a:pt x="159" y="12"/>
                  </a:cubicBezTo>
                  <a:cubicBezTo>
                    <a:pt x="157" y="8"/>
                    <a:pt x="154" y="0"/>
                    <a:pt x="149" y="0"/>
                  </a:cubicBezTo>
                  <a:cubicBezTo>
                    <a:pt x="144" y="0"/>
                    <a:pt x="139" y="4"/>
                    <a:pt x="135" y="7"/>
                  </a:cubicBezTo>
                  <a:cubicBezTo>
                    <a:pt x="127" y="11"/>
                    <a:pt x="119" y="17"/>
                    <a:pt x="112" y="23"/>
                  </a:cubicBezTo>
                  <a:cubicBezTo>
                    <a:pt x="96" y="37"/>
                    <a:pt x="80" y="53"/>
                    <a:pt x="70" y="72"/>
                  </a:cubicBezTo>
                  <a:cubicBezTo>
                    <a:pt x="63" y="84"/>
                    <a:pt x="60" y="97"/>
                    <a:pt x="61" y="109"/>
                  </a:cubicBezTo>
                  <a:cubicBezTo>
                    <a:pt x="82" y="118"/>
                    <a:pt x="102" y="132"/>
                    <a:pt x="108" y="155"/>
                  </a:cubicBezTo>
                  <a:cubicBezTo>
                    <a:pt x="110" y="160"/>
                    <a:pt x="110" y="165"/>
                    <a:pt x="109" y="170"/>
                  </a:cubicBezTo>
                  <a:cubicBezTo>
                    <a:pt x="114" y="171"/>
                    <a:pt x="118" y="172"/>
                    <a:pt x="122" y="173"/>
                  </a:cubicBezTo>
                  <a:cubicBezTo>
                    <a:pt x="116" y="146"/>
                    <a:pt x="114" y="119"/>
                    <a:pt x="118" y="91"/>
                  </a:cubicBezTo>
                  <a:cubicBezTo>
                    <a:pt x="116" y="109"/>
                    <a:pt x="117" y="128"/>
                    <a:pt x="120" y="146"/>
                  </a:cubicBezTo>
                  <a:cubicBezTo>
                    <a:pt x="122" y="155"/>
                    <a:pt x="127" y="166"/>
                    <a:pt x="127" y="180"/>
                  </a:cubicBezTo>
                  <a:cubicBezTo>
                    <a:pt x="127" y="181"/>
                    <a:pt x="126" y="183"/>
                    <a:pt x="126" y="185"/>
                  </a:cubicBezTo>
                  <a:cubicBezTo>
                    <a:pt x="126" y="194"/>
                    <a:pt x="124" y="202"/>
                    <a:pt x="121" y="210"/>
                  </a:cubicBezTo>
                  <a:cubicBezTo>
                    <a:pt x="120" y="213"/>
                    <a:pt x="119" y="216"/>
                    <a:pt x="117" y="219"/>
                  </a:cubicBezTo>
                  <a:cubicBezTo>
                    <a:pt x="112" y="211"/>
                    <a:pt x="104" y="203"/>
                    <a:pt x="96" y="196"/>
                  </a:cubicBezTo>
                  <a:cubicBezTo>
                    <a:pt x="95" y="195"/>
                    <a:pt x="93" y="193"/>
                    <a:pt x="91" y="192"/>
                  </a:cubicBezTo>
                  <a:cubicBezTo>
                    <a:pt x="99" y="183"/>
                    <a:pt x="105" y="172"/>
                    <a:pt x="103" y="160"/>
                  </a:cubicBezTo>
                  <a:cubicBezTo>
                    <a:pt x="100" y="146"/>
                    <a:pt x="89" y="132"/>
                    <a:pt x="76" y="124"/>
                  </a:cubicBezTo>
                  <a:cubicBezTo>
                    <a:pt x="57" y="112"/>
                    <a:pt x="30" y="105"/>
                    <a:pt x="7" y="105"/>
                  </a:cubicBezTo>
                  <a:cubicBezTo>
                    <a:pt x="0" y="105"/>
                    <a:pt x="1" y="107"/>
                    <a:pt x="1" y="112"/>
                  </a:cubicBezTo>
                  <a:cubicBezTo>
                    <a:pt x="1" y="119"/>
                    <a:pt x="2" y="125"/>
                    <a:pt x="3" y="131"/>
                  </a:cubicBezTo>
                  <a:cubicBezTo>
                    <a:pt x="6" y="148"/>
                    <a:pt x="11" y="165"/>
                    <a:pt x="20" y="180"/>
                  </a:cubicBezTo>
                  <a:cubicBezTo>
                    <a:pt x="31" y="196"/>
                    <a:pt x="50" y="212"/>
                    <a:pt x="70" y="206"/>
                  </a:cubicBezTo>
                  <a:cubicBezTo>
                    <a:pt x="76" y="204"/>
                    <a:pt x="80" y="201"/>
                    <a:pt x="85" y="198"/>
                  </a:cubicBezTo>
                  <a:cubicBezTo>
                    <a:pt x="86" y="196"/>
                    <a:pt x="85" y="195"/>
                    <a:pt x="84" y="193"/>
                  </a:cubicBezTo>
                  <a:cubicBezTo>
                    <a:pt x="83" y="192"/>
                    <a:pt x="82" y="191"/>
                    <a:pt x="81" y="189"/>
                  </a:cubicBezTo>
                  <a:cubicBezTo>
                    <a:pt x="79" y="187"/>
                    <a:pt x="78" y="185"/>
                    <a:pt x="76" y="182"/>
                  </a:cubicBezTo>
                  <a:cubicBezTo>
                    <a:pt x="68" y="172"/>
                    <a:pt x="60" y="162"/>
                    <a:pt x="51" y="152"/>
                  </a:cubicBezTo>
                  <a:cubicBezTo>
                    <a:pt x="64" y="165"/>
                    <a:pt x="90" y="196"/>
                    <a:pt x="91" y="197"/>
                  </a:cubicBezTo>
                  <a:cubicBezTo>
                    <a:pt x="92" y="198"/>
                    <a:pt x="92" y="199"/>
                    <a:pt x="93" y="200"/>
                  </a:cubicBezTo>
                  <a:cubicBezTo>
                    <a:pt x="95" y="203"/>
                    <a:pt x="98" y="207"/>
                    <a:pt x="100" y="211"/>
                  </a:cubicBezTo>
                  <a:cubicBezTo>
                    <a:pt x="105" y="217"/>
                    <a:pt x="109" y="224"/>
                    <a:pt x="111" y="232"/>
                  </a:cubicBezTo>
                  <a:cubicBezTo>
                    <a:pt x="110" y="233"/>
                    <a:pt x="109" y="234"/>
                    <a:pt x="109" y="235"/>
                  </a:cubicBezTo>
                  <a:cubicBezTo>
                    <a:pt x="105" y="241"/>
                    <a:pt x="100" y="247"/>
                    <a:pt x="106" y="253"/>
                  </a:cubicBezTo>
                  <a:cubicBezTo>
                    <a:pt x="118" y="264"/>
                    <a:pt x="126" y="240"/>
                    <a:pt x="130" y="228"/>
                  </a:cubicBezTo>
                  <a:cubicBezTo>
                    <a:pt x="145" y="203"/>
                    <a:pt x="176" y="167"/>
                    <a:pt x="190" y="154"/>
                  </a:cubicBezTo>
                  <a:cubicBezTo>
                    <a:pt x="177" y="168"/>
                    <a:pt x="165" y="183"/>
                    <a:pt x="155" y="199"/>
                  </a:cubicBezTo>
                  <a:cubicBezTo>
                    <a:pt x="170" y="212"/>
                    <a:pt x="189" y="215"/>
                    <a:pt x="212" y="192"/>
                  </a:cubicBezTo>
                  <a:cubicBezTo>
                    <a:pt x="236" y="168"/>
                    <a:pt x="246" y="113"/>
                    <a:pt x="239" y="107"/>
                  </a:cubicBez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49" name="文本框 48"/>
            <p:cNvSpPr txBox="1"/>
            <p:nvPr/>
          </p:nvSpPr>
          <p:spPr>
            <a:xfrm>
              <a:off x="1670543" y="1945122"/>
              <a:ext cx="849913" cy="461665"/>
            </a:xfrm>
            <a:prstGeom prst="rect">
              <a:avLst/>
            </a:prstGeom>
            <a:noFill/>
          </p:spPr>
          <p:txBody>
            <a:bodyPr wrap="none" rtlCol="0">
              <a:spAutoFit/>
            </a:bodyPr>
            <a:lstStyle/>
            <a:p>
              <a:pPr algn="ctr"/>
              <a:r>
                <a:rPr lang="en-US" altLang="zh-CN" sz="2400" b="1" dirty="0">
                  <a:solidFill>
                    <a:schemeClr val="bg1"/>
                  </a:solidFill>
                  <a:cs typeface="+mn-ea"/>
                  <a:sym typeface="+mn-lt"/>
                </a:rPr>
                <a:t>92%</a:t>
              </a:r>
              <a:endParaRPr lang="zh-CN" altLang="en-US" sz="2400" b="1" dirty="0">
                <a:solidFill>
                  <a:schemeClr val="bg1"/>
                </a:solidFill>
                <a:cs typeface="+mn-ea"/>
                <a:sym typeface="+mn-lt"/>
              </a:endParaRPr>
            </a:p>
          </p:txBody>
        </p:sp>
        <p:sp>
          <p:nvSpPr>
            <p:cNvPr id="53" name="文本框 52"/>
            <p:cNvSpPr txBox="1"/>
            <p:nvPr/>
          </p:nvSpPr>
          <p:spPr>
            <a:xfrm>
              <a:off x="3685080" y="2720735"/>
              <a:ext cx="849913" cy="461665"/>
            </a:xfrm>
            <a:prstGeom prst="rect">
              <a:avLst/>
            </a:prstGeom>
            <a:noFill/>
          </p:spPr>
          <p:txBody>
            <a:bodyPr wrap="none" rtlCol="0">
              <a:spAutoFit/>
            </a:bodyPr>
            <a:lstStyle/>
            <a:p>
              <a:pPr algn="ctr"/>
              <a:r>
                <a:rPr lang="en-US" altLang="zh-CN" sz="2400" b="1" dirty="0">
                  <a:solidFill>
                    <a:schemeClr val="bg1"/>
                  </a:solidFill>
                  <a:cs typeface="+mn-ea"/>
                  <a:sym typeface="+mn-lt"/>
                </a:rPr>
                <a:t>76%</a:t>
              </a:r>
              <a:endParaRPr lang="zh-CN" altLang="en-US" sz="2400" b="1" dirty="0">
                <a:solidFill>
                  <a:schemeClr val="bg1"/>
                </a:solidFill>
                <a:cs typeface="+mn-ea"/>
                <a:sym typeface="+mn-lt"/>
              </a:endParaRPr>
            </a:p>
          </p:txBody>
        </p:sp>
        <p:sp>
          <p:nvSpPr>
            <p:cNvPr id="66" name="文本框 65"/>
            <p:cNvSpPr txBox="1"/>
            <p:nvPr/>
          </p:nvSpPr>
          <p:spPr>
            <a:xfrm>
              <a:off x="5687645" y="2234047"/>
              <a:ext cx="849913" cy="461665"/>
            </a:xfrm>
            <a:prstGeom prst="rect">
              <a:avLst/>
            </a:prstGeom>
            <a:noFill/>
          </p:spPr>
          <p:txBody>
            <a:bodyPr wrap="none" rtlCol="0">
              <a:spAutoFit/>
            </a:bodyPr>
            <a:lstStyle/>
            <a:p>
              <a:pPr algn="ctr"/>
              <a:r>
                <a:rPr lang="en-US" altLang="zh-CN" sz="2400" b="1" dirty="0">
                  <a:solidFill>
                    <a:schemeClr val="bg1"/>
                  </a:solidFill>
                  <a:cs typeface="+mn-ea"/>
                  <a:sym typeface="+mn-lt"/>
                </a:rPr>
                <a:t>85%</a:t>
              </a:r>
              <a:endParaRPr lang="zh-CN" altLang="en-US" sz="2400" b="1" dirty="0">
                <a:solidFill>
                  <a:schemeClr val="bg1"/>
                </a:solidFill>
                <a:cs typeface="+mn-ea"/>
                <a:sym typeface="+mn-lt"/>
              </a:endParaRPr>
            </a:p>
          </p:txBody>
        </p:sp>
        <p:sp>
          <p:nvSpPr>
            <p:cNvPr id="67" name="文本框 66"/>
            <p:cNvSpPr txBox="1"/>
            <p:nvPr/>
          </p:nvSpPr>
          <p:spPr>
            <a:xfrm>
              <a:off x="7706880" y="2549558"/>
              <a:ext cx="849913" cy="461665"/>
            </a:xfrm>
            <a:prstGeom prst="rect">
              <a:avLst/>
            </a:prstGeom>
            <a:noFill/>
          </p:spPr>
          <p:txBody>
            <a:bodyPr wrap="none" rtlCol="0">
              <a:spAutoFit/>
            </a:bodyPr>
            <a:lstStyle/>
            <a:p>
              <a:pPr algn="ctr"/>
              <a:r>
                <a:rPr lang="en-US" altLang="zh-CN" sz="2400" b="1" dirty="0">
                  <a:solidFill>
                    <a:schemeClr val="bg1"/>
                  </a:solidFill>
                  <a:cs typeface="+mn-ea"/>
                  <a:sym typeface="+mn-lt"/>
                </a:rPr>
                <a:t>79%</a:t>
              </a:r>
              <a:endParaRPr lang="zh-CN" altLang="en-US" sz="2400" b="1" dirty="0">
                <a:solidFill>
                  <a:schemeClr val="bg1"/>
                </a:solidFill>
                <a:cs typeface="+mn-ea"/>
                <a:sym typeface="+mn-lt"/>
              </a:endParaRPr>
            </a:p>
          </p:txBody>
        </p:sp>
        <p:sp>
          <p:nvSpPr>
            <p:cNvPr id="68" name="文本框 67"/>
            <p:cNvSpPr txBox="1"/>
            <p:nvPr/>
          </p:nvSpPr>
          <p:spPr>
            <a:xfrm>
              <a:off x="9728693" y="1791135"/>
              <a:ext cx="849913" cy="461665"/>
            </a:xfrm>
            <a:prstGeom prst="rect">
              <a:avLst/>
            </a:prstGeom>
            <a:noFill/>
          </p:spPr>
          <p:txBody>
            <a:bodyPr wrap="none" rtlCol="0">
              <a:spAutoFit/>
            </a:bodyPr>
            <a:lstStyle/>
            <a:p>
              <a:pPr algn="ctr"/>
              <a:r>
                <a:rPr lang="en-US" altLang="zh-CN" sz="2400" b="1" dirty="0">
                  <a:solidFill>
                    <a:schemeClr val="bg1"/>
                  </a:solidFill>
                  <a:cs typeface="+mn-ea"/>
                  <a:sym typeface="+mn-lt"/>
                </a:rPr>
                <a:t>96%</a:t>
              </a:r>
              <a:endParaRPr lang="zh-CN" altLang="en-US" sz="2400" b="1" dirty="0">
                <a:solidFill>
                  <a:schemeClr val="bg1"/>
                </a:solidFill>
                <a:cs typeface="+mn-ea"/>
                <a:sym typeface="+mn-l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0" y="4572000"/>
            <a:ext cx="12192001" cy="2286001"/>
            <a:chOff x="0" y="4572000"/>
            <a:chExt cx="12192001" cy="2286001"/>
          </a:xfrm>
        </p:grpSpPr>
        <p:pic>
          <p:nvPicPr>
            <p:cNvPr id="72" name="图片 71"/>
            <p:cNvPicPr>
              <a:picLocks noChangeAspect="1"/>
            </p:cNvPicPr>
            <p:nvPr/>
          </p:nvPicPr>
          <p:blipFill>
            <a:blip r:embed="rId2" cstate="screen"/>
            <a:srcRect/>
            <a:stretch>
              <a:fillRect/>
            </a:stretch>
          </p:blipFill>
          <p:spPr>
            <a:xfrm>
              <a:off x="0" y="4572000"/>
              <a:ext cx="12192000" cy="2286000"/>
            </a:xfrm>
            <a:custGeom>
              <a:avLst/>
              <a:gdLst>
                <a:gd name="connsiteX0" fmla="*/ 0 w 12192000"/>
                <a:gd name="connsiteY0" fmla="*/ 0 h 2286000"/>
                <a:gd name="connsiteX1" fmla="*/ 12192000 w 12192000"/>
                <a:gd name="connsiteY1" fmla="*/ 0 h 2286000"/>
                <a:gd name="connsiteX2" fmla="*/ 12192000 w 12192000"/>
                <a:gd name="connsiteY2" fmla="*/ 2286000 h 2286000"/>
                <a:gd name="connsiteX3" fmla="*/ 0 w 12192000"/>
                <a:gd name="connsiteY3" fmla="*/ 2286000 h 2286000"/>
              </a:gdLst>
              <a:ahLst/>
              <a:cxnLst>
                <a:cxn ang="0">
                  <a:pos x="connsiteX0" y="connsiteY0"/>
                </a:cxn>
                <a:cxn ang="0">
                  <a:pos x="connsiteX1" y="connsiteY1"/>
                </a:cxn>
                <a:cxn ang="0">
                  <a:pos x="connsiteX2" y="connsiteY2"/>
                </a:cxn>
                <a:cxn ang="0">
                  <a:pos x="connsiteX3" y="connsiteY3"/>
                </a:cxn>
              </a:cxnLst>
              <a:rect l="l" t="t" r="r" b="b"/>
              <a:pathLst>
                <a:path w="12192000" h="2286000">
                  <a:moveTo>
                    <a:pt x="0" y="0"/>
                  </a:moveTo>
                  <a:lnTo>
                    <a:pt x="12192000" y="0"/>
                  </a:lnTo>
                  <a:lnTo>
                    <a:pt x="12192000" y="2286000"/>
                  </a:lnTo>
                  <a:lnTo>
                    <a:pt x="0" y="2286000"/>
                  </a:lnTo>
                  <a:close/>
                </a:path>
              </a:pathLst>
            </a:custGeom>
          </p:spPr>
        </p:pic>
        <p:sp>
          <p:nvSpPr>
            <p:cNvPr id="2" name="矩形 1"/>
            <p:cNvSpPr/>
            <p:nvPr/>
          </p:nvSpPr>
          <p:spPr>
            <a:xfrm>
              <a:off x="1" y="4572001"/>
              <a:ext cx="12192000" cy="2286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项目介绍</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sp>
        <p:nvSpPr>
          <p:cNvPr id="35" name="任意多边形: 形状 5"/>
          <p:cNvSpPr/>
          <p:nvPr/>
        </p:nvSpPr>
        <p:spPr>
          <a:xfrm>
            <a:off x="1543320" y="2187146"/>
            <a:ext cx="8788400" cy="1130300"/>
          </a:xfrm>
          <a:custGeom>
            <a:avLst/>
            <a:gdLst>
              <a:gd name="connsiteX0" fmla="*/ 0 w 12344400"/>
              <a:gd name="connsiteY0" fmla="*/ 1104900 h 2123923"/>
              <a:gd name="connsiteX1" fmla="*/ 3632200 w 12344400"/>
              <a:gd name="connsiteY1" fmla="*/ 482600 h 2123923"/>
              <a:gd name="connsiteX2" fmla="*/ 8026400 w 12344400"/>
              <a:gd name="connsiteY2" fmla="*/ 2120900 h 2123923"/>
              <a:gd name="connsiteX3" fmla="*/ 12344400 w 12344400"/>
              <a:gd name="connsiteY3" fmla="*/ 0 h 2123923"/>
            </a:gdLst>
            <a:ahLst/>
            <a:cxnLst>
              <a:cxn ang="0">
                <a:pos x="connsiteX0" y="connsiteY0"/>
              </a:cxn>
              <a:cxn ang="0">
                <a:pos x="connsiteX1" y="connsiteY1"/>
              </a:cxn>
              <a:cxn ang="0">
                <a:pos x="connsiteX2" y="connsiteY2"/>
              </a:cxn>
              <a:cxn ang="0">
                <a:pos x="connsiteX3" y="connsiteY3"/>
              </a:cxn>
            </a:cxnLst>
            <a:rect l="l" t="t" r="r" b="b"/>
            <a:pathLst>
              <a:path w="12344400" h="2123923">
                <a:moveTo>
                  <a:pt x="0" y="1104900"/>
                </a:moveTo>
                <a:cubicBezTo>
                  <a:pt x="1147233" y="709083"/>
                  <a:pt x="2294467" y="313267"/>
                  <a:pt x="3632200" y="482600"/>
                </a:cubicBezTo>
                <a:cubicBezTo>
                  <a:pt x="4969933" y="651933"/>
                  <a:pt x="6574367" y="2201333"/>
                  <a:pt x="8026400" y="2120900"/>
                </a:cubicBezTo>
                <a:cubicBezTo>
                  <a:pt x="9478433" y="2040467"/>
                  <a:pt x="10911416" y="1020233"/>
                  <a:pt x="12344400" y="0"/>
                </a:cubicBezTo>
              </a:path>
            </a:pathLst>
          </a:custGeom>
          <a:noFill/>
          <a:ln w="19050">
            <a:solidFill>
              <a:srgbClr val="4A7C0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4E4F"/>
              </a:solidFill>
              <a:effectLst/>
              <a:uLnTx/>
              <a:uFillTx/>
              <a:cs typeface="+mn-ea"/>
              <a:sym typeface="+mn-lt"/>
            </a:endParaRPr>
          </a:p>
        </p:txBody>
      </p:sp>
      <p:sp>
        <p:nvSpPr>
          <p:cNvPr id="36" name="椭圆 35"/>
          <p:cNvSpPr/>
          <p:nvPr/>
        </p:nvSpPr>
        <p:spPr>
          <a:xfrm>
            <a:off x="2498093" y="2403045"/>
            <a:ext cx="215900" cy="215900"/>
          </a:xfrm>
          <a:prstGeom prst="ellipse">
            <a:avLst/>
          </a:prstGeom>
          <a:noFill/>
          <a:ln w="25400">
            <a:solidFill>
              <a:srgbClr val="4A7C04">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4E4F"/>
              </a:solidFill>
              <a:effectLst/>
              <a:uLnTx/>
              <a:uFillTx/>
              <a:cs typeface="+mn-ea"/>
              <a:sym typeface="+mn-lt"/>
            </a:endParaRPr>
          </a:p>
        </p:txBody>
      </p:sp>
      <p:sp>
        <p:nvSpPr>
          <p:cNvPr id="40" name="椭圆 39"/>
          <p:cNvSpPr/>
          <p:nvPr/>
        </p:nvSpPr>
        <p:spPr>
          <a:xfrm>
            <a:off x="5016770" y="2606245"/>
            <a:ext cx="215900" cy="215900"/>
          </a:xfrm>
          <a:prstGeom prst="ellipse">
            <a:avLst/>
          </a:prstGeom>
          <a:noFill/>
          <a:ln w="25400">
            <a:solidFill>
              <a:srgbClr val="4A7C04">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4E4F"/>
              </a:solidFill>
              <a:effectLst/>
              <a:uLnTx/>
              <a:uFillTx/>
              <a:cs typeface="+mn-ea"/>
              <a:sym typeface="+mn-lt"/>
            </a:endParaRPr>
          </a:p>
        </p:txBody>
      </p:sp>
      <p:sp>
        <p:nvSpPr>
          <p:cNvPr id="41" name="椭圆 40"/>
          <p:cNvSpPr/>
          <p:nvPr/>
        </p:nvSpPr>
        <p:spPr>
          <a:xfrm>
            <a:off x="7728220" y="3133297"/>
            <a:ext cx="215900" cy="215900"/>
          </a:xfrm>
          <a:prstGeom prst="ellipse">
            <a:avLst/>
          </a:prstGeom>
          <a:noFill/>
          <a:ln w="25400">
            <a:solidFill>
              <a:srgbClr val="4A7C04">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4E4F"/>
              </a:solidFill>
              <a:effectLst/>
              <a:uLnTx/>
              <a:uFillTx/>
              <a:cs typeface="+mn-ea"/>
              <a:sym typeface="+mn-lt"/>
            </a:endParaRPr>
          </a:p>
        </p:txBody>
      </p:sp>
      <p:sp>
        <p:nvSpPr>
          <p:cNvPr id="52" name="椭圆 51"/>
          <p:cNvSpPr/>
          <p:nvPr/>
        </p:nvSpPr>
        <p:spPr>
          <a:xfrm>
            <a:off x="9799925" y="2295095"/>
            <a:ext cx="215900" cy="215900"/>
          </a:xfrm>
          <a:prstGeom prst="ellipse">
            <a:avLst/>
          </a:prstGeom>
          <a:noFill/>
          <a:ln w="25400">
            <a:solidFill>
              <a:srgbClr val="4A7C04">
                <a:alpha val="81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4E4F"/>
              </a:solidFill>
              <a:effectLst/>
              <a:uLnTx/>
              <a:uFillTx/>
              <a:cs typeface="+mn-ea"/>
              <a:sym typeface="+mn-lt"/>
            </a:endParaRPr>
          </a:p>
        </p:txBody>
      </p:sp>
      <p:sp>
        <p:nvSpPr>
          <p:cNvPr id="54" name="椭圆 53"/>
          <p:cNvSpPr/>
          <p:nvPr/>
        </p:nvSpPr>
        <p:spPr>
          <a:xfrm>
            <a:off x="2135050" y="2840130"/>
            <a:ext cx="911803" cy="911803"/>
          </a:xfrm>
          <a:prstGeom prst="ellipse">
            <a:avLst/>
          </a:prstGeom>
          <a:solidFill>
            <a:srgbClr val="4A7C0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4E4F"/>
              </a:solidFill>
              <a:effectLst/>
              <a:uLnTx/>
              <a:uFillTx/>
              <a:cs typeface="+mn-ea"/>
              <a:sym typeface="+mn-lt"/>
            </a:endParaRPr>
          </a:p>
        </p:txBody>
      </p:sp>
      <p:sp>
        <p:nvSpPr>
          <p:cNvPr id="55" name="椭圆 54"/>
          <p:cNvSpPr/>
          <p:nvPr/>
        </p:nvSpPr>
        <p:spPr>
          <a:xfrm>
            <a:off x="4653727" y="1448945"/>
            <a:ext cx="911803" cy="911803"/>
          </a:xfrm>
          <a:prstGeom prst="ellipse">
            <a:avLst/>
          </a:prstGeom>
          <a:solidFill>
            <a:srgbClr val="4A7C0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4E4F"/>
              </a:solidFill>
              <a:effectLst/>
              <a:uLnTx/>
              <a:uFillTx/>
              <a:cs typeface="+mn-ea"/>
              <a:sym typeface="+mn-lt"/>
            </a:endParaRPr>
          </a:p>
        </p:txBody>
      </p:sp>
      <p:sp>
        <p:nvSpPr>
          <p:cNvPr id="56" name="椭圆 55"/>
          <p:cNvSpPr/>
          <p:nvPr/>
        </p:nvSpPr>
        <p:spPr>
          <a:xfrm>
            <a:off x="7365177" y="3526933"/>
            <a:ext cx="911803" cy="911803"/>
          </a:xfrm>
          <a:prstGeom prst="ellipse">
            <a:avLst/>
          </a:prstGeom>
          <a:solidFill>
            <a:srgbClr val="4A7C0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4E4F"/>
              </a:solidFill>
              <a:effectLst/>
              <a:uLnTx/>
              <a:uFillTx/>
              <a:cs typeface="+mn-ea"/>
              <a:sym typeface="+mn-lt"/>
            </a:endParaRPr>
          </a:p>
        </p:txBody>
      </p:sp>
      <p:sp>
        <p:nvSpPr>
          <p:cNvPr id="57" name="椭圆 56"/>
          <p:cNvSpPr/>
          <p:nvPr/>
        </p:nvSpPr>
        <p:spPr>
          <a:xfrm>
            <a:off x="9475124" y="1209907"/>
            <a:ext cx="911803" cy="911803"/>
          </a:xfrm>
          <a:prstGeom prst="ellipse">
            <a:avLst/>
          </a:prstGeom>
          <a:solidFill>
            <a:srgbClr val="4A7C0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4E4F"/>
              </a:solidFill>
              <a:effectLst/>
              <a:uLnTx/>
              <a:uFillTx/>
              <a:cs typeface="+mn-ea"/>
              <a:sym typeface="+mn-lt"/>
            </a:endParaRPr>
          </a:p>
        </p:txBody>
      </p:sp>
      <p:grpSp>
        <p:nvGrpSpPr>
          <p:cNvPr id="58" name="组合 57"/>
          <p:cNvGrpSpPr/>
          <p:nvPr/>
        </p:nvGrpSpPr>
        <p:grpSpPr>
          <a:xfrm>
            <a:off x="2465180" y="3112693"/>
            <a:ext cx="251543" cy="366676"/>
            <a:chOff x="4657770" y="7205877"/>
            <a:chExt cx="251543" cy="366676"/>
          </a:xfrm>
          <a:solidFill>
            <a:schemeClr val="bg1"/>
          </a:solidFill>
        </p:grpSpPr>
        <p:sp>
          <p:nvSpPr>
            <p:cNvPr id="59" name="AutoShape 97"/>
            <p:cNvSpPr/>
            <p:nvPr/>
          </p:nvSpPr>
          <p:spPr bwMode="auto">
            <a:xfrm>
              <a:off x="4657770" y="7205877"/>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sp>
          <p:nvSpPr>
            <p:cNvPr id="60" name="AutoShape 98"/>
            <p:cNvSpPr/>
            <p:nvPr/>
          </p:nvSpPr>
          <p:spPr bwMode="auto">
            <a:xfrm>
              <a:off x="4760387" y="7240293"/>
              <a:ext cx="4630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sp>
          <p:nvSpPr>
            <p:cNvPr id="61" name="AutoShape 99"/>
            <p:cNvSpPr/>
            <p:nvPr/>
          </p:nvSpPr>
          <p:spPr bwMode="auto">
            <a:xfrm>
              <a:off x="4772276" y="7526876"/>
              <a:ext cx="22526"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grpSp>
      <p:grpSp>
        <p:nvGrpSpPr>
          <p:cNvPr id="62" name="组合 61"/>
          <p:cNvGrpSpPr/>
          <p:nvPr/>
        </p:nvGrpSpPr>
        <p:grpSpPr>
          <a:xfrm>
            <a:off x="4926603" y="1721821"/>
            <a:ext cx="366050" cy="366050"/>
            <a:chOff x="3868099" y="5741049"/>
            <a:chExt cx="366050" cy="366050"/>
          </a:xfrm>
          <a:solidFill>
            <a:schemeClr val="bg1"/>
          </a:solidFill>
        </p:grpSpPr>
        <p:sp>
          <p:nvSpPr>
            <p:cNvPr id="63" name="AutoShape 123"/>
            <p:cNvSpPr/>
            <p:nvPr/>
          </p:nvSpPr>
          <p:spPr bwMode="auto">
            <a:xfrm>
              <a:off x="3868099" y="5741049"/>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sp>
          <p:nvSpPr>
            <p:cNvPr id="64" name="AutoShape 124"/>
            <p:cNvSpPr/>
            <p:nvPr/>
          </p:nvSpPr>
          <p:spPr bwMode="auto">
            <a:xfrm>
              <a:off x="3971344" y="5843668"/>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sp>
          <p:nvSpPr>
            <p:cNvPr id="65" name="AutoShape 125"/>
            <p:cNvSpPr/>
            <p:nvPr/>
          </p:nvSpPr>
          <p:spPr bwMode="auto">
            <a:xfrm>
              <a:off x="4005134" y="5878083"/>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grpSp>
      <p:grpSp>
        <p:nvGrpSpPr>
          <p:cNvPr id="69" name="组合 68"/>
          <p:cNvGrpSpPr/>
          <p:nvPr/>
        </p:nvGrpSpPr>
        <p:grpSpPr>
          <a:xfrm>
            <a:off x="9820346" y="1503885"/>
            <a:ext cx="251543" cy="366676"/>
            <a:chOff x="3192941" y="6473150"/>
            <a:chExt cx="251543" cy="366676"/>
          </a:xfrm>
          <a:solidFill>
            <a:schemeClr val="bg1"/>
          </a:solidFill>
        </p:grpSpPr>
        <p:sp>
          <p:nvSpPr>
            <p:cNvPr id="70" name="AutoShape 113"/>
            <p:cNvSpPr/>
            <p:nvPr/>
          </p:nvSpPr>
          <p:spPr bwMode="auto">
            <a:xfrm>
              <a:off x="3192941" y="6473150"/>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sp>
          <p:nvSpPr>
            <p:cNvPr id="71" name="AutoShape 114"/>
            <p:cNvSpPr/>
            <p:nvPr/>
          </p:nvSpPr>
          <p:spPr bwMode="auto">
            <a:xfrm>
              <a:off x="3249882" y="6530717"/>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grpSp>
      <p:grpSp>
        <p:nvGrpSpPr>
          <p:cNvPr id="73" name="组合 72"/>
          <p:cNvGrpSpPr/>
          <p:nvPr/>
        </p:nvGrpSpPr>
        <p:grpSpPr>
          <a:xfrm>
            <a:off x="7637740" y="3828592"/>
            <a:ext cx="366676" cy="308484"/>
            <a:chOff x="4600201" y="5775463"/>
            <a:chExt cx="366676" cy="308484"/>
          </a:xfrm>
          <a:solidFill>
            <a:schemeClr val="bg1"/>
          </a:solidFill>
        </p:grpSpPr>
        <p:sp>
          <p:nvSpPr>
            <p:cNvPr id="74" name="AutoShape 120"/>
            <p:cNvSpPr/>
            <p:nvPr/>
          </p:nvSpPr>
          <p:spPr bwMode="auto">
            <a:xfrm>
              <a:off x="4692182" y="5855558"/>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sp>
          <p:nvSpPr>
            <p:cNvPr id="75" name="AutoShape 121"/>
            <p:cNvSpPr/>
            <p:nvPr/>
          </p:nvSpPr>
          <p:spPr bwMode="auto">
            <a:xfrm>
              <a:off x="4737861" y="5901235"/>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sp>
          <p:nvSpPr>
            <p:cNvPr id="76" name="AutoShape 122"/>
            <p:cNvSpPr/>
            <p:nvPr/>
          </p:nvSpPr>
          <p:spPr bwMode="auto">
            <a:xfrm>
              <a:off x="4600201" y="5775463"/>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3000" b="0" i="0" u="none" strike="noStrike" kern="1200" cap="none" spc="0" normalizeH="0" baseline="0" noProof="0">
                <a:ln>
                  <a:noFill/>
                </a:ln>
                <a:solidFill>
                  <a:srgbClr val="004E4F"/>
                </a:solidFill>
                <a:effectLst>
                  <a:outerShdw blurRad="38100" dist="38100" dir="2700000" algn="tl">
                    <a:srgbClr val="000000"/>
                  </a:outerShdw>
                </a:effectLst>
                <a:uLnTx/>
                <a:uFillTx/>
                <a:cs typeface="+mn-ea"/>
                <a:sym typeface="+mn-lt"/>
              </a:endParaRPr>
            </a:p>
          </p:txBody>
        </p:sp>
      </p:grpSp>
      <p:grpSp>
        <p:nvGrpSpPr>
          <p:cNvPr id="77" name="组合 76"/>
          <p:cNvGrpSpPr/>
          <p:nvPr/>
        </p:nvGrpSpPr>
        <p:grpSpPr>
          <a:xfrm>
            <a:off x="1069614" y="1262559"/>
            <a:ext cx="2946808" cy="910937"/>
            <a:chOff x="4422231" y="961414"/>
            <a:chExt cx="2946808" cy="910937"/>
          </a:xfrm>
        </p:grpSpPr>
        <p:sp>
          <p:nvSpPr>
            <p:cNvPr id="78" name="文本框 77"/>
            <p:cNvSpPr txBox="1"/>
            <p:nvPr/>
          </p:nvSpPr>
          <p:spPr>
            <a:xfrm>
              <a:off x="4422231" y="1258657"/>
              <a:ext cx="2946808"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cs typeface="+mn-ea"/>
                  <a:sym typeface="+mn-lt"/>
                </a:rPr>
                <a:t>先告诉他人你的结论，再讲述你的依据，自下而上地思考，自上而下地表达。</a:t>
              </a:r>
              <a:endParaRPr kumimoji="0" lang="en-US" altLang="zh-CN" sz="1200" b="0" i="0" u="none" strike="noStrike" kern="0" cap="none" spc="0" normalizeH="0" baseline="0" noProof="0" dirty="0">
                <a:ln>
                  <a:noFill/>
                </a:ln>
                <a:solidFill>
                  <a:schemeClr val="bg2">
                    <a:lumMod val="10000"/>
                  </a:schemeClr>
                </a:solidFill>
                <a:effectLst/>
                <a:uLnTx/>
                <a:uFillTx/>
                <a:cs typeface="+mn-ea"/>
                <a:sym typeface="+mn-lt"/>
              </a:endParaRPr>
            </a:p>
          </p:txBody>
        </p:sp>
        <p:sp>
          <p:nvSpPr>
            <p:cNvPr id="79" name="文本框 78"/>
            <p:cNvSpPr txBox="1"/>
            <p:nvPr/>
          </p:nvSpPr>
          <p:spPr>
            <a:xfrm flipH="1">
              <a:off x="5297363" y="961414"/>
              <a:ext cx="1196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A7C04"/>
                  </a:solidFill>
                  <a:effectLst/>
                  <a:uLnTx/>
                  <a:uFillTx/>
                  <a:cs typeface="+mn-ea"/>
                  <a:sym typeface="+mn-lt"/>
                </a:rPr>
                <a:t>添加标题</a:t>
              </a:r>
            </a:p>
          </p:txBody>
        </p:sp>
      </p:grpSp>
      <p:grpSp>
        <p:nvGrpSpPr>
          <p:cNvPr id="80" name="组合 79"/>
          <p:cNvGrpSpPr/>
          <p:nvPr/>
        </p:nvGrpSpPr>
        <p:grpSpPr>
          <a:xfrm>
            <a:off x="3604779" y="3157601"/>
            <a:ext cx="2946808" cy="910937"/>
            <a:chOff x="4422231" y="961414"/>
            <a:chExt cx="2946808" cy="910937"/>
          </a:xfrm>
        </p:grpSpPr>
        <p:sp>
          <p:nvSpPr>
            <p:cNvPr id="81" name="文本框 80"/>
            <p:cNvSpPr txBox="1"/>
            <p:nvPr/>
          </p:nvSpPr>
          <p:spPr>
            <a:xfrm>
              <a:off x="4422231" y="1258657"/>
              <a:ext cx="2946808"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cs typeface="+mn-ea"/>
                  <a:sym typeface="+mn-lt"/>
                </a:rPr>
                <a:t>先告诉他人你的结论，再讲述你的依据，自下而上地思考，自上而下地表达。</a:t>
              </a:r>
              <a:endParaRPr kumimoji="0" lang="en-US" altLang="zh-CN" sz="1200" b="0" i="0" u="none" strike="noStrike" kern="0" cap="none" spc="0" normalizeH="0" baseline="0" noProof="0" dirty="0">
                <a:ln>
                  <a:noFill/>
                </a:ln>
                <a:solidFill>
                  <a:schemeClr val="bg2">
                    <a:lumMod val="10000"/>
                  </a:schemeClr>
                </a:solidFill>
                <a:effectLst/>
                <a:uLnTx/>
                <a:uFillTx/>
                <a:cs typeface="+mn-ea"/>
                <a:sym typeface="+mn-lt"/>
              </a:endParaRPr>
            </a:p>
          </p:txBody>
        </p:sp>
        <p:sp>
          <p:nvSpPr>
            <p:cNvPr id="82" name="文本框 81"/>
            <p:cNvSpPr txBox="1"/>
            <p:nvPr/>
          </p:nvSpPr>
          <p:spPr>
            <a:xfrm flipH="1">
              <a:off x="5297363" y="961414"/>
              <a:ext cx="1196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A7C04"/>
                  </a:solidFill>
                  <a:effectLst/>
                  <a:uLnTx/>
                  <a:uFillTx/>
                  <a:cs typeface="+mn-ea"/>
                  <a:sym typeface="+mn-lt"/>
                </a:rPr>
                <a:t>添加标题</a:t>
              </a:r>
            </a:p>
          </p:txBody>
        </p:sp>
      </p:grpSp>
      <p:grpSp>
        <p:nvGrpSpPr>
          <p:cNvPr id="83" name="组合 82"/>
          <p:cNvGrpSpPr/>
          <p:nvPr/>
        </p:nvGrpSpPr>
        <p:grpSpPr>
          <a:xfrm>
            <a:off x="6254816" y="1918427"/>
            <a:ext cx="2946808" cy="910937"/>
            <a:chOff x="4422231" y="961414"/>
            <a:chExt cx="2946808" cy="910937"/>
          </a:xfrm>
        </p:grpSpPr>
        <p:sp>
          <p:nvSpPr>
            <p:cNvPr id="84" name="文本框 83"/>
            <p:cNvSpPr txBox="1"/>
            <p:nvPr/>
          </p:nvSpPr>
          <p:spPr>
            <a:xfrm>
              <a:off x="4422231" y="1258657"/>
              <a:ext cx="2946808"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cs typeface="+mn-ea"/>
                  <a:sym typeface="+mn-lt"/>
                </a:rPr>
                <a:t>先告诉他人你的结论，再讲述你的依据，自下而上地思考，自上而下地表达。</a:t>
              </a:r>
              <a:endParaRPr kumimoji="0" lang="en-US" altLang="zh-CN" sz="1200" b="0" i="0" u="none" strike="noStrike" kern="0" cap="none" spc="0" normalizeH="0" baseline="0" noProof="0" dirty="0">
                <a:ln>
                  <a:noFill/>
                </a:ln>
                <a:solidFill>
                  <a:schemeClr val="bg2">
                    <a:lumMod val="10000"/>
                  </a:schemeClr>
                </a:solidFill>
                <a:effectLst/>
                <a:uLnTx/>
                <a:uFillTx/>
                <a:cs typeface="+mn-ea"/>
                <a:sym typeface="+mn-lt"/>
              </a:endParaRPr>
            </a:p>
          </p:txBody>
        </p:sp>
        <p:sp>
          <p:nvSpPr>
            <p:cNvPr id="85" name="文本框 84"/>
            <p:cNvSpPr txBox="1"/>
            <p:nvPr/>
          </p:nvSpPr>
          <p:spPr>
            <a:xfrm flipH="1">
              <a:off x="5297363" y="961414"/>
              <a:ext cx="1196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A7C04"/>
                  </a:solidFill>
                  <a:effectLst/>
                  <a:uLnTx/>
                  <a:uFillTx/>
                  <a:cs typeface="+mn-ea"/>
                  <a:sym typeface="+mn-lt"/>
                </a:rPr>
                <a:t>添加标题</a:t>
              </a:r>
            </a:p>
          </p:txBody>
        </p:sp>
      </p:grpSp>
      <p:grpSp>
        <p:nvGrpSpPr>
          <p:cNvPr id="86" name="组合 85"/>
          <p:cNvGrpSpPr/>
          <p:nvPr/>
        </p:nvGrpSpPr>
        <p:grpSpPr>
          <a:xfrm>
            <a:off x="8542421" y="2789611"/>
            <a:ext cx="2946808" cy="910937"/>
            <a:chOff x="4422231" y="961414"/>
            <a:chExt cx="2946808" cy="910937"/>
          </a:xfrm>
        </p:grpSpPr>
        <p:sp>
          <p:nvSpPr>
            <p:cNvPr id="87" name="文本框 86"/>
            <p:cNvSpPr txBox="1"/>
            <p:nvPr/>
          </p:nvSpPr>
          <p:spPr>
            <a:xfrm>
              <a:off x="4422231" y="1258657"/>
              <a:ext cx="2946808" cy="61369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200" b="0" i="0" u="none" strike="noStrike" kern="1200" cap="none" spc="0" normalizeH="0" baseline="0" noProof="0" dirty="0">
                  <a:ln>
                    <a:noFill/>
                  </a:ln>
                  <a:solidFill>
                    <a:schemeClr val="bg2">
                      <a:lumMod val="10000"/>
                    </a:schemeClr>
                  </a:solidFill>
                  <a:effectLst/>
                  <a:uLnTx/>
                  <a:uFillTx/>
                  <a:cs typeface="+mn-ea"/>
                  <a:sym typeface="+mn-lt"/>
                </a:rPr>
                <a:t>先告诉他人你的结论，再讲述你的依据，自下而上地思考，自上而下地表达。</a:t>
              </a:r>
              <a:endParaRPr kumimoji="0" lang="en-US" altLang="zh-CN" sz="1200" b="0" i="0" u="none" strike="noStrike" kern="0" cap="none" spc="0" normalizeH="0" baseline="0" noProof="0" dirty="0">
                <a:ln>
                  <a:noFill/>
                </a:ln>
                <a:solidFill>
                  <a:schemeClr val="bg2">
                    <a:lumMod val="10000"/>
                  </a:schemeClr>
                </a:solidFill>
                <a:effectLst/>
                <a:uLnTx/>
                <a:uFillTx/>
                <a:cs typeface="+mn-ea"/>
                <a:sym typeface="+mn-lt"/>
              </a:endParaRPr>
            </a:p>
          </p:txBody>
        </p:sp>
        <p:sp>
          <p:nvSpPr>
            <p:cNvPr id="88" name="文本框 87"/>
            <p:cNvSpPr txBox="1"/>
            <p:nvPr/>
          </p:nvSpPr>
          <p:spPr>
            <a:xfrm flipH="1">
              <a:off x="5297363" y="961414"/>
              <a:ext cx="11965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4A7C04"/>
                  </a:solidFill>
                  <a:effectLst/>
                  <a:uLnTx/>
                  <a:uFillTx/>
                  <a:cs typeface="+mn-ea"/>
                  <a:sym typeface="+mn-lt"/>
                </a:rPr>
                <a:t>添加标题</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2000"/>
                                        <p:tgtEl>
                                          <p:spTgt spid="35"/>
                                        </p:tgtEl>
                                      </p:cBhvr>
                                    </p:animEffect>
                                    <p:anim calcmode="lin" valueType="num">
                                      <p:cBhvr>
                                        <p:cTn id="13" dur="2000" fill="hold"/>
                                        <p:tgtEl>
                                          <p:spTgt spid="35"/>
                                        </p:tgtEl>
                                        <p:attrNameLst>
                                          <p:attrName>ppt_w</p:attrName>
                                        </p:attrNameLst>
                                      </p:cBhvr>
                                      <p:tavLst>
                                        <p:tav tm="0" fmla="#ppt_w*sin(2.5*pi*$)">
                                          <p:val>
                                            <p:fltVal val="0"/>
                                          </p:val>
                                        </p:tav>
                                        <p:tav tm="100000">
                                          <p:val>
                                            <p:fltVal val="1"/>
                                          </p:val>
                                        </p:tav>
                                      </p:tavLst>
                                    </p:anim>
                                    <p:anim calcmode="lin" valueType="num">
                                      <p:cBhvr>
                                        <p:cTn id="14" dur="2000" fill="hold"/>
                                        <p:tgtEl>
                                          <p:spTgt spid="35"/>
                                        </p:tgtEl>
                                        <p:attrNameLst>
                                          <p:attrName>ppt_h</p:attrName>
                                        </p:attrNameLst>
                                      </p:cBhvr>
                                      <p:tavLst>
                                        <p:tav tm="0">
                                          <p:val>
                                            <p:strVal val="#ppt_h"/>
                                          </p:val>
                                        </p:tav>
                                        <p:tav tm="100000">
                                          <p:val>
                                            <p:strVal val="#ppt_h"/>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2000"/>
                                        <p:tgtEl>
                                          <p:spTgt spid="36"/>
                                        </p:tgtEl>
                                      </p:cBhvr>
                                    </p:animEffect>
                                    <p:anim calcmode="lin" valueType="num">
                                      <p:cBhvr>
                                        <p:cTn id="18" dur="2000" fill="hold"/>
                                        <p:tgtEl>
                                          <p:spTgt spid="36"/>
                                        </p:tgtEl>
                                        <p:attrNameLst>
                                          <p:attrName>ppt_w</p:attrName>
                                        </p:attrNameLst>
                                      </p:cBhvr>
                                      <p:tavLst>
                                        <p:tav tm="0" fmla="#ppt_w*sin(2.5*pi*$)">
                                          <p:val>
                                            <p:fltVal val="0"/>
                                          </p:val>
                                        </p:tav>
                                        <p:tav tm="100000">
                                          <p:val>
                                            <p:fltVal val="1"/>
                                          </p:val>
                                        </p:tav>
                                      </p:tavLst>
                                    </p:anim>
                                    <p:anim calcmode="lin" valueType="num">
                                      <p:cBhvr>
                                        <p:cTn id="19" dur="2000" fill="hold"/>
                                        <p:tgtEl>
                                          <p:spTgt spid="36"/>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2000"/>
                                        <p:tgtEl>
                                          <p:spTgt spid="40"/>
                                        </p:tgtEl>
                                      </p:cBhvr>
                                    </p:animEffect>
                                    <p:anim calcmode="lin" valueType="num">
                                      <p:cBhvr>
                                        <p:cTn id="23" dur="2000" fill="hold"/>
                                        <p:tgtEl>
                                          <p:spTgt spid="40"/>
                                        </p:tgtEl>
                                        <p:attrNameLst>
                                          <p:attrName>ppt_w</p:attrName>
                                        </p:attrNameLst>
                                      </p:cBhvr>
                                      <p:tavLst>
                                        <p:tav tm="0" fmla="#ppt_w*sin(2.5*pi*$)">
                                          <p:val>
                                            <p:fltVal val="0"/>
                                          </p:val>
                                        </p:tav>
                                        <p:tav tm="100000">
                                          <p:val>
                                            <p:fltVal val="1"/>
                                          </p:val>
                                        </p:tav>
                                      </p:tavLst>
                                    </p:anim>
                                    <p:anim calcmode="lin" valueType="num">
                                      <p:cBhvr>
                                        <p:cTn id="24" dur="2000" fill="hold"/>
                                        <p:tgtEl>
                                          <p:spTgt spid="40"/>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2000"/>
                                        <p:tgtEl>
                                          <p:spTgt spid="41"/>
                                        </p:tgtEl>
                                      </p:cBhvr>
                                    </p:animEffect>
                                    <p:anim calcmode="lin" valueType="num">
                                      <p:cBhvr>
                                        <p:cTn id="28" dur="2000" fill="hold"/>
                                        <p:tgtEl>
                                          <p:spTgt spid="41"/>
                                        </p:tgtEl>
                                        <p:attrNameLst>
                                          <p:attrName>ppt_w</p:attrName>
                                        </p:attrNameLst>
                                      </p:cBhvr>
                                      <p:tavLst>
                                        <p:tav tm="0" fmla="#ppt_w*sin(2.5*pi*$)">
                                          <p:val>
                                            <p:fltVal val="0"/>
                                          </p:val>
                                        </p:tav>
                                        <p:tav tm="100000">
                                          <p:val>
                                            <p:fltVal val="1"/>
                                          </p:val>
                                        </p:tav>
                                      </p:tavLst>
                                    </p:anim>
                                    <p:anim calcmode="lin" valueType="num">
                                      <p:cBhvr>
                                        <p:cTn id="29" dur="2000" fill="hold"/>
                                        <p:tgtEl>
                                          <p:spTgt spid="4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2000"/>
                                        <p:tgtEl>
                                          <p:spTgt spid="52"/>
                                        </p:tgtEl>
                                      </p:cBhvr>
                                    </p:animEffect>
                                    <p:anim calcmode="lin" valueType="num">
                                      <p:cBhvr>
                                        <p:cTn id="33" dur="2000" fill="hold"/>
                                        <p:tgtEl>
                                          <p:spTgt spid="52"/>
                                        </p:tgtEl>
                                        <p:attrNameLst>
                                          <p:attrName>ppt_w</p:attrName>
                                        </p:attrNameLst>
                                      </p:cBhvr>
                                      <p:tavLst>
                                        <p:tav tm="0" fmla="#ppt_w*sin(2.5*pi*$)">
                                          <p:val>
                                            <p:fltVal val="0"/>
                                          </p:val>
                                        </p:tav>
                                        <p:tav tm="100000">
                                          <p:val>
                                            <p:fltVal val="1"/>
                                          </p:val>
                                        </p:tav>
                                      </p:tavLst>
                                    </p:anim>
                                    <p:anim calcmode="lin" valueType="num">
                                      <p:cBhvr>
                                        <p:cTn id="34" dur="2000" fill="hold"/>
                                        <p:tgtEl>
                                          <p:spTgt spid="52"/>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2000"/>
                                        <p:tgtEl>
                                          <p:spTgt spid="54"/>
                                        </p:tgtEl>
                                      </p:cBhvr>
                                    </p:animEffect>
                                    <p:anim calcmode="lin" valueType="num">
                                      <p:cBhvr>
                                        <p:cTn id="38" dur="2000" fill="hold"/>
                                        <p:tgtEl>
                                          <p:spTgt spid="54"/>
                                        </p:tgtEl>
                                        <p:attrNameLst>
                                          <p:attrName>ppt_w</p:attrName>
                                        </p:attrNameLst>
                                      </p:cBhvr>
                                      <p:tavLst>
                                        <p:tav tm="0" fmla="#ppt_w*sin(2.5*pi*$)">
                                          <p:val>
                                            <p:fltVal val="0"/>
                                          </p:val>
                                        </p:tav>
                                        <p:tav tm="100000">
                                          <p:val>
                                            <p:fltVal val="1"/>
                                          </p:val>
                                        </p:tav>
                                      </p:tavLst>
                                    </p:anim>
                                    <p:anim calcmode="lin" valueType="num">
                                      <p:cBhvr>
                                        <p:cTn id="39" dur="2000" fill="hold"/>
                                        <p:tgtEl>
                                          <p:spTgt spid="54"/>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2000"/>
                                        <p:tgtEl>
                                          <p:spTgt spid="55"/>
                                        </p:tgtEl>
                                      </p:cBhvr>
                                    </p:animEffect>
                                    <p:anim calcmode="lin" valueType="num">
                                      <p:cBhvr>
                                        <p:cTn id="43" dur="2000" fill="hold"/>
                                        <p:tgtEl>
                                          <p:spTgt spid="55"/>
                                        </p:tgtEl>
                                        <p:attrNameLst>
                                          <p:attrName>ppt_w</p:attrName>
                                        </p:attrNameLst>
                                      </p:cBhvr>
                                      <p:tavLst>
                                        <p:tav tm="0" fmla="#ppt_w*sin(2.5*pi*$)">
                                          <p:val>
                                            <p:fltVal val="0"/>
                                          </p:val>
                                        </p:tav>
                                        <p:tav tm="100000">
                                          <p:val>
                                            <p:fltVal val="1"/>
                                          </p:val>
                                        </p:tav>
                                      </p:tavLst>
                                    </p:anim>
                                    <p:anim calcmode="lin" valueType="num">
                                      <p:cBhvr>
                                        <p:cTn id="44" dur="2000" fill="hold"/>
                                        <p:tgtEl>
                                          <p:spTgt spid="55"/>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2000"/>
                                        <p:tgtEl>
                                          <p:spTgt spid="56"/>
                                        </p:tgtEl>
                                      </p:cBhvr>
                                    </p:animEffect>
                                    <p:anim calcmode="lin" valueType="num">
                                      <p:cBhvr>
                                        <p:cTn id="48" dur="2000" fill="hold"/>
                                        <p:tgtEl>
                                          <p:spTgt spid="56"/>
                                        </p:tgtEl>
                                        <p:attrNameLst>
                                          <p:attrName>ppt_w</p:attrName>
                                        </p:attrNameLst>
                                      </p:cBhvr>
                                      <p:tavLst>
                                        <p:tav tm="0" fmla="#ppt_w*sin(2.5*pi*$)">
                                          <p:val>
                                            <p:fltVal val="0"/>
                                          </p:val>
                                        </p:tav>
                                        <p:tav tm="100000">
                                          <p:val>
                                            <p:fltVal val="1"/>
                                          </p:val>
                                        </p:tav>
                                      </p:tavLst>
                                    </p:anim>
                                    <p:anim calcmode="lin" valueType="num">
                                      <p:cBhvr>
                                        <p:cTn id="49" dur="2000" fill="hold"/>
                                        <p:tgtEl>
                                          <p:spTgt spid="56"/>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2000"/>
                                        <p:tgtEl>
                                          <p:spTgt spid="57"/>
                                        </p:tgtEl>
                                      </p:cBhvr>
                                    </p:animEffect>
                                    <p:anim calcmode="lin" valueType="num">
                                      <p:cBhvr>
                                        <p:cTn id="53" dur="2000" fill="hold"/>
                                        <p:tgtEl>
                                          <p:spTgt spid="57"/>
                                        </p:tgtEl>
                                        <p:attrNameLst>
                                          <p:attrName>ppt_w</p:attrName>
                                        </p:attrNameLst>
                                      </p:cBhvr>
                                      <p:tavLst>
                                        <p:tav tm="0" fmla="#ppt_w*sin(2.5*pi*$)">
                                          <p:val>
                                            <p:fltVal val="0"/>
                                          </p:val>
                                        </p:tav>
                                        <p:tav tm="100000">
                                          <p:val>
                                            <p:fltVal val="1"/>
                                          </p:val>
                                        </p:tav>
                                      </p:tavLst>
                                    </p:anim>
                                    <p:anim calcmode="lin" valueType="num">
                                      <p:cBhvr>
                                        <p:cTn id="54" dur="2000" fill="hold"/>
                                        <p:tgtEl>
                                          <p:spTgt spid="57"/>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2000"/>
                                        <p:tgtEl>
                                          <p:spTgt spid="58"/>
                                        </p:tgtEl>
                                      </p:cBhvr>
                                    </p:animEffect>
                                    <p:anim calcmode="lin" valueType="num">
                                      <p:cBhvr>
                                        <p:cTn id="58" dur="2000" fill="hold"/>
                                        <p:tgtEl>
                                          <p:spTgt spid="58"/>
                                        </p:tgtEl>
                                        <p:attrNameLst>
                                          <p:attrName>ppt_w</p:attrName>
                                        </p:attrNameLst>
                                      </p:cBhvr>
                                      <p:tavLst>
                                        <p:tav tm="0" fmla="#ppt_w*sin(2.5*pi*$)">
                                          <p:val>
                                            <p:fltVal val="0"/>
                                          </p:val>
                                        </p:tav>
                                        <p:tav tm="100000">
                                          <p:val>
                                            <p:fltVal val="1"/>
                                          </p:val>
                                        </p:tav>
                                      </p:tavLst>
                                    </p:anim>
                                    <p:anim calcmode="lin" valueType="num">
                                      <p:cBhvr>
                                        <p:cTn id="59" dur="2000" fill="hold"/>
                                        <p:tgtEl>
                                          <p:spTgt spid="58"/>
                                        </p:tgtEl>
                                        <p:attrNameLst>
                                          <p:attrName>ppt_h</p:attrName>
                                        </p:attrNameLst>
                                      </p:cBhvr>
                                      <p:tavLst>
                                        <p:tav tm="0">
                                          <p:val>
                                            <p:strVal val="#ppt_h"/>
                                          </p:val>
                                        </p:tav>
                                        <p:tav tm="100000">
                                          <p:val>
                                            <p:strVal val="#ppt_h"/>
                                          </p:val>
                                        </p:tav>
                                      </p:tavLst>
                                    </p:anim>
                                  </p:childTnLst>
                                </p:cTn>
                              </p:par>
                              <p:par>
                                <p:cTn id="60" presetID="45" presetClass="entr" presetSubtype="0" fill="hold" nodeType="with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2000"/>
                                        <p:tgtEl>
                                          <p:spTgt spid="62"/>
                                        </p:tgtEl>
                                      </p:cBhvr>
                                    </p:animEffect>
                                    <p:anim calcmode="lin" valueType="num">
                                      <p:cBhvr>
                                        <p:cTn id="63" dur="2000" fill="hold"/>
                                        <p:tgtEl>
                                          <p:spTgt spid="62"/>
                                        </p:tgtEl>
                                        <p:attrNameLst>
                                          <p:attrName>ppt_w</p:attrName>
                                        </p:attrNameLst>
                                      </p:cBhvr>
                                      <p:tavLst>
                                        <p:tav tm="0" fmla="#ppt_w*sin(2.5*pi*$)">
                                          <p:val>
                                            <p:fltVal val="0"/>
                                          </p:val>
                                        </p:tav>
                                        <p:tav tm="100000">
                                          <p:val>
                                            <p:fltVal val="1"/>
                                          </p:val>
                                        </p:tav>
                                      </p:tavLst>
                                    </p:anim>
                                    <p:anim calcmode="lin" valueType="num">
                                      <p:cBhvr>
                                        <p:cTn id="64" dur="2000" fill="hold"/>
                                        <p:tgtEl>
                                          <p:spTgt spid="62"/>
                                        </p:tgtEl>
                                        <p:attrNameLst>
                                          <p:attrName>ppt_h</p:attrName>
                                        </p:attrNameLst>
                                      </p:cBhvr>
                                      <p:tavLst>
                                        <p:tav tm="0">
                                          <p:val>
                                            <p:strVal val="#ppt_h"/>
                                          </p:val>
                                        </p:tav>
                                        <p:tav tm="100000">
                                          <p:val>
                                            <p:strVal val="#ppt_h"/>
                                          </p:val>
                                        </p:tav>
                                      </p:tavLst>
                                    </p:anim>
                                  </p:childTnLst>
                                </p:cTn>
                              </p:par>
                              <p:par>
                                <p:cTn id="65" presetID="45"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2000"/>
                                        <p:tgtEl>
                                          <p:spTgt spid="69"/>
                                        </p:tgtEl>
                                      </p:cBhvr>
                                    </p:animEffect>
                                    <p:anim calcmode="lin" valueType="num">
                                      <p:cBhvr>
                                        <p:cTn id="68" dur="2000" fill="hold"/>
                                        <p:tgtEl>
                                          <p:spTgt spid="69"/>
                                        </p:tgtEl>
                                        <p:attrNameLst>
                                          <p:attrName>ppt_w</p:attrName>
                                        </p:attrNameLst>
                                      </p:cBhvr>
                                      <p:tavLst>
                                        <p:tav tm="0" fmla="#ppt_w*sin(2.5*pi*$)">
                                          <p:val>
                                            <p:fltVal val="0"/>
                                          </p:val>
                                        </p:tav>
                                        <p:tav tm="100000">
                                          <p:val>
                                            <p:fltVal val="1"/>
                                          </p:val>
                                        </p:tav>
                                      </p:tavLst>
                                    </p:anim>
                                    <p:anim calcmode="lin" valueType="num">
                                      <p:cBhvr>
                                        <p:cTn id="69" dur="2000" fill="hold"/>
                                        <p:tgtEl>
                                          <p:spTgt spid="69"/>
                                        </p:tgtEl>
                                        <p:attrNameLst>
                                          <p:attrName>ppt_h</p:attrName>
                                        </p:attrNameLst>
                                      </p:cBhvr>
                                      <p:tavLst>
                                        <p:tav tm="0">
                                          <p:val>
                                            <p:strVal val="#ppt_h"/>
                                          </p:val>
                                        </p:tav>
                                        <p:tav tm="100000">
                                          <p:val>
                                            <p:strVal val="#ppt_h"/>
                                          </p:val>
                                        </p:tav>
                                      </p:tavLst>
                                    </p:anim>
                                  </p:childTnLst>
                                </p:cTn>
                              </p:par>
                              <p:par>
                                <p:cTn id="70" presetID="45" presetClass="entr" presetSubtype="0" fill="hold" nodeType="with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fade">
                                      <p:cBhvr>
                                        <p:cTn id="72" dur="2000"/>
                                        <p:tgtEl>
                                          <p:spTgt spid="73"/>
                                        </p:tgtEl>
                                      </p:cBhvr>
                                    </p:animEffect>
                                    <p:anim calcmode="lin" valueType="num">
                                      <p:cBhvr>
                                        <p:cTn id="73" dur="2000" fill="hold"/>
                                        <p:tgtEl>
                                          <p:spTgt spid="73"/>
                                        </p:tgtEl>
                                        <p:attrNameLst>
                                          <p:attrName>ppt_w</p:attrName>
                                        </p:attrNameLst>
                                      </p:cBhvr>
                                      <p:tavLst>
                                        <p:tav tm="0" fmla="#ppt_w*sin(2.5*pi*$)">
                                          <p:val>
                                            <p:fltVal val="0"/>
                                          </p:val>
                                        </p:tav>
                                        <p:tav tm="100000">
                                          <p:val>
                                            <p:fltVal val="1"/>
                                          </p:val>
                                        </p:tav>
                                      </p:tavLst>
                                    </p:anim>
                                    <p:anim calcmode="lin" valueType="num">
                                      <p:cBhvr>
                                        <p:cTn id="74" dur="2000" fill="hold"/>
                                        <p:tgtEl>
                                          <p:spTgt spid="73"/>
                                        </p:tgtEl>
                                        <p:attrNameLst>
                                          <p:attrName>ppt_h</p:attrName>
                                        </p:attrNameLst>
                                      </p:cBhvr>
                                      <p:tavLst>
                                        <p:tav tm="0">
                                          <p:val>
                                            <p:strVal val="#ppt_h"/>
                                          </p:val>
                                        </p:tav>
                                        <p:tav tm="100000">
                                          <p:val>
                                            <p:strVal val="#ppt_h"/>
                                          </p:val>
                                        </p:tav>
                                      </p:tavLst>
                                    </p:anim>
                                  </p:childTnLst>
                                </p:cTn>
                              </p:par>
                              <p:par>
                                <p:cTn id="75" presetID="45" presetClass="entr" presetSubtype="0" fill="hold" nodeType="withEffect">
                                  <p:stCondLst>
                                    <p:cond delay="0"/>
                                  </p:stCondLst>
                                  <p:childTnLst>
                                    <p:set>
                                      <p:cBhvr>
                                        <p:cTn id="76" dur="1" fill="hold">
                                          <p:stCondLst>
                                            <p:cond delay="0"/>
                                          </p:stCondLst>
                                        </p:cTn>
                                        <p:tgtEl>
                                          <p:spTgt spid="77"/>
                                        </p:tgtEl>
                                        <p:attrNameLst>
                                          <p:attrName>style.visibility</p:attrName>
                                        </p:attrNameLst>
                                      </p:cBhvr>
                                      <p:to>
                                        <p:strVal val="visible"/>
                                      </p:to>
                                    </p:set>
                                    <p:animEffect transition="in" filter="fade">
                                      <p:cBhvr>
                                        <p:cTn id="77" dur="2000"/>
                                        <p:tgtEl>
                                          <p:spTgt spid="77"/>
                                        </p:tgtEl>
                                      </p:cBhvr>
                                    </p:animEffect>
                                    <p:anim calcmode="lin" valueType="num">
                                      <p:cBhvr>
                                        <p:cTn id="78" dur="2000" fill="hold"/>
                                        <p:tgtEl>
                                          <p:spTgt spid="77"/>
                                        </p:tgtEl>
                                        <p:attrNameLst>
                                          <p:attrName>ppt_w</p:attrName>
                                        </p:attrNameLst>
                                      </p:cBhvr>
                                      <p:tavLst>
                                        <p:tav tm="0" fmla="#ppt_w*sin(2.5*pi*$)">
                                          <p:val>
                                            <p:fltVal val="0"/>
                                          </p:val>
                                        </p:tav>
                                        <p:tav tm="100000">
                                          <p:val>
                                            <p:fltVal val="1"/>
                                          </p:val>
                                        </p:tav>
                                      </p:tavLst>
                                    </p:anim>
                                    <p:anim calcmode="lin" valueType="num">
                                      <p:cBhvr>
                                        <p:cTn id="79" dur="2000" fill="hold"/>
                                        <p:tgtEl>
                                          <p:spTgt spid="77"/>
                                        </p:tgtEl>
                                        <p:attrNameLst>
                                          <p:attrName>ppt_h</p:attrName>
                                        </p:attrNameLst>
                                      </p:cBhvr>
                                      <p:tavLst>
                                        <p:tav tm="0">
                                          <p:val>
                                            <p:strVal val="#ppt_h"/>
                                          </p:val>
                                        </p:tav>
                                        <p:tav tm="100000">
                                          <p:val>
                                            <p:strVal val="#ppt_h"/>
                                          </p:val>
                                        </p:tav>
                                      </p:tavLst>
                                    </p:anim>
                                  </p:childTnLst>
                                </p:cTn>
                              </p:par>
                              <p:par>
                                <p:cTn id="80" presetID="45" presetClass="entr" presetSubtype="0" fill="hold" nodeType="withEffect">
                                  <p:stCondLst>
                                    <p:cond delay="0"/>
                                  </p:stCondLst>
                                  <p:childTnLst>
                                    <p:set>
                                      <p:cBhvr>
                                        <p:cTn id="81" dur="1" fill="hold">
                                          <p:stCondLst>
                                            <p:cond delay="0"/>
                                          </p:stCondLst>
                                        </p:cTn>
                                        <p:tgtEl>
                                          <p:spTgt spid="80"/>
                                        </p:tgtEl>
                                        <p:attrNameLst>
                                          <p:attrName>style.visibility</p:attrName>
                                        </p:attrNameLst>
                                      </p:cBhvr>
                                      <p:to>
                                        <p:strVal val="visible"/>
                                      </p:to>
                                    </p:set>
                                    <p:animEffect transition="in" filter="fade">
                                      <p:cBhvr>
                                        <p:cTn id="82" dur="2000"/>
                                        <p:tgtEl>
                                          <p:spTgt spid="80"/>
                                        </p:tgtEl>
                                      </p:cBhvr>
                                    </p:animEffect>
                                    <p:anim calcmode="lin" valueType="num">
                                      <p:cBhvr>
                                        <p:cTn id="83" dur="2000" fill="hold"/>
                                        <p:tgtEl>
                                          <p:spTgt spid="80"/>
                                        </p:tgtEl>
                                        <p:attrNameLst>
                                          <p:attrName>ppt_w</p:attrName>
                                        </p:attrNameLst>
                                      </p:cBhvr>
                                      <p:tavLst>
                                        <p:tav tm="0" fmla="#ppt_w*sin(2.5*pi*$)">
                                          <p:val>
                                            <p:fltVal val="0"/>
                                          </p:val>
                                        </p:tav>
                                        <p:tav tm="100000">
                                          <p:val>
                                            <p:fltVal val="1"/>
                                          </p:val>
                                        </p:tav>
                                      </p:tavLst>
                                    </p:anim>
                                    <p:anim calcmode="lin" valueType="num">
                                      <p:cBhvr>
                                        <p:cTn id="84" dur="2000" fill="hold"/>
                                        <p:tgtEl>
                                          <p:spTgt spid="80"/>
                                        </p:tgtEl>
                                        <p:attrNameLst>
                                          <p:attrName>ppt_h</p:attrName>
                                        </p:attrNameLst>
                                      </p:cBhvr>
                                      <p:tavLst>
                                        <p:tav tm="0">
                                          <p:val>
                                            <p:strVal val="#ppt_h"/>
                                          </p:val>
                                        </p:tav>
                                        <p:tav tm="100000">
                                          <p:val>
                                            <p:strVal val="#ppt_h"/>
                                          </p:val>
                                        </p:tav>
                                      </p:tavLst>
                                    </p:anim>
                                  </p:childTnLst>
                                </p:cTn>
                              </p:par>
                              <p:par>
                                <p:cTn id="85" presetID="45" presetClass="entr" presetSubtype="0" fill="hold" nodeType="withEffect">
                                  <p:stCondLst>
                                    <p:cond delay="0"/>
                                  </p:stCondLst>
                                  <p:childTnLst>
                                    <p:set>
                                      <p:cBhvr>
                                        <p:cTn id="86" dur="1" fill="hold">
                                          <p:stCondLst>
                                            <p:cond delay="0"/>
                                          </p:stCondLst>
                                        </p:cTn>
                                        <p:tgtEl>
                                          <p:spTgt spid="83"/>
                                        </p:tgtEl>
                                        <p:attrNameLst>
                                          <p:attrName>style.visibility</p:attrName>
                                        </p:attrNameLst>
                                      </p:cBhvr>
                                      <p:to>
                                        <p:strVal val="visible"/>
                                      </p:to>
                                    </p:set>
                                    <p:animEffect transition="in" filter="fade">
                                      <p:cBhvr>
                                        <p:cTn id="87" dur="2000"/>
                                        <p:tgtEl>
                                          <p:spTgt spid="83"/>
                                        </p:tgtEl>
                                      </p:cBhvr>
                                    </p:animEffect>
                                    <p:anim calcmode="lin" valueType="num">
                                      <p:cBhvr>
                                        <p:cTn id="88" dur="2000" fill="hold"/>
                                        <p:tgtEl>
                                          <p:spTgt spid="83"/>
                                        </p:tgtEl>
                                        <p:attrNameLst>
                                          <p:attrName>ppt_w</p:attrName>
                                        </p:attrNameLst>
                                      </p:cBhvr>
                                      <p:tavLst>
                                        <p:tav tm="0" fmla="#ppt_w*sin(2.5*pi*$)">
                                          <p:val>
                                            <p:fltVal val="0"/>
                                          </p:val>
                                        </p:tav>
                                        <p:tav tm="100000">
                                          <p:val>
                                            <p:fltVal val="1"/>
                                          </p:val>
                                        </p:tav>
                                      </p:tavLst>
                                    </p:anim>
                                    <p:anim calcmode="lin" valueType="num">
                                      <p:cBhvr>
                                        <p:cTn id="89" dur="2000" fill="hold"/>
                                        <p:tgtEl>
                                          <p:spTgt spid="83"/>
                                        </p:tgtEl>
                                        <p:attrNameLst>
                                          <p:attrName>ppt_h</p:attrName>
                                        </p:attrNameLst>
                                      </p:cBhvr>
                                      <p:tavLst>
                                        <p:tav tm="0">
                                          <p:val>
                                            <p:strVal val="#ppt_h"/>
                                          </p:val>
                                        </p:tav>
                                        <p:tav tm="100000">
                                          <p:val>
                                            <p:strVal val="#ppt_h"/>
                                          </p:val>
                                        </p:tav>
                                      </p:tavLst>
                                    </p:anim>
                                  </p:childTnLst>
                                </p:cTn>
                              </p:par>
                              <p:par>
                                <p:cTn id="90" presetID="45" presetClass="entr" presetSubtype="0" fill="hold" nodeType="withEffect">
                                  <p:stCondLst>
                                    <p:cond delay="0"/>
                                  </p:stCondLst>
                                  <p:childTnLst>
                                    <p:set>
                                      <p:cBhvr>
                                        <p:cTn id="91" dur="1" fill="hold">
                                          <p:stCondLst>
                                            <p:cond delay="0"/>
                                          </p:stCondLst>
                                        </p:cTn>
                                        <p:tgtEl>
                                          <p:spTgt spid="86"/>
                                        </p:tgtEl>
                                        <p:attrNameLst>
                                          <p:attrName>style.visibility</p:attrName>
                                        </p:attrNameLst>
                                      </p:cBhvr>
                                      <p:to>
                                        <p:strVal val="visible"/>
                                      </p:to>
                                    </p:set>
                                    <p:animEffect transition="in" filter="fade">
                                      <p:cBhvr>
                                        <p:cTn id="92" dur="2000"/>
                                        <p:tgtEl>
                                          <p:spTgt spid="86"/>
                                        </p:tgtEl>
                                      </p:cBhvr>
                                    </p:animEffect>
                                    <p:anim calcmode="lin" valueType="num">
                                      <p:cBhvr>
                                        <p:cTn id="93" dur="2000" fill="hold"/>
                                        <p:tgtEl>
                                          <p:spTgt spid="86"/>
                                        </p:tgtEl>
                                        <p:attrNameLst>
                                          <p:attrName>ppt_w</p:attrName>
                                        </p:attrNameLst>
                                      </p:cBhvr>
                                      <p:tavLst>
                                        <p:tav tm="0" fmla="#ppt_w*sin(2.5*pi*$)">
                                          <p:val>
                                            <p:fltVal val="0"/>
                                          </p:val>
                                        </p:tav>
                                        <p:tav tm="100000">
                                          <p:val>
                                            <p:fltVal val="1"/>
                                          </p:val>
                                        </p:tav>
                                      </p:tavLst>
                                    </p:anim>
                                    <p:anim calcmode="lin" valueType="num">
                                      <p:cBhvr>
                                        <p:cTn id="94" dur="2000" fill="hold"/>
                                        <p:tgtEl>
                                          <p:spTgt spid="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0" grpId="0" animBg="1"/>
      <p:bldP spid="41" grpId="0" animBg="1"/>
      <p:bldP spid="52" grpId="0" animBg="1"/>
      <p:bldP spid="54" grpId="0" animBg="1"/>
      <p:bldP spid="55"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screen"/>
          <a:srcRect/>
          <a:stretch>
            <a:fillRect/>
          </a:stretch>
        </p:blipFill>
        <p:spPr>
          <a:xfrm>
            <a:off x="0" y="1389547"/>
            <a:ext cx="6243352" cy="3511885"/>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0 w 1219200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0" h="6857999">
                <a:moveTo>
                  <a:pt x="0" y="0"/>
                </a:moveTo>
                <a:lnTo>
                  <a:pt x="12192000" y="0"/>
                </a:lnTo>
                <a:lnTo>
                  <a:pt x="12192000" y="6857999"/>
                </a:lnTo>
                <a:lnTo>
                  <a:pt x="0" y="6857999"/>
                </a:lnTo>
                <a:close/>
              </a:path>
            </a:pathLst>
          </a:custGeom>
        </p:spPr>
      </p:pic>
      <p:grpSp>
        <p:nvGrpSpPr>
          <p:cNvPr id="35" name="组合 34"/>
          <p:cNvGrpSpPr/>
          <p:nvPr/>
        </p:nvGrpSpPr>
        <p:grpSpPr>
          <a:xfrm>
            <a:off x="5134493" y="1288009"/>
            <a:ext cx="2217717" cy="2068920"/>
            <a:chOff x="957444" y="721804"/>
            <a:chExt cx="2217717" cy="2068920"/>
          </a:xfrm>
        </p:grpSpPr>
        <p:pic>
          <p:nvPicPr>
            <p:cNvPr id="36" name="图片 35"/>
            <p:cNvPicPr>
              <a:picLocks noChangeAspect="1"/>
            </p:cNvPicPr>
            <p:nvPr/>
          </p:nvPicPr>
          <p:blipFill rotWithShape="1">
            <a:blip r:embed="rId3" cstate="screen"/>
            <a:srcRect/>
            <a:stretch>
              <a:fillRect/>
            </a:stretch>
          </p:blipFill>
          <p:spPr>
            <a:xfrm>
              <a:off x="957444" y="721804"/>
              <a:ext cx="2217717" cy="2068920"/>
            </a:xfrm>
            <a:prstGeom prst="rect">
              <a:avLst/>
            </a:prstGeom>
            <a:ln>
              <a:noFill/>
            </a:ln>
          </p:spPr>
        </p:pic>
        <p:grpSp>
          <p:nvGrpSpPr>
            <p:cNvPr id="37" name="组合 36"/>
            <p:cNvGrpSpPr/>
            <p:nvPr/>
          </p:nvGrpSpPr>
          <p:grpSpPr>
            <a:xfrm>
              <a:off x="1219403" y="1214246"/>
              <a:ext cx="1600224" cy="957516"/>
              <a:chOff x="1219403" y="1804796"/>
              <a:chExt cx="1600224" cy="957516"/>
            </a:xfrm>
          </p:grpSpPr>
          <p:sp>
            <p:nvSpPr>
              <p:cNvPr id="38" name="文本框 37"/>
              <p:cNvSpPr txBox="1"/>
              <p:nvPr/>
            </p:nvSpPr>
            <p:spPr>
              <a:xfrm>
                <a:off x="1359584" y="1804796"/>
                <a:ext cx="1319861" cy="707799"/>
              </a:xfrm>
              <a:prstGeom prst="rect">
                <a:avLst/>
              </a:prstGeom>
              <a:noFill/>
            </p:spPr>
            <p:txBody>
              <a:bodyPr wrap="square" rtlCol="0">
                <a:spAutoFit/>
              </a:bodyPr>
              <a:lstStyle/>
              <a:p>
                <a:pPr algn="ctr"/>
                <a:r>
                  <a:rPr lang="en-US" altLang="zh-CN" sz="4000" b="1" dirty="0" smtClean="0">
                    <a:solidFill>
                      <a:schemeClr val="accent6">
                        <a:lumMod val="50000"/>
                      </a:schemeClr>
                    </a:solidFill>
                    <a:cs typeface="+mn-ea"/>
                    <a:sym typeface="+mn-lt"/>
                  </a:rPr>
                  <a:t>02</a:t>
                </a:r>
                <a:endParaRPr lang="zh-CN" altLang="en-US" sz="4000" b="1" dirty="0">
                  <a:solidFill>
                    <a:schemeClr val="accent6">
                      <a:lumMod val="50000"/>
                    </a:schemeClr>
                  </a:solidFill>
                  <a:cs typeface="+mn-ea"/>
                  <a:sym typeface="+mn-lt"/>
                </a:endParaRPr>
              </a:p>
            </p:txBody>
          </p:sp>
          <p:sp>
            <p:nvSpPr>
              <p:cNvPr id="39" name="文本框 38"/>
              <p:cNvSpPr txBox="1"/>
              <p:nvPr/>
            </p:nvSpPr>
            <p:spPr>
              <a:xfrm>
                <a:off x="1219403" y="2423758"/>
                <a:ext cx="1600224" cy="338554"/>
              </a:xfrm>
              <a:prstGeom prst="rect">
                <a:avLst/>
              </a:prstGeom>
              <a:noFill/>
            </p:spPr>
            <p:txBody>
              <a:bodyPr wrap="square" rtlCol="0">
                <a:spAutoFit/>
              </a:bodyPr>
              <a:lstStyle/>
              <a:p>
                <a:pPr algn="ctr"/>
                <a:r>
                  <a:rPr lang="en-US" altLang="zh-CN" sz="1600" b="1" dirty="0" smtClean="0">
                    <a:solidFill>
                      <a:schemeClr val="accent6">
                        <a:lumMod val="50000"/>
                      </a:schemeClr>
                    </a:solidFill>
                    <a:cs typeface="+mn-ea"/>
                    <a:sym typeface="+mn-lt"/>
                  </a:rPr>
                  <a:t>PART TWO</a:t>
                </a:r>
                <a:endParaRPr lang="en-US" altLang="zh-CN" sz="1600" b="1" dirty="0">
                  <a:solidFill>
                    <a:schemeClr val="accent6">
                      <a:lumMod val="50000"/>
                    </a:schemeClr>
                  </a:solidFill>
                  <a:cs typeface="+mn-ea"/>
                  <a:sym typeface="+mn-lt"/>
                </a:endParaRPr>
              </a:p>
            </p:txBody>
          </p:sp>
        </p:grpSp>
      </p:grpSp>
      <p:sp>
        <p:nvSpPr>
          <p:cNvPr id="40" name="文本框 39"/>
          <p:cNvSpPr txBox="1"/>
          <p:nvPr/>
        </p:nvSpPr>
        <p:spPr>
          <a:xfrm>
            <a:off x="7455092" y="1906970"/>
            <a:ext cx="439795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800" b="0" i="0" u="none" strike="noStrike" kern="1200" cap="none" spc="0" normalizeH="0" baseline="0" noProof="0" dirty="0" smtClean="0">
                <a:ln>
                  <a:noFill/>
                </a:ln>
                <a:solidFill>
                  <a:srgbClr val="4A7C04"/>
                </a:solidFill>
                <a:effectLst/>
                <a:uLnTx/>
                <a:uFillTx/>
                <a:cs typeface="+mn-ea"/>
                <a:sym typeface="+mn-lt"/>
              </a:rPr>
              <a:t>运营模式</a:t>
            </a:r>
            <a:endParaRPr kumimoji="0" lang="zh-CN" altLang="en-US" sz="4800" b="0" i="0" u="none" strike="noStrike" kern="1200" cap="none" spc="0" normalizeH="0" baseline="0" noProof="0" dirty="0">
              <a:ln>
                <a:noFill/>
              </a:ln>
              <a:solidFill>
                <a:srgbClr val="4A7C04"/>
              </a:solidFill>
              <a:effectLst/>
              <a:uLnTx/>
              <a:uFillTx/>
              <a:cs typeface="+mn-ea"/>
              <a:sym typeface="+mn-lt"/>
            </a:endParaRPr>
          </a:p>
        </p:txBody>
      </p:sp>
      <p:sp>
        <p:nvSpPr>
          <p:cNvPr id="41" name="文本框 40"/>
          <p:cNvSpPr txBox="1"/>
          <p:nvPr/>
        </p:nvSpPr>
        <p:spPr>
          <a:xfrm flipH="1">
            <a:off x="7750002" y="3356929"/>
            <a:ext cx="3808135" cy="106182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4A7C04"/>
                </a:solidFill>
                <a:effectLst/>
                <a:uLnTx/>
                <a:uFillTx/>
                <a:cs typeface="+mn-ea"/>
                <a:sym typeface="+mn-lt"/>
              </a:rPr>
              <a:t>在此添加关键章节概述在此添加关键章节概述在此添加关键章节概述在此添加关键章节概述在此添加关键章节概述</a:t>
            </a:r>
            <a:r>
              <a:rPr kumimoji="0" lang="zh-CN" altLang="en-US" sz="1400" b="0" i="0" u="none" strike="noStrike" kern="1200" cap="none" spc="0" normalizeH="0" baseline="0" noProof="0" dirty="0" smtClean="0">
                <a:ln>
                  <a:noFill/>
                </a:ln>
                <a:solidFill>
                  <a:srgbClr val="4A7C04"/>
                </a:solidFill>
                <a:effectLst/>
                <a:uLnTx/>
                <a:uFillTx/>
                <a:cs typeface="+mn-ea"/>
                <a:sym typeface="+mn-lt"/>
              </a:rPr>
              <a:t>。 </a:t>
            </a:r>
            <a:endParaRPr kumimoji="0" lang="en-US" altLang="zh-CN" sz="1400" b="0" i="0" u="none" strike="noStrike" kern="0" cap="none" spc="0" normalizeH="0" baseline="0" noProof="0" dirty="0">
              <a:ln>
                <a:noFill/>
              </a:ln>
              <a:solidFill>
                <a:srgbClr val="4A7C04"/>
              </a:solidFill>
              <a:effectLst/>
              <a:uLnTx/>
              <a:uFillTx/>
              <a:cs typeface="+mn-ea"/>
              <a:sym typeface="+mn-lt"/>
            </a:endParaRPr>
          </a:p>
        </p:txBody>
      </p:sp>
      <p:sp>
        <p:nvSpPr>
          <p:cNvPr id="42" name="矩形 41"/>
          <p:cNvSpPr/>
          <p:nvPr/>
        </p:nvSpPr>
        <p:spPr>
          <a:xfrm>
            <a:off x="9534326" y="2969952"/>
            <a:ext cx="239486" cy="239486"/>
          </a:xfrm>
          <a:prstGeom prst="rect">
            <a:avLst/>
          </a:pr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2000"/>
                                        <p:tgtEl>
                                          <p:spTgt spid="35"/>
                                        </p:tgtEl>
                                      </p:cBhvr>
                                    </p:animEffect>
                                    <p:anim calcmode="lin" valueType="num">
                                      <p:cBhvr>
                                        <p:cTn id="15" dur="2000" fill="hold"/>
                                        <p:tgtEl>
                                          <p:spTgt spid="35"/>
                                        </p:tgtEl>
                                        <p:attrNameLst>
                                          <p:attrName>ppt_w</p:attrName>
                                        </p:attrNameLst>
                                      </p:cBhvr>
                                      <p:tavLst>
                                        <p:tav tm="0" fmla="#ppt_w*sin(2.5*pi*$)">
                                          <p:val>
                                            <p:fltVal val="0"/>
                                          </p:val>
                                        </p:tav>
                                        <p:tav tm="100000">
                                          <p:val>
                                            <p:fltVal val="1"/>
                                          </p:val>
                                        </p:tav>
                                      </p:tavLst>
                                    </p:anim>
                                    <p:anim calcmode="lin" valueType="num">
                                      <p:cBhvr>
                                        <p:cTn id="16" dur="20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barn(inVertical)">
                                      <p:cBhvr>
                                        <p:cTn id="24" dur="500"/>
                                        <p:tgtEl>
                                          <p:spTgt spid="4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形状 20"/>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solidFill>
            <a:srgbClr val="4A7C0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0" name="文本框 49"/>
          <p:cNvSpPr txBox="1"/>
          <p:nvPr/>
        </p:nvSpPr>
        <p:spPr>
          <a:xfrm>
            <a:off x="641326" y="214771"/>
            <a:ext cx="2418825" cy="40011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smtClean="0">
                <a:ln>
                  <a:noFill/>
                </a:ln>
                <a:solidFill>
                  <a:schemeClr val="accent6">
                    <a:lumMod val="75000"/>
                  </a:schemeClr>
                </a:solidFill>
                <a:effectLst/>
                <a:uLnTx/>
                <a:uFillTx/>
                <a:cs typeface="+mn-ea"/>
                <a:sym typeface="+mn-lt"/>
              </a:rPr>
              <a:t>运营模式</a:t>
            </a:r>
            <a:endParaRPr kumimoji="0" lang="zh-CN" altLang="en-US" sz="2000" b="0" i="0" u="none" strike="noStrike" kern="1200" cap="none" spc="0" normalizeH="0" baseline="0" noProof="0" dirty="0">
              <a:ln>
                <a:noFill/>
              </a:ln>
              <a:solidFill>
                <a:schemeClr val="accent6">
                  <a:lumMod val="75000"/>
                </a:schemeClr>
              </a:solidFill>
              <a:effectLst/>
              <a:uLnTx/>
              <a:uFillTx/>
              <a:cs typeface="+mn-ea"/>
              <a:sym typeface="+mn-lt"/>
            </a:endParaRPr>
          </a:p>
        </p:txBody>
      </p:sp>
      <p:sp>
        <p:nvSpPr>
          <p:cNvPr id="51" name="文本框 50"/>
          <p:cNvSpPr txBox="1"/>
          <p:nvPr/>
        </p:nvSpPr>
        <p:spPr>
          <a:xfrm>
            <a:off x="641325" y="548090"/>
            <a:ext cx="2418825" cy="307777"/>
          </a:xfrm>
          <a:prstGeom prst="rect">
            <a:avLst/>
          </a:prstGeom>
          <a:noFill/>
        </p:spPr>
        <p:txBody>
          <a:bodyPr wrap="square" rtlCol="0">
            <a:spAutoFit/>
          </a:bodyPr>
          <a:lstStyle/>
          <a:p>
            <a:pPr lvl="0" algn="just">
              <a:defRPr/>
            </a:pPr>
            <a:r>
              <a:rPr lang="en-US" altLang="zh-CN" sz="1400" dirty="0">
                <a:solidFill>
                  <a:schemeClr val="accent6">
                    <a:lumMod val="40000"/>
                    <a:lumOff val="60000"/>
                  </a:schemeClr>
                </a:solidFill>
                <a:cs typeface="+mn-ea"/>
                <a:sym typeface="+mn-lt"/>
              </a:rPr>
              <a:t>Add title here</a:t>
            </a:r>
            <a:endParaRPr kumimoji="0" lang="zh-CN" altLang="en-US" sz="1400" b="0" i="0" u="none" strike="noStrike" kern="1200" cap="none" spc="0" normalizeH="0" baseline="0" noProof="0" dirty="0">
              <a:ln>
                <a:noFill/>
              </a:ln>
              <a:solidFill>
                <a:schemeClr val="accent6">
                  <a:lumMod val="40000"/>
                  <a:lumOff val="60000"/>
                </a:schemeClr>
              </a:solidFill>
              <a:effectLst/>
              <a:uLnTx/>
              <a:uFillTx/>
              <a:cs typeface="+mn-ea"/>
              <a:sym typeface="+mn-lt"/>
            </a:endParaRPr>
          </a:p>
        </p:txBody>
      </p:sp>
      <p:pic>
        <p:nvPicPr>
          <p:cNvPr id="42" name="图片 41"/>
          <p:cNvPicPr>
            <a:picLocks noChangeAspect="1"/>
          </p:cNvPicPr>
          <p:nvPr/>
        </p:nvPicPr>
        <p:blipFill>
          <a:blip r:embed="rId2" cstate="screen"/>
          <a:stretch>
            <a:fillRect/>
          </a:stretch>
        </p:blipFill>
        <p:spPr>
          <a:xfrm>
            <a:off x="655889" y="1653484"/>
            <a:ext cx="3159121" cy="1839017"/>
          </a:xfrm>
          <a:custGeom>
            <a:avLst/>
            <a:gdLst>
              <a:gd name="connsiteX0" fmla="*/ 0 w 3159121"/>
              <a:gd name="connsiteY0" fmla="*/ 0 h 1839017"/>
              <a:gd name="connsiteX1" fmla="*/ 3159121 w 3159121"/>
              <a:gd name="connsiteY1" fmla="*/ 0 h 1839017"/>
              <a:gd name="connsiteX2" fmla="*/ 3159121 w 3159121"/>
              <a:gd name="connsiteY2" fmla="*/ 1839017 h 1839017"/>
              <a:gd name="connsiteX3" fmla="*/ 0 w 3159121"/>
              <a:gd name="connsiteY3" fmla="*/ 1839017 h 1839017"/>
            </a:gdLst>
            <a:ahLst/>
            <a:cxnLst>
              <a:cxn ang="0">
                <a:pos x="connsiteX0" y="connsiteY0"/>
              </a:cxn>
              <a:cxn ang="0">
                <a:pos x="connsiteX1" y="connsiteY1"/>
              </a:cxn>
              <a:cxn ang="0">
                <a:pos x="connsiteX2" y="connsiteY2"/>
              </a:cxn>
              <a:cxn ang="0">
                <a:pos x="connsiteX3" y="connsiteY3"/>
              </a:cxn>
            </a:cxnLst>
            <a:rect l="l" t="t" r="r" b="b"/>
            <a:pathLst>
              <a:path w="3159121" h="1839017">
                <a:moveTo>
                  <a:pt x="0" y="0"/>
                </a:moveTo>
                <a:lnTo>
                  <a:pt x="3159121" y="0"/>
                </a:lnTo>
                <a:lnTo>
                  <a:pt x="3159121" y="1839017"/>
                </a:lnTo>
                <a:lnTo>
                  <a:pt x="0" y="1839017"/>
                </a:lnTo>
                <a:close/>
              </a:path>
            </a:pathLst>
          </a:custGeom>
        </p:spPr>
      </p:pic>
      <p:pic>
        <p:nvPicPr>
          <p:cNvPr id="43" name="图片 42"/>
          <p:cNvPicPr>
            <a:picLocks noChangeAspect="1"/>
          </p:cNvPicPr>
          <p:nvPr/>
        </p:nvPicPr>
        <p:blipFill>
          <a:blip r:embed="rId3" cstate="screen"/>
          <a:stretch>
            <a:fillRect/>
          </a:stretch>
        </p:blipFill>
        <p:spPr>
          <a:xfrm>
            <a:off x="655889" y="4022531"/>
            <a:ext cx="3159121" cy="1839017"/>
          </a:xfrm>
          <a:custGeom>
            <a:avLst/>
            <a:gdLst>
              <a:gd name="connsiteX0" fmla="*/ 0 w 3159121"/>
              <a:gd name="connsiteY0" fmla="*/ 0 h 1839017"/>
              <a:gd name="connsiteX1" fmla="*/ 3159121 w 3159121"/>
              <a:gd name="connsiteY1" fmla="*/ 0 h 1839017"/>
              <a:gd name="connsiteX2" fmla="*/ 3159121 w 3159121"/>
              <a:gd name="connsiteY2" fmla="*/ 1839017 h 1839017"/>
              <a:gd name="connsiteX3" fmla="*/ 0 w 3159121"/>
              <a:gd name="connsiteY3" fmla="*/ 1839017 h 1839017"/>
            </a:gdLst>
            <a:ahLst/>
            <a:cxnLst>
              <a:cxn ang="0">
                <a:pos x="connsiteX0" y="connsiteY0"/>
              </a:cxn>
              <a:cxn ang="0">
                <a:pos x="connsiteX1" y="connsiteY1"/>
              </a:cxn>
              <a:cxn ang="0">
                <a:pos x="connsiteX2" y="connsiteY2"/>
              </a:cxn>
              <a:cxn ang="0">
                <a:pos x="connsiteX3" y="connsiteY3"/>
              </a:cxn>
            </a:cxnLst>
            <a:rect l="l" t="t" r="r" b="b"/>
            <a:pathLst>
              <a:path w="3159121" h="1839017">
                <a:moveTo>
                  <a:pt x="0" y="0"/>
                </a:moveTo>
                <a:lnTo>
                  <a:pt x="3159121" y="0"/>
                </a:lnTo>
                <a:lnTo>
                  <a:pt x="3159121" y="1839017"/>
                </a:lnTo>
                <a:lnTo>
                  <a:pt x="0" y="1839017"/>
                </a:lnTo>
                <a:close/>
              </a:path>
            </a:pathLst>
          </a:custGeom>
        </p:spPr>
      </p:pic>
      <p:pic>
        <p:nvPicPr>
          <p:cNvPr id="44" name="图片 43"/>
          <p:cNvPicPr>
            <a:picLocks noChangeAspect="1"/>
          </p:cNvPicPr>
          <p:nvPr/>
        </p:nvPicPr>
        <p:blipFill>
          <a:blip r:embed="rId4" cstate="screen"/>
          <a:stretch>
            <a:fillRect/>
          </a:stretch>
        </p:blipFill>
        <p:spPr>
          <a:xfrm>
            <a:off x="6364243" y="4022531"/>
            <a:ext cx="3159121" cy="1839017"/>
          </a:xfrm>
          <a:custGeom>
            <a:avLst/>
            <a:gdLst>
              <a:gd name="connsiteX0" fmla="*/ 0 w 3159121"/>
              <a:gd name="connsiteY0" fmla="*/ 0 h 1839017"/>
              <a:gd name="connsiteX1" fmla="*/ 3159121 w 3159121"/>
              <a:gd name="connsiteY1" fmla="*/ 0 h 1839017"/>
              <a:gd name="connsiteX2" fmla="*/ 3159121 w 3159121"/>
              <a:gd name="connsiteY2" fmla="*/ 1839017 h 1839017"/>
              <a:gd name="connsiteX3" fmla="*/ 0 w 3159121"/>
              <a:gd name="connsiteY3" fmla="*/ 1839017 h 1839017"/>
            </a:gdLst>
            <a:ahLst/>
            <a:cxnLst>
              <a:cxn ang="0">
                <a:pos x="connsiteX0" y="connsiteY0"/>
              </a:cxn>
              <a:cxn ang="0">
                <a:pos x="connsiteX1" y="connsiteY1"/>
              </a:cxn>
              <a:cxn ang="0">
                <a:pos x="connsiteX2" y="connsiteY2"/>
              </a:cxn>
              <a:cxn ang="0">
                <a:pos x="connsiteX3" y="connsiteY3"/>
              </a:cxn>
            </a:cxnLst>
            <a:rect l="l" t="t" r="r" b="b"/>
            <a:pathLst>
              <a:path w="3159121" h="1839017">
                <a:moveTo>
                  <a:pt x="0" y="0"/>
                </a:moveTo>
                <a:lnTo>
                  <a:pt x="3159121" y="0"/>
                </a:lnTo>
                <a:lnTo>
                  <a:pt x="3159121" y="1839017"/>
                </a:lnTo>
                <a:lnTo>
                  <a:pt x="0" y="1839017"/>
                </a:lnTo>
                <a:close/>
              </a:path>
            </a:pathLst>
          </a:custGeom>
        </p:spPr>
      </p:pic>
      <p:pic>
        <p:nvPicPr>
          <p:cNvPr id="45" name="图片 44"/>
          <p:cNvPicPr>
            <a:picLocks noChangeAspect="1"/>
          </p:cNvPicPr>
          <p:nvPr/>
        </p:nvPicPr>
        <p:blipFill>
          <a:blip r:embed="rId5" cstate="screen"/>
          <a:stretch>
            <a:fillRect/>
          </a:stretch>
        </p:blipFill>
        <p:spPr>
          <a:xfrm>
            <a:off x="6364243" y="1666055"/>
            <a:ext cx="3159121" cy="1839017"/>
          </a:xfrm>
          <a:custGeom>
            <a:avLst/>
            <a:gdLst>
              <a:gd name="connsiteX0" fmla="*/ 0 w 3159121"/>
              <a:gd name="connsiteY0" fmla="*/ 0 h 1839017"/>
              <a:gd name="connsiteX1" fmla="*/ 3159121 w 3159121"/>
              <a:gd name="connsiteY1" fmla="*/ 0 h 1839017"/>
              <a:gd name="connsiteX2" fmla="*/ 3159121 w 3159121"/>
              <a:gd name="connsiteY2" fmla="*/ 1839017 h 1839017"/>
              <a:gd name="connsiteX3" fmla="*/ 0 w 3159121"/>
              <a:gd name="connsiteY3" fmla="*/ 1839017 h 1839017"/>
            </a:gdLst>
            <a:ahLst/>
            <a:cxnLst>
              <a:cxn ang="0">
                <a:pos x="connsiteX0" y="connsiteY0"/>
              </a:cxn>
              <a:cxn ang="0">
                <a:pos x="connsiteX1" y="connsiteY1"/>
              </a:cxn>
              <a:cxn ang="0">
                <a:pos x="connsiteX2" y="connsiteY2"/>
              </a:cxn>
              <a:cxn ang="0">
                <a:pos x="connsiteX3" y="connsiteY3"/>
              </a:cxn>
            </a:cxnLst>
            <a:rect l="l" t="t" r="r" b="b"/>
            <a:pathLst>
              <a:path w="3159121" h="1839017">
                <a:moveTo>
                  <a:pt x="0" y="0"/>
                </a:moveTo>
                <a:lnTo>
                  <a:pt x="3159121" y="0"/>
                </a:lnTo>
                <a:lnTo>
                  <a:pt x="3159121" y="1839017"/>
                </a:lnTo>
                <a:lnTo>
                  <a:pt x="0" y="1839017"/>
                </a:lnTo>
                <a:close/>
              </a:path>
            </a:pathLst>
          </a:custGeom>
        </p:spPr>
      </p:pic>
      <p:sp>
        <p:nvSpPr>
          <p:cNvPr id="46" name="任意多边形: 形状 8"/>
          <p:cNvSpPr/>
          <p:nvPr/>
        </p:nvSpPr>
        <p:spPr>
          <a:xfrm>
            <a:off x="9533303" y="1663009"/>
            <a:ext cx="1862454" cy="1839017"/>
          </a:xfrm>
          <a:custGeom>
            <a:avLst/>
            <a:gdLst>
              <a:gd name="connsiteX0" fmla="*/ 0 w 1862454"/>
              <a:gd name="connsiteY0" fmla="*/ 0 h 1862454"/>
              <a:gd name="connsiteX1" fmla="*/ 1862454 w 1862454"/>
              <a:gd name="connsiteY1" fmla="*/ 0 h 1862454"/>
              <a:gd name="connsiteX2" fmla="*/ 1862454 w 1862454"/>
              <a:gd name="connsiteY2" fmla="*/ 1862454 h 1862454"/>
              <a:gd name="connsiteX3" fmla="*/ 0 w 1862454"/>
              <a:gd name="connsiteY3" fmla="*/ 1862454 h 1862454"/>
            </a:gdLst>
            <a:ahLst/>
            <a:cxnLst>
              <a:cxn ang="0">
                <a:pos x="connsiteX0" y="connsiteY0"/>
              </a:cxn>
              <a:cxn ang="0">
                <a:pos x="connsiteX1" y="connsiteY1"/>
              </a:cxn>
              <a:cxn ang="0">
                <a:pos x="connsiteX2" y="connsiteY2"/>
              </a:cxn>
              <a:cxn ang="0">
                <a:pos x="connsiteX3" y="connsiteY3"/>
              </a:cxn>
            </a:cxnLst>
            <a:rect l="l" t="t" r="r" b="b"/>
            <a:pathLst>
              <a:path w="1862454" h="1862454">
                <a:moveTo>
                  <a:pt x="0" y="0"/>
                </a:moveTo>
                <a:lnTo>
                  <a:pt x="1862454" y="0"/>
                </a:lnTo>
                <a:lnTo>
                  <a:pt x="1862454" y="1862454"/>
                </a:lnTo>
                <a:lnTo>
                  <a:pt x="0" y="1862454"/>
                </a:lnTo>
                <a:close/>
              </a:path>
            </a:pathLst>
          </a:custGeom>
          <a:solidFill>
            <a:srgbClr val="4A7C04">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47" name="文本框 46"/>
          <p:cNvSpPr txBox="1"/>
          <p:nvPr/>
        </p:nvSpPr>
        <p:spPr>
          <a:xfrm>
            <a:off x="9701352" y="2001781"/>
            <a:ext cx="1453697"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请在此添加您的文本请在此添加您的文本</a:t>
            </a:r>
            <a:endParaRPr kumimoji="0" lang="en-US" altLang="zh-CN" sz="1600" b="0" i="0" u="none" strike="noStrike" kern="1200" cap="none" spc="0" normalizeH="0" baseline="0" noProof="0" dirty="0">
              <a:ln>
                <a:noFill/>
              </a:ln>
              <a:solidFill>
                <a:schemeClr val="bg1"/>
              </a:solidFill>
              <a:effectLst/>
              <a:uLnTx/>
              <a:uFillTx/>
              <a:cs typeface="+mn-ea"/>
              <a:sym typeface="+mn-lt"/>
            </a:endParaRPr>
          </a:p>
        </p:txBody>
      </p:sp>
      <p:sp>
        <p:nvSpPr>
          <p:cNvPr id="48" name="文本框 47"/>
          <p:cNvSpPr txBox="1"/>
          <p:nvPr/>
        </p:nvSpPr>
        <p:spPr>
          <a:xfrm>
            <a:off x="7646623" y="2120852"/>
            <a:ext cx="54468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chemeClr val="bg1"/>
                </a:solidFill>
                <a:effectLst/>
                <a:uLnTx/>
                <a:uFillTx/>
                <a:cs typeface="+mn-ea"/>
                <a:sym typeface="+mn-lt"/>
              </a:rPr>
              <a:t>2</a:t>
            </a:r>
            <a:endParaRPr kumimoji="0" lang="zh-CN" altLang="en-US" sz="5400" b="0" i="0" u="none" strike="noStrike" kern="1200" cap="none" spc="0" normalizeH="0" baseline="0" noProof="0" dirty="0">
              <a:ln>
                <a:noFill/>
              </a:ln>
              <a:solidFill>
                <a:schemeClr val="bg1"/>
              </a:solidFill>
              <a:effectLst/>
              <a:uLnTx/>
              <a:uFillTx/>
              <a:cs typeface="+mn-ea"/>
              <a:sym typeface="+mn-lt"/>
            </a:endParaRPr>
          </a:p>
        </p:txBody>
      </p:sp>
      <p:sp>
        <p:nvSpPr>
          <p:cNvPr id="49" name="任意多边形: 形状 15"/>
          <p:cNvSpPr/>
          <p:nvPr/>
        </p:nvSpPr>
        <p:spPr>
          <a:xfrm>
            <a:off x="3822906" y="1654336"/>
            <a:ext cx="1862454" cy="1838165"/>
          </a:xfrm>
          <a:custGeom>
            <a:avLst/>
            <a:gdLst>
              <a:gd name="connsiteX0" fmla="*/ 0 w 1862454"/>
              <a:gd name="connsiteY0" fmla="*/ 0 h 1862454"/>
              <a:gd name="connsiteX1" fmla="*/ 1862454 w 1862454"/>
              <a:gd name="connsiteY1" fmla="*/ 0 h 1862454"/>
              <a:gd name="connsiteX2" fmla="*/ 1862454 w 1862454"/>
              <a:gd name="connsiteY2" fmla="*/ 1862454 h 1862454"/>
              <a:gd name="connsiteX3" fmla="*/ 0 w 1862454"/>
              <a:gd name="connsiteY3" fmla="*/ 1862454 h 1862454"/>
            </a:gdLst>
            <a:ahLst/>
            <a:cxnLst>
              <a:cxn ang="0">
                <a:pos x="connsiteX0" y="connsiteY0"/>
              </a:cxn>
              <a:cxn ang="0">
                <a:pos x="connsiteX1" y="connsiteY1"/>
              </a:cxn>
              <a:cxn ang="0">
                <a:pos x="connsiteX2" y="connsiteY2"/>
              </a:cxn>
              <a:cxn ang="0">
                <a:pos x="connsiteX3" y="connsiteY3"/>
              </a:cxn>
            </a:cxnLst>
            <a:rect l="l" t="t" r="r" b="b"/>
            <a:pathLst>
              <a:path w="1862454" h="1862454">
                <a:moveTo>
                  <a:pt x="0" y="0"/>
                </a:moveTo>
                <a:lnTo>
                  <a:pt x="1862454" y="0"/>
                </a:lnTo>
                <a:lnTo>
                  <a:pt x="1862454" y="1862454"/>
                </a:lnTo>
                <a:lnTo>
                  <a:pt x="0" y="1862454"/>
                </a:lnTo>
                <a:close/>
              </a:path>
            </a:pathLst>
          </a:custGeom>
          <a:solidFill>
            <a:srgbClr val="4A7C04">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53" name="文本框 52"/>
          <p:cNvSpPr txBox="1"/>
          <p:nvPr/>
        </p:nvSpPr>
        <p:spPr>
          <a:xfrm>
            <a:off x="4027285" y="1992682"/>
            <a:ext cx="1453697"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chemeClr val="bg1"/>
                </a:solidFill>
                <a:effectLst/>
                <a:uLnTx/>
                <a:uFillTx/>
                <a:cs typeface="+mn-ea"/>
                <a:sym typeface="+mn-lt"/>
              </a:rPr>
              <a:t>请在此添加您的文本请在此添加您的文本</a:t>
            </a:r>
            <a:endParaRPr kumimoji="0" lang="en-US" altLang="zh-CN" sz="1600" b="0" i="0" u="none" strike="noStrike" kern="1200" cap="none" spc="0" normalizeH="0" baseline="0" noProof="0" dirty="0">
              <a:ln>
                <a:noFill/>
              </a:ln>
              <a:solidFill>
                <a:schemeClr val="bg1"/>
              </a:solidFill>
              <a:effectLst/>
              <a:uLnTx/>
              <a:uFillTx/>
              <a:cs typeface="+mn-ea"/>
              <a:sym typeface="+mn-lt"/>
            </a:endParaRPr>
          </a:p>
        </p:txBody>
      </p:sp>
      <p:sp>
        <p:nvSpPr>
          <p:cNvPr id="66" name="文本框 65"/>
          <p:cNvSpPr txBox="1"/>
          <p:nvPr/>
        </p:nvSpPr>
        <p:spPr>
          <a:xfrm>
            <a:off x="1982456" y="2120852"/>
            <a:ext cx="47570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chemeClr val="bg1"/>
                </a:solidFill>
                <a:effectLst/>
                <a:uLnTx/>
                <a:uFillTx/>
                <a:cs typeface="+mn-ea"/>
                <a:sym typeface="+mn-lt"/>
              </a:rPr>
              <a:t>1</a:t>
            </a:r>
            <a:endParaRPr kumimoji="0" lang="zh-CN" altLang="en-US" sz="5400" b="0" i="0" u="none" strike="noStrike" kern="1200" cap="none" spc="0" normalizeH="0" baseline="0" noProof="0" dirty="0">
              <a:ln>
                <a:noFill/>
              </a:ln>
              <a:solidFill>
                <a:schemeClr val="bg1"/>
              </a:solidFill>
              <a:effectLst/>
              <a:uLnTx/>
              <a:uFillTx/>
              <a:cs typeface="+mn-ea"/>
              <a:sym typeface="+mn-lt"/>
            </a:endParaRPr>
          </a:p>
        </p:txBody>
      </p:sp>
      <p:sp>
        <p:nvSpPr>
          <p:cNvPr id="67" name="任意多边形: 形状 21"/>
          <p:cNvSpPr/>
          <p:nvPr/>
        </p:nvSpPr>
        <p:spPr>
          <a:xfrm>
            <a:off x="3822906" y="4022531"/>
            <a:ext cx="1862454" cy="1839017"/>
          </a:xfrm>
          <a:custGeom>
            <a:avLst/>
            <a:gdLst>
              <a:gd name="connsiteX0" fmla="*/ 0 w 1862454"/>
              <a:gd name="connsiteY0" fmla="*/ 0 h 1862454"/>
              <a:gd name="connsiteX1" fmla="*/ 1862454 w 1862454"/>
              <a:gd name="connsiteY1" fmla="*/ 0 h 1862454"/>
              <a:gd name="connsiteX2" fmla="*/ 1862454 w 1862454"/>
              <a:gd name="connsiteY2" fmla="*/ 1862454 h 1862454"/>
              <a:gd name="connsiteX3" fmla="*/ 0 w 1862454"/>
              <a:gd name="connsiteY3" fmla="*/ 1862454 h 1862454"/>
            </a:gdLst>
            <a:ahLst/>
            <a:cxnLst>
              <a:cxn ang="0">
                <a:pos x="connsiteX0" y="connsiteY0"/>
              </a:cxn>
              <a:cxn ang="0">
                <a:pos x="connsiteX1" y="connsiteY1"/>
              </a:cxn>
              <a:cxn ang="0">
                <a:pos x="connsiteX2" y="connsiteY2"/>
              </a:cxn>
              <a:cxn ang="0">
                <a:pos x="connsiteX3" y="connsiteY3"/>
              </a:cxn>
            </a:cxnLst>
            <a:rect l="l" t="t" r="r" b="b"/>
            <a:pathLst>
              <a:path w="1862454" h="1862454">
                <a:moveTo>
                  <a:pt x="0" y="0"/>
                </a:moveTo>
                <a:lnTo>
                  <a:pt x="1862454" y="0"/>
                </a:lnTo>
                <a:lnTo>
                  <a:pt x="1862454" y="1862454"/>
                </a:lnTo>
                <a:lnTo>
                  <a:pt x="0" y="1862454"/>
                </a:lnTo>
                <a:close/>
              </a:path>
            </a:pathLst>
          </a:custGeom>
          <a:solidFill>
            <a:srgbClr val="4A7C04">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68" name="文本框 67"/>
          <p:cNvSpPr txBox="1"/>
          <p:nvPr/>
        </p:nvSpPr>
        <p:spPr>
          <a:xfrm>
            <a:off x="4027285" y="4361303"/>
            <a:ext cx="1453697"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a:ln>
                  <a:noFill/>
                </a:ln>
                <a:solidFill>
                  <a:schemeClr val="bg1"/>
                </a:solidFill>
                <a:effectLst/>
                <a:uLnTx/>
                <a:uFillTx/>
                <a:cs typeface="+mn-ea"/>
                <a:sym typeface="+mn-lt"/>
              </a:rPr>
              <a:t>请在此添加您的文本请在此添加您的文本</a:t>
            </a:r>
            <a:endParaRPr kumimoji="0" lang="en-US" altLang="zh-CN" sz="1600" b="0" i="0" u="none" strike="noStrike" kern="1200" cap="none" spc="0" normalizeH="0" baseline="0" noProof="0">
              <a:ln>
                <a:noFill/>
              </a:ln>
              <a:solidFill>
                <a:schemeClr val="bg1"/>
              </a:solidFill>
              <a:effectLst/>
              <a:uLnTx/>
              <a:uFillTx/>
              <a:cs typeface="+mn-ea"/>
              <a:sym typeface="+mn-lt"/>
            </a:endParaRPr>
          </a:p>
        </p:txBody>
      </p:sp>
      <p:sp>
        <p:nvSpPr>
          <p:cNvPr id="69" name="文本框 68"/>
          <p:cNvSpPr txBox="1"/>
          <p:nvPr/>
        </p:nvSpPr>
        <p:spPr>
          <a:xfrm>
            <a:off x="1982456" y="4480374"/>
            <a:ext cx="6306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dirty="0">
                <a:ln>
                  <a:noFill/>
                </a:ln>
                <a:solidFill>
                  <a:schemeClr val="bg1"/>
                </a:solidFill>
                <a:effectLst/>
                <a:uLnTx/>
                <a:uFillTx/>
                <a:cs typeface="+mn-ea"/>
                <a:sym typeface="+mn-lt"/>
              </a:rPr>
              <a:t>3</a:t>
            </a:r>
            <a:endParaRPr kumimoji="0" lang="zh-CN" altLang="en-US" sz="5400" b="0" i="0" u="none" strike="noStrike" kern="1200" cap="none" spc="0" normalizeH="0" baseline="0" noProof="0" dirty="0">
              <a:ln>
                <a:noFill/>
              </a:ln>
              <a:solidFill>
                <a:schemeClr val="bg1"/>
              </a:solidFill>
              <a:effectLst/>
              <a:uLnTx/>
              <a:uFillTx/>
              <a:cs typeface="+mn-ea"/>
              <a:sym typeface="+mn-lt"/>
            </a:endParaRPr>
          </a:p>
        </p:txBody>
      </p:sp>
      <p:sp>
        <p:nvSpPr>
          <p:cNvPr id="70" name="任意多边形: 形状 27"/>
          <p:cNvSpPr/>
          <p:nvPr/>
        </p:nvSpPr>
        <p:spPr>
          <a:xfrm>
            <a:off x="9533303" y="4023383"/>
            <a:ext cx="1862454" cy="1838165"/>
          </a:xfrm>
          <a:custGeom>
            <a:avLst/>
            <a:gdLst>
              <a:gd name="connsiteX0" fmla="*/ 0 w 1862454"/>
              <a:gd name="connsiteY0" fmla="*/ 0 h 1862454"/>
              <a:gd name="connsiteX1" fmla="*/ 1862454 w 1862454"/>
              <a:gd name="connsiteY1" fmla="*/ 0 h 1862454"/>
              <a:gd name="connsiteX2" fmla="*/ 1862454 w 1862454"/>
              <a:gd name="connsiteY2" fmla="*/ 1862454 h 1862454"/>
              <a:gd name="connsiteX3" fmla="*/ 0 w 1862454"/>
              <a:gd name="connsiteY3" fmla="*/ 1862454 h 1862454"/>
            </a:gdLst>
            <a:ahLst/>
            <a:cxnLst>
              <a:cxn ang="0">
                <a:pos x="connsiteX0" y="connsiteY0"/>
              </a:cxn>
              <a:cxn ang="0">
                <a:pos x="connsiteX1" y="connsiteY1"/>
              </a:cxn>
              <a:cxn ang="0">
                <a:pos x="connsiteX2" y="connsiteY2"/>
              </a:cxn>
              <a:cxn ang="0">
                <a:pos x="connsiteX3" y="connsiteY3"/>
              </a:cxn>
            </a:cxnLst>
            <a:rect l="l" t="t" r="r" b="b"/>
            <a:pathLst>
              <a:path w="1862454" h="1862454">
                <a:moveTo>
                  <a:pt x="0" y="0"/>
                </a:moveTo>
                <a:lnTo>
                  <a:pt x="1862454" y="0"/>
                </a:lnTo>
                <a:lnTo>
                  <a:pt x="1862454" y="1862454"/>
                </a:lnTo>
                <a:lnTo>
                  <a:pt x="0" y="1862454"/>
                </a:lnTo>
                <a:close/>
              </a:path>
            </a:pathLst>
          </a:custGeom>
          <a:solidFill>
            <a:srgbClr val="4A7C04">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cs typeface="+mn-ea"/>
              <a:sym typeface="+mn-lt"/>
            </a:endParaRPr>
          </a:p>
        </p:txBody>
      </p:sp>
      <p:sp>
        <p:nvSpPr>
          <p:cNvPr id="71" name="文本框 70"/>
          <p:cNvSpPr txBox="1"/>
          <p:nvPr/>
        </p:nvSpPr>
        <p:spPr>
          <a:xfrm>
            <a:off x="9737682" y="4361729"/>
            <a:ext cx="1453697" cy="120032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0" i="0" u="none" strike="noStrike" kern="1200" cap="none" spc="0" normalizeH="0" baseline="0" noProof="0">
                <a:ln>
                  <a:noFill/>
                </a:ln>
                <a:solidFill>
                  <a:schemeClr val="bg1"/>
                </a:solidFill>
                <a:effectLst/>
                <a:uLnTx/>
                <a:uFillTx/>
                <a:cs typeface="+mn-ea"/>
                <a:sym typeface="+mn-lt"/>
              </a:rPr>
              <a:t>请在此添加您的文本请在此添加您的文本</a:t>
            </a:r>
            <a:endParaRPr kumimoji="0" lang="en-US" altLang="zh-CN" sz="1600" b="0" i="0" u="none" strike="noStrike" kern="1200" cap="none" spc="0" normalizeH="0" baseline="0" noProof="0">
              <a:ln>
                <a:noFill/>
              </a:ln>
              <a:solidFill>
                <a:schemeClr val="bg1"/>
              </a:solidFill>
              <a:effectLst/>
              <a:uLnTx/>
              <a:uFillTx/>
              <a:cs typeface="+mn-ea"/>
              <a:sym typeface="+mn-lt"/>
            </a:endParaRPr>
          </a:p>
        </p:txBody>
      </p:sp>
      <p:sp>
        <p:nvSpPr>
          <p:cNvPr id="72" name="文本框 71"/>
          <p:cNvSpPr txBox="1"/>
          <p:nvPr/>
        </p:nvSpPr>
        <p:spPr>
          <a:xfrm>
            <a:off x="7624433" y="4480374"/>
            <a:ext cx="55217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5400" b="0" i="0" u="none" strike="noStrike" kern="1200" cap="none" spc="0" normalizeH="0" baseline="0" noProof="0">
                <a:ln>
                  <a:noFill/>
                </a:ln>
                <a:solidFill>
                  <a:schemeClr val="bg1"/>
                </a:solidFill>
                <a:effectLst/>
                <a:uLnTx/>
                <a:uFillTx/>
                <a:cs typeface="+mn-ea"/>
                <a:sym typeface="+mn-lt"/>
              </a:rPr>
              <a:t>4</a:t>
            </a:r>
            <a:endParaRPr kumimoji="0" lang="zh-CN" altLang="en-US" sz="5400" b="0" i="0" u="none" strike="noStrike" kern="1200" cap="none" spc="0" normalizeH="0" baseline="0" noProof="0">
              <a:ln>
                <a:noFill/>
              </a:ln>
              <a:solidFill>
                <a:schemeClr val="bg1"/>
              </a:solidFill>
              <a:effectLst/>
              <a:uLnTx/>
              <a:uFillTx/>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randombar(horizontal)">
                                      <p:cBhvr>
                                        <p:cTn id="7" dur="500"/>
                                        <p:tgtEl>
                                          <p:spTgt spid="42"/>
                                        </p:tgtEl>
                                      </p:cBhvr>
                                    </p:animEffect>
                                  </p:childTnLst>
                                </p:cTn>
                              </p:par>
                              <p:par>
                                <p:cTn id="8" presetID="14" presetClass="entr" presetSubtype="10" fill="hold"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randombar(horizontal)">
                                      <p:cBhvr>
                                        <p:cTn id="10" dur="500"/>
                                        <p:tgtEl>
                                          <p:spTgt spid="45"/>
                                        </p:tgtEl>
                                      </p:cBhvr>
                                    </p:animEffect>
                                  </p:childTnLst>
                                </p:cTn>
                              </p:par>
                              <p:par>
                                <p:cTn id="11" presetID="14" presetClass="entr" presetSubtype="1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randombar(horizontal)">
                                      <p:cBhvr>
                                        <p:cTn id="13" dur="500"/>
                                        <p:tgtEl>
                                          <p:spTgt spid="43"/>
                                        </p:tgtEl>
                                      </p:cBhvr>
                                    </p:animEffect>
                                  </p:childTnLst>
                                </p:cTn>
                              </p:par>
                              <p:par>
                                <p:cTn id="14" presetID="14" presetClass="entr" presetSubtype="10"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randombar(horizontal)">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1000" fill="hold"/>
                                        <p:tgtEl>
                                          <p:spTgt spid="66"/>
                                        </p:tgtEl>
                                        <p:attrNameLst>
                                          <p:attrName>ppt_w</p:attrName>
                                        </p:attrNameLst>
                                      </p:cBhvr>
                                      <p:tavLst>
                                        <p:tav tm="0">
                                          <p:val>
                                            <p:fltVal val="0"/>
                                          </p:val>
                                        </p:tav>
                                        <p:tav tm="100000">
                                          <p:val>
                                            <p:strVal val="#ppt_w"/>
                                          </p:val>
                                        </p:tav>
                                      </p:tavLst>
                                    </p:anim>
                                    <p:anim calcmode="lin" valueType="num">
                                      <p:cBhvr>
                                        <p:cTn id="22" dur="1000" fill="hold"/>
                                        <p:tgtEl>
                                          <p:spTgt spid="66"/>
                                        </p:tgtEl>
                                        <p:attrNameLst>
                                          <p:attrName>ppt_h</p:attrName>
                                        </p:attrNameLst>
                                      </p:cBhvr>
                                      <p:tavLst>
                                        <p:tav tm="0">
                                          <p:val>
                                            <p:fltVal val="0"/>
                                          </p:val>
                                        </p:tav>
                                        <p:tav tm="100000">
                                          <p:val>
                                            <p:strVal val="#ppt_h"/>
                                          </p:val>
                                        </p:tav>
                                      </p:tavLst>
                                    </p:anim>
                                    <p:anim calcmode="lin" valueType="num">
                                      <p:cBhvr>
                                        <p:cTn id="23" dur="1000" fill="hold"/>
                                        <p:tgtEl>
                                          <p:spTgt spid="66"/>
                                        </p:tgtEl>
                                        <p:attrNameLst>
                                          <p:attrName>style.rotation</p:attrName>
                                        </p:attrNameLst>
                                      </p:cBhvr>
                                      <p:tavLst>
                                        <p:tav tm="0">
                                          <p:val>
                                            <p:fltVal val="90"/>
                                          </p:val>
                                        </p:tav>
                                        <p:tav tm="100000">
                                          <p:val>
                                            <p:fltVal val="0"/>
                                          </p:val>
                                        </p:tav>
                                      </p:tavLst>
                                    </p:anim>
                                    <p:animEffect transition="in" filter="fade">
                                      <p:cBhvr>
                                        <p:cTn id="24" dur="1000"/>
                                        <p:tgtEl>
                                          <p:spTgt spid="66"/>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1000" fill="hold"/>
                                        <p:tgtEl>
                                          <p:spTgt spid="48"/>
                                        </p:tgtEl>
                                        <p:attrNameLst>
                                          <p:attrName>ppt_w</p:attrName>
                                        </p:attrNameLst>
                                      </p:cBhvr>
                                      <p:tavLst>
                                        <p:tav tm="0">
                                          <p:val>
                                            <p:fltVal val="0"/>
                                          </p:val>
                                        </p:tav>
                                        <p:tav tm="100000">
                                          <p:val>
                                            <p:strVal val="#ppt_w"/>
                                          </p:val>
                                        </p:tav>
                                      </p:tavLst>
                                    </p:anim>
                                    <p:anim calcmode="lin" valueType="num">
                                      <p:cBhvr>
                                        <p:cTn id="28" dur="1000" fill="hold"/>
                                        <p:tgtEl>
                                          <p:spTgt spid="48"/>
                                        </p:tgtEl>
                                        <p:attrNameLst>
                                          <p:attrName>ppt_h</p:attrName>
                                        </p:attrNameLst>
                                      </p:cBhvr>
                                      <p:tavLst>
                                        <p:tav tm="0">
                                          <p:val>
                                            <p:fltVal val="0"/>
                                          </p:val>
                                        </p:tav>
                                        <p:tav tm="100000">
                                          <p:val>
                                            <p:strVal val="#ppt_h"/>
                                          </p:val>
                                        </p:tav>
                                      </p:tavLst>
                                    </p:anim>
                                    <p:anim calcmode="lin" valueType="num">
                                      <p:cBhvr>
                                        <p:cTn id="29" dur="1000" fill="hold"/>
                                        <p:tgtEl>
                                          <p:spTgt spid="48"/>
                                        </p:tgtEl>
                                        <p:attrNameLst>
                                          <p:attrName>style.rotation</p:attrName>
                                        </p:attrNameLst>
                                      </p:cBhvr>
                                      <p:tavLst>
                                        <p:tav tm="0">
                                          <p:val>
                                            <p:fltVal val="90"/>
                                          </p:val>
                                        </p:tav>
                                        <p:tav tm="100000">
                                          <p:val>
                                            <p:fltVal val="0"/>
                                          </p:val>
                                        </p:tav>
                                      </p:tavLst>
                                    </p:anim>
                                    <p:animEffect transition="in" filter="fade">
                                      <p:cBhvr>
                                        <p:cTn id="30" dur="1000"/>
                                        <p:tgtEl>
                                          <p:spTgt spid="48"/>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p:cTn id="33" dur="1000" fill="hold"/>
                                        <p:tgtEl>
                                          <p:spTgt spid="72"/>
                                        </p:tgtEl>
                                        <p:attrNameLst>
                                          <p:attrName>ppt_w</p:attrName>
                                        </p:attrNameLst>
                                      </p:cBhvr>
                                      <p:tavLst>
                                        <p:tav tm="0">
                                          <p:val>
                                            <p:fltVal val="0"/>
                                          </p:val>
                                        </p:tav>
                                        <p:tav tm="100000">
                                          <p:val>
                                            <p:strVal val="#ppt_w"/>
                                          </p:val>
                                        </p:tav>
                                      </p:tavLst>
                                    </p:anim>
                                    <p:anim calcmode="lin" valueType="num">
                                      <p:cBhvr>
                                        <p:cTn id="34" dur="1000" fill="hold"/>
                                        <p:tgtEl>
                                          <p:spTgt spid="72"/>
                                        </p:tgtEl>
                                        <p:attrNameLst>
                                          <p:attrName>ppt_h</p:attrName>
                                        </p:attrNameLst>
                                      </p:cBhvr>
                                      <p:tavLst>
                                        <p:tav tm="0">
                                          <p:val>
                                            <p:fltVal val="0"/>
                                          </p:val>
                                        </p:tav>
                                        <p:tav tm="100000">
                                          <p:val>
                                            <p:strVal val="#ppt_h"/>
                                          </p:val>
                                        </p:tav>
                                      </p:tavLst>
                                    </p:anim>
                                    <p:anim calcmode="lin" valueType="num">
                                      <p:cBhvr>
                                        <p:cTn id="35" dur="1000" fill="hold"/>
                                        <p:tgtEl>
                                          <p:spTgt spid="72"/>
                                        </p:tgtEl>
                                        <p:attrNameLst>
                                          <p:attrName>style.rotation</p:attrName>
                                        </p:attrNameLst>
                                      </p:cBhvr>
                                      <p:tavLst>
                                        <p:tav tm="0">
                                          <p:val>
                                            <p:fltVal val="90"/>
                                          </p:val>
                                        </p:tav>
                                        <p:tav tm="100000">
                                          <p:val>
                                            <p:fltVal val="0"/>
                                          </p:val>
                                        </p:tav>
                                      </p:tavLst>
                                    </p:anim>
                                    <p:animEffect transition="in" filter="fade">
                                      <p:cBhvr>
                                        <p:cTn id="36" dur="1000"/>
                                        <p:tgtEl>
                                          <p:spTgt spid="72"/>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anim calcmode="lin" valueType="num">
                                      <p:cBhvr>
                                        <p:cTn id="39" dur="1000" fill="hold"/>
                                        <p:tgtEl>
                                          <p:spTgt spid="69"/>
                                        </p:tgtEl>
                                        <p:attrNameLst>
                                          <p:attrName>ppt_w</p:attrName>
                                        </p:attrNameLst>
                                      </p:cBhvr>
                                      <p:tavLst>
                                        <p:tav tm="0">
                                          <p:val>
                                            <p:fltVal val="0"/>
                                          </p:val>
                                        </p:tav>
                                        <p:tav tm="100000">
                                          <p:val>
                                            <p:strVal val="#ppt_w"/>
                                          </p:val>
                                        </p:tav>
                                      </p:tavLst>
                                    </p:anim>
                                    <p:anim calcmode="lin" valueType="num">
                                      <p:cBhvr>
                                        <p:cTn id="40" dur="1000" fill="hold"/>
                                        <p:tgtEl>
                                          <p:spTgt spid="69"/>
                                        </p:tgtEl>
                                        <p:attrNameLst>
                                          <p:attrName>ppt_h</p:attrName>
                                        </p:attrNameLst>
                                      </p:cBhvr>
                                      <p:tavLst>
                                        <p:tav tm="0">
                                          <p:val>
                                            <p:fltVal val="0"/>
                                          </p:val>
                                        </p:tav>
                                        <p:tav tm="100000">
                                          <p:val>
                                            <p:strVal val="#ppt_h"/>
                                          </p:val>
                                        </p:tav>
                                      </p:tavLst>
                                    </p:anim>
                                    <p:anim calcmode="lin" valueType="num">
                                      <p:cBhvr>
                                        <p:cTn id="41" dur="1000" fill="hold"/>
                                        <p:tgtEl>
                                          <p:spTgt spid="69"/>
                                        </p:tgtEl>
                                        <p:attrNameLst>
                                          <p:attrName>style.rotation</p:attrName>
                                        </p:attrNameLst>
                                      </p:cBhvr>
                                      <p:tavLst>
                                        <p:tav tm="0">
                                          <p:val>
                                            <p:fltVal val="90"/>
                                          </p:val>
                                        </p:tav>
                                        <p:tav tm="100000">
                                          <p:val>
                                            <p:fltVal val="0"/>
                                          </p:val>
                                        </p:tav>
                                      </p:tavLst>
                                    </p:anim>
                                    <p:animEffect transition="in" filter="fade">
                                      <p:cBhvr>
                                        <p:cTn id="42" dur="10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49"/>
                                        </p:tgtEl>
                                        <p:attrNameLst>
                                          <p:attrName>style.visibility</p:attrName>
                                        </p:attrNameLst>
                                      </p:cBhvr>
                                      <p:to>
                                        <p:strVal val="visible"/>
                                      </p:to>
                                    </p:set>
                                    <p:anim calcmode="lin" valueType="num">
                                      <p:cBhvr>
                                        <p:cTn id="47" dur="500" fill="hold"/>
                                        <p:tgtEl>
                                          <p:spTgt spid="49"/>
                                        </p:tgtEl>
                                        <p:attrNameLst>
                                          <p:attrName>ppt_w</p:attrName>
                                        </p:attrNameLst>
                                      </p:cBhvr>
                                      <p:tavLst>
                                        <p:tav tm="0">
                                          <p:val>
                                            <p:fltVal val="0"/>
                                          </p:val>
                                        </p:tav>
                                        <p:tav tm="100000">
                                          <p:val>
                                            <p:strVal val="#ppt_w"/>
                                          </p:val>
                                        </p:tav>
                                      </p:tavLst>
                                    </p:anim>
                                    <p:anim calcmode="lin" valueType="num">
                                      <p:cBhvr>
                                        <p:cTn id="48" dur="500" fill="hold"/>
                                        <p:tgtEl>
                                          <p:spTgt spid="49"/>
                                        </p:tgtEl>
                                        <p:attrNameLst>
                                          <p:attrName>ppt_h</p:attrName>
                                        </p:attrNameLst>
                                      </p:cBhvr>
                                      <p:tavLst>
                                        <p:tav tm="0">
                                          <p:val>
                                            <p:fltVal val="0"/>
                                          </p:val>
                                        </p:tav>
                                        <p:tav tm="100000">
                                          <p:val>
                                            <p:strVal val="#ppt_h"/>
                                          </p:val>
                                        </p:tav>
                                      </p:tavLst>
                                    </p:anim>
                                    <p:animEffect transition="in" filter="fade">
                                      <p:cBhvr>
                                        <p:cTn id="49" dur="500"/>
                                        <p:tgtEl>
                                          <p:spTgt spid="49"/>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 calcmode="lin" valueType="num">
                                      <p:cBhvr>
                                        <p:cTn id="52" dur="500" fill="hold"/>
                                        <p:tgtEl>
                                          <p:spTgt spid="46"/>
                                        </p:tgtEl>
                                        <p:attrNameLst>
                                          <p:attrName>ppt_w</p:attrName>
                                        </p:attrNameLst>
                                      </p:cBhvr>
                                      <p:tavLst>
                                        <p:tav tm="0">
                                          <p:val>
                                            <p:fltVal val="0"/>
                                          </p:val>
                                        </p:tav>
                                        <p:tav tm="100000">
                                          <p:val>
                                            <p:strVal val="#ppt_w"/>
                                          </p:val>
                                        </p:tav>
                                      </p:tavLst>
                                    </p:anim>
                                    <p:anim calcmode="lin" valueType="num">
                                      <p:cBhvr>
                                        <p:cTn id="53" dur="500" fill="hold"/>
                                        <p:tgtEl>
                                          <p:spTgt spid="46"/>
                                        </p:tgtEl>
                                        <p:attrNameLst>
                                          <p:attrName>ppt_h</p:attrName>
                                        </p:attrNameLst>
                                      </p:cBhvr>
                                      <p:tavLst>
                                        <p:tav tm="0">
                                          <p:val>
                                            <p:fltVal val="0"/>
                                          </p:val>
                                        </p:tav>
                                        <p:tav tm="100000">
                                          <p:val>
                                            <p:strVal val="#ppt_h"/>
                                          </p:val>
                                        </p:tav>
                                      </p:tavLst>
                                    </p:anim>
                                    <p:animEffect transition="in" filter="fade">
                                      <p:cBhvr>
                                        <p:cTn id="54" dur="500"/>
                                        <p:tgtEl>
                                          <p:spTgt spid="4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70"/>
                                        </p:tgtEl>
                                        <p:attrNameLst>
                                          <p:attrName>style.visibility</p:attrName>
                                        </p:attrNameLst>
                                      </p:cBhvr>
                                      <p:to>
                                        <p:strVal val="visible"/>
                                      </p:to>
                                    </p:set>
                                    <p:anim calcmode="lin" valueType="num">
                                      <p:cBhvr>
                                        <p:cTn id="62" dur="500" fill="hold"/>
                                        <p:tgtEl>
                                          <p:spTgt spid="70"/>
                                        </p:tgtEl>
                                        <p:attrNameLst>
                                          <p:attrName>ppt_w</p:attrName>
                                        </p:attrNameLst>
                                      </p:cBhvr>
                                      <p:tavLst>
                                        <p:tav tm="0">
                                          <p:val>
                                            <p:fltVal val="0"/>
                                          </p:val>
                                        </p:tav>
                                        <p:tav tm="100000">
                                          <p:val>
                                            <p:strVal val="#ppt_w"/>
                                          </p:val>
                                        </p:tav>
                                      </p:tavLst>
                                    </p:anim>
                                    <p:anim calcmode="lin" valueType="num">
                                      <p:cBhvr>
                                        <p:cTn id="63" dur="500" fill="hold"/>
                                        <p:tgtEl>
                                          <p:spTgt spid="70"/>
                                        </p:tgtEl>
                                        <p:attrNameLst>
                                          <p:attrName>ppt_h</p:attrName>
                                        </p:attrNameLst>
                                      </p:cBhvr>
                                      <p:tavLst>
                                        <p:tav tm="0">
                                          <p:val>
                                            <p:fltVal val="0"/>
                                          </p:val>
                                        </p:tav>
                                        <p:tav tm="100000">
                                          <p:val>
                                            <p:strVal val="#ppt_h"/>
                                          </p:val>
                                        </p:tav>
                                      </p:tavLst>
                                    </p:anim>
                                    <p:animEffect transition="in" filter="fade">
                                      <p:cBhvr>
                                        <p:cTn id="6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8" grpId="0"/>
      <p:bldP spid="49" grpId="0" animBg="1"/>
      <p:bldP spid="66" grpId="0"/>
      <p:bldP spid="67" grpId="0" animBg="1"/>
      <p:bldP spid="69" grpId="0"/>
      <p:bldP spid="70" grpId="0" animBg="1"/>
      <p:bldP spid="7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kpaf2rt">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2193</Words>
  <Application>Microsoft Office PowerPoint</Application>
  <PresentationFormat>宽屏</PresentationFormat>
  <Paragraphs>214</Paragraphs>
  <Slides>24</Slides>
  <Notes>0</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24</vt:i4>
      </vt:variant>
    </vt:vector>
  </HeadingPairs>
  <TitlesOfParts>
    <vt:vector size="32" baseType="lpstr">
      <vt:lpstr>等线</vt:lpstr>
      <vt:lpstr>方正正黑简体</vt:lpstr>
      <vt:lpstr>宋体</vt:lpstr>
      <vt:lpstr>微软雅黑</vt:lpstr>
      <vt:lpstr>Arial</vt:lpstr>
      <vt:lpstr>Calibri</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2022-03-18T02:53:41Z</dcterms:created>
  <dcterms:modified xsi:type="dcterms:W3CDTF">2023-01-10T11:44:17Z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0D842F1C4A984DD1A4B4DF09B53F885D</vt:lpwstr>
  </property>
  <property fmtid="{D5CDD505-2E9C-101B-9397-08002B2CF9AE}" pid="3" name="KSOProductBuildVer">
    <vt:lpwstr>2052-11.1.0.11365</vt:lpwstr>
  </property>
  <property fmtid="{A09F084E-AD41-489F-8076-AA5BE3082BCA}" pid="100">
    <vt:ui4>5</vt:ui4>
  </property>
  <property fmtid="{64440492-4C8B-11D1-8B70-080036B11A03}" pid="11">
    <vt:lpwstr>www.2ppt.com-爱PPT提供资源下载</vt:lpwstr>
  </property>
</Properties>
</file>