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9"/>
  </p:notesMasterIdLst>
  <p:handoutMasterIdLst>
    <p:handoutMasterId r:id="rId30"/>
  </p:handoutMasterIdLst>
  <p:sldIdLst>
    <p:sldId id="256" r:id="rId2"/>
    <p:sldId id="517" r:id="rId3"/>
    <p:sldId id="518" r:id="rId4"/>
    <p:sldId id="509" r:id="rId5"/>
    <p:sldId id="317" r:id="rId6"/>
    <p:sldId id="511" r:id="rId7"/>
    <p:sldId id="506" r:id="rId8"/>
    <p:sldId id="409" r:id="rId9"/>
    <p:sldId id="519" r:id="rId10"/>
    <p:sldId id="510" r:id="rId11"/>
    <p:sldId id="447" r:id="rId12"/>
    <p:sldId id="456" r:id="rId13"/>
    <p:sldId id="512" r:id="rId14"/>
    <p:sldId id="514" r:id="rId15"/>
    <p:sldId id="520" r:id="rId16"/>
    <p:sldId id="399" r:id="rId17"/>
    <p:sldId id="288" r:id="rId18"/>
    <p:sldId id="457" r:id="rId19"/>
    <p:sldId id="450" r:id="rId20"/>
    <p:sldId id="508" r:id="rId21"/>
    <p:sldId id="521" r:id="rId22"/>
    <p:sldId id="507" r:id="rId23"/>
    <p:sldId id="503" r:id="rId24"/>
    <p:sldId id="513" r:id="rId25"/>
    <p:sldId id="462" r:id="rId26"/>
    <p:sldId id="500" r:id="rId27"/>
    <p:sldId id="516" r:id="rId28"/>
  </p:sldIdLst>
  <p:sldSz cx="9144000" cy="5143500" type="screen16x9"/>
  <p:notesSz cx="6858000" cy="9144000"/>
  <p:custShowLst>
    <p:custShow name="自定义放映 1" id="0">
      <p:sldLst>
        <p:sld r:id="rId2"/>
        <p:sld r:id="rId18"/>
        <p:sld r:id="rId6"/>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3012"/>
    <a:srgbClr val="088EDE"/>
    <a:srgbClr val="FF9900"/>
    <a:srgbClr val="FDD903"/>
    <a:srgbClr val="0000FF"/>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p:cViewPr>
        <p:scale>
          <a:sx n="66" d="100"/>
          <a:sy n="66" d="100"/>
        </p:scale>
        <p:origin x="-432" y="-1620"/>
      </p:cViewPr>
      <p:guideLst>
        <p:guide orient="horz" pos="1511"/>
        <p:guide pos="2947"/>
      </p:guideLst>
    </p:cSldViewPr>
  </p:slideViewPr>
  <p:notesTextViewPr>
    <p:cViewPr>
      <p:scale>
        <a:sx n="1" d="1"/>
        <a:sy n="1" d="1"/>
      </p:scale>
      <p:origin x="0" y="0"/>
    </p:cViewPr>
  </p:notesTextViewPr>
  <p:sorterViewPr>
    <p:cViewPr>
      <p:scale>
        <a:sx n="186" d="100"/>
        <a:sy n="18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stretch>
            <a:fillRect/>
          </a:stretch>
        </p:blipFill>
        <p:spPr>
          <a:xfrm>
            <a:off x="0" y="14844"/>
            <a:ext cx="9144000" cy="5140757"/>
          </a:xfrm>
          <a:prstGeom prst="rect">
            <a:avLst/>
          </a:prstGeom>
        </p:spPr>
      </p:pic>
      <p:pic>
        <p:nvPicPr>
          <p:cNvPr id="7" name="图片 6"/>
          <p:cNvPicPr>
            <a:picLocks noChangeAspect="1"/>
          </p:cNvPicPr>
          <p:nvPr userDrawn="1"/>
        </p:nvPicPr>
        <p:blipFill>
          <a:blip r:embed="rId3" cstate="screen"/>
          <a:stretch>
            <a:fillRect/>
          </a:stretch>
        </p:blipFill>
        <p:spPr>
          <a:xfrm rot="21102571">
            <a:off x="6566988" y="37998"/>
            <a:ext cx="2266391" cy="847281"/>
          </a:xfrm>
          <a:prstGeom prst="rect">
            <a:avLst/>
          </a:prstGeom>
        </p:spPr>
      </p:pic>
      <p:sp>
        <p:nvSpPr>
          <p:cNvPr id="6" name="矩形 5"/>
          <p:cNvSpPr/>
          <p:nvPr userDrawn="1"/>
        </p:nvSpPr>
        <p:spPr bwMode="auto">
          <a:xfrm>
            <a:off x="152517" y="565965"/>
            <a:ext cx="8838968" cy="4474600"/>
          </a:xfrm>
          <a:prstGeom prst="rect">
            <a:avLst/>
          </a:prstGeom>
          <a:solidFill>
            <a:schemeClr val="bg1">
              <a:alpha val="9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 name="图片 7"/>
          <p:cNvPicPr>
            <a:picLocks noChangeAspect="1"/>
          </p:cNvPicPr>
          <p:nvPr userDrawn="1"/>
        </p:nvPicPr>
        <p:blipFill>
          <a:blip r:embed="rId4" cstate="screen"/>
          <a:stretch>
            <a:fillRect/>
          </a:stretch>
        </p:blipFill>
        <p:spPr>
          <a:xfrm>
            <a:off x="-7085" y="4054432"/>
            <a:ext cx="1130715" cy="1119134"/>
          </a:xfrm>
          <a:prstGeom prst="rect">
            <a:avLst/>
          </a:prstGeom>
        </p:spPr>
      </p:pic>
      <p:pic>
        <p:nvPicPr>
          <p:cNvPr id="9" name="图片 8"/>
          <p:cNvPicPr>
            <a:picLocks noChangeAspect="1"/>
          </p:cNvPicPr>
          <p:nvPr userDrawn="1"/>
        </p:nvPicPr>
        <p:blipFill>
          <a:blip r:embed="rId5" cstate="screen"/>
          <a:stretch>
            <a:fillRect/>
          </a:stretch>
        </p:blipFill>
        <p:spPr>
          <a:xfrm>
            <a:off x="7944107" y="4217627"/>
            <a:ext cx="1199893" cy="937974"/>
          </a:xfrm>
          <a:prstGeom prst="rect">
            <a:avLst/>
          </a:prstGeom>
        </p:spPr>
      </p:pic>
      <p:sp>
        <p:nvSpPr>
          <p:cNvPr id="2" name="标题 1"/>
          <p:cNvSpPr>
            <a:spLocks noGrp="1"/>
          </p:cNvSpPr>
          <p:nvPr>
            <p:ph type="title" hasCustomPrompt="1"/>
          </p:nvPr>
        </p:nvSpPr>
        <p:spPr>
          <a:xfrm>
            <a:off x="152517" y="52766"/>
            <a:ext cx="8229600" cy="461638"/>
          </a:xfrm>
          <a:prstGeom prst="rect">
            <a:avLst/>
          </a:prstGeom>
        </p:spPr>
        <p:txBody>
          <a:bodyPr/>
          <a:lstStyle>
            <a:lvl1pPr>
              <a:defRPr sz="2400" b="0">
                <a:solidFill>
                  <a:srgbClr val="8C3012"/>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矩形 5"/>
          <p:cNvSpPr/>
          <p:nvPr userDrawn="1"/>
        </p:nvSpPr>
        <p:spPr>
          <a:xfrm>
            <a:off x="6934138" y="4781492"/>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notesSlide" Target="../notesSlides/notesSlide11.xml"/><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slideLayout" Target="../slideLayouts/slideLayout3.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tags" Target="../tags/tag11.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8.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12.xml"/><Relationship Id="rId7"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7085" y="0"/>
            <a:ext cx="9177487" cy="5159584"/>
          </a:xfrm>
          <a:prstGeom prst="rect">
            <a:avLst/>
          </a:prstGeom>
        </p:spPr>
      </p:pic>
      <p:pic>
        <p:nvPicPr>
          <p:cNvPr id="5" name="图片 4"/>
          <p:cNvPicPr>
            <a:picLocks noChangeAspect="1"/>
          </p:cNvPicPr>
          <p:nvPr/>
        </p:nvPicPr>
        <p:blipFill>
          <a:blip r:embed="rId5" cstate="screen"/>
          <a:stretch>
            <a:fillRect/>
          </a:stretch>
        </p:blipFill>
        <p:spPr>
          <a:xfrm rot="167554">
            <a:off x="2220862" y="223010"/>
            <a:ext cx="6735524" cy="2518050"/>
          </a:xfrm>
          <a:prstGeom prst="rect">
            <a:avLst/>
          </a:prstGeom>
        </p:spPr>
      </p:pic>
      <p:sp>
        <p:nvSpPr>
          <p:cNvPr id="6" name="矩形 7"/>
          <p:cNvSpPr/>
          <p:nvPr/>
        </p:nvSpPr>
        <p:spPr bwMode="auto">
          <a:xfrm>
            <a:off x="130705" y="134298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sp>
        <p:nvSpPr>
          <p:cNvPr id="11" name="TextBox 10"/>
          <p:cNvSpPr txBox="1">
            <a:spLocks noChangeArrowheads="1"/>
          </p:cNvSpPr>
          <p:nvPr/>
        </p:nvSpPr>
        <p:spPr bwMode="auto">
          <a:xfrm>
            <a:off x="1527283" y="2703669"/>
            <a:ext cx="6210354"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6000" dirty="0" smtClean="0">
                <a:solidFill>
                  <a:srgbClr val="0070C0"/>
                </a:solidFill>
                <a:latin typeface="方正粗谭黑简体" panose="02000000000000000000" pitchFamily="2" charset="-122"/>
                <a:ea typeface="方正粗谭黑简体" panose="02000000000000000000" pitchFamily="2" charset="-122"/>
              </a:rPr>
              <a:t>儿童</a:t>
            </a:r>
            <a:r>
              <a:rPr lang="zh-CN" altLang="en-US" sz="6000" dirty="0" smtClean="0">
                <a:solidFill>
                  <a:srgbClr val="002060"/>
                </a:solidFill>
                <a:latin typeface="方正粗谭黑简体" panose="02000000000000000000" pitchFamily="2" charset="-122"/>
                <a:ea typeface="方正粗谭黑简体" panose="02000000000000000000" pitchFamily="2" charset="-122"/>
              </a:rPr>
              <a:t>成长</a:t>
            </a:r>
            <a:r>
              <a:rPr lang="zh-CN" altLang="en-US" sz="6000" dirty="0" smtClean="0">
                <a:solidFill>
                  <a:srgbClr val="7030A0"/>
                </a:solidFill>
                <a:latin typeface="方正粗谭黑简体" panose="02000000000000000000" pitchFamily="2" charset="-122"/>
                <a:ea typeface="方正粗谭黑简体" panose="02000000000000000000" pitchFamily="2" charset="-122"/>
              </a:rPr>
              <a:t>教育</a:t>
            </a:r>
            <a:r>
              <a:rPr lang="en-US" altLang="zh-CN" sz="6000" dirty="0" smtClean="0">
                <a:solidFill>
                  <a:srgbClr val="C00000"/>
                </a:solidFill>
                <a:latin typeface="方正粗谭黑简体" panose="02000000000000000000" pitchFamily="2" charset="-122"/>
                <a:ea typeface="方正粗谭黑简体" panose="02000000000000000000" pitchFamily="2" charset="-122"/>
              </a:rPr>
              <a:t>PPT</a:t>
            </a:r>
            <a:endParaRPr lang="zh-CN" altLang="en-US" sz="6000" dirty="0">
              <a:solidFill>
                <a:srgbClr val="C00000"/>
              </a:solidFill>
              <a:latin typeface="方正粗谭黑简体" panose="02000000000000000000" pitchFamily="2" charset="-122"/>
              <a:ea typeface="方正粗谭黑简体" panose="02000000000000000000" pitchFamily="2" charset="-122"/>
            </a:endParaRPr>
          </a:p>
        </p:txBody>
      </p:sp>
      <p:pic>
        <p:nvPicPr>
          <p:cNvPr id="7" name="图片 6"/>
          <p:cNvPicPr>
            <a:picLocks noChangeAspect="1"/>
          </p:cNvPicPr>
          <p:nvPr/>
        </p:nvPicPr>
        <p:blipFill>
          <a:blip r:embed="rId6" cstate="screen"/>
          <a:stretch>
            <a:fillRect/>
          </a:stretch>
        </p:blipFill>
        <p:spPr>
          <a:xfrm>
            <a:off x="-7085" y="2935299"/>
            <a:ext cx="2261429" cy="2238267"/>
          </a:xfrm>
          <a:prstGeom prst="rect">
            <a:avLst/>
          </a:prstGeom>
        </p:spPr>
      </p:pic>
      <p:pic>
        <p:nvPicPr>
          <p:cNvPr id="8" name="图片 7"/>
          <p:cNvPicPr>
            <a:picLocks noChangeAspect="1"/>
          </p:cNvPicPr>
          <p:nvPr/>
        </p:nvPicPr>
        <p:blipFill>
          <a:blip r:embed="rId7"/>
          <a:stretch>
            <a:fillRect/>
          </a:stretch>
        </p:blipFill>
        <p:spPr>
          <a:xfrm>
            <a:off x="176585" y="551105"/>
            <a:ext cx="1980121" cy="1267150"/>
          </a:xfrm>
          <a:prstGeom prst="rect">
            <a:avLst/>
          </a:prstGeom>
        </p:spPr>
      </p:pic>
      <p:pic>
        <p:nvPicPr>
          <p:cNvPr id="9" name="图片 8"/>
          <p:cNvPicPr>
            <a:picLocks noChangeAspect="1"/>
          </p:cNvPicPr>
          <p:nvPr/>
        </p:nvPicPr>
        <p:blipFill>
          <a:blip r:embed="rId8" cstate="screen"/>
          <a:stretch>
            <a:fillRect/>
          </a:stretch>
        </p:blipFill>
        <p:spPr>
          <a:xfrm>
            <a:off x="7010576" y="3487873"/>
            <a:ext cx="2133424" cy="1667728"/>
          </a:xfrm>
          <a:prstGeom prst="rect">
            <a:avLst/>
          </a:prstGeom>
        </p:spPr>
      </p:pic>
      <p:sp>
        <p:nvSpPr>
          <p:cNvPr id="2" name="圆角矩形 1"/>
          <p:cNvSpPr/>
          <p:nvPr/>
        </p:nvSpPr>
        <p:spPr bwMode="auto">
          <a:xfrm>
            <a:off x="2647637" y="3787569"/>
            <a:ext cx="3962296" cy="398634"/>
          </a:xfrm>
          <a:prstGeom prst="roundRect">
            <a:avLst/>
          </a:prstGeom>
          <a:solidFill>
            <a:srgbClr val="088E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750"/>
                                        <p:tgtEl>
                                          <p:spTgt spid="6"/>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9"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0-#ppt_w/2"/>
                                          </p:val>
                                        </p:tav>
                                        <p:tav tm="100000">
                                          <p:val>
                                            <p:strVal val="#ppt_x"/>
                                          </p:val>
                                        </p:tav>
                                      </p:tavLst>
                                    </p:anim>
                                    <p:anim calcmode="lin" valueType="num">
                                      <p:cBhvr additive="base">
                                        <p:cTn id="33" dur="10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5500"/>
                            </p:stCondLst>
                            <p:childTnLst>
                              <p:par>
                                <p:cTn id="35" presetID="1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p:tgtEl>
                                          <p:spTgt spid="11"/>
                                        </p:tgtEl>
                                        <p:attrNameLst>
                                          <p:attrName>ppt_x</p:attrName>
                                        </p:attrNameLst>
                                      </p:cBhvr>
                                      <p:tavLst>
                                        <p:tav tm="0">
                                          <p:val>
                                            <p:strVal val="#ppt_x-#ppt_w*1.125000"/>
                                          </p:val>
                                        </p:tav>
                                        <p:tav tm="100000">
                                          <p:val>
                                            <p:strVal val="#ppt_x"/>
                                          </p:val>
                                        </p:tav>
                                      </p:tavLst>
                                    </p:anim>
                                    <p:animEffect transition="in" filter="wipe(right)">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685903" y="842412"/>
            <a:ext cx="5508719" cy="3771894"/>
          </a:xfrm>
          <a:prstGeom prst="rect">
            <a:avLst/>
          </a:prstGeom>
        </p:spPr>
      </p:pic>
      <p:cxnSp>
        <p:nvCxnSpPr>
          <p:cNvPr id="3" name="直接连接符 2"/>
          <p:cNvCxnSpPr/>
          <p:nvPr/>
        </p:nvCxnSpPr>
        <p:spPr>
          <a:xfrm>
            <a:off x="2294004" y="945185"/>
            <a:ext cx="0" cy="737266"/>
          </a:xfrm>
          <a:prstGeom prst="line">
            <a:avLst/>
          </a:prstGeom>
          <a:noFill/>
          <a:ln w="19050" cap="flat" cmpd="sng" algn="ctr">
            <a:solidFill>
              <a:srgbClr val="0075CC"/>
            </a:solidFill>
            <a:prstDash val="solid"/>
          </a:ln>
          <a:effectLst>
            <a:outerShdw dist="12700" sx="101000" sy="101000" algn="l" rotWithShape="0">
              <a:srgbClr val="43CEFF"/>
            </a:outerShdw>
          </a:effectLst>
        </p:spPr>
      </p:cxnSp>
      <p:cxnSp>
        <p:nvCxnSpPr>
          <p:cNvPr id="4" name="直接连接符 3"/>
          <p:cNvCxnSpPr/>
          <p:nvPr/>
        </p:nvCxnSpPr>
        <p:spPr>
          <a:xfrm>
            <a:off x="2294004" y="2359725"/>
            <a:ext cx="0" cy="737266"/>
          </a:xfrm>
          <a:prstGeom prst="line">
            <a:avLst/>
          </a:prstGeom>
          <a:noFill/>
          <a:ln w="19050" cap="flat" cmpd="sng" algn="ctr">
            <a:solidFill>
              <a:srgbClr val="F79646">
                <a:lumMod val="50000"/>
              </a:srgbClr>
            </a:solidFill>
            <a:prstDash val="solid"/>
          </a:ln>
          <a:effectLst>
            <a:outerShdw dist="12700" sx="101000" sy="101000" algn="l" rotWithShape="0">
              <a:srgbClr val="FFC819"/>
            </a:outerShdw>
          </a:effectLst>
        </p:spPr>
      </p:cxnSp>
      <p:cxnSp>
        <p:nvCxnSpPr>
          <p:cNvPr id="5" name="直接连接符 4"/>
          <p:cNvCxnSpPr/>
          <p:nvPr/>
        </p:nvCxnSpPr>
        <p:spPr>
          <a:xfrm>
            <a:off x="2294004" y="3788181"/>
            <a:ext cx="0" cy="737266"/>
          </a:xfrm>
          <a:prstGeom prst="line">
            <a:avLst/>
          </a:prstGeom>
          <a:noFill/>
          <a:ln w="19050" cap="flat" cmpd="sng" algn="ctr">
            <a:solidFill>
              <a:srgbClr val="3A8A1E"/>
            </a:solidFill>
            <a:prstDash val="solid"/>
          </a:ln>
          <a:effectLst>
            <a:outerShdw dist="12700" sx="101000" sy="101000" algn="l" rotWithShape="0">
              <a:srgbClr val="C7EF85"/>
            </a:outerShdw>
          </a:effectLst>
        </p:spPr>
      </p:cxnSp>
      <p:sp>
        <p:nvSpPr>
          <p:cNvPr id="6" name="TextBox 5"/>
          <p:cNvSpPr txBox="1"/>
          <p:nvPr/>
        </p:nvSpPr>
        <p:spPr>
          <a:xfrm>
            <a:off x="1653759" y="837756"/>
            <a:ext cx="664871" cy="892552"/>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文本</a:t>
            </a:r>
          </a:p>
        </p:txBody>
      </p:sp>
      <p:sp>
        <p:nvSpPr>
          <p:cNvPr id="7" name="TextBox 6"/>
          <p:cNvSpPr txBox="1"/>
          <p:nvPr/>
        </p:nvSpPr>
        <p:spPr>
          <a:xfrm>
            <a:off x="1653759" y="2293114"/>
            <a:ext cx="664871" cy="892552"/>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文本</a:t>
            </a:r>
          </a:p>
        </p:txBody>
      </p:sp>
      <p:sp>
        <p:nvSpPr>
          <p:cNvPr id="8" name="TextBox 7"/>
          <p:cNvSpPr txBox="1"/>
          <p:nvPr/>
        </p:nvSpPr>
        <p:spPr>
          <a:xfrm>
            <a:off x="1653759" y="3670432"/>
            <a:ext cx="664871" cy="892552"/>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文本</a:t>
            </a:r>
          </a:p>
        </p:txBody>
      </p:sp>
      <p:sp>
        <p:nvSpPr>
          <p:cNvPr id="9" name="TextBox 8"/>
          <p:cNvSpPr txBox="1"/>
          <p:nvPr/>
        </p:nvSpPr>
        <p:spPr>
          <a:xfrm>
            <a:off x="2494066" y="945185"/>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94066" y="2374418"/>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494066" y="3802117"/>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圆角矩形 13"/>
          <p:cNvSpPr/>
          <p:nvPr/>
        </p:nvSpPr>
        <p:spPr>
          <a:xfrm>
            <a:off x="6791587" y="782204"/>
            <a:ext cx="974658" cy="3015964"/>
          </a:xfrm>
          <a:custGeom>
            <a:avLst/>
            <a:gdLst/>
            <a:ahLst/>
            <a:cxnLst/>
            <a:rect l="l" t="t" r="r" b="b"/>
            <a:pathLst>
              <a:path w="1080120" h="3342305">
                <a:moveTo>
                  <a:pt x="0" y="0"/>
                </a:moveTo>
                <a:lnTo>
                  <a:pt x="1080120" y="0"/>
                </a:lnTo>
                <a:lnTo>
                  <a:pt x="1080120" y="2811642"/>
                </a:lnTo>
                <a:cubicBezTo>
                  <a:pt x="1080120" y="3104719"/>
                  <a:pt x="842534" y="3342305"/>
                  <a:pt x="549457" y="3342305"/>
                </a:cubicBezTo>
                <a:lnTo>
                  <a:pt x="530663" y="3342305"/>
                </a:lnTo>
                <a:cubicBezTo>
                  <a:pt x="237586" y="3342305"/>
                  <a:pt x="0" y="3104719"/>
                  <a:pt x="0" y="2811642"/>
                </a:cubicBezTo>
                <a:close/>
              </a:path>
            </a:pathLst>
          </a:custGeom>
          <a:solidFill>
            <a:srgbClr val="0070C0"/>
          </a:solidFill>
          <a:ln w="25400" cap="flat" cmpd="sng" algn="ctr">
            <a:noFill/>
            <a:prstDash val="solid"/>
          </a:ln>
          <a:effectLst/>
        </p:spPr>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3" name="TextBox 12"/>
          <p:cNvSpPr txBox="1"/>
          <p:nvPr/>
        </p:nvSpPr>
        <p:spPr>
          <a:xfrm>
            <a:off x="7017316" y="887449"/>
            <a:ext cx="553998" cy="2554545"/>
          </a:xfrm>
          <a:prstGeom prst="rect">
            <a:avLst/>
          </a:prstGeom>
          <a:noFill/>
        </p:spPr>
        <p:txBody>
          <a:bodyPr vert="eaVert" wrap="none" rtlCol="0">
            <a:spAutoFit/>
          </a:bodyPr>
          <a:lstStyle/>
          <a:p>
            <a:pPr fontAlgn="auto">
              <a:spcBef>
                <a:spcPts val="0"/>
              </a:spcBef>
              <a:spcAft>
                <a:spcPts val="0"/>
              </a:spcAft>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4" name="TextBox 13"/>
          <p:cNvSpPr txBox="1"/>
          <p:nvPr/>
        </p:nvSpPr>
        <p:spPr>
          <a:xfrm>
            <a:off x="2494066" y="1314835"/>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494066" y="2677536"/>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494066" y="4081699"/>
            <a:ext cx="2675260" cy="45243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您的内容打在这里</a:t>
            </a:r>
            <a:endParaRPr lang="en-US" altLang="zh-CN"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1+#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2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2197418" y="973082"/>
            <a:ext cx="4176713" cy="3732212"/>
            <a:chOff x="2168525" y="1677988"/>
            <a:chExt cx="4176713" cy="3732212"/>
          </a:xfrm>
        </p:grpSpPr>
        <p:grpSp>
          <p:nvGrpSpPr>
            <p:cNvPr id="70" name="Group 2"/>
            <p:cNvGrpSpPr/>
            <p:nvPr/>
          </p:nvGrpSpPr>
          <p:grpSpPr bwMode="auto">
            <a:xfrm>
              <a:off x="2444750" y="1677988"/>
              <a:ext cx="3286125" cy="2327275"/>
              <a:chOff x="0" y="0"/>
              <a:chExt cx="4208062" cy="2981325"/>
            </a:xfrm>
          </p:grpSpPr>
          <p:sp>
            <p:nvSpPr>
              <p:cNvPr id="94" name="Freeform 7"/>
              <p:cNvSpPr/>
              <p:nvPr/>
            </p:nvSpPr>
            <p:spPr bwMode="auto">
              <a:xfrm>
                <a:off x="0" y="0"/>
                <a:ext cx="3909229" cy="2247178"/>
              </a:xfrm>
              <a:custGeom>
                <a:avLst/>
                <a:gdLst>
                  <a:gd name="T0" fmla="*/ 1031 w 1040"/>
                  <a:gd name="T1" fmla="*/ 579 h 598"/>
                  <a:gd name="T2" fmla="*/ 1026 w 1040"/>
                  <a:gd name="T3" fmla="*/ 598 h 598"/>
                  <a:gd name="T4" fmla="*/ 1008 w 1040"/>
                  <a:gd name="T5" fmla="*/ 456 h 598"/>
                  <a:gd name="T6" fmla="*/ 851 w 1040"/>
                  <a:gd name="T7" fmla="*/ 245 h 598"/>
                  <a:gd name="T8" fmla="*/ 506 w 1040"/>
                  <a:gd name="T9" fmla="*/ 63 h 598"/>
                  <a:gd name="T10" fmla="*/ 0 w 1040"/>
                  <a:gd name="T11" fmla="*/ 58 h 598"/>
                  <a:gd name="T12" fmla="*/ 14 w 1040"/>
                  <a:gd name="T13" fmla="*/ 46 h 598"/>
                  <a:gd name="T14" fmla="*/ 513 w 1040"/>
                  <a:gd name="T15" fmla="*/ 55 h 598"/>
                  <a:gd name="T16" fmla="*/ 854 w 1040"/>
                  <a:gd name="T17" fmla="*/ 235 h 598"/>
                  <a:gd name="T18" fmla="*/ 1010 w 1040"/>
                  <a:gd name="T19" fmla="*/ 440 h 598"/>
                  <a:gd name="T20" fmla="*/ 1031 w 1040"/>
                  <a:gd name="T21" fmla="*/ 57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598">
                    <a:moveTo>
                      <a:pt x="1031" y="579"/>
                    </a:moveTo>
                    <a:cubicBezTo>
                      <a:pt x="1029" y="585"/>
                      <a:pt x="1028" y="592"/>
                      <a:pt x="1026" y="598"/>
                    </a:cubicBezTo>
                    <a:cubicBezTo>
                      <a:pt x="1036" y="557"/>
                      <a:pt x="1028" y="507"/>
                      <a:pt x="1008" y="456"/>
                    </a:cubicBezTo>
                    <a:cubicBezTo>
                      <a:pt x="977" y="380"/>
                      <a:pt x="917" y="302"/>
                      <a:pt x="851" y="245"/>
                    </a:cubicBezTo>
                    <a:cubicBezTo>
                      <a:pt x="736" y="146"/>
                      <a:pt x="629" y="98"/>
                      <a:pt x="506" y="63"/>
                    </a:cubicBezTo>
                    <a:cubicBezTo>
                      <a:pt x="369" y="24"/>
                      <a:pt x="195" y="9"/>
                      <a:pt x="0" y="58"/>
                    </a:cubicBezTo>
                    <a:cubicBezTo>
                      <a:pt x="5" y="54"/>
                      <a:pt x="10" y="50"/>
                      <a:pt x="14" y="46"/>
                    </a:cubicBezTo>
                    <a:cubicBezTo>
                      <a:pt x="206" y="0"/>
                      <a:pt x="378" y="17"/>
                      <a:pt x="513" y="55"/>
                    </a:cubicBezTo>
                    <a:cubicBezTo>
                      <a:pt x="635" y="90"/>
                      <a:pt x="740" y="138"/>
                      <a:pt x="854" y="235"/>
                    </a:cubicBezTo>
                    <a:cubicBezTo>
                      <a:pt x="920" y="290"/>
                      <a:pt x="980" y="367"/>
                      <a:pt x="1010" y="440"/>
                    </a:cubicBezTo>
                    <a:cubicBezTo>
                      <a:pt x="1031" y="490"/>
                      <a:pt x="1040" y="539"/>
                      <a:pt x="1031" y="579"/>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5" name="Group 4"/>
              <p:cNvGrpSpPr/>
              <p:nvPr/>
            </p:nvGrpSpPr>
            <p:grpSpPr bwMode="auto">
              <a:xfrm>
                <a:off x="2794316" y="2309489"/>
                <a:ext cx="1428546" cy="679400"/>
                <a:chOff x="0" y="0"/>
                <a:chExt cx="1115568" cy="530352"/>
              </a:xfrm>
            </p:grpSpPr>
            <p:pic>
              <p:nvPicPr>
                <p:cNvPr id="102" name="Freeform 10"/>
                <p:cNvPicPr>
                  <a:picLocks noChangeArrowheads="1"/>
                </p:cNvPicPr>
                <p:nvPr/>
              </p:nvPicPr>
              <p:blipFill>
                <a:blip r:embed="rId4"/>
                <a:srcRect/>
                <a:stretch>
                  <a:fillRect/>
                </a:stretch>
              </p:blipFill>
              <p:spPr bwMode="auto">
                <a:xfrm>
                  <a:off x="0" y="0"/>
                  <a:ext cx="1115568"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6"/>
                <p:cNvSpPr txBox="1">
                  <a:spLocks noChangeArrowheads="1"/>
                </p:cNvSpPr>
                <p:nvPr/>
              </p:nvSpPr>
              <p:spPr bwMode="auto">
                <a:xfrm>
                  <a:off x="17109" y="13884"/>
                  <a:ext cx="1082256" cy="51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p>
              </p:txBody>
            </p:sp>
          </p:grpSp>
          <p:sp>
            <p:nvSpPr>
              <p:cNvPr id="96" name="Freeform 14"/>
              <p:cNvSpPr/>
              <p:nvPr/>
            </p:nvSpPr>
            <p:spPr bwMode="auto">
              <a:xfrm>
                <a:off x="2857500" y="2428875"/>
                <a:ext cx="1314450" cy="450850"/>
              </a:xfrm>
              <a:custGeom>
                <a:avLst/>
                <a:gdLst>
                  <a:gd name="T0" fmla="*/ 198 w 350"/>
                  <a:gd name="T1" fmla="*/ 113 h 120"/>
                  <a:gd name="T2" fmla="*/ 3 w 350"/>
                  <a:gd name="T3" fmla="*/ 24 h 120"/>
                  <a:gd name="T4" fmla="*/ 0 w 350"/>
                  <a:gd name="T5" fmla="*/ 30 h 120"/>
                  <a:gd name="T6" fmla="*/ 196 w 350"/>
                  <a:gd name="T7" fmla="*/ 119 h 120"/>
                  <a:gd name="T8" fmla="*/ 350 w 350"/>
                  <a:gd name="T9" fmla="*/ 0 h 120"/>
                  <a:gd name="T10" fmla="*/ 198 w 350"/>
                  <a:gd name="T11" fmla="*/ 113 h 120"/>
                </a:gdLst>
                <a:ahLst/>
                <a:cxnLst>
                  <a:cxn ang="0">
                    <a:pos x="T0" y="T1"/>
                  </a:cxn>
                  <a:cxn ang="0">
                    <a:pos x="T2" y="T3"/>
                  </a:cxn>
                  <a:cxn ang="0">
                    <a:pos x="T4" y="T5"/>
                  </a:cxn>
                  <a:cxn ang="0">
                    <a:pos x="T6" y="T7"/>
                  </a:cxn>
                  <a:cxn ang="0">
                    <a:pos x="T8" y="T9"/>
                  </a:cxn>
                  <a:cxn ang="0">
                    <a:pos x="T10" y="T11"/>
                  </a:cxn>
                </a:cxnLst>
                <a:rect l="0" t="0" r="r" b="b"/>
                <a:pathLst>
                  <a:path w="350" h="120">
                    <a:moveTo>
                      <a:pt x="198" y="113"/>
                    </a:moveTo>
                    <a:cubicBezTo>
                      <a:pt x="90" y="114"/>
                      <a:pt x="10" y="47"/>
                      <a:pt x="3" y="24"/>
                    </a:cubicBezTo>
                    <a:cubicBezTo>
                      <a:pt x="0" y="25"/>
                      <a:pt x="0" y="27"/>
                      <a:pt x="0" y="30"/>
                    </a:cubicBezTo>
                    <a:cubicBezTo>
                      <a:pt x="4" y="51"/>
                      <a:pt x="86" y="120"/>
                      <a:pt x="196" y="119"/>
                    </a:cubicBezTo>
                    <a:cubicBezTo>
                      <a:pt x="270" y="119"/>
                      <a:pt x="329" y="71"/>
                      <a:pt x="350" y="0"/>
                    </a:cubicBezTo>
                    <a:cubicBezTo>
                      <a:pt x="327" y="68"/>
                      <a:pt x="270" y="112"/>
                      <a:pt x="198"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15"/>
              <p:cNvSpPr/>
              <p:nvPr/>
            </p:nvSpPr>
            <p:spPr bwMode="auto">
              <a:xfrm>
                <a:off x="54888" y="0"/>
                <a:ext cx="3868570" cy="2214640"/>
              </a:xfrm>
              <a:custGeom>
                <a:avLst/>
                <a:gdLst>
                  <a:gd name="T0" fmla="*/ 499 w 1030"/>
                  <a:gd name="T1" fmla="*/ 55 h 589"/>
                  <a:gd name="T2" fmla="*/ 840 w 1030"/>
                  <a:gd name="T3" fmla="*/ 235 h 589"/>
                  <a:gd name="T4" fmla="*/ 996 w 1030"/>
                  <a:gd name="T5" fmla="*/ 440 h 589"/>
                  <a:gd name="T6" fmla="*/ 1014 w 1030"/>
                  <a:gd name="T7" fmla="*/ 589 h 589"/>
                  <a:gd name="T8" fmla="*/ 1015 w 1030"/>
                  <a:gd name="T9" fmla="*/ 587 h 589"/>
                  <a:gd name="T10" fmla="*/ 999 w 1030"/>
                  <a:gd name="T11" fmla="*/ 434 h 589"/>
                  <a:gd name="T12" fmla="*/ 843 w 1030"/>
                  <a:gd name="T13" fmla="*/ 228 h 589"/>
                  <a:gd name="T14" fmla="*/ 501 w 1030"/>
                  <a:gd name="T15" fmla="*/ 49 h 589"/>
                  <a:gd name="T16" fmla="*/ 189 w 1030"/>
                  <a:gd name="T17" fmla="*/ 13 h 589"/>
                  <a:gd name="T18" fmla="*/ 0 w 1030"/>
                  <a:gd name="T19" fmla="*/ 46 h 589"/>
                  <a:gd name="T20" fmla="*/ 499 w 1030"/>
                  <a:gd name="T21" fmla="*/ 5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589">
                    <a:moveTo>
                      <a:pt x="499" y="55"/>
                    </a:moveTo>
                    <a:cubicBezTo>
                      <a:pt x="621" y="90"/>
                      <a:pt x="726" y="138"/>
                      <a:pt x="840" y="235"/>
                    </a:cubicBezTo>
                    <a:cubicBezTo>
                      <a:pt x="906" y="290"/>
                      <a:pt x="966" y="367"/>
                      <a:pt x="996" y="440"/>
                    </a:cubicBezTo>
                    <a:cubicBezTo>
                      <a:pt x="1019" y="494"/>
                      <a:pt x="1027" y="547"/>
                      <a:pt x="1014" y="589"/>
                    </a:cubicBezTo>
                    <a:cubicBezTo>
                      <a:pt x="1014" y="588"/>
                      <a:pt x="1015" y="588"/>
                      <a:pt x="1015" y="587"/>
                    </a:cubicBezTo>
                    <a:cubicBezTo>
                      <a:pt x="1030" y="545"/>
                      <a:pt x="1022" y="490"/>
                      <a:pt x="999" y="434"/>
                    </a:cubicBezTo>
                    <a:cubicBezTo>
                      <a:pt x="968" y="360"/>
                      <a:pt x="908" y="283"/>
                      <a:pt x="843" y="228"/>
                    </a:cubicBezTo>
                    <a:cubicBezTo>
                      <a:pt x="728" y="131"/>
                      <a:pt x="623" y="83"/>
                      <a:pt x="501" y="49"/>
                    </a:cubicBezTo>
                    <a:cubicBezTo>
                      <a:pt x="412" y="23"/>
                      <a:pt x="306" y="7"/>
                      <a:pt x="189" y="13"/>
                    </a:cubicBezTo>
                    <a:cubicBezTo>
                      <a:pt x="125" y="18"/>
                      <a:pt x="61" y="28"/>
                      <a:pt x="0" y="46"/>
                    </a:cubicBezTo>
                    <a:cubicBezTo>
                      <a:pt x="192" y="0"/>
                      <a:pt x="364" y="17"/>
                      <a:pt x="499"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8" name="Group 9"/>
              <p:cNvGrpSpPr/>
              <p:nvPr/>
            </p:nvGrpSpPr>
            <p:grpSpPr bwMode="auto">
              <a:xfrm>
                <a:off x="741269" y="21393"/>
                <a:ext cx="3489398" cy="2850358"/>
                <a:chOff x="0" y="0"/>
                <a:chExt cx="2724912" cy="2225040"/>
              </a:xfrm>
            </p:grpSpPr>
            <p:pic>
              <p:nvPicPr>
                <p:cNvPr id="100" name="Freeform 22"/>
                <p:cNvPicPr>
                  <a:picLocks noChangeArrowheads="1"/>
                </p:cNvPicPr>
                <p:nvPr/>
              </p:nvPicPr>
              <p:blipFill>
                <a:blip r:embed="rId5"/>
                <a:srcRect/>
                <a:stretch>
                  <a:fillRect/>
                </a:stretch>
              </p:blipFill>
              <p:spPr bwMode="auto">
                <a:xfrm>
                  <a:off x="0" y="0"/>
                  <a:ext cx="2724912" cy="22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11"/>
                <p:cNvSpPr txBox="1">
                  <a:spLocks noChangeArrowheads="1"/>
                </p:cNvSpPr>
                <p:nvPr/>
              </p:nvSpPr>
              <p:spPr bwMode="auto">
                <a:xfrm>
                  <a:off x="17428" y="13886"/>
                  <a:ext cx="2689831" cy="21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p>
              </p:txBody>
            </p:sp>
          </p:grpSp>
          <p:sp>
            <p:nvSpPr>
              <p:cNvPr id="99" name="Freeform 22"/>
              <p:cNvSpPr/>
              <p:nvPr/>
            </p:nvSpPr>
            <p:spPr bwMode="auto">
              <a:xfrm>
                <a:off x="770462" y="8135"/>
                <a:ext cx="3398976" cy="1897391"/>
              </a:xfrm>
              <a:custGeom>
                <a:avLst/>
                <a:gdLst>
                  <a:gd name="T0" fmla="*/ 895 w 905"/>
                  <a:gd name="T1" fmla="*/ 478 h 505"/>
                  <a:gd name="T2" fmla="*/ 888 w 905"/>
                  <a:gd name="T3" fmla="*/ 462 h 505"/>
                  <a:gd name="T4" fmla="*/ 509 w 905"/>
                  <a:gd name="T5" fmla="*/ 105 h 505"/>
                  <a:gd name="T6" fmla="*/ 0 w 905"/>
                  <a:gd name="T7" fmla="*/ 13 h 505"/>
                  <a:gd name="T8" fmla="*/ 312 w 905"/>
                  <a:gd name="T9" fmla="*/ 49 h 505"/>
                  <a:gd name="T10" fmla="*/ 654 w 905"/>
                  <a:gd name="T11" fmla="*/ 228 h 505"/>
                  <a:gd name="T12" fmla="*/ 810 w 905"/>
                  <a:gd name="T13" fmla="*/ 434 h 505"/>
                  <a:gd name="T14" fmla="*/ 827 w 905"/>
                  <a:gd name="T15" fmla="*/ 486 h 505"/>
                  <a:gd name="T16" fmla="*/ 905 w 905"/>
                  <a:gd name="T17" fmla="*/ 505 h 505"/>
                  <a:gd name="T18" fmla="*/ 895 w 905"/>
                  <a:gd name="T19" fmla="*/ 47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505">
                    <a:moveTo>
                      <a:pt x="895" y="478"/>
                    </a:moveTo>
                    <a:cubicBezTo>
                      <a:pt x="893" y="473"/>
                      <a:pt x="891" y="467"/>
                      <a:pt x="888" y="462"/>
                    </a:cubicBezTo>
                    <a:cubicBezTo>
                      <a:pt x="829" y="330"/>
                      <a:pt x="688" y="191"/>
                      <a:pt x="509" y="105"/>
                    </a:cubicBezTo>
                    <a:cubicBezTo>
                      <a:pt x="368" y="37"/>
                      <a:pt x="182" y="0"/>
                      <a:pt x="0" y="13"/>
                    </a:cubicBezTo>
                    <a:cubicBezTo>
                      <a:pt x="117" y="7"/>
                      <a:pt x="223" y="23"/>
                      <a:pt x="312" y="49"/>
                    </a:cubicBezTo>
                    <a:cubicBezTo>
                      <a:pt x="434" y="83"/>
                      <a:pt x="539" y="131"/>
                      <a:pt x="654" y="228"/>
                    </a:cubicBezTo>
                    <a:cubicBezTo>
                      <a:pt x="719" y="283"/>
                      <a:pt x="779" y="360"/>
                      <a:pt x="810" y="434"/>
                    </a:cubicBezTo>
                    <a:cubicBezTo>
                      <a:pt x="817" y="451"/>
                      <a:pt x="823" y="469"/>
                      <a:pt x="827" y="486"/>
                    </a:cubicBezTo>
                    <a:cubicBezTo>
                      <a:pt x="853" y="492"/>
                      <a:pt x="879" y="498"/>
                      <a:pt x="905" y="505"/>
                    </a:cubicBezTo>
                    <a:cubicBezTo>
                      <a:pt x="902" y="496"/>
                      <a:pt x="899" y="487"/>
                      <a:pt x="895" y="478"/>
                    </a:cubicBezTo>
                    <a:close/>
                  </a:path>
                </a:pathLst>
              </a:custGeom>
              <a:solidFill>
                <a:srgbClr val="F2F2F2">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Group 13"/>
            <p:cNvGrpSpPr/>
            <p:nvPr/>
          </p:nvGrpSpPr>
          <p:grpSpPr bwMode="auto">
            <a:xfrm>
              <a:off x="2168525" y="1922463"/>
              <a:ext cx="3152775" cy="3194050"/>
              <a:chOff x="0" y="0"/>
              <a:chExt cx="4039855" cy="4091255"/>
            </a:xfrm>
          </p:grpSpPr>
          <p:sp>
            <p:nvSpPr>
              <p:cNvPr id="87" name="Freeform 9"/>
              <p:cNvSpPr/>
              <p:nvPr/>
            </p:nvSpPr>
            <p:spPr bwMode="auto">
              <a:xfrm>
                <a:off x="610250" y="315181"/>
                <a:ext cx="3417400" cy="1480335"/>
              </a:xfrm>
              <a:custGeom>
                <a:avLst/>
                <a:gdLst>
                  <a:gd name="T0" fmla="*/ 909 w 909"/>
                  <a:gd name="T1" fmla="*/ 343 h 394"/>
                  <a:gd name="T2" fmla="*/ 904 w 909"/>
                  <a:gd name="T3" fmla="*/ 361 h 394"/>
                  <a:gd name="T4" fmla="*/ 874 w 909"/>
                  <a:gd name="T5" fmla="*/ 380 h 394"/>
                  <a:gd name="T6" fmla="*/ 671 w 909"/>
                  <a:gd name="T7" fmla="*/ 107 h 394"/>
                  <a:gd name="T8" fmla="*/ 179 w 909"/>
                  <a:gd name="T9" fmla="*/ 74 h 394"/>
                  <a:gd name="T10" fmla="*/ 0 w 909"/>
                  <a:gd name="T11" fmla="*/ 225 h 394"/>
                  <a:gd name="T12" fmla="*/ 16 w 909"/>
                  <a:gd name="T13" fmla="*/ 203 h 394"/>
                  <a:gd name="T14" fmla="*/ 192 w 909"/>
                  <a:gd name="T15" fmla="*/ 57 h 394"/>
                  <a:gd name="T16" fmla="*/ 677 w 909"/>
                  <a:gd name="T17" fmla="*/ 93 h 394"/>
                  <a:gd name="T18" fmla="*/ 879 w 909"/>
                  <a:gd name="T19" fmla="*/ 361 h 394"/>
                  <a:gd name="T20" fmla="*/ 909 w 909"/>
                  <a:gd name="T21" fmla="*/ 34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9" h="394">
                    <a:moveTo>
                      <a:pt x="909" y="343"/>
                    </a:moveTo>
                    <a:cubicBezTo>
                      <a:pt x="907" y="349"/>
                      <a:pt x="906" y="355"/>
                      <a:pt x="904" y="361"/>
                    </a:cubicBezTo>
                    <a:cubicBezTo>
                      <a:pt x="897" y="389"/>
                      <a:pt x="878" y="394"/>
                      <a:pt x="874" y="380"/>
                    </a:cubicBezTo>
                    <a:cubicBezTo>
                      <a:pt x="856" y="326"/>
                      <a:pt x="814" y="193"/>
                      <a:pt x="671" y="107"/>
                    </a:cubicBezTo>
                    <a:cubicBezTo>
                      <a:pt x="518" y="14"/>
                      <a:pt x="301" y="14"/>
                      <a:pt x="179" y="74"/>
                    </a:cubicBezTo>
                    <a:cubicBezTo>
                      <a:pt x="96" y="116"/>
                      <a:pt x="40" y="167"/>
                      <a:pt x="0" y="225"/>
                    </a:cubicBezTo>
                    <a:cubicBezTo>
                      <a:pt x="5" y="218"/>
                      <a:pt x="11" y="210"/>
                      <a:pt x="16" y="203"/>
                    </a:cubicBezTo>
                    <a:cubicBezTo>
                      <a:pt x="55" y="146"/>
                      <a:pt x="110" y="97"/>
                      <a:pt x="192" y="57"/>
                    </a:cubicBezTo>
                    <a:cubicBezTo>
                      <a:pt x="312" y="0"/>
                      <a:pt x="525" y="2"/>
                      <a:pt x="677" y="93"/>
                    </a:cubicBezTo>
                    <a:cubicBezTo>
                      <a:pt x="818" y="178"/>
                      <a:pt x="861" y="307"/>
                      <a:pt x="879" y="361"/>
                    </a:cubicBezTo>
                    <a:cubicBezTo>
                      <a:pt x="884" y="375"/>
                      <a:pt x="902" y="369"/>
                      <a:pt x="909" y="343"/>
                    </a:cubicBezTo>
                    <a:close/>
                  </a:path>
                </a:pathLst>
              </a:custGeom>
              <a:gradFill rotWithShape="1">
                <a:gsLst>
                  <a:gs pos="0">
                    <a:srgbClr val="FF7711"/>
                  </a:gs>
                  <a:gs pos="25000">
                    <a:srgbClr val="FF7711"/>
                  </a:gs>
                  <a:gs pos="67000">
                    <a:srgbClr val="FFAA01"/>
                  </a:gs>
                  <a:gs pos="100000">
                    <a:srgbClr val="FFC0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8" name="Freeform 13"/>
              <p:cNvSpPr/>
              <p:nvPr/>
            </p:nvSpPr>
            <p:spPr bwMode="auto">
              <a:xfrm>
                <a:off x="0" y="760502"/>
                <a:ext cx="736368" cy="3330753"/>
              </a:xfrm>
              <a:custGeom>
                <a:avLst/>
                <a:gdLst>
                  <a:gd name="T0" fmla="*/ 102 w 196"/>
                  <a:gd name="T1" fmla="*/ 20 h 886"/>
                  <a:gd name="T2" fmla="*/ 92 w 196"/>
                  <a:gd name="T3" fmla="*/ 35 h 886"/>
                  <a:gd name="T4" fmla="*/ 7 w 196"/>
                  <a:gd name="T5" fmla="*/ 379 h 886"/>
                  <a:gd name="T6" fmla="*/ 179 w 196"/>
                  <a:gd name="T7" fmla="*/ 886 h 886"/>
                  <a:gd name="T8" fmla="*/ 196 w 196"/>
                  <a:gd name="T9" fmla="*/ 853 h 886"/>
                  <a:gd name="T10" fmla="*/ 24 w 196"/>
                  <a:gd name="T11" fmla="*/ 351 h 886"/>
                  <a:gd name="T12" fmla="*/ 107 w 196"/>
                  <a:gd name="T13" fmla="*/ 14 h 886"/>
                  <a:gd name="T14" fmla="*/ 117 w 196"/>
                  <a:gd name="T15" fmla="*/ 0 h 886"/>
                  <a:gd name="T16" fmla="*/ 102 w 196"/>
                  <a:gd name="T17" fmla="*/ 2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886">
                    <a:moveTo>
                      <a:pt x="102" y="20"/>
                    </a:moveTo>
                    <a:cubicBezTo>
                      <a:pt x="98" y="25"/>
                      <a:pt x="95" y="30"/>
                      <a:pt x="92" y="35"/>
                    </a:cubicBezTo>
                    <a:cubicBezTo>
                      <a:pt x="30" y="123"/>
                      <a:pt x="0" y="243"/>
                      <a:pt x="7" y="379"/>
                    </a:cubicBezTo>
                    <a:cubicBezTo>
                      <a:pt x="15" y="538"/>
                      <a:pt x="71" y="715"/>
                      <a:pt x="179" y="886"/>
                    </a:cubicBezTo>
                    <a:cubicBezTo>
                      <a:pt x="184" y="875"/>
                      <a:pt x="190" y="864"/>
                      <a:pt x="196" y="853"/>
                    </a:cubicBezTo>
                    <a:cubicBezTo>
                      <a:pt x="88" y="683"/>
                      <a:pt x="32" y="507"/>
                      <a:pt x="24" y="351"/>
                    </a:cubicBezTo>
                    <a:cubicBezTo>
                      <a:pt x="17" y="217"/>
                      <a:pt x="46" y="100"/>
                      <a:pt x="107" y="14"/>
                    </a:cubicBezTo>
                    <a:cubicBezTo>
                      <a:pt x="111" y="9"/>
                      <a:pt x="114" y="5"/>
                      <a:pt x="117" y="0"/>
                    </a:cubicBezTo>
                    <a:cubicBezTo>
                      <a:pt x="112" y="7"/>
                      <a:pt x="107" y="14"/>
                      <a:pt x="102" y="20"/>
                    </a:cubicBezTo>
                    <a:close/>
                  </a:path>
                </a:pathLst>
              </a:custGeom>
              <a:gradFill rotWithShape="1">
                <a:gsLst>
                  <a:gs pos="0">
                    <a:srgbClr val="FF7711"/>
                  </a:gs>
                  <a:gs pos="25000">
                    <a:srgbClr val="FF7711"/>
                  </a:gs>
                  <a:gs pos="67000">
                    <a:srgbClr val="FFAA01"/>
                  </a:gs>
                  <a:gs pos="100000">
                    <a:srgbClr val="FFC0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9" name="Freeform 20"/>
              <p:cNvSpPr/>
              <p:nvPr/>
            </p:nvSpPr>
            <p:spPr bwMode="auto">
              <a:xfrm>
                <a:off x="426605" y="287605"/>
                <a:ext cx="3600450" cy="1436688"/>
              </a:xfrm>
              <a:custGeom>
                <a:avLst/>
                <a:gdLst>
                  <a:gd name="T0" fmla="*/ 930 w 958"/>
                  <a:gd name="T1" fmla="*/ 361 h 382"/>
                  <a:gd name="T2" fmla="*/ 728 w 958"/>
                  <a:gd name="T3" fmla="*/ 94 h 382"/>
                  <a:gd name="T4" fmla="*/ 244 w 958"/>
                  <a:gd name="T5" fmla="*/ 58 h 382"/>
                  <a:gd name="T6" fmla="*/ 0 w 958"/>
                  <a:gd name="T7" fmla="*/ 344 h 382"/>
                  <a:gd name="T8" fmla="*/ 0 w 958"/>
                  <a:gd name="T9" fmla="*/ 345 h 382"/>
                  <a:gd name="T10" fmla="*/ 241 w 958"/>
                  <a:gd name="T11" fmla="*/ 64 h 382"/>
                  <a:gd name="T12" fmla="*/ 726 w 958"/>
                  <a:gd name="T13" fmla="*/ 100 h 382"/>
                  <a:gd name="T14" fmla="*/ 928 w 958"/>
                  <a:gd name="T15" fmla="*/ 368 h 382"/>
                  <a:gd name="T16" fmla="*/ 958 w 958"/>
                  <a:gd name="T17" fmla="*/ 351 h 382"/>
                  <a:gd name="T18" fmla="*/ 930 w 958"/>
                  <a:gd name="T19" fmla="*/ 36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8" h="382">
                    <a:moveTo>
                      <a:pt x="930" y="361"/>
                    </a:moveTo>
                    <a:cubicBezTo>
                      <a:pt x="912" y="308"/>
                      <a:pt x="869" y="178"/>
                      <a:pt x="728" y="94"/>
                    </a:cubicBezTo>
                    <a:cubicBezTo>
                      <a:pt x="577" y="3"/>
                      <a:pt x="363" y="0"/>
                      <a:pt x="244" y="58"/>
                    </a:cubicBezTo>
                    <a:cubicBezTo>
                      <a:pt x="101" y="127"/>
                      <a:pt x="40" y="221"/>
                      <a:pt x="0" y="344"/>
                    </a:cubicBezTo>
                    <a:cubicBezTo>
                      <a:pt x="0" y="344"/>
                      <a:pt x="0" y="344"/>
                      <a:pt x="0" y="345"/>
                    </a:cubicBezTo>
                    <a:cubicBezTo>
                      <a:pt x="40" y="224"/>
                      <a:pt x="101" y="132"/>
                      <a:pt x="241" y="64"/>
                    </a:cubicBezTo>
                    <a:cubicBezTo>
                      <a:pt x="361" y="7"/>
                      <a:pt x="574" y="9"/>
                      <a:pt x="726" y="100"/>
                    </a:cubicBezTo>
                    <a:cubicBezTo>
                      <a:pt x="867" y="185"/>
                      <a:pt x="910" y="314"/>
                      <a:pt x="928" y="368"/>
                    </a:cubicBezTo>
                    <a:cubicBezTo>
                      <a:pt x="933" y="382"/>
                      <a:pt x="951" y="376"/>
                      <a:pt x="958" y="351"/>
                    </a:cubicBezTo>
                    <a:cubicBezTo>
                      <a:pt x="950" y="370"/>
                      <a:pt x="935" y="374"/>
                      <a:pt x="930" y="3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21"/>
              <p:cNvSpPr/>
              <p:nvPr/>
            </p:nvSpPr>
            <p:spPr bwMode="auto">
              <a:xfrm>
                <a:off x="85293" y="1216292"/>
                <a:ext cx="665163" cy="2751138"/>
              </a:xfrm>
              <a:custGeom>
                <a:avLst/>
                <a:gdLst>
                  <a:gd name="T0" fmla="*/ 34 w 177"/>
                  <a:gd name="T1" fmla="*/ 0 h 732"/>
                  <a:gd name="T2" fmla="*/ 5 w 177"/>
                  <a:gd name="T3" fmla="*/ 230 h 732"/>
                  <a:gd name="T4" fmla="*/ 177 w 177"/>
                  <a:gd name="T5" fmla="*/ 732 h 732"/>
                  <a:gd name="T6" fmla="*/ 156 w 177"/>
                  <a:gd name="T7" fmla="*/ 687 h 732"/>
                  <a:gd name="T8" fmla="*/ 7 w 177"/>
                  <a:gd name="T9" fmla="*/ 223 h 732"/>
                  <a:gd name="T10" fmla="*/ 34 w 177"/>
                  <a:gd name="T11" fmla="*/ 0 h 732"/>
                </a:gdLst>
                <a:ahLst/>
                <a:cxnLst>
                  <a:cxn ang="0">
                    <a:pos x="T0" y="T1"/>
                  </a:cxn>
                  <a:cxn ang="0">
                    <a:pos x="T2" y="T3"/>
                  </a:cxn>
                  <a:cxn ang="0">
                    <a:pos x="T4" y="T5"/>
                  </a:cxn>
                  <a:cxn ang="0">
                    <a:pos x="T6" y="T7"/>
                  </a:cxn>
                  <a:cxn ang="0">
                    <a:pos x="T8" y="T9"/>
                  </a:cxn>
                  <a:cxn ang="0">
                    <a:pos x="T10" y="T11"/>
                  </a:cxn>
                </a:cxnLst>
                <a:rect l="0" t="0" r="r" b="b"/>
                <a:pathLst>
                  <a:path w="177" h="732">
                    <a:moveTo>
                      <a:pt x="34" y="0"/>
                    </a:moveTo>
                    <a:cubicBezTo>
                      <a:pt x="10" y="67"/>
                      <a:pt x="0" y="145"/>
                      <a:pt x="5" y="230"/>
                    </a:cubicBezTo>
                    <a:cubicBezTo>
                      <a:pt x="13" y="386"/>
                      <a:pt x="69" y="562"/>
                      <a:pt x="177" y="732"/>
                    </a:cubicBezTo>
                    <a:cubicBezTo>
                      <a:pt x="169" y="717"/>
                      <a:pt x="162" y="702"/>
                      <a:pt x="156" y="687"/>
                    </a:cubicBezTo>
                    <a:cubicBezTo>
                      <a:pt x="63" y="529"/>
                      <a:pt x="15" y="367"/>
                      <a:pt x="7" y="223"/>
                    </a:cubicBezTo>
                    <a:cubicBezTo>
                      <a:pt x="3" y="141"/>
                      <a:pt x="12" y="66"/>
                      <a:pt x="3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30"/>
              <p:cNvSpPr/>
              <p:nvPr/>
            </p:nvSpPr>
            <p:spPr bwMode="auto">
              <a:xfrm>
                <a:off x="107811" y="101671"/>
                <a:ext cx="3927975" cy="3696770"/>
              </a:xfrm>
              <a:custGeom>
                <a:avLst/>
                <a:gdLst>
                  <a:gd name="T0" fmla="*/ 221745 w 3927024"/>
                  <a:gd name="T1" fmla="*/ 1971508 h 3695533"/>
                  <a:gd name="T2" fmla="*/ 214242 w 3927024"/>
                  <a:gd name="T3" fmla="*/ 2399697 h 3695533"/>
                  <a:gd name="T4" fmla="*/ 563112 w 3927024"/>
                  <a:gd name="T5" fmla="*/ 3695533 h 3695533"/>
                  <a:gd name="T6" fmla="*/ 15424 w 3927024"/>
                  <a:gd name="T7" fmla="*/ 2084189 h 3695533"/>
                  <a:gd name="T8" fmla="*/ 221745 w 3927024"/>
                  <a:gd name="T9" fmla="*/ 1971508 h 3695533"/>
                  <a:gd name="T10" fmla="*/ 1773698 w 3927024"/>
                  <a:gd name="T11" fmla="*/ 341 h 3695533"/>
                  <a:gd name="T12" fmla="*/ 2194496 w 3927024"/>
                  <a:gd name="T13" fmla="*/ 32355 h 3695533"/>
                  <a:gd name="T14" fmla="*/ 3829311 w 3927024"/>
                  <a:gd name="T15" fmla="*/ 1095868 h 3695533"/>
                  <a:gd name="T16" fmla="*/ 3878168 w 3927024"/>
                  <a:gd name="T17" fmla="*/ 1193576 h 3695533"/>
                  <a:gd name="T18" fmla="*/ 3927024 w 3927024"/>
                  <a:gd name="T19" fmla="*/ 1373959 h 3695533"/>
                  <a:gd name="T20" fmla="*/ 3742873 w 3927024"/>
                  <a:gd name="T21" fmla="*/ 1347654 h 3695533"/>
                  <a:gd name="T22" fmla="*/ 3055123 w 3927024"/>
                  <a:gd name="T23" fmla="*/ 539684 h 3695533"/>
                  <a:gd name="T24" fmla="*/ 1236157 w 3927024"/>
                  <a:gd name="T25" fmla="*/ 404396 h 3695533"/>
                  <a:gd name="T26" fmla="*/ 319157 w 3927024"/>
                  <a:gd name="T27" fmla="*/ 1479183 h 3695533"/>
                  <a:gd name="T28" fmla="*/ 311641 w 3927024"/>
                  <a:gd name="T29" fmla="*/ 1505489 h 3695533"/>
                  <a:gd name="T30" fmla="*/ 221444 w 3927024"/>
                  <a:gd name="T31" fmla="*/ 1971481 h 3695533"/>
                  <a:gd name="T32" fmla="*/ 14743 w 3927024"/>
                  <a:gd name="T33" fmla="*/ 2084221 h 3695533"/>
                  <a:gd name="T34" fmla="*/ 3469 w 3927024"/>
                  <a:gd name="T35" fmla="*/ 1952691 h 3695533"/>
                  <a:gd name="T36" fmla="*/ 104940 w 3927024"/>
                  <a:gd name="T37" fmla="*/ 1114658 h 3695533"/>
                  <a:gd name="T38" fmla="*/ 307883 w 3927024"/>
                  <a:gd name="T39" fmla="*/ 712552 h 3695533"/>
                  <a:gd name="T40" fmla="*/ 1773698 w 3927024"/>
                  <a:gd name="T41" fmla="*/ 341 h 3695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27024" h="3695533">
                    <a:moveTo>
                      <a:pt x="221745" y="1971508"/>
                    </a:moveTo>
                    <a:cubicBezTo>
                      <a:pt x="206740" y="2102970"/>
                      <a:pt x="206740" y="2245699"/>
                      <a:pt x="214242" y="2399697"/>
                    </a:cubicBezTo>
                    <a:cubicBezTo>
                      <a:pt x="244253" y="2782814"/>
                      <a:pt x="349289" y="3218515"/>
                      <a:pt x="563112" y="3695533"/>
                    </a:cubicBezTo>
                    <a:cubicBezTo>
                      <a:pt x="244253" y="3147150"/>
                      <a:pt x="64191" y="2591256"/>
                      <a:pt x="15424" y="2084189"/>
                    </a:cubicBezTo>
                    <a:cubicBezTo>
                      <a:pt x="82947" y="2042873"/>
                      <a:pt x="150470" y="2005313"/>
                      <a:pt x="221745" y="1971508"/>
                    </a:cubicBezTo>
                    <a:close/>
                    <a:moveTo>
                      <a:pt x="1773698" y="341"/>
                    </a:moveTo>
                    <a:cubicBezTo>
                      <a:pt x="1911883" y="-2084"/>
                      <a:pt x="2052859" y="8398"/>
                      <a:pt x="2194496" y="32355"/>
                    </a:cubicBezTo>
                    <a:cubicBezTo>
                      <a:pt x="2886004" y="152611"/>
                      <a:pt x="3611336" y="682488"/>
                      <a:pt x="3829311" y="1095868"/>
                    </a:cubicBezTo>
                    <a:cubicBezTo>
                      <a:pt x="3848102" y="1129690"/>
                      <a:pt x="3863135" y="1163512"/>
                      <a:pt x="3878168" y="1193576"/>
                    </a:cubicBezTo>
                    <a:cubicBezTo>
                      <a:pt x="3904475" y="1264978"/>
                      <a:pt x="3919508" y="1325106"/>
                      <a:pt x="3927024" y="1373959"/>
                    </a:cubicBezTo>
                    <a:cubicBezTo>
                      <a:pt x="3866893" y="1366443"/>
                      <a:pt x="3803004" y="1355169"/>
                      <a:pt x="3742873" y="1347654"/>
                    </a:cubicBezTo>
                    <a:cubicBezTo>
                      <a:pt x="3645159" y="1110900"/>
                      <a:pt x="3453492" y="776438"/>
                      <a:pt x="3055123" y="539684"/>
                    </a:cubicBezTo>
                    <a:cubicBezTo>
                      <a:pt x="2487636" y="197707"/>
                      <a:pt x="1683382" y="186433"/>
                      <a:pt x="1236157" y="404396"/>
                    </a:cubicBezTo>
                    <a:cubicBezTo>
                      <a:pt x="698735" y="663698"/>
                      <a:pt x="469485" y="1016950"/>
                      <a:pt x="319157" y="1479183"/>
                    </a:cubicBezTo>
                    <a:cubicBezTo>
                      <a:pt x="315399" y="1490457"/>
                      <a:pt x="315399" y="1497973"/>
                      <a:pt x="311641" y="1505489"/>
                    </a:cubicBezTo>
                    <a:cubicBezTo>
                      <a:pt x="266543" y="1648293"/>
                      <a:pt x="236477" y="1802371"/>
                      <a:pt x="221444" y="1971481"/>
                    </a:cubicBezTo>
                    <a:cubicBezTo>
                      <a:pt x="150038" y="2005303"/>
                      <a:pt x="82391" y="2042883"/>
                      <a:pt x="14743" y="2084221"/>
                    </a:cubicBezTo>
                    <a:cubicBezTo>
                      <a:pt x="7227" y="2039125"/>
                      <a:pt x="3469" y="1994029"/>
                      <a:pt x="3469" y="1952691"/>
                    </a:cubicBezTo>
                    <a:cubicBezTo>
                      <a:pt x="-11564" y="1644535"/>
                      <a:pt x="22260" y="1362685"/>
                      <a:pt x="104940" y="1114658"/>
                    </a:cubicBezTo>
                    <a:cubicBezTo>
                      <a:pt x="157555" y="964338"/>
                      <a:pt x="225202" y="832808"/>
                      <a:pt x="307883" y="712552"/>
                    </a:cubicBezTo>
                    <a:cubicBezTo>
                      <a:pt x="628504" y="263706"/>
                      <a:pt x="1174895" y="10849"/>
                      <a:pt x="1773698" y="341"/>
                    </a:cubicBezTo>
                    <a:close/>
                  </a:path>
                </a:pathLst>
              </a:custGeom>
              <a:gradFill rotWithShape="1">
                <a:gsLst>
                  <a:gs pos="0">
                    <a:srgbClr val="FF7711"/>
                  </a:gs>
                  <a:gs pos="25000">
                    <a:srgbClr val="FF7711"/>
                  </a:gs>
                  <a:gs pos="67000">
                    <a:srgbClr val="FFAA01"/>
                  </a:gs>
                  <a:gs pos="100000">
                    <a:srgbClr val="FFC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 name="Freeform 31"/>
              <p:cNvSpPr/>
              <p:nvPr/>
            </p:nvSpPr>
            <p:spPr bwMode="auto">
              <a:xfrm>
                <a:off x="3850678" y="1449833"/>
                <a:ext cx="187143" cy="244011"/>
              </a:xfrm>
              <a:custGeom>
                <a:avLst/>
                <a:gdLst>
                  <a:gd name="T0" fmla="*/ 47 w 50"/>
                  <a:gd name="T1" fmla="*/ 42 h 65"/>
                  <a:gd name="T2" fmla="*/ 49 w 50"/>
                  <a:gd name="T3" fmla="*/ 7 h 65"/>
                  <a:gd name="T4" fmla="*/ 0 w 50"/>
                  <a:gd name="T5" fmla="*/ 0 h 65"/>
                  <a:gd name="T6" fmla="*/ 19 w 50"/>
                  <a:gd name="T7" fmla="*/ 52 h 65"/>
                  <a:gd name="T8" fmla="*/ 47 w 50"/>
                  <a:gd name="T9" fmla="*/ 42 h 65"/>
                </a:gdLst>
                <a:ahLst/>
                <a:cxnLst>
                  <a:cxn ang="0">
                    <a:pos x="T0" y="T1"/>
                  </a:cxn>
                  <a:cxn ang="0">
                    <a:pos x="T2" y="T3"/>
                  </a:cxn>
                  <a:cxn ang="0">
                    <a:pos x="T4" y="T5"/>
                  </a:cxn>
                  <a:cxn ang="0">
                    <a:pos x="T6" y="T7"/>
                  </a:cxn>
                  <a:cxn ang="0">
                    <a:pos x="T8" y="T9"/>
                  </a:cxn>
                </a:cxnLst>
                <a:rect l="0" t="0" r="r" b="b"/>
                <a:pathLst>
                  <a:path w="50" h="65">
                    <a:moveTo>
                      <a:pt x="47" y="42"/>
                    </a:moveTo>
                    <a:cubicBezTo>
                      <a:pt x="49" y="33"/>
                      <a:pt x="50" y="22"/>
                      <a:pt x="49" y="7"/>
                    </a:cubicBezTo>
                    <a:cubicBezTo>
                      <a:pt x="33" y="5"/>
                      <a:pt x="16" y="2"/>
                      <a:pt x="0" y="0"/>
                    </a:cubicBezTo>
                    <a:cubicBezTo>
                      <a:pt x="9" y="21"/>
                      <a:pt x="15" y="39"/>
                      <a:pt x="19" y="52"/>
                    </a:cubicBezTo>
                    <a:cubicBezTo>
                      <a:pt x="24" y="65"/>
                      <a:pt x="39" y="61"/>
                      <a:pt x="47" y="42"/>
                    </a:cubicBezTo>
                    <a:close/>
                  </a:path>
                </a:pathLst>
              </a:custGeom>
              <a:gradFill rotWithShape="1">
                <a:gsLst>
                  <a:gs pos="0">
                    <a:srgbClr val="FF7711"/>
                  </a:gs>
                  <a:gs pos="25000">
                    <a:srgbClr val="FF7711"/>
                  </a:gs>
                  <a:gs pos="67000">
                    <a:srgbClr val="FFAA01"/>
                  </a:gs>
                  <a:gs pos="100000">
                    <a:srgbClr val="FFC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3" name="Freeform 26"/>
              <p:cNvSpPr/>
              <p:nvPr/>
            </p:nvSpPr>
            <p:spPr bwMode="auto">
              <a:xfrm>
                <a:off x="101267" y="0"/>
                <a:ext cx="3938588" cy="2179638"/>
              </a:xfrm>
              <a:custGeom>
                <a:avLst/>
                <a:gdLst>
                  <a:gd name="T0" fmla="*/ 1022 w 1048"/>
                  <a:gd name="T1" fmla="*/ 317 h 580"/>
                  <a:gd name="T2" fmla="*/ 587 w 1048"/>
                  <a:gd name="T3" fmla="*/ 34 h 580"/>
                  <a:gd name="T4" fmla="*/ 85 w 1048"/>
                  <a:gd name="T5" fmla="*/ 215 h 580"/>
                  <a:gd name="T6" fmla="*/ 31 w 1048"/>
                  <a:gd name="T7" fmla="*/ 322 h 580"/>
                  <a:gd name="T8" fmla="*/ 4 w 1048"/>
                  <a:gd name="T9" fmla="*/ 545 h 580"/>
                  <a:gd name="T10" fmla="*/ 7 w 1048"/>
                  <a:gd name="T11" fmla="*/ 580 h 580"/>
                  <a:gd name="T12" fmla="*/ 62 w 1048"/>
                  <a:gd name="T13" fmla="*/ 550 h 580"/>
                  <a:gd name="T14" fmla="*/ 86 w 1048"/>
                  <a:gd name="T15" fmla="*/ 426 h 580"/>
                  <a:gd name="T16" fmla="*/ 88 w 1048"/>
                  <a:gd name="T17" fmla="*/ 420 h 580"/>
                  <a:gd name="T18" fmla="*/ 88 w 1048"/>
                  <a:gd name="T19" fmla="*/ 419 h 580"/>
                  <a:gd name="T20" fmla="*/ 332 w 1048"/>
                  <a:gd name="T21" fmla="*/ 133 h 580"/>
                  <a:gd name="T22" fmla="*/ 816 w 1048"/>
                  <a:gd name="T23" fmla="*/ 169 h 580"/>
                  <a:gd name="T24" fmla="*/ 999 w 1048"/>
                  <a:gd name="T25" fmla="*/ 384 h 580"/>
                  <a:gd name="T26" fmla="*/ 1048 w 1048"/>
                  <a:gd name="T27" fmla="*/ 391 h 580"/>
                  <a:gd name="T28" fmla="*/ 1035 w 1048"/>
                  <a:gd name="T29" fmla="*/ 343 h 580"/>
                  <a:gd name="T30" fmla="*/ 1022 w 1048"/>
                  <a:gd name="T31" fmla="*/ 31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8" h="580">
                    <a:moveTo>
                      <a:pt x="1022" y="317"/>
                    </a:moveTo>
                    <a:cubicBezTo>
                      <a:pt x="964" y="207"/>
                      <a:pt x="771" y="66"/>
                      <a:pt x="587" y="34"/>
                    </a:cubicBezTo>
                    <a:cubicBezTo>
                      <a:pt x="386" y="0"/>
                      <a:pt x="190" y="68"/>
                      <a:pt x="85" y="215"/>
                    </a:cubicBezTo>
                    <a:cubicBezTo>
                      <a:pt x="63" y="247"/>
                      <a:pt x="45" y="282"/>
                      <a:pt x="31" y="322"/>
                    </a:cubicBezTo>
                    <a:cubicBezTo>
                      <a:pt x="9" y="388"/>
                      <a:pt x="0" y="463"/>
                      <a:pt x="4" y="545"/>
                    </a:cubicBezTo>
                    <a:cubicBezTo>
                      <a:pt x="4" y="556"/>
                      <a:pt x="5" y="568"/>
                      <a:pt x="7" y="580"/>
                    </a:cubicBezTo>
                    <a:cubicBezTo>
                      <a:pt x="25" y="569"/>
                      <a:pt x="43" y="559"/>
                      <a:pt x="62" y="550"/>
                    </a:cubicBezTo>
                    <a:cubicBezTo>
                      <a:pt x="66" y="505"/>
                      <a:pt x="74" y="464"/>
                      <a:pt x="86" y="426"/>
                    </a:cubicBezTo>
                    <a:cubicBezTo>
                      <a:pt x="87" y="424"/>
                      <a:pt x="87" y="422"/>
                      <a:pt x="88" y="420"/>
                    </a:cubicBezTo>
                    <a:cubicBezTo>
                      <a:pt x="88" y="419"/>
                      <a:pt x="88" y="419"/>
                      <a:pt x="88" y="419"/>
                    </a:cubicBezTo>
                    <a:cubicBezTo>
                      <a:pt x="128" y="296"/>
                      <a:pt x="189" y="202"/>
                      <a:pt x="332" y="133"/>
                    </a:cubicBezTo>
                    <a:cubicBezTo>
                      <a:pt x="451" y="75"/>
                      <a:pt x="665" y="78"/>
                      <a:pt x="816" y="169"/>
                    </a:cubicBezTo>
                    <a:cubicBezTo>
                      <a:pt x="922" y="232"/>
                      <a:pt x="973" y="321"/>
                      <a:pt x="999" y="384"/>
                    </a:cubicBezTo>
                    <a:cubicBezTo>
                      <a:pt x="1015" y="386"/>
                      <a:pt x="1032" y="389"/>
                      <a:pt x="1048" y="391"/>
                    </a:cubicBezTo>
                    <a:cubicBezTo>
                      <a:pt x="1046" y="378"/>
                      <a:pt x="1042" y="362"/>
                      <a:pt x="1035" y="343"/>
                    </a:cubicBezTo>
                    <a:cubicBezTo>
                      <a:pt x="1031" y="335"/>
                      <a:pt x="1027" y="326"/>
                      <a:pt x="1022" y="317"/>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2" name="Group 21"/>
            <p:cNvGrpSpPr/>
            <p:nvPr/>
          </p:nvGrpSpPr>
          <p:grpSpPr bwMode="auto">
            <a:xfrm>
              <a:off x="3024188" y="2317750"/>
              <a:ext cx="3321050" cy="3092450"/>
              <a:chOff x="0" y="0"/>
              <a:chExt cx="4254500" cy="3960402"/>
            </a:xfrm>
          </p:grpSpPr>
          <p:sp>
            <p:nvSpPr>
              <p:cNvPr id="81" name="Freeform 8"/>
              <p:cNvSpPr/>
              <p:nvPr/>
            </p:nvSpPr>
            <p:spPr bwMode="auto">
              <a:xfrm>
                <a:off x="713828" y="182975"/>
                <a:ext cx="1246659" cy="496067"/>
              </a:xfrm>
              <a:custGeom>
                <a:avLst/>
                <a:gdLst>
                  <a:gd name="T0" fmla="*/ 332 w 332"/>
                  <a:gd name="T1" fmla="*/ 34 h 132"/>
                  <a:gd name="T2" fmla="*/ 325 w 332"/>
                  <a:gd name="T3" fmla="*/ 49 h 132"/>
                  <a:gd name="T4" fmla="*/ 319 w 332"/>
                  <a:gd name="T5" fmla="*/ 50 h 132"/>
                  <a:gd name="T6" fmla="*/ 11 w 332"/>
                  <a:gd name="T7" fmla="*/ 116 h 132"/>
                  <a:gd name="T8" fmla="*/ 0 w 332"/>
                  <a:gd name="T9" fmla="*/ 132 h 132"/>
                  <a:gd name="T10" fmla="*/ 12 w 332"/>
                  <a:gd name="T11" fmla="*/ 111 h 132"/>
                  <a:gd name="T12" fmla="*/ 23 w 332"/>
                  <a:gd name="T13" fmla="*/ 95 h 132"/>
                  <a:gd name="T14" fmla="*/ 327 w 332"/>
                  <a:gd name="T15" fmla="*/ 35 h 132"/>
                  <a:gd name="T16" fmla="*/ 332 w 332"/>
                  <a:gd name="T17"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132">
                    <a:moveTo>
                      <a:pt x="332" y="34"/>
                    </a:moveTo>
                    <a:cubicBezTo>
                      <a:pt x="329" y="39"/>
                      <a:pt x="327" y="44"/>
                      <a:pt x="325" y="49"/>
                    </a:cubicBezTo>
                    <a:cubicBezTo>
                      <a:pt x="324" y="50"/>
                      <a:pt x="322" y="51"/>
                      <a:pt x="319" y="50"/>
                    </a:cubicBezTo>
                    <a:cubicBezTo>
                      <a:pt x="260" y="41"/>
                      <a:pt x="87" y="17"/>
                      <a:pt x="11" y="116"/>
                    </a:cubicBezTo>
                    <a:cubicBezTo>
                      <a:pt x="7" y="121"/>
                      <a:pt x="3" y="126"/>
                      <a:pt x="0" y="132"/>
                    </a:cubicBezTo>
                    <a:cubicBezTo>
                      <a:pt x="4" y="125"/>
                      <a:pt x="8" y="118"/>
                      <a:pt x="12" y="111"/>
                    </a:cubicBezTo>
                    <a:cubicBezTo>
                      <a:pt x="16" y="105"/>
                      <a:pt x="19" y="100"/>
                      <a:pt x="23" y="95"/>
                    </a:cubicBezTo>
                    <a:cubicBezTo>
                      <a:pt x="98" y="0"/>
                      <a:pt x="268" y="25"/>
                      <a:pt x="327" y="35"/>
                    </a:cubicBezTo>
                    <a:cubicBezTo>
                      <a:pt x="329" y="35"/>
                      <a:pt x="331" y="35"/>
                      <a:pt x="332" y="34"/>
                    </a:cubicBezTo>
                    <a:close/>
                  </a:path>
                </a:pathLst>
              </a:custGeom>
              <a:gradFill rotWithShape="1">
                <a:gsLst>
                  <a:gs pos="0">
                    <a:srgbClr val="119707"/>
                  </a:gs>
                  <a:gs pos="26649">
                    <a:srgbClr val="8AD53F"/>
                  </a:gs>
                  <a:gs pos="50000">
                    <a:srgbClr val="119707"/>
                  </a:gs>
                  <a:gs pos="80000">
                    <a:srgbClr val="8AD53F"/>
                  </a:gs>
                  <a:gs pos="100000">
                    <a:srgbClr val="119707"/>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2" name="Freeform 12"/>
              <p:cNvSpPr/>
              <p:nvPr/>
            </p:nvSpPr>
            <p:spPr bwMode="auto">
              <a:xfrm>
                <a:off x="0" y="522497"/>
                <a:ext cx="4254500" cy="3437905"/>
              </a:xfrm>
              <a:custGeom>
                <a:avLst/>
                <a:gdLst>
                  <a:gd name="T0" fmla="*/ 52 w 1132"/>
                  <a:gd name="T1" fmla="*/ 22 h 915"/>
                  <a:gd name="T2" fmla="*/ 4 w 1132"/>
                  <a:gd name="T3" fmla="*/ 208 h 915"/>
                  <a:gd name="T4" fmla="*/ 6 w 1132"/>
                  <a:gd name="T5" fmla="*/ 233 h 915"/>
                  <a:gd name="T6" fmla="*/ 469 w 1132"/>
                  <a:gd name="T7" fmla="*/ 817 h 915"/>
                  <a:gd name="T8" fmla="*/ 861 w 1132"/>
                  <a:gd name="T9" fmla="*/ 907 h 915"/>
                  <a:gd name="T10" fmla="*/ 1127 w 1132"/>
                  <a:gd name="T11" fmla="*/ 795 h 915"/>
                  <a:gd name="T12" fmla="*/ 1132 w 1132"/>
                  <a:gd name="T13" fmla="*/ 771 h 915"/>
                  <a:gd name="T14" fmla="*/ 872 w 1132"/>
                  <a:gd name="T15" fmla="*/ 879 h 915"/>
                  <a:gd name="T16" fmla="*/ 483 w 1132"/>
                  <a:gd name="T17" fmla="*/ 785 h 915"/>
                  <a:gd name="T18" fmla="*/ 21 w 1132"/>
                  <a:gd name="T19" fmla="*/ 206 h 915"/>
                  <a:gd name="T20" fmla="*/ 19 w 1132"/>
                  <a:gd name="T21" fmla="*/ 182 h 915"/>
                  <a:gd name="T22" fmla="*/ 66 w 1132"/>
                  <a:gd name="T23" fmla="*/ 0 h 915"/>
                  <a:gd name="T24" fmla="*/ 52 w 1132"/>
                  <a:gd name="T25" fmla="*/ 2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915">
                    <a:moveTo>
                      <a:pt x="52" y="22"/>
                    </a:moveTo>
                    <a:cubicBezTo>
                      <a:pt x="19" y="73"/>
                      <a:pt x="0" y="137"/>
                      <a:pt x="4" y="208"/>
                    </a:cubicBezTo>
                    <a:cubicBezTo>
                      <a:pt x="4" y="217"/>
                      <a:pt x="5" y="225"/>
                      <a:pt x="6" y="233"/>
                    </a:cubicBezTo>
                    <a:cubicBezTo>
                      <a:pt x="31" y="457"/>
                      <a:pt x="211" y="682"/>
                      <a:pt x="469" y="817"/>
                    </a:cubicBezTo>
                    <a:cubicBezTo>
                      <a:pt x="597" y="884"/>
                      <a:pt x="735" y="915"/>
                      <a:pt x="861" y="907"/>
                    </a:cubicBezTo>
                    <a:cubicBezTo>
                      <a:pt x="969" y="901"/>
                      <a:pt x="1063" y="864"/>
                      <a:pt x="1127" y="795"/>
                    </a:cubicBezTo>
                    <a:cubicBezTo>
                      <a:pt x="1129" y="787"/>
                      <a:pt x="1130" y="779"/>
                      <a:pt x="1132" y="771"/>
                    </a:cubicBezTo>
                    <a:cubicBezTo>
                      <a:pt x="1070" y="839"/>
                      <a:pt x="978" y="873"/>
                      <a:pt x="872" y="879"/>
                    </a:cubicBezTo>
                    <a:cubicBezTo>
                      <a:pt x="747" y="885"/>
                      <a:pt x="611" y="852"/>
                      <a:pt x="483" y="785"/>
                    </a:cubicBezTo>
                    <a:cubicBezTo>
                      <a:pt x="227" y="650"/>
                      <a:pt x="47" y="427"/>
                      <a:pt x="21" y="206"/>
                    </a:cubicBezTo>
                    <a:cubicBezTo>
                      <a:pt x="20" y="198"/>
                      <a:pt x="19" y="190"/>
                      <a:pt x="19" y="182"/>
                    </a:cubicBezTo>
                    <a:cubicBezTo>
                      <a:pt x="15" y="113"/>
                      <a:pt x="33" y="50"/>
                      <a:pt x="66" y="0"/>
                    </a:cubicBezTo>
                    <a:cubicBezTo>
                      <a:pt x="62" y="7"/>
                      <a:pt x="57" y="15"/>
                      <a:pt x="52" y="22"/>
                    </a:cubicBezTo>
                    <a:close/>
                  </a:path>
                </a:pathLst>
              </a:custGeom>
              <a:gradFill rotWithShape="1">
                <a:gsLst>
                  <a:gs pos="0">
                    <a:srgbClr val="119707"/>
                  </a:gs>
                  <a:gs pos="26649">
                    <a:srgbClr val="8AD53F"/>
                  </a:gs>
                  <a:gs pos="50000">
                    <a:srgbClr val="119707"/>
                  </a:gs>
                  <a:gs pos="80000">
                    <a:srgbClr val="8AD53F"/>
                  </a:gs>
                  <a:gs pos="100000">
                    <a:srgbClr val="11970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3" name="Freeform 18"/>
              <p:cNvSpPr/>
              <p:nvPr/>
            </p:nvSpPr>
            <p:spPr bwMode="auto">
              <a:xfrm>
                <a:off x="63500" y="769527"/>
                <a:ext cx="4191000" cy="3078163"/>
              </a:xfrm>
              <a:custGeom>
                <a:avLst/>
                <a:gdLst>
                  <a:gd name="T0" fmla="*/ 857 w 1115"/>
                  <a:gd name="T1" fmla="*/ 806 h 819"/>
                  <a:gd name="T2" fmla="*/ 469 w 1115"/>
                  <a:gd name="T3" fmla="*/ 713 h 819"/>
                  <a:gd name="T4" fmla="*/ 6 w 1115"/>
                  <a:gd name="T5" fmla="*/ 134 h 819"/>
                  <a:gd name="T6" fmla="*/ 4 w 1115"/>
                  <a:gd name="T7" fmla="*/ 110 h 819"/>
                  <a:gd name="T8" fmla="*/ 18 w 1115"/>
                  <a:gd name="T9" fmla="*/ 0 h 819"/>
                  <a:gd name="T10" fmla="*/ 2 w 1115"/>
                  <a:gd name="T11" fmla="*/ 116 h 819"/>
                  <a:gd name="T12" fmla="*/ 4 w 1115"/>
                  <a:gd name="T13" fmla="*/ 140 h 819"/>
                  <a:gd name="T14" fmla="*/ 466 w 1115"/>
                  <a:gd name="T15" fmla="*/ 719 h 819"/>
                  <a:gd name="T16" fmla="*/ 855 w 1115"/>
                  <a:gd name="T17" fmla="*/ 813 h 819"/>
                  <a:gd name="T18" fmla="*/ 1115 w 1115"/>
                  <a:gd name="T19" fmla="*/ 705 h 819"/>
                  <a:gd name="T20" fmla="*/ 1098 w 1115"/>
                  <a:gd name="T21" fmla="*/ 717 h 819"/>
                  <a:gd name="T22" fmla="*/ 857 w 1115"/>
                  <a:gd name="T23" fmla="*/ 80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5" h="819">
                    <a:moveTo>
                      <a:pt x="857" y="806"/>
                    </a:moveTo>
                    <a:cubicBezTo>
                      <a:pt x="733" y="812"/>
                      <a:pt x="596" y="780"/>
                      <a:pt x="469" y="713"/>
                    </a:cubicBezTo>
                    <a:cubicBezTo>
                      <a:pt x="213" y="577"/>
                      <a:pt x="32" y="354"/>
                      <a:pt x="6" y="134"/>
                    </a:cubicBezTo>
                    <a:cubicBezTo>
                      <a:pt x="5" y="126"/>
                      <a:pt x="5" y="118"/>
                      <a:pt x="4" y="110"/>
                    </a:cubicBezTo>
                    <a:cubicBezTo>
                      <a:pt x="2" y="70"/>
                      <a:pt x="7" y="34"/>
                      <a:pt x="18" y="0"/>
                    </a:cubicBezTo>
                    <a:cubicBezTo>
                      <a:pt x="6" y="36"/>
                      <a:pt x="0" y="74"/>
                      <a:pt x="2" y="116"/>
                    </a:cubicBezTo>
                    <a:cubicBezTo>
                      <a:pt x="2" y="124"/>
                      <a:pt x="3" y="132"/>
                      <a:pt x="4" y="140"/>
                    </a:cubicBezTo>
                    <a:cubicBezTo>
                      <a:pt x="30" y="361"/>
                      <a:pt x="210" y="584"/>
                      <a:pt x="466" y="719"/>
                    </a:cubicBezTo>
                    <a:cubicBezTo>
                      <a:pt x="594" y="786"/>
                      <a:pt x="730" y="819"/>
                      <a:pt x="855" y="813"/>
                    </a:cubicBezTo>
                    <a:cubicBezTo>
                      <a:pt x="961" y="807"/>
                      <a:pt x="1053" y="773"/>
                      <a:pt x="1115" y="705"/>
                    </a:cubicBezTo>
                    <a:cubicBezTo>
                      <a:pt x="1109" y="710"/>
                      <a:pt x="1104" y="714"/>
                      <a:pt x="1098" y="717"/>
                    </a:cubicBezTo>
                    <a:cubicBezTo>
                      <a:pt x="1037" y="772"/>
                      <a:pt x="953" y="801"/>
                      <a:pt x="857" y="8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19"/>
              <p:cNvSpPr/>
              <p:nvPr/>
            </p:nvSpPr>
            <p:spPr bwMode="auto">
              <a:xfrm>
                <a:off x="701675" y="156752"/>
                <a:ext cx="1258888" cy="563563"/>
              </a:xfrm>
              <a:custGeom>
                <a:avLst/>
                <a:gdLst>
                  <a:gd name="T0" fmla="*/ 29 w 335"/>
                  <a:gd name="T1" fmla="*/ 95 h 150"/>
                  <a:gd name="T2" fmla="*/ 0 w 335"/>
                  <a:gd name="T3" fmla="*/ 150 h 150"/>
                  <a:gd name="T4" fmla="*/ 26 w 335"/>
                  <a:gd name="T5" fmla="*/ 102 h 150"/>
                  <a:gd name="T6" fmla="*/ 330 w 335"/>
                  <a:gd name="T7" fmla="*/ 42 h 150"/>
                  <a:gd name="T8" fmla="*/ 334 w 335"/>
                  <a:gd name="T9" fmla="*/ 39 h 150"/>
                  <a:gd name="T10" fmla="*/ 332 w 335"/>
                  <a:gd name="T11" fmla="*/ 35 h 150"/>
                  <a:gd name="T12" fmla="*/ 332 w 335"/>
                  <a:gd name="T13" fmla="*/ 35 h 150"/>
                  <a:gd name="T14" fmla="*/ 29 w 335"/>
                  <a:gd name="T15" fmla="*/ 95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50">
                    <a:moveTo>
                      <a:pt x="29" y="95"/>
                    </a:moveTo>
                    <a:cubicBezTo>
                      <a:pt x="16" y="112"/>
                      <a:pt x="7" y="130"/>
                      <a:pt x="0" y="150"/>
                    </a:cubicBezTo>
                    <a:cubicBezTo>
                      <a:pt x="7" y="133"/>
                      <a:pt x="15" y="117"/>
                      <a:pt x="26" y="102"/>
                    </a:cubicBezTo>
                    <a:cubicBezTo>
                      <a:pt x="101" y="7"/>
                      <a:pt x="271" y="32"/>
                      <a:pt x="330" y="42"/>
                    </a:cubicBezTo>
                    <a:cubicBezTo>
                      <a:pt x="334" y="43"/>
                      <a:pt x="335" y="41"/>
                      <a:pt x="334" y="39"/>
                    </a:cubicBezTo>
                    <a:cubicBezTo>
                      <a:pt x="334" y="38"/>
                      <a:pt x="333" y="37"/>
                      <a:pt x="332" y="35"/>
                    </a:cubicBezTo>
                    <a:cubicBezTo>
                      <a:pt x="332" y="35"/>
                      <a:pt x="332" y="35"/>
                      <a:pt x="332" y="35"/>
                    </a:cubicBezTo>
                    <a:cubicBezTo>
                      <a:pt x="273" y="25"/>
                      <a:pt x="103" y="0"/>
                      <a:pt x="29"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29"/>
              <p:cNvSpPr/>
              <p:nvPr/>
            </p:nvSpPr>
            <p:spPr bwMode="auto">
              <a:xfrm>
                <a:off x="77281" y="24397"/>
                <a:ext cx="4112141" cy="3777427"/>
              </a:xfrm>
              <a:custGeom>
                <a:avLst/>
                <a:gdLst>
                  <a:gd name="T0" fmla="*/ 1147208 w 4112083"/>
                  <a:gd name="T1" fmla="*/ 843 h 3776928"/>
                  <a:gd name="T2" fmla="*/ 1872121 w 4112083"/>
                  <a:gd name="T3" fmla="*/ 264070 h 3776928"/>
                  <a:gd name="T4" fmla="*/ 734045 w 4112083"/>
                  <a:gd name="T5" fmla="*/ 489694 h 3776928"/>
                  <a:gd name="T6" fmla="*/ 625121 w 4112083"/>
                  <a:gd name="T7" fmla="*/ 696515 h 3776928"/>
                  <a:gd name="T8" fmla="*/ 576348 w 4112083"/>
                  <a:gd name="T9" fmla="*/ 1026616 h 3776928"/>
                  <a:gd name="T10" fmla="*/ 576348 w 4112083"/>
                  <a:gd name="T11" fmla="*/ 1026616 h 3776928"/>
                  <a:gd name="T12" fmla="*/ 595136 w 4112083"/>
                  <a:gd name="T13" fmla="*/ 1218312 h 3776928"/>
                  <a:gd name="T14" fmla="*/ 1181293 w 4112083"/>
                  <a:gd name="T15" fmla="*/ 2409831 h 3776928"/>
                  <a:gd name="T16" fmla="*/ 2725594 w 4112083"/>
                  <a:gd name="T17" fmla="*/ 3488588 h 3776928"/>
                  <a:gd name="T18" fmla="*/ 4112083 w 4112083"/>
                  <a:gd name="T19" fmla="*/ 3439724 h 3776928"/>
                  <a:gd name="T20" fmla="*/ 3206544 w 4112083"/>
                  <a:gd name="T21" fmla="*/ 3774252 h 3776928"/>
                  <a:gd name="T22" fmla="*/ 1748664 w 4112083"/>
                  <a:gd name="T23" fmla="*/ 3424689 h 3776928"/>
                  <a:gd name="T24" fmla="*/ 8978 w 4112083"/>
                  <a:gd name="T25" fmla="*/ 1248382 h 3776928"/>
                  <a:gd name="T26" fmla="*/ 5220 w 4112083"/>
                  <a:gd name="T27" fmla="*/ 1184483 h 3776928"/>
                  <a:gd name="T28" fmla="*/ 5249 w 4112083"/>
                  <a:gd name="T29" fmla="*/ 1184474 h 3776928"/>
                  <a:gd name="T30" fmla="*/ 1620 w 4112083"/>
                  <a:gd name="T31" fmla="*/ 1159043 h 3776928"/>
                  <a:gd name="T32" fmla="*/ 54205 w 4112083"/>
                  <a:gd name="T33" fmla="*/ 745400 h 3776928"/>
                  <a:gd name="T34" fmla="*/ 1147208 w 4112083"/>
                  <a:gd name="T35" fmla="*/ 843 h 3776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2083" h="3776928">
                    <a:moveTo>
                      <a:pt x="1147208" y="843"/>
                    </a:moveTo>
                    <a:cubicBezTo>
                      <a:pt x="1537835" y="19645"/>
                      <a:pt x="1819537" y="196383"/>
                      <a:pt x="1872121" y="264070"/>
                    </a:cubicBezTo>
                    <a:cubicBezTo>
                      <a:pt x="1650516" y="226466"/>
                      <a:pt x="1011991" y="132457"/>
                      <a:pt x="734045" y="489694"/>
                    </a:cubicBezTo>
                    <a:cubicBezTo>
                      <a:pt x="685217" y="553620"/>
                      <a:pt x="651413" y="621307"/>
                      <a:pt x="625121" y="696515"/>
                    </a:cubicBezTo>
                    <a:cubicBezTo>
                      <a:pt x="591395" y="797809"/>
                      <a:pt x="576362" y="910333"/>
                      <a:pt x="576348" y="1026616"/>
                    </a:cubicBezTo>
                    <a:cubicBezTo>
                      <a:pt x="580106" y="1090515"/>
                      <a:pt x="583863" y="1150654"/>
                      <a:pt x="595136" y="1218312"/>
                    </a:cubicBezTo>
                    <a:cubicBezTo>
                      <a:pt x="659012" y="1628014"/>
                      <a:pt x="884457" y="2075303"/>
                      <a:pt x="1181293" y="2409831"/>
                    </a:cubicBezTo>
                    <a:cubicBezTo>
                      <a:pt x="1722362" y="3018746"/>
                      <a:pt x="2199555" y="3300651"/>
                      <a:pt x="2725594" y="3488588"/>
                    </a:cubicBezTo>
                    <a:cubicBezTo>
                      <a:pt x="3214059" y="3661490"/>
                      <a:pt x="3713796" y="3706594"/>
                      <a:pt x="4112083" y="3439724"/>
                    </a:cubicBezTo>
                    <a:cubicBezTo>
                      <a:pt x="3882880" y="3646455"/>
                      <a:pt x="3567257" y="3755458"/>
                      <a:pt x="3206544" y="3774252"/>
                    </a:cubicBezTo>
                    <a:cubicBezTo>
                      <a:pt x="2740624" y="3796804"/>
                      <a:pt x="2225857" y="3676525"/>
                      <a:pt x="1748664" y="3424689"/>
                    </a:cubicBezTo>
                    <a:cubicBezTo>
                      <a:pt x="786764" y="2913501"/>
                      <a:pt x="106671" y="2075303"/>
                      <a:pt x="8978" y="1248382"/>
                    </a:cubicBezTo>
                    <a:cubicBezTo>
                      <a:pt x="8978" y="1225829"/>
                      <a:pt x="5220" y="1207035"/>
                      <a:pt x="5220" y="1184483"/>
                    </a:cubicBezTo>
                    <a:cubicBezTo>
                      <a:pt x="5230" y="1184480"/>
                      <a:pt x="5239" y="1184477"/>
                      <a:pt x="5249" y="1184474"/>
                    </a:cubicBezTo>
                    <a:lnTo>
                      <a:pt x="1620" y="1159043"/>
                    </a:lnTo>
                    <a:cubicBezTo>
                      <a:pt x="-5892" y="1008627"/>
                      <a:pt x="12888" y="873253"/>
                      <a:pt x="54205" y="745400"/>
                    </a:cubicBezTo>
                    <a:cubicBezTo>
                      <a:pt x="219470" y="279112"/>
                      <a:pt x="688973" y="-17959"/>
                      <a:pt x="1147208" y="843"/>
                    </a:cubicBezTo>
                    <a:close/>
                  </a:path>
                </a:pathLst>
              </a:custGeom>
              <a:gradFill rotWithShape="1">
                <a:gsLst>
                  <a:gs pos="0">
                    <a:srgbClr val="8AD53F"/>
                  </a:gs>
                  <a:gs pos="39000">
                    <a:srgbClr val="119707"/>
                  </a:gs>
                  <a:gs pos="96001">
                    <a:srgbClr val="8AD53F"/>
                  </a:gs>
                  <a:gs pos="100000">
                    <a:srgbClr val="8AD53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6" name="Freeform 25"/>
              <p:cNvSpPr/>
              <p:nvPr/>
            </p:nvSpPr>
            <p:spPr bwMode="auto">
              <a:xfrm>
                <a:off x="74809" y="0"/>
                <a:ext cx="1878013" cy="1203325"/>
              </a:xfrm>
              <a:custGeom>
                <a:avLst/>
                <a:gdLst>
                  <a:gd name="T0" fmla="*/ 307 w 500"/>
                  <a:gd name="T1" fmla="*/ 5 h 320"/>
                  <a:gd name="T2" fmla="*/ 16 w 500"/>
                  <a:gd name="T3" fmla="*/ 203 h 320"/>
                  <a:gd name="T4" fmla="*/ 2 w 500"/>
                  <a:gd name="T5" fmla="*/ 313 h 320"/>
                  <a:gd name="T6" fmla="*/ 3 w 500"/>
                  <a:gd name="T7" fmla="*/ 320 h 320"/>
                  <a:gd name="T8" fmla="*/ 155 w 500"/>
                  <a:gd name="T9" fmla="*/ 278 h 320"/>
                  <a:gd name="T10" fmla="*/ 168 w 500"/>
                  <a:gd name="T11" fmla="*/ 190 h 320"/>
                  <a:gd name="T12" fmla="*/ 197 w 500"/>
                  <a:gd name="T13" fmla="*/ 135 h 320"/>
                  <a:gd name="T14" fmla="*/ 500 w 500"/>
                  <a:gd name="T15" fmla="*/ 75 h 320"/>
                  <a:gd name="T16" fmla="*/ 500 w 500"/>
                  <a:gd name="T17" fmla="*/ 75 h 320"/>
                  <a:gd name="T18" fmla="*/ 307 w 500"/>
                  <a:gd name="T19"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320">
                    <a:moveTo>
                      <a:pt x="307" y="5"/>
                    </a:moveTo>
                    <a:cubicBezTo>
                      <a:pt x="185" y="0"/>
                      <a:pt x="60" y="79"/>
                      <a:pt x="16" y="203"/>
                    </a:cubicBezTo>
                    <a:cubicBezTo>
                      <a:pt x="5" y="237"/>
                      <a:pt x="0" y="273"/>
                      <a:pt x="2" y="313"/>
                    </a:cubicBezTo>
                    <a:cubicBezTo>
                      <a:pt x="2" y="315"/>
                      <a:pt x="3" y="318"/>
                      <a:pt x="3" y="320"/>
                    </a:cubicBezTo>
                    <a:cubicBezTo>
                      <a:pt x="52" y="304"/>
                      <a:pt x="103" y="290"/>
                      <a:pt x="155" y="278"/>
                    </a:cubicBezTo>
                    <a:cubicBezTo>
                      <a:pt x="155" y="247"/>
                      <a:pt x="159" y="217"/>
                      <a:pt x="168" y="190"/>
                    </a:cubicBezTo>
                    <a:cubicBezTo>
                      <a:pt x="175" y="170"/>
                      <a:pt x="184" y="152"/>
                      <a:pt x="197" y="135"/>
                    </a:cubicBezTo>
                    <a:cubicBezTo>
                      <a:pt x="271" y="40"/>
                      <a:pt x="441" y="65"/>
                      <a:pt x="500" y="75"/>
                    </a:cubicBezTo>
                    <a:cubicBezTo>
                      <a:pt x="500" y="75"/>
                      <a:pt x="500" y="75"/>
                      <a:pt x="500" y="75"/>
                    </a:cubicBezTo>
                    <a:cubicBezTo>
                      <a:pt x="486" y="57"/>
                      <a:pt x="411" y="10"/>
                      <a:pt x="307" y="5"/>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3" name="Group 28"/>
            <p:cNvGrpSpPr/>
            <p:nvPr/>
          </p:nvGrpSpPr>
          <p:grpSpPr bwMode="auto">
            <a:xfrm>
              <a:off x="3705225" y="2359025"/>
              <a:ext cx="2432050" cy="2301875"/>
              <a:chOff x="0" y="0"/>
              <a:chExt cx="3115881" cy="2949575"/>
            </a:xfrm>
          </p:grpSpPr>
          <p:sp>
            <p:nvSpPr>
              <p:cNvPr id="74" name="Freeform 6"/>
              <p:cNvSpPr/>
              <p:nvPr/>
            </p:nvSpPr>
            <p:spPr bwMode="auto">
              <a:xfrm>
                <a:off x="2137593" y="0"/>
                <a:ext cx="793207" cy="1609045"/>
              </a:xfrm>
              <a:custGeom>
                <a:avLst/>
                <a:gdLst>
                  <a:gd name="T0" fmla="*/ 209 w 211"/>
                  <a:gd name="T1" fmla="*/ 411 h 428"/>
                  <a:gd name="T2" fmla="*/ 208 w 211"/>
                  <a:gd name="T3" fmla="*/ 428 h 428"/>
                  <a:gd name="T4" fmla="*/ 198 w 211"/>
                  <a:gd name="T5" fmla="*/ 326 h 428"/>
                  <a:gd name="T6" fmla="*/ 144 w 211"/>
                  <a:gd name="T7" fmla="*/ 189 h 428"/>
                  <a:gd name="T8" fmla="*/ 2 w 211"/>
                  <a:gd name="T9" fmla="*/ 6 h 428"/>
                  <a:gd name="T10" fmla="*/ 0 w 211"/>
                  <a:gd name="T11" fmla="*/ 0 h 428"/>
                  <a:gd name="T12" fmla="*/ 143 w 211"/>
                  <a:gd name="T13" fmla="*/ 178 h 428"/>
                  <a:gd name="T14" fmla="*/ 198 w 211"/>
                  <a:gd name="T15" fmla="*/ 312 h 428"/>
                  <a:gd name="T16" fmla="*/ 209 w 211"/>
                  <a:gd name="T17" fmla="*/ 41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28">
                    <a:moveTo>
                      <a:pt x="209" y="411"/>
                    </a:moveTo>
                    <a:cubicBezTo>
                      <a:pt x="209" y="416"/>
                      <a:pt x="208" y="422"/>
                      <a:pt x="208" y="428"/>
                    </a:cubicBezTo>
                    <a:cubicBezTo>
                      <a:pt x="210" y="396"/>
                      <a:pt x="206" y="362"/>
                      <a:pt x="198" y="326"/>
                    </a:cubicBezTo>
                    <a:cubicBezTo>
                      <a:pt x="189" y="285"/>
                      <a:pt x="172" y="238"/>
                      <a:pt x="144" y="189"/>
                    </a:cubicBezTo>
                    <a:cubicBezTo>
                      <a:pt x="112" y="132"/>
                      <a:pt x="67" y="70"/>
                      <a:pt x="2" y="6"/>
                    </a:cubicBezTo>
                    <a:cubicBezTo>
                      <a:pt x="1" y="4"/>
                      <a:pt x="1" y="2"/>
                      <a:pt x="0" y="0"/>
                    </a:cubicBezTo>
                    <a:cubicBezTo>
                      <a:pt x="65" y="63"/>
                      <a:pt x="111" y="123"/>
                      <a:pt x="143" y="178"/>
                    </a:cubicBezTo>
                    <a:cubicBezTo>
                      <a:pt x="171" y="226"/>
                      <a:pt x="188" y="271"/>
                      <a:pt x="198" y="312"/>
                    </a:cubicBezTo>
                    <a:cubicBezTo>
                      <a:pt x="207" y="347"/>
                      <a:pt x="211" y="380"/>
                      <a:pt x="209" y="411"/>
                    </a:cubicBezTo>
                    <a:close/>
                  </a:path>
                </a:pathLst>
              </a:custGeom>
              <a:gradFill rotWithShape="1">
                <a:gsLst>
                  <a:gs pos="0">
                    <a:srgbClr val="006A96"/>
                  </a:gs>
                  <a:gs pos="21651">
                    <a:srgbClr val="00B8FF"/>
                  </a:gs>
                  <a:gs pos="50000">
                    <a:srgbClr val="0070C0"/>
                  </a:gs>
                  <a:gs pos="77100">
                    <a:srgbClr val="00B8FF"/>
                  </a:gs>
                  <a:gs pos="100000">
                    <a:srgbClr val="007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5" name="Freeform 11"/>
              <p:cNvSpPr/>
              <p:nvPr/>
            </p:nvSpPr>
            <p:spPr bwMode="auto">
              <a:xfrm>
                <a:off x="0" y="797402"/>
                <a:ext cx="3111813" cy="2152173"/>
              </a:xfrm>
              <a:custGeom>
                <a:avLst/>
                <a:gdLst>
                  <a:gd name="T0" fmla="*/ 21 w 828"/>
                  <a:gd name="T1" fmla="*/ 22 h 573"/>
                  <a:gd name="T2" fmla="*/ 8 w 828"/>
                  <a:gd name="T3" fmla="*/ 129 h 573"/>
                  <a:gd name="T4" fmla="*/ 16 w 828"/>
                  <a:gd name="T5" fmla="*/ 165 h 573"/>
                  <a:gd name="T6" fmla="*/ 516 w 828"/>
                  <a:gd name="T7" fmla="*/ 556 h 573"/>
                  <a:gd name="T8" fmla="*/ 827 w 828"/>
                  <a:gd name="T9" fmla="*/ 315 h 573"/>
                  <a:gd name="T10" fmla="*/ 828 w 828"/>
                  <a:gd name="T11" fmla="*/ 297 h 573"/>
                  <a:gd name="T12" fmla="*/ 527 w 828"/>
                  <a:gd name="T13" fmla="*/ 528 h 573"/>
                  <a:gd name="T14" fmla="*/ 30 w 828"/>
                  <a:gd name="T15" fmla="*/ 139 h 573"/>
                  <a:gd name="T16" fmla="*/ 21 w 828"/>
                  <a:gd name="T17" fmla="*/ 104 h 573"/>
                  <a:gd name="T18" fmla="*/ 33 w 828"/>
                  <a:gd name="T19" fmla="*/ 0 h 573"/>
                  <a:gd name="T20" fmla="*/ 21 w 828"/>
                  <a:gd name="T21" fmla="*/ 2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8" h="573">
                    <a:moveTo>
                      <a:pt x="21" y="22"/>
                    </a:moveTo>
                    <a:cubicBezTo>
                      <a:pt x="8" y="45"/>
                      <a:pt x="0" y="81"/>
                      <a:pt x="8" y="129"/>
                    </a:cubicBezTo>
                    <a:cubicBezTo>
                      <a:pt x="10" y="140"/>
                      <a:pt x="13" y="152"/>
                      <a:pt x="16" y="165"/>
                    </a:cubicBezTo>
                    <a:cubicBezTo>
                      <a:pt x="67" y="335"/>
                      <a:pt x="301" y="534"/>
                      <a:pt x="516" y="556"/>
                    </a:cubicBezTo>
                    <a:cubicBezTo>
                      <a:pt x="693" y="573"/>
                      <a:pt x="815" y="477"/>
                      <a:pt x="827" y="315"/>
                    </a:cubicBezTo>
                    <a:cubicBezTo>
                      <a:pt x="828" y="309"/>
                      <a:pt x="828" y="303"/>
                      <a:pt x="828" y="297"/>
                    </a:cubicBezTo>
                    <a:cubicBezTo>
                      <a:pt x="819" y="454"/>
                      <a:pt x="701" y="547"/>
                      <a:pt x="527" y="528"/>
                    </a:cubicBezTo>
                    <a:cubicBezTo>
                      <a:pt x="314" y="504"/>
                      <a:pt x="82" y="306"/>
                      <a:pt x="30" y="139"/>
                    </a:cubicBezTo>
                    <a:cubicBezTo>
                      <a:pt x="26" y="127"/>
                      <a:pt x="23" y="115"/>
                      <a:pt x="21" y="104"/>
                    </a:cubicBezTo>
                    <a:cubicBezTo>
                      <a:pt x="13" y="57"/>
                      <a:pt x="21" y="22"/>
                      <a:pt x="33" y="0"/>
                    </a:cubicBezTo>
                    <a:cubicBezTo>
                      <a:pt x="29" y="7"/>
                      <a:pt x="25" y="15"/>
                      <a:pt x="21" y="22"/>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6" name="Freeform 16"/>
              <p:cNvSpPr/>
              <p:nvPr/>
            </p:nvSpPr>
            <p:spPr bwMode="auto">
              <a:xfrm>
                <a:off x="2138362" y="0"/>
                <a:ext cx="811213" cy="1735138"/>
              </a:xfrm>
              <a:custGeom>
                <a:avLst/>
                <a:gdLst>
                  <a:gd name="T0" fmla="*/ 0 w 216"/>
                  <a:gd name="T1" fmla="*/ 0 h 462"/>
                  <a:gd name="T2" fmla="*/ 143 w 216"/>
                  <a:gd name="T3" fmla="*/ 178 h 462"/>
                  <a:gd name="T4" fmla="*/ 198 w 216"/>
                  <a:gd name="T5" fmla="*/ 312 h 462"/>
                  <a:gd name="T6" fmla="*/ 200 w 216"/>
                  <a:gd name="T7" fmla="*/ 462 h 462"/>
                  <a:gd name="T8" fmla="*/ 200 w 216"/>
                  <a:gd name="T9" fmla="*/ 305 h 462"/>
                  <a:gd name="T10" fmla="*/ 145 w 216"/>
                  <a:gd name="T11" fmla="*/ 171 h 462"/>
                  <a:gd name="T12" fmla="*/ 124 w 216"/>
                  <a:gd name="T13" fmla="*/ 138 h 462"/>
                  <a:gd name="T14" fmla="*/ 0 w 216"/>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62">
                    <a:moveTo>
                      <a:pt x="0" y="0"/>
                    </a:moveTo>
                    <a:cubicBezTo>
                      <a:pt x="65" y="63"/>
                      <a:pt x="111" y="123"/>
                      <a:pt x="143" y="178"/>
                    </a:cubicBezTo>
                    <a:cubicBezTo>
                      <a:pt x="171" y="226"/>
                      <a:pt x="188" y="271"/>
                      <a:pt x="198" y="312"/>
                    </a:cubicBezTo>
                    <a:cubicBezTo>
                      <a:pt x="211" y="366"/>
                      <a:pt x="214" y="416"/>
                      <a:pt x="200" y="462"/>
                    </a:cubicBezTo>
                    <a:cubicBezTo>
                      <a:pt x="216" y="414"/>
                      <a:pt x="214" y="362"/>
                      <a:pt x="200" y="305"/>
                    </a:cubicBezTo>
                    <a:cubicBezTo>
                      <a:pt x="191" y="265"/>
                      <a:pt x="173" y="220"/>
                      <a:pt x="145" y="171"/>
                    </a:cubicBezTo>
                    <a:cubicBezTo>
                      <a:pt x="138" y="160"/>
                      <a:pt x="131" y="149"/>
                      <a:pt x="124" y="138"/>
                    </a:cubicBezTo>
                    <a:cubicBezTo>
                      <a:pt x="89" y="91"/>
                      <a:pt x="48" y="44"/>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17"/>
              <p:cNvSpPr/>
              <p:nvPr/>
            </p:nvSpPr>
            <p:spPr bwMode="auto">
              <a:xfrm>
                <a:off x="57150" y="855663"/>
                <a:ext cx="3009900" cy="1984375"/>
              </a:xfrm>
              <a:custGeom>
                <a:avLst/>
                <a:gdLst>
                  <a:gd name="T0" fmla="*/ 514 w 801"/>
                  <a:gd name="T1" fmla="*/ 505 h 528"/>
                  <a:gd name="T2" fmla="*/ 17 w 801"/>
                  <a:gd name="T3" fmla="*/ 117 h 528"/>
                  <a:gd name="T4" fmla="*/ 8 w 801"/>
                  <a:gd name="T5" fmla="*/ 81 h 528"/>
                  <a:gd name="T6" fmla="*/ 11 w 801"/>
                  <a:gd name="T7" fmla="*/ 0 h 528"/>
                  <a:gd name="T8" fmla="*/ 6 w 801"/>
                  <a:gd name="T9" fmla="*/ 88 h 528"/>
                  <a:gd name="T10" fmla="*/ 15 w 801"/>
                  <a:gd name="T11" fmla="*/ 123 h 528"/>
                  <a:gd name="T12" fmla="*/ 512 w 801"/>
                  <a:gd name="T13" fmla="*/ 512 h 528"/>
                  <a:gd name="T14" fmla="*/ 801 w 801"/>
                  <a:gd name="T15" fmla="*/ 351 h 528"/>
                  <a:gd name="T16" fmla="*/ 514 w 801"/>
                  <a:gd name="T17" fmla="*/ 50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528">
                    <a:moveTo>
                      <a:pt x="514" y="505"/>
                    </a:moveTo>
                    <a:cubicBezTo>
                      <a:pt x="301" y="482"/>
                      <a:pt x="69" y="284"/>
                      <a:pt x="17" y="117"/>
                    </a:cubicBezTo>
                    <a:cubicBezTo>
                      <a:pt x="13" y="104"/>
                      <a:pt x="10" y="92"/>
                      <a:pt x="8" y="81"/>
                    </a:cubicBezTo>
                    <a:cubicBezTo>
                      <a:pt x="3" y="48"/>
                      <a:pt x="5" y="21"/>
                      <a:pt x="11" y="0"/>
                    </a:cubicBezTo>
                    <a:cubicBezTo>
                      <a:pt x="3" y="22"/>
                      <a:pt x="0" y="51"/>
                      <a:pt x="6" y="88"/>
                    </a:cubicBezTo>
                    <a:cubicBezTo>
                      <a:pt x="8" y="99"/>
                      <a:pt x="11" y="111"/>
                      <a:pt x="15" y="123"/>
                    </a:cubicBezTo>
                    <a:cubicBezTo>
                      <a:pt x="67" y="290"/>
                      <a:pt x="299" y="488"/>
                      <a:pt x="512" y="512"/>
                    </a:cubicBezTo>
                    <a:cubicBezTo>
                      <a:pt x="658" y="528"/>
                      <a:pt x="765" y="464"/>
                      <a:pt x="801" y="351"/>
                    </a:cubicBezTo>
                    <a:cubicBezTo>
                      <a:pt x="763" y="460"/>
                      <a:pt x="657" y="521"/>
                      <a:pt x="514" y="50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28"/>
              <p:cNvSpPr/>
              <p:nvPr/>
            </p:nvSpPr>
            <p:spPr bwMode="auto">
              <a:xfrm>
                <a:off x="75254" y="516684"/>
                <a:ext cx="3040627" cy="2247780"/>
              </a:xfrm>
              <a:custGeom>
                <a:avLst/>
                <a:gdLst>
                  <a:gd name="T0" fmla="*/ 2528825 w 3041205"/>
                  <a:gd name="T1" fmla="*/ 0 h 2246452"/>
                  <a:gd name="T2" fmla="*/ 2799413 w 3041205"/>
                  <a:gd name="T3" fmla="*/ 432663 h 2246452"/>
                  <a:gd name="T4" fmla="*/ 2896488 w 3041205"/>
                  <a:gd name="T5" fmla="*/ 649452 h 2246452"/>
                  <a:gd name="T6" fmla="*/ 2898187 w 3041205"/>
                  <a:gd name="T7" fmla="*/ 650147 h 2246452"/>
                  <a:gd name="T8" fmla="*/ 3041004 w 3041205"/>
                  <a:gd name="T9" fmla="*/ 1345784 h 2246452"/>
                  <a:gd name="T10" fmla="*/ 2992146 w 3041205"/>
                  <a:gd name="T11" fmla="*/ 1657880 h 2246452"/>
                  <a:gd name="T12" fmla="*/ 1913507 w 3041205"/>
                  <a:gd name="T13" fmla="*/ 2236950 h 2246452"/>
                  <a:gd name="T14" fmla="*/ 45620 w 3041205"/>
                  <a:gd name="T15" fmla="*/ 777994 h 2246452"/>
                  <a:gd name="T16" fmla="*/ 11795 w 3041205"/>
                  <a:gd name="T17" fmla="*/ 642627 h 2246452"/>
                  <a:gd name="T18" fmla="*/ 8037 w 3041205"/>
                  <a:gd name="T19" fmla="*/ 420775 h 2246452"/>
                  <a:gd name="T20" fmla="*/ 135085 w 3041205"/>
                  <a:gd name="T21" fmla="*/ 401356 h 2246452"/>
                  <a:gd name="T22" fmla="*/ 7875 w 3041205"/>
                  <a:gd name="T23" fmla="*/ 420688 h 2246452"/>
                  <a:gd name="T24" fmla="*/ 22956 w 3041205"/>
                  <a:gd name="T25" fmla="*/ 338177 h 2246452"/>
                  <a:gd name="T26" fmla="*/ 230324 w 3041205"/>
                  <a:gd name="T27" fmla="*/ 180657 h 2246452"/>
                  <a:gd name="T28" fmla="*/ 279338 w 3041205"/>
                  <a:gd name="T29" fmla="*/ 379433 h 2246452"/>
                  <a:gd name="T30" fmla="*/ 278675 w 3041205"/>
                  <a:gd name="T31" fmla="*/ 379534 h 2246452"/>
                  <a:gd name="T32" fmla="*/ 1015268 w 3041205"/>
                  <a:gd name="T33" fmla="*/ 1424748 h 2246452"/>
                  <a:gd name="T34" fmla="*/ 2635105 w 3041205"/>
                  <a:gd name="T35" fmla="*/ 1518753 h 2246452"/>
                  <a:gd name="T36" fmla="*/ 2815504 w 3041205"/>
                  <a:gd name="T37" fmla="*/ 1217937 h 2246452"/>
                  <a:gd name="T38" fmla="*/ 2815504 w 3041205"/>
                  <a:gd name="T39" fmla="*/ 627586 h 2246452"/>
                  <a:gd name="T40" fmla="*/ 2815504 w 3041205"/>
                  <a:gd name="T41" fmla="*/ 617448 h 2246452"/>
                  <a:gd name="T42" fmla="*/ 2814446 w 3041205"/>
                  <a:gd name="T43" fmla="*/ 617015 h 2246452"/>
                  <a:gd name="T44" fmla="*/ 2607747 w 3041205"/>
                  <a:gd name="T45" fmla="*/ 124155 h 2246452"/>
                  <a:gd name="T46" fmla="*/ 2528825 w 3041205"/>
                  <a:gd name="T47" fmla="*/ 0 h 224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1205" h="2246452">
                    <a:moveTo>
                      <a:pt x="2528825" y="0"/>
                    </a:moveTo>
                    <a:cubicBezTo>
                      <a:pt x="2634054" y="142967"/>
                      <a:pt x="2724250" y="289696"/>
                      <a:pt x="2799413" y="432663"/>
                    </a:cubicBezTo>
                    <a:cubicBezTo>
                      <a:pt x="2833010" y="503667"/>
                      <a:pt x="2866607" y="578384"/>
                      <a:pt x="2896488" y="649452"/>
                    </a:cubicBezTo>
                    <a:lnTo>
                      <a:pt x="2898187" y="650147"/>
                    </a:lnTo>
                    <a:cubicBezTo>
                      <a:pt x="2995904" y="898320"/>
                      <a:pt x="3044762" y="1142733"/>
                      <a:pt x="3041004" y="1345784"/>
                    </a:cubicBezTo>
                    <a:cubicBezTo>
                      <a:pt x="3037245" y="1458589"/>
                      <a:pt x="3022212" y="1560115"/>
                      <a:pt x="2992146" y="1657880"/>
                    </a:cubicBezTo>
                    <a:cubicBezTo>
                      <a:pt x="2849329" y="2067741"/>
                      <a:pt x="2450947" y="2297113"/>
                      <a:pt x="1913507" y="2236950"/>
                    </a:cubicBezTo>
                    <a:cubicBezTo>
                      <a:pt x="1112984" y="2150466"/>
                      <a:pt x="241053" y="1405947"/>
                      <a:pt x="45620" y="777994"/>
                    </a:cubicBezTo>
                    <a:lnTo>
                      <a:pt x="11795" y="642627"/>
                    </a:lnTo>
                    <a:cubicBezTo>
                      <a:pt x="-3238" y="559903"/>
                      <a:pt x="-3238" y="484699"/>
                      <a:pt x="8037" y="420775"/>
                    </a:cubicBezTo>
                    <a:lnTo>
                      <a:pt x="135085" y="401356"/>
                    </a:lnTo>
                    <a:lnTo>
                      <a:pt x="7875" y="420688"/>
                    </a:lnTo>
                    <a:cubicBezTo>
                      <a:pt x="11645" y="390684"/>
                      <a:pt x="15416" y="364431"/>
                      <a:pt x="22956" y="338177"/>
                    </a:cubicBezTo>
                    <a:cubicBezTo>
                      <a:pt x="87052" y="173157"/>
                      <a:pt x="215243" y="120650"/>
                      <a:pt x="230324" y="180657"/>
                    </a:cubicBezTo>
                    <a:cubicBezTo>
                      <a:pt x="241635" y="229414"/>
                      <a:pt x="256716" y="296922"/>
                      <a:pt x="279338" y="379433"/>
                    </a:cubicBezTo>
                    <a:cubicBezTo>
                      <a:pt x="279116" y="379460"/>
                      <a:pt x="278895" y="379488"/>
                      <a:pt x="278675" y="379534"/>
                    </a:cubicBezTo>
                    <a:cubicBezTo>
                      <a:pt x="361370" y="657794"/>
                      <a:pt x="534272" y="1093898"/>
                      <a:pt x="1015268" y="1424748"/>
                    </a:cubicBezTo>
                    <a:cubicBezTo>
                      <a:pt x="1657941" y="1857170"/>
                      <a:pt x="2364506" y="1808288"/>
                      <a:pt x="2635105" y="1518753"/>
                    </a:cubicBezTo>
                    <a:cubicBezTo>
                      <a:pt x="2725305" y="1424748"/>
                      <a:pt x="2781679" y="1323222"/>
                      <a:pt x="2815504" y="1217937"/>
                    </a:cubicBezTo>
                    <a:cubicBezTo>
                      <a:pt x="2875638" y="1037447"/>
                      <a:pt x="2868121" y="841917"/>
                      <a:pt x="2815504" y="627586"/>
                    </a:cubicBezTo>
                    <a:cubicBezTo>
                      <a:pt x="2815504" y="624207"/>
                      <a:pt x="2815504" y="620827"/>
                      <a:pt x="2815504" y="617448"/>
                    </a:cubicBezTo>
                    <a:lnTo>
                      <a:pt x="2814446" y="617015"/>
                    </a:lnTo>
                    <a:cubicBezTo>
                      <a:pt x="2776864" y="470286"/>
                      <a:pt x="2709217" y="304745"/>
                      <a:pt x="2607747" y="124155"/>
                    </a:cubicBezTo>
                    <a:cubicBezTo>
                      <a:pt x="2581440" y="82770"/>
                      <a:pt x="2555132" y="41385"/>
                      <a:pt x="2528825" y="0"/>
                    </a:cubicBezTo>
                    <a:close/>
                  </a:path>
                </a:pathLst>
              </a:custGeom>
              <a:gradFill rotWithShape="1">
                <a:gsLst>
                  <a:gs pos="0">
                    <a:srgbClr val="006A96"/>
                  </a:gs>
                  <a:gs pos="50000">
                    <a:srgbClr val="009AD9"/>
                  </a:gs>
                  <a:gs pos="100000">
                    <a:srgbClr val="00B8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9" name="Freeform 24"/>
              <p:cNvSpPr/>
              <p:nvPr/>
            </p:nvSpPr>
            <p:spPr bwMode="auto">
              <a:xfrm>
                <a:off x="81987" y="641929"/>
                <a:ext cx="271463" cy="300038"/>
              </a:xfrm>
              <a:custGeom>
                <a:avLst/>
                <a:gdLst>
                  <a:gd name="T0" fmla="*/ 4 w 72"/>
                  <a:gd name="T1" fmla="*/ 58 h 80"/>
                  <a:gd name="T2" fmla="*/ 0 w 72"/>
                  <a:gd name="T3" fmla="*/ 80 h 80"/>
                  <a:gd name="T4" fmla="*/ 72 w 72"/>
                  <a:gd name="T5" fmla="*/ 69 h 80"/>
                  <a:gd name="T6" fmla="*/ 59 w 72"/>
                  <a:gd name="T7" fmla="*/ 16 h 80"/>
                  <a:gd name="T8" fmla="*/ 4 w 72"/>
                  <a:gd name="T9" fmla="*/ 58 h 80"/>
                </a:gdLst>
                <a:ahLst/>
                <a:cxnLst>
                  <a:cxn ang="0">
                    <a:pos x="T0" y="T1"/>
                  </a:cxn>
                  <a:cxn ang="0">
                    <a:pos x="T2" y="T3"/>
                  </a:cxn>
                  <a:cxn ang="0">
                    <a:pos x="T4" y="T5"/>
                  </a:cxn>
                  <a:cxn ang="0">
                    <a:pos x="T6" y="T7"/>
                  </a:cxn>
                  <a:cxn ang="0">
                    <a:pos x="T8" y="T9"/>
                  </a:cxn>
                </a:cxnLst>
                <a:rect l="0" t="0" r="r" b="b"/>
                <a:pathLst>
                  <a:path w="72" h="80">
                    <a:moveTo>
                      <a:pt x="4" y="58"/>
                    </a:moveTo>
                    <a:cubicBezTo>
                      <a:pt x="2" y="65"/>
                      <a:pt x="1" y="72"/>
                      <a:pt x="0" y="80"/>
                    </a:cubicBezTo>
                    <a:cubicBezTo>
                      <a:pt x="24" y="76"/>
                      <a:pt x="48" y="72"/>
                      <a:pt x="72" y="69"/>
                    </a:cubicBezTo>
                    <a:cubicBezTo>
                      <a:pt x="66" y="47"/>
                      <a:pt x="62" y="29"/>
                      <a:pt x="59" y="16"/>
                    </a:cubicBezTo>
                    <a:cubicBezTo>
                      <a:pt x="55" y="0"/>
                      <a:pt x="21" y="14"/>
                      <a:pt x="4" y="58"/>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23"/>
              <p:cNvSpPr/>
              <p:nvPr/>
            </p:nvSpPr>
            <p:spPr bwMode="auto">
              <a:xfrm>
                <a:off x="2600713" y="513027"/>
                <a:ext cx="368300" cy="650875"/>
              </a:xfrm>
              <a:custGeom>
                <a:avLst/>
                <a:gdLst>
                  <a:gd name="T0" fmla="*/ 72 w 98"/>
                  <a:gd name="T1" fmla="*/ 115 h 173"/>
                  <a:gd name="T2" fmla="*/ 0 w 98"/>
                  <a:gd name="T3" fmla="*/ 0 h 173"/>
                  <a:gd name="T4" fmla="*/ 21 w 98"/>
                  <a:gd name="T5" fmla="*/ 33 h 173"/>
                  <a:gd name="T6" fmla="*/ 76 w 98"/>
                  <a:gd name="T7" fmla="*/ 164 h 173"/>
                  <a:gd name="T8" fmla="*/ 98 w 98"/>
                  <a:gd name="T9" fmla="*/ 173 h 173"/>
                  <a:gd name="T10" fmla="*/ 72 w 98"/>
                  <a:gd name="T11" fmla="*/ 115 h 173"/>
                </a:gdLst>
                <a:ahLst/>
                <a:cxnLst>
                  <a:cxn ang="0">
                    <a:pos x="T0" y="T1"/>
                  </a:cxn>
                  <a:cxn ang="0">
                    <a:pos x="T2" y="T3"/>
                  </a:cxn>
                  <a:cxn ang="0">
                    <a:pos x="T4" y="T5"/>
                  </a:cxn>
                  <a:cxn ang="0">
                    <a:pos x="T6" y="T7"/>
                  </a:cxn>
                  <a:cxn ang="0">
                    <a:pos x="T8" y="T9"/>
                  </a:cxn>
                  <a:cxn ang="0">
                    <a:pos x="T10" y="T11"/>
                  </a:cxn>
                </a:cxnLst>
                <a:rect l="0" t="0" r="r" b="b"/>
                <a:pathLst>
                  <a:path w="98" h="173">
                    <a:moveTo>
                      <a:pt x="72" y="115"/>
                    </a:moveTo>
                    <a:cubicBezTo>
                      <a:pt x="52" y="77"/>
                      <a:pt x="28" y="38"/>
                      <a:pt x="0" y="0"/>
                    </a:cubicBezTo>
                    <a:cubicBezTo>
                      <a:pt x="7" y="11"/>
                      <a:pt x="14" y="22"/>
                      <a:pt x="21" y="33"/>
                    </a:cubicBezTo>
                    <a:cubicBezTo>
                      <a:pt x="48" y="81"/>
                      <a:pt x="66" y="125"/>
                      <a:pt x="76" y="164"/>
                    </a:cubicBezTo>
                    <a:cubicBezTo>
                      <a:pt x="83" y="167"/>
                      <a:pt x="90" y="170"/>
                      <a:pt x="98" y="173"/>
                    </a:cubicBezTo>
                    <a:cubicBezTo>
                      <a:pt x="90" y="154"/>
                      <a:pt x="81" y="134"/>
                      <a:pt x="72" y="115"/>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04" name="组合 103"/>
          <p:cNvGrpSpPr/>
          <p:nvPr/>
        </p:nvGrpSpPr>
        <p:grpSpPr>
          <a:xfrm>
            <a:off x="617856" y="1133419"/>
            <a:ext cx="4395787" cy="827088"/>
            <a:chOff x="588963" y="1838325"/>
            <a:chExt cx="4395787" cy="827088"/>
          </a:xfrm>
        </p:grpSpPr>
        <p:sp>
          <p:nvSpPr>
            <p:cNvPr id="105" name="任意多边形 102"/>
            <p:cNvSpPr/>
            <p:nvPr/>
          </p:nvSpPr>
          <p:spPr bwMode="auto">
            <a:xfrm>
              <a:off x="1749425" y="2197100"/>
              <a:ext cx="3235325" cy="468313"/>
            </a:xfrm>
            <a:custGeom>
              <a:avLst/>
              <a:gdLst>
                <a:gd name="T0" fmla="*/ 1801156 w 1801156"/>
                <a:gd name="T1" fmla="*/ 934786 h 934786"/>
                <a:gd name="T2" fmla="*/ 1589538 w 1801156"/>
                <a:gd name="T3" fmla="*/ 0 h 934786"/>
                <a:gd name="T4" fmla="*/ 0 w 1801156"/>
                <a:gd name="T5" fmla="*/ 30704 h 934786"/>
              </a:gdLst>
              <a:ahLst/>
              <a:cxnLst>
                <a:cxn ang="0">
                  <a:pos x="T0" y="T1"/>
                </a:cxn>
                <a:cxn ang="0">
                  <a:pos x="T2" y="T3"/>
                </a:cxn>
                <a:cxn ang="0">
                  <a:pos x="T4" y="T5"/>
                </a:cxn>
              </a:cxnLst>
              <a:rect l="0" t="0" r="r" b="b"/>
              <a:pathLst>
                <a:path w="1801156" h="934786">
                  <a:moveTo>
                    <a:pt x="1801156" y="934786"/>
                  </a:moveTo>
                  <a:lnTo>
                    <a:pt x="1589538" y="0"/>
                  </a:lnTo>
                  <a:cubicBezTo>
                    <a:pt x="1139551" y="1270"/>
                    <a:pt x="449987" y="29434"/>
                    <a:pt x="0" y="30704"/>
                  </a:cubicBezTo>
                </a:path>
              </a:pathLst>
            </a:custGeom>
            <a:noFill/>
            <a:ln w="6350" cap="flat" cmpd="sng">
              <a:solidFill>
                <a:srgbClr val="C73E0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6" name="矩形 103"/>
            <p:cNvSpPr>
              <a:spLocks noChangeArrowheads="1"/>
            </p:cNvSpPr>
            <p:nvPr/>
          </p:nvSpPr>
          <p:spPr bwMode="auto">
            <a:xfrm>
              <a:off x="1681163" y="1952625"/>
              <a:ext cx="25400" cy="539750"/>
            </a:xfrm>
            <a:prstGeom prst="rect">
              <a:avLst/>
            </a:prstGeom>
            <a:solidFill>
              <a:srgbClr val="2B63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07" name="TextBox 11"/>
            <p:cNvSpPr txBox="1">
              <a:spLocks noChangeArrowheads="1"/>
            </p:cNvSpPr>
            <p:nvPr/>
          </p:nvSpPr>
          <p:spPr bwMode="auto">
            <a:xfrm flipH="1">
              <a:off x="588963" y="2151063"/>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08" name="TextBox 108"/>
            <p:cNvSpPr txBox="1">
              <a:spLocks noChangeArrowheads="1"/>
            </p:cNvSpPr>
            <p:nvPr/>
          </p:nvSpPr>
          <p:spPr bwMode="auto">
            <a:xfrm>
              <a:off x="649288" y="1838325"/>
              <a:ext cx="111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2B6395"/>
                  </a:solidFill>
                  <a:latin typeface="微软雅黑" panose="020B0503020204020204" pitchFamily="34" charset="-122"/>
                  <a:ea typeface="微软雅黑" panose="020B0503020204020204" pitchFamily="34" charset="-122"/>
                </a:rPr>
                <a:t>添加标题</a:t>
              </a:r>
            </a:p>
          </p:txBody>
        </p:sp>
      </p:grpSp>
      <p:grpSp>
        <p:nvGrpSpPr>
          <p:cNvPr id="109" name="组合 108"/>
          <p:cNvGrpSpPr/>
          <p:nvPr/>
        </p:nvGrpSpPr>
        <p:grpSpPr>
          <a:xfrm>
            <a:off x="617856" y="3743270"/>
            <a:ext cx="3317875" cy="847725"/>
            <a:chOff x="588963" y="4448175"/>
            <a:chExt cx="3317875" cy="847725"/>
          </a:xfrm>
        </p:grpSpPr>
        <p:sp>
          <p:nvSpPr>
            <p:cNvPr id="110" name="任意多边形 100"/>
            <p:cNvSpPr/>
            <p:nvPr/>
          </p:nvSpPr>
          <p:spPr bwMode="auto">
            <a:xfrm flipV="1">
              <a:off x="1752600" y="4448175"/>
              <a:ext cx="2154238" cy="468313"/>
            </a:xfrm>
            <a:custGeom>
              <a:avLst/>
              <a:gdLst>
                <a:gd name="T0" fmla="*/ 1199209 w 1199209"/>
                <a:gd name="T1" fmla="*/ 934786 h 934786"/>
                <a:gd name="T2" fmla="*/ 987591 w 1199209"/>
                <a:gd name="T3" fmla="*/ 0 h 934786"/>
                <a:gd name="T4" fmla="*/ 0 w 1199209"/>
                <a:gd name="T5" fmla="*/ 7480 h 934786"/>
              </a:gdLst>
              <a:ahLst/>
              <a:cxnLst>
                <a:cxn ang="0">
                  <a:pos x="T0" y="T1"/>
                </a:cxn>
                <a:cxn ang="0">
                  <a:pos x="T2" y="T3"/>
                </a:cxn>
                <a:cxn ang="0">
                  <a:pos x="T4" y="T5"/>
                </a:cxn>
              </a:cxnLst>
              <a:rect l="0" t="0" r="r" b="b"/>
              <a:pathLst>
                <a:path w="1199209" h="934786">
                  <a:moveTo>
                    <a:pt x="1199209" y="934786"/>
                  </a:moveTo>
                  <a:lnTo>
                    <a:pt x="987591" y="0"/>
                  </a:lnTo>
                  <a:lnTo>
                    <a:pt x="0" y="7480"/>
                  </a:lnTo>
                </a:path>
              </a:pathLst>
            </a:custGeom>
            <a:noFill/>
            <a:ln w="6350" cap="flat" cmpd="sng">
              <a:solidFill>
                <a:srgbClr val="11970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1" name="矩形 104"/>
            <p:cNvSpPr>
              <a:spLocks noChangeArrowheads="1"/>
            </p:cNvSpPr>
            <p:nvPr/>
          </p:nvSpPr>
          <p:spPr bwMode="auto">
            <a:xfrm>
              <a:off x="1681163" y="4630738"/>
              <a:ext cx="25400" cy="539750"/>
            </a:xfrm>
            <a:prstGeom prst="rect">
              <a:avLst/>
            </a:prstGeom>
            <a:solidFill>
              <a:srgbClr val="119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12" name="TextBox 11"/>
            <p:cNvSpPr txBox="1">
              <a:spLocks noChangeArrowheads="1"/>
            </p:cNvSpPr>
            <p:nvPr/>
          </p:nvSpPr>
          <p:spPr bwMode="auto">
            <a:xfrm flipH="1">
              <a:off x="588963" y="4832350"/>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113" name="TextBox 110"/>
            <p:cNvSpPr txBox="1">
              <a:spLocks noChangeArrowheads="1"/>
            </p:cNvSpPr>
            <p:nvPr/>
          </p:nvSpPr>
          <p:spPr bwMode="auto">
            <a:xfrm>
              <a:off x="649288" y="4519613"/>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119707"/>
                  </a:solidFill>
                  <a:latin typeface="微软雅黑" panose="020B0503020204020204" pitchFamily="34" charset="-122"/>
                  <a:ea typeface="微软雅黑" panose="020B0503020204020204" pitchFamily="34" charset="-122"/>
                </a:rPr>
                <a:t>添加标题</a:t>
              </a:r>
            </a:p>
          </p:txBody>
        </p:sp>
      </p:grpSp>
      <p:grpSp>
        <p:nvGrpSpPr>
          <p:cNvPr id="114" name="组合 113"/>
          <p:cNvGrpSpPr/>
          <p:nvPr/>
        </p:nvGrpSpPr>
        <p:grpSpPr>
          <a:xfrm>
            <a:off x="5275580" y="2219270"/>
            <a:ext cx="3287712" cy="868363"/>
            <a:chOff x="5246688" y="2924175"/>
            <a:chExt cx="3287712" cy="868363"/>
          </a:xfrm>
        </p:grpSpPr>
        <p:sp>
          <p:nvSpPr>
            <p:cNvPr id="115" name="任意多边形 99"/>
            <p:cNvSpPr/>
            <p:nvPr/>
          </p:nvSpPr>
          <p:spPr bwMode="auto">
            <a:xfrm flipH="1">
              <a:off x="5246688" y="3324225"/>
              <a:ext cx="2051050" cy="468313"/>
            </a:xfrm>
            <a:custGeom>
              <a:avLst/>
              <a:gdLst>
                <a:gd name="T0" fmla="*/ 1141547 w 1141547"/>
                <a:gd name="T1" fmla="*/ 934786 h 934786"/>
                <a:gd name="T2" fmla="*/ 929929 w 1141547"/>
                <a:gd name="T3" fmla="*/ 0 h 934786"/>
                <a:gd name="T4" fmla="*/ 0 w 1141547"/>
                <a:gd name="T5" fmla="*/ 10988 h 934786"/>
              </a:gdLst>
              <a:ahLst/>
              <a:cxnLst>
                <a:cxn ang="0">
                  <a:pos x="T0" y="T1"/>
                </a:cxn>
                <a:cxn ang="0">
                  <a:pos x="T2" y="T3"/>
                </a:cxn>
                <a:cxn ang="0">
                  <a:pos x="T4" y="T5"/>
                </a:cxn>
              </a:cxnLst>
              <a:rect l="0" t="0" r="r" b="b"/>
              <a:pathLst>
                <a:path w="1141547" h="934786">
                  <a:moveTo>
                    <a:pt x="1141547" y="934786"/>
                  </a:moveTo>
                  <a:lnTo>
                    <a:pt x="929929" y="0"/>
                  </a:lnTo>
                  <a:lnTo>
                    <a:pt x="0" y="10988"/>
                  </a:lnTo>
                </a:path>
              </a:pathLst>
            </a:custGeom>
            <a:noFill/>
            <a:ln w="6350" cap="flat" cmpd="sng">
              <a:solidFill>
                <a:srgbClr val="BE124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6" name="矩形 106"/>
            <p:cNvSpPr>
              <a:spLocks noChangeArrowheads="1"/>
            </p:cNvSpPr>
            <p:nvPr/>
          </p:nvSpPr>
          <p:spPr bwMode="auto">
            <a:xfrm>
              <a:off x="7353300" y="3054350"/>
              <a:ext cx="25400" cy="539750"/>
            </a:xfrm>
            <a:prstGeom prst="rect">
              <a:avLst/>
            </a:prstGeom>
            <a:solidFill>
              <a:srgbClr val="BE1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17" name="TextBox 11"/>
            <p:cNvSpPr txBox="1">
              <a:spLocks noChangeArrowheads="1"/>
            </p:cNvSpPr>
            <p:nvPr/>
          </p:nvSpPr>
          <p:spPr bwMode="auto">
            <a:xfrm flipH="1">
              <a:off x="7388225" y="3235325"/>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118" name="TextBox 112"/>
            <p:cNvSpPr txBox="1">
              <a:spLocks noChangeArrowheads="1"/>
            </p:cNvSpPr>
            <p:nvPr/>
          </p:nvSpPr>
          <p:spPr bwMode="auto">
            <a:xfrm>
              <a:off x="7408863" y="2924175"/>
              <a:ext cx="1116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BE1247"/>
                  </a:solidFill>
                  <a:latin typeface="微软雅黑" panose="020B0503020204020204" pitchFamily="34" charset="-122"/>
                  <a:ea typeface="微软雅黑" panose="020B0503020204020204" pitchFamily="34" charset="-122"/>
                </a:rPr>
                <a:t>添加标题</a:t>
              </a:r>
            </a:p>
          </p:txBody>
        </p:sp>
      </p:grpSp>
      <p:grpSp>
        <p:nvGrpSpPr>
          <p:cNvPr id="119" name="组合 118"/>
          <p:cNvGrpSpPr/>
          <p:nvPr/>
        </p:nvGrpSpPr>
        <p:grpSpPr>
          <a:xfrm>
            <a:off x="4632642" y="3368620"/>
            <a:ext cx="3930650" cy="849313"/>
            <a:chOff x="4603750" y="4073525"/>
            <a:chExt cx="3930650" cy="849313"/>
          </a:xfrm>
        </p:grpSpPr>
        <p:sp>
          <p:nvSpPr>
            <p:cNvPr id="120" name="任意多边形 101"/>
            <p:cNvSpPr/>
            <p:nvPr/>
          </p:nvSpPr>
          <p:spPr bwMode="auto">
            <a:xfrm flipH="1" flipV="1">
              <a:off x="4603750" y="4073525"/>
              <a:ext cx="2695575" cy="474663"/>
            </a:xfrm>
            <a:custGeom>
              <a:avLst/>
              <a:gdLst>
                <a:gd name="T0" fmla="*/ 1501635 w 1501635"/>
                <a:gd name="T1" fmla="*/ 946666 h 946666"/>
                <a:gd name="T2" fmla="*/ 1288692 w 1501635"/>
                <a:gd name="T3" fmla="*/ 2356 h 946666"/>
                <a:gd name="T4" fmla="*/ 0 w 1501635"/>
                <a:gd name="T5" fmla="*/ 0 h 946666"/>
              </a:gdLst>
              <a:ahLst/>
              <a:cxnLst>
                <a:cxn ang="0">
                  <a:pos x="T0" y="T1"/>
                </a:cxn>
                <a:cxn ang="0">
                  <a:pos x="T2" y="T3"/>
                </a:cxn>
                <a:cxn ang="0">
                  <a:pos x="T4" y="T5"/>
                </a:cxn>
              </a:cxnLst>
              <a:rect l="0" t="0" r="r" b="b"/>
              <a:pathLst>
                <a:path w="1501635" h="946666">
                  <a:moveTo>
                    <a:pt x="1501635" y="946666"/>
                  </a:moveTo>
                  <a:cubicBezTo>
                    <a:pt x="1431096" y="635071"/>
                    <a:pt x="1359231" y="313951"/>
                    <a:pt x="1288692" y="2356"/>
                  </a:cubicBezTo>
                  <a:lnTo>
                    <a:pt x="0" y="0"/>
                  </a:lnTo>
                </a:path>
              </a:pathLst>
            </a:custGeom>
            <a:noFill/>
            <a:ln w="12700" cap="flat" cmpd="sng">
              <a:solidFill>
                <a:srgbClr val="005DDF"/>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1" name="矩形 105"/>
            <p:cNvSpPr>
              <a:spLocks noChangeArrowheads="1"/>
            </p:cNvSpPr>
            <p:nvPr/>
          </p:nvSpPr>
          <p:spPr bwMode="auto">
            <a:xfrm>
              <a:off x="7353300" y="4278313"/>
              <a:ext cx="25400" cy="5397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22" name="TextBox 11"/>
            <p:cNvSpPr txBox="1">
              <a:spLocks noChangeArrowheads="1"/>
            </p:cNvSpPr>
            <p:nvPr/>
          </p:nvSpPr>
          <p:spPr bwMode="auto">
            <a:xfrm flipH="1">
              <a:off x="7388225" y="4459288"/>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23" name="TextBox 114"/>
            <p:cNvSpPr txBox="1">
              <a:spLocks noChangeArrowheads="1"/>
            </p:cNvSpPr>
            <p:nvPr/>
          </p:nvSpPr>
          <p:spPr bwMode="auto">
            <a:xfrm>
              <a:off x="7408863" y="4148138"/>
              <a:ext cx="1116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00"/>
                                  </p:stCondLst>
                                  <p:childTnLst>
                                    <p:animRot by="21600000">
                                      <p:cBhvr>
                                        <p:cTn id="6" dur="2000" fill="hold"/>
                                        <p:tgtEl>
                                          <p:spTgt spid="69"/>
                                        </p:tgtEl>
                                        <p:attrNameLst>
                                          <p:attrName>r</p:attrName>
                                        </p:attrNameLst>
                                      </p:cBhvr>
                                    </p:animRot>
                                  </p:childTnLst>
                                </p:cTn>
                              </p:par>
                              <p:par>
                                <p:cTn id="7" presetID="22" presetClass="entr" presetSubtype="2" fill="hold" nodeType="withEffect">
                                  <p:stCondLst>
                                    <p:cond delay="2400"/>
                                  </p:stCondLst>
                                  <p:childTnLst>
                                    <p:set>
                                      <p:cBhvr>
                                        <p:cTn id="8" dur="1" fill="hold">
                                          <p:stCondLst>
                                            <p:cond delay="0"/>
                                          </p:stCondLst>
                                        </p:cTn>
                                        <p:tgtEl>
                                          <p:spTgt spid="104"/>
                                        </p:tgtEl>
                                        <p:attrNameLst>
                                          <p:attrName>style.visibility</p:attrName>
                                        </p:attrNameLst>
                                      </p:cBhvr>
                                      <p:to>
                                        <p:strVal val="visible"/>
                                      </p:to>
                                    </p:set>
                                    <p:animEffect transition="in" filter="wipe(right)">
                                      <p:cBhvr>
                                        <p:cTn id="9" dur="500"/>
                                        <p:tgtEl>
                                          <p:spTgt spid="104"/>
                                        </p:tgtEl>
                                      </p:cBhvr>
                                    </p:animEffect>
                                  </p:childTnLst>
                                </p:cTn>
                              </p:par>
                              <p:par>
                                <p:cTn id="10" presetID="22" presetClass="entr" presetSubtype="2" fill="hold" nodeType="withEffect">
                                  <p:stCondLst>
                                    <p:cond delay="2600"/>
                                  </p:stCondLst>
                                  <p:childTnLst>
                                    <p:set>
                                      <p:cBhvr>
                                        <p:cTn id="11" dur="1" fill="hold">
                                          <p:stCondLst>
                                            <p:cond delay="0"/>
                                          </p:stCondLst>
                                        </p:cTn>
                                        <p:tgtEl>
                                          <p:spTgt spid="109"/>
                                        </p:tgtEl>
                                        <p:attrNameLst>
                                          <p:attrName>style.visibility</p:attrName>
                                        </p:attrNameLst>
                                      </p:cBhvr>
                                      <p:to>
                                        <p:strVal val="visible"/>
                                      </p:to>
                                    </p:set>
                                    <p:animEffect transition="in" filter="wipe(right)">
                                      <p:cBhvr>
                                        <p:cTn id="12" dur="500"/>
                                        <p:tgtEl>
                                          <p:spTgt spid="109"/>
                                        </p:tgtEl>
                                      </p:cBhvr>
                                    </p:animEffect>
                                  </p:childTnLst>
                                </p:cTn>
                              </p:par>
                              <p:par>
                                <p:cTn id="13" presetID="22" presetClass="entr" presetSubtype="8" fill="hold" nodeType="withEffect">
                                  <p:stCondLst>
                                    <p:cond delay="280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500"/>
                                        <p:tgtEl>
                                          <p:spTgt spid="119"/>
                                        </p:tgtEl>
                                      </p:cBhvr>
                                    </p:animEffect>
                                  </p:childTnLst>
                                </p:cTn>
                              </p:par>
                              <p:par>
                                <p:cTn id="16" presetID="22" presetClass="entr" presetSubtype="8" fill="hold" nodeType="withEffect">
                                  <p:stCondLst>
                                    <p:cond delay="3000"/>
                                  </p:stCondLst>
                                  <p:childTnLst>
                                    <p:set>
                                      <p:cBhvr>
                                        <p:cTn id="17" dur="1" fill="hold">
                                          <p:stCondLst>
                                            <p:cond delay="0"/>
                                          </p:stCondLst>
                                        </p:cTn>
                                        <p:tgtEl>
                                          <p:spTgt spid="114"/>
                                        </p:tgtEl>
                                        <p:attrNameLst>
                                          <p:attrName>style.visibility</p:attrName>
                                        </p:attrNameLst>
                                      </p:cBhvr>
                                      <p:to>
                                        <p:strVal val="visible"/>
                                      </p:to>
                                    </p:set>
                                    <p:animEffect transition="in" filter="wipe(left)">
                                      <p:cBhvr>
                                        <p:cTn id="1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2"/>
          <p:cNvGrpSpPr/>
          <p:nvPr/>
        </p:nvGrpSpPr>
        <p:grpSpPr bwMode="auto">
          <a:xfrm>
            <a:off x="2237688" y="2659062"/>
            <a:ext cx="1979568" cy="1929586"/>
            <a:chOff x="0" y="0"/>
            <a:chExt cx="2389188" cy="2328862"/>
          </a:xfrm>
        </p:grpSpPr>
        <p:sp>
          <p:nvSpPr>
            <p:cNvPr id="41" name="Freeform 12"/>
            <p:cNvSpPr/>
            <p:nvPr/>
          </p:nvSpPr>
          <p:spPr bwMode="auto">
            <a:xfrm>
              <a:off x="52387" y="504825"/>
              <a:ext cx="725488" cy="1016000"/>
            </a:xfrm>
            <a:custGeom>
              <a:avLst/>
              <a:gdLst>
                <a:gd name="T0" fmla="*/ 124 w 193"/>
                <a:gd name="T1" fmla="*/ 262 h 270"/>
                <a:gd name="T2" fmla="*/ 169 w 193"/>
                <a:gd name="T3" fmla="*/ 257 h 270"/>
                <a:gd name="T4" fmla="*/ 193 w 193"/>
                <a:gd name="T5" fmla="*/ 240 h 270"/>
                <a:gd name="T6" fmla="*/ 166 w 193"/>
                <a:gd name="T7" fmla="*/ 262 h 270"/>
                <a:gd name="T8" fmla="*/ 121 w 193"/>
                <a:gd name="T9" fmla="*/ 267 h 270"/>
                <a:gd name="T10" fmla="*/ 10 w 193"/>
                <a:gd name="T11" fmla="*/ 148 h 270"/>
                <a:gd name="T12" fmla="*/ 46 w 193"/>
                <a:gd name="T13" fmla="*/ 0 h 270"/>
                <a:gd name="T14" fmla="*/ 14 w 193"/>
                <a:gd name="T15" fmla="*/ 143 h 270"/>
                <a:gd name="T16" fmla="*/ 124 w 193"/>
                <a:gd name="T1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70">
                  <a:moveTo>
                    <a:pt x="124" y="262"/>
                  </a:moveTo>
                  <a:cubicBezTo>
                    <a:pt x="140" y="265"/>
                    <a:pt x="156" y="263"/>
                    <a:pt x="169" y="257"/>
                  </a:cubicBezTo>
                  <a:cubicBezTo>
                    <a:pt x="179" y="253"/>
                    <a:pt x="187" y="247"/>
                    <a:pt x="193" y="240"/>
                  </a:cubicBezTo>
                  <a:cubicBezTo>
                    <a:pt x="187" y="249"/>
                    <a:pt x="177" y="257"/>
                    <a:pt x="166" y="262"/>
                  </a:cubicBezTo>
                  <a:cubicBezTo>
                    <a:pt x="152" y="267"/>
                    <a:pt x="137" y="270"/>
                    <a:pt x="121" y="267"/>
                  </a:cubicBezTo>
                  <a:cubicBezTo>
                    <a:pt x="72" y="258"/>
                    <a:pt x="24" y="208"/>
                    <a:pt x="10" y="148"/>
                  </a:cubicBezTo>
                  <a:cubicBezTo>
                    <a:pt x="0" y="98"/>
                    <a:pt x="14" y="46"/>
                    <a:pt x="46" y="0"/>
                  </a:cubicBezTo>
                  <a:cubicBezTo>
                    <a:pt x="16" y="44"/>
                    <a:pt x="3" y="95"/>
                    <a:pt x="14" y="143"/>
                  </a:cubicBezTo>
                  <a:cubicBezTo>
                    <a:pt x="27" y="203"/>
                    <a:pt x="75" y="253"/>
                    <a:pt x="124" y="2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42" name="Freeform 13"/>
            <p:cNvSpPr/>
            <p:nvPr/>
          </p:nvSpPr>
          <p:spPr bwMode="auto">
            <a:xfrm>
              <a:off x="854075" y="779462"/>
              <a:ext cx="1222375" cy="1512888"/>
            </a:xfrm>
            <a:custGeom>
              <a:avLst/>
              <a:gdLst>
                <a:gd name="T0" fmla="*/ 52 w 325"/>
                <a:gd name="T1" fmla="*/ 19 h 402"/>
                <a:gd name="T2" fmla="*/ 135 w 325"/>
                <a:gd name="T3" fmla="*/ 4 h 402"/>
                <a:gd name="T4" fmla="*/ 307 w 325"/>
                <a:gd name="T5" fmla="*/ 171 h 402"/>
                <a:gd name="T6" fmla="*/ 277 w 325"/>
                <a:gd name="T7" fmla="*/ 359 h 402"/>
                <a:gd name="T8" fmla="*/ 270 w 325"/>
                <a:gd name="T9" fmla="*/ 392 h 402"/>
                <a:gd name="T10" fmla="*/ 307 w 325"/>
                <a:gd name="T11" fmla="*/ 364 h 402"/>
                <a:gd name="T12" fmla="*/ 311 w 325"/>
                <a:gd name="T13" fmla="*/ 360 h 402"/>
                <a:gd name="T14" fmla="*/ 303 w 325"/>
                <a:gd name="T15" fmla="*/ 368 h 402"/>
                <a:gd name="T16" fmla="*/ 267 w 325"/>
                <a:gd name="T17" fmla="*/ 396 h 402"/>
                <a:gd name="T18" fmla="*/ 273 w 325"/>
                <a:gd name="T19" fmla="*/ 362 h 402"/>
                <a:gd name="T20" fmla="*/ 303 w 325"/>
                <a:gd name="T21" fmla="*/ 176 h 402"/>
                <a:gd name="T22" fmla="*/ 131 w 325"/>
                <a:gd name="T23" fmla="*/ 9 h 402"/>
                <a:gd name="T24" fmla="*/ 48 w 325"/>
                <a:gd name="T25" fmla="*/ 25 h 402"/>
                <a:gd name="T26" fmla="*/ 0 w 325"/>
                <a:gd name="T27" fmla="*/ 62 h 402"/>
                <a:gd name="T28" fmla="*/ 52 w 325"/>
                <a:gd name="T29" fmla="*/ 1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402">
                  <a:moveTo>
                    <a:pt x="52" y="19"/>
                  </a:moveTo>
                  <a:cubicBezTo>
                    <a:pt x="79" y="6"/>
                    <a:pt x="110" y="0"/>
                    <a:pt x="135" y="4"/>
                  </a:cubicBezTo>
                  <a:cubicBezTo>
                    <a:pt x="229" y="18"/>
                    <a:pt x="292" y="102"/>
                    <a:pt x="307" y="171"/>
                  </a:cubicBezTo>
                  <a:cubicBezTo>
                    <a:pt x="325" y="254"/>
                    <a:pt x="291" y="330"/>
                    <a:pt x="277" y="359"/>
                  </a:cubicBezTo>
                  <a:cubicBezTo>
                    <a:pt x="263" y="386"/>
                    <a:pt x="257" y="399"/>
                    <a:pt x="270" y="392"/>
                  </a:cubicBezTo>
                  <a:cubicBezTo>
                    <a:pt x="277" y="389"/>
                    <a:pt x="289" y="380"/>
                    <a:pt x="307" y="364"/>
                  </a:cubicBezTo>
                  <a:cubicBezTo>
                    <a:pt x="308" y="363"/>
                    <a:pt x="310" y="362"/>
                    <a:pt x="311" y="360"/>
                  </a:cubicBezTo>
                  <a:cubicBezTo>
                    <a:pt x="308" y="363"/>
                    <a:pt x="306" y="366"/>
                    <a:pt x="303" y="368"/>
                  </a:cubicBezTo>
                  <a:cubicBezTo>
                    <a:pt x="285" y="384"/>
                    <a:pt x="273" y="392"/>
                    <a:pt x="267" y="396"/>
                  </a:cubicBezTo>
                  <a:cubicBezTo>
                    <a:pt x="253" y="402"/>
                    <a:pt x="260" y="389"/>
                    <a:pt x="273" y="362"/>
                  </a:cubicBezTo>
                  <a:cubicBezTo>
                    <a:pt x="287" y="334"/>
                    <a:pt x="321" y="259"/>
                    <a:pt x="303" y="176"/>
                  </a:cubicBezTo>
                  <a:cubicBezTo>
                    <a:pt x="288" y="107"/>
                    <a:pt x="225" y="24"/>
                    <a:pt x="131" y="9"/>
                  </a:cubicBezTo>
                  <a:cubicBezTo>
                    <a:pt x="105" y="6"/>
                    <a:pt x="75" y="12"/>
                    <a:pt x="48" y="25"/>
                  </a:cubicBezTo>
                  <a:cubicBezTo>
                    <a:pt x="29" y="35"/>
                    <a:pt x="12" y="47"/>
                    <a:pt x="0" y="62"/>
                  </a:cubicBezTo>
                  <a:cubicBezTo>
                    <a:pt x="12" y="45"/>
                    <a:pt x="31" y="30"/>
                    <a:pt x="5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43" name="Freeform 19"/>
            <p:cNvSpPr/>
            <p:nvPr/>
          </p:nvSpPr>
          <p:spPr bwMode="auto">
            <a:xfrm>
              <a:off x="812800" y="801688"/>
              <a:ext cx="1249363" cy="1527174"/>
            </a:xfrm>
            <a:custGeom>
              <a:avLst/>
              <a:gdLst>
                <a:gd name="T0" fmla="*/ 44 w 332"/>
                <a:gd name="T1" fmla="*/ 36 h 406"/>
                <a:gd name="T2" fmla="*/ 0 w 332"/>
                <a:gd name="T3" fmla="*/ 67 h 406"/>
                <a:gd name="T4" fmla="*/ 15 w 332"/>
                <a:gd name="T5" fmla="*/ 51 h 406"/>
                <a:gd name="T6" fmla="*/ 59 w 332"/>
                <a:gd name="T7" fmla="*/ 19 h 406"/>
                <a:gd name="T8" fmla="*/ 142 w 332"/>
                <a:gd name="T9" fmla="*/ 3 h 406"/>
                <a:gd name="T10" fmla="*/ 314 w 332"/>
                <a:gd name="T11" fmla="*/ 170 h 406"/>
                <a:gd name="T12" fmla="*/ 284 w 332"/>
                <a:gd name="T13" fmla="*/ 356 h 406"/>
                <a:gd name="T14" fmla="*/ 278 w 332"/>
                <a:gd name="T15" fmla="*/ 390 h 406"/>
                <a:gd name="T16" fmla="*/ 314 w 332"/>
                <a:gd name="T17" fmla="*/ 362 h 406"/>
                <a:gd name="T18" fmla="*/ 302 w 332"/>
                <a:gd name="T19" fmla="*/ 373 h 406"/>
                <a:gd name="T20" fmla="*/ 265 w 332"/>
                <a:gd name="T21" fmla="*/ 399 h 406"/>
                <a:gd name="T22" fmla="*/ 271 w 332"/>
                <a:gd name="T23" fmla="*/ 367 h 406"/>
                <a:gd name="T24" fmla="*/ 301 w 332"/>
                <a:gd name="T25" fmla="*/ 185 h 406"/>
                <a:gd name="T26" fmla="*/ 127 w 332"/>
                <a:gd name="T27" fmla="*/ 20 h 406"/>
                <a:gd name="T28" fmla="*/ 44 w 332"/>
                <a:gd name="T29" fmla="*/ 3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06">
                  <a:moveTo>
                    <a:pt x="44" y="36"/>
                  </a:moveTo>
                  <a:cubicBezTo>
                    <a:pt x="27" y="44"/>
                    <a:pt x="12" y="55"/>
                    <a:pt x="0" y="67"/>
                  </a:cubicBezTo>
                  <a:cubicBezTo>
                    <a:pt x="5" y="62"/>
                    <a:pt x="10" y="57"/>
                    <a:pt x="15" y="51"/>
                  </a:cubicBezTo>
                  <a:cubicBezTo>
                    <a:pt x="27" y="38"/>
                    <a:pt x="42" y="28"/>
                    <a:pt x="59" y="19"/>
                  </a:cubicBezTo>
                  <a:cubicBezTo>
                    <a:pt x="86" y="6"/>
                    <a:pt x="116" y="0"/>
                    <a:pt x="142" y="3"/>
                  </a:cubicBezTo>
                  <a:cubicBezTo>
                    <a:pt x="236" y="18"/>
                    <a:pt x="299" y="101"/>
                    <a:pt x="314" y="170"/>
                  </a:cubicBezTo>
                  <a:cubicBezTo>
                    <a:pt x="332" y="253"/>
                    <a:pt x="298" y="328"/>
                    <a:pt x="284" y="356"/>
                  </a:cubicBezTo>
                  <a:cubicBezTo>
                    <a:pt x="271" y="383"/>
                    <a:pt x="264" y="396"/>
                    <a:pt x="278" y="390"/>
                  </a:cubicBezTo>
                  <a:cubicBezTo>
                    <a:pt x="284" y="386"/>
                    <a:pt x="296" y="378"/>
                    <a:pt x="314" y="362"/>
                  </a:cubicBezTo>
                  <a:cubicBezTo>
                    <a:pt x="310" y="365"/>
                    <a:pt x="306" y="369"/>
                    <a:pt x="302" y="373"/>
                  </a:cubicBezTo>
                  <a:cubicBezTo>
                    <a:pt x="284" y="388"/>
                    <a:pt x="272" y="396"/>
                    <a:pt x="265" y="399"/>
                  </a:cubicBezTo>
                  <a:cubicBezTo>
                    <a:pt x="252" y="406"/>
                    <a:pt x="258" y="394"/>
                    <a:pt x="271" y="367"/>
                  </a:cubicBezTo>
                  <a:cubicBezTo>
                    <a:pt x="285" y="339"/>
                    <a:pt x="319" y="266"/>
                    <a:pt x="301" y="185"/>
                  </a:cubicBezTo>
                  <a:cubicBezTo>
                    <a:pt x="285" y="117"/>
                    <a:pt x="222" y="34"/>
                    <a:pt x="127" y="20"/>
                  </a:cubicBezTo>
                  <a:cubicBezTo>
                    <a:pt x="101" y="16"/>
                    <a:pt x="71" y="22"/>
                    <a:pt x="44" y="36"/>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44" name="Freeform 20"/>
            <p:cNvSpPr/>
            <p:nvPr/>
          </p:nvSpPr>
          <p:spPr bwMode="auto">
            <a:xfrm>
              <a:off x="0" y="414338"/>
              <a:ext cx="758825" cy="1155700"/>
            </a:xfrm>
            <a:custGeom>
              <a:avLst/>
              <a:gdLst>
                <a:gd name="T0" fmla="*/ 78 w 202"/>
                <a:gd name="T1" fmla="*/ 0 h 307"/>
                <a:gd name="T2" fmla="*/ 24 w 202"/>
                <a:gd name="T3" fmla="*/ 172 h 307"/>
                <a:gd name="T4" fmla="*/ 135 w 202"/>
                <a:gd name="T5" fmla="*/ 291 h 307"/>
                <a:gd name="T6" fmla="*/ 180 w 202"/>
                <a:gd name="T7" fmla="*/ 286 h 307"/>
                <a:gd name="T8" fmla="*/ 202 w 202"/>
                <a:gd name="T9" fmla="*/ 271 h 307"/>
                <a:gd name="T10" fmla="*/ 188 w 202"/>
                <a:gd name="T11" fmla="*/ 285 h 307"/>
                <a:gd name="T12" fmla="*/ 166 w 202"/>
                <a:gd name="T13" fmla="*/ 299 h 307"/>
                <a:gd name="T14" fmla="*/ 122 w 202"/>
                <a:gd name="T15" fmla="*/ 304 h 307"/>
                <a:gd name="T16" fmla="*/ 13 w 202"/>
                <a:gd name="T17" fmla="*/ 187 h 307"/>
                <a:gd name="T18" fmla="*/ 64 w 202"/>
                <a:gd name="T19" fmla="*/ 16 h 307"/>
                <a:gd name="T20" fmla="*/ 78 w 202"/>
                <a:gd name="T2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07">
                  <a:moveTo>
                    <a:pt x="78" y="0"/>
                  </a:moveTo>
                  <a:cubicBezTo>
                    <a:pt x="34" y="51"/>
                    <a:pt x="12" y="114"/>
                    <a:pt x="24" y="172"/>
                  </a:cubicBezTo>
                  <a:cubicBezTo>
                    <a:pt x="38" y="232"/>
                    <a:pt x="86" y="282"/>
                    <a:pt x="135" y="291"/>
                  </a:cubicBezTo>
                  <a:cubicBezTo>
                    <a:pt x="151" y="294"/>
                    <a:pt x="166" y="291"/>
                    <a:pt x="180" y="286"/>
                  </a:cubicBezTo>
                  <a:cubicBezTo>
                    <a:pt x="188" y="282"/>
                    <a:pt x="196" y="277"/>
                    <a:pt x="202" y="271"/>
                  </a:cubicBezTo>
                  <a:cubicBezTo>
                    <a:pt x="197" y="275"/>
                    <a:pt x="193" y="280"/>
                    <a:pt x="188" y="285"/>
                  </a:cubicBezTo>
                  <a:cubicBezTo>
                    <a:pt x="182" y="291"/>
                    <a:pt x="175" y="296"/>
                    <a:pt x="166" y="299"/>
                  </a:cubicBezTo>
                  <a:cubicBezTo>
                    <a:pt x="153" y="305"/>
                    <a:pt x="138" y="307"/>
                    <a:pt x="122" y="304"/>
                  </a:cubicBezTo>
                  <a:cubicBezTo>
                    <a:pt x="74" y="295"/>
                    <a:pt x="26" y="245"/>
                    <a:pt x="13" y="187"/>
                  </a:cubicBezTo>
                  <a:cubicBezTo>
                    <a:pt x="0" y="129"/>
                    <a:pt x="21" y="67"/>
                    <a:pt x="64" y="16"/>
                  </a:cubicBezTo>
                  <a:cubicBezTo>
                    <a:pt x="69" y="11"/>
                    <a:pt x="73" y="5"/>
                    <a:pt x="78" y="0"/>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45" name="Freeform 23"/>
            <p:cNvSpPr/>
            <p:nvPr/>
          </p:nvSpPr>
          <p:spPr bwMode="auto">
            <a:xfrm>
              <a:off x="63500" y="0"/>
              <a:ext cx="2325688" cy="2279649"/>
            </a:xfrm>
            <a:custGeom>
              <a:avLst/>
              <a:gdLst>
                <a:gd name="T0" fmla="*/ 315 w 618"/>
                <a:gd name="T1" fmla="*/ 5 h 606"/>
                <a:gd name="T2" fmla="*/ 616 w 618"/>
                <a:gd name="T3" fmla="*/ 332 h 606"/>
                <a:gd name="T4" fmla="*/ 521 w 618"/>
                <a:gd name="T5" fmla="*/ 567 h 606"/>
                <a:gd name="T6" fmla="*/ 517 w 618"/>
                <a:gd name="T7" fmla="*/ 571 h 606"/>
                <a:gd name="T8" fmla="*/ 480 w 618"/>
                <a:gd name="T9" fmla="*/ 599 h 606"/>
                <a:gd name="T10" fmla="*/ 487 w 618"/>
                <a:gd name="T11" fmla="*/ 566 h 606"/>
                <a:gd name="T12" fmla="*/ 517 w 618"/>
                <a:gd name="T13" fmla="*/ 378 h 606"/>
                <a:gd name="T14" fmla="*/ 345 w 618"/>
                <a:gd name="T15" fmla="*/ 211 h 606"/>
                <a:gd name="T16" fmla="*/ 262 w 618"/>
                <a:gd name="T17" fmla="*/ 226 h 606"/>
                <a:gd name="T18" fmla="*/ 210 w 618"/>
                <a:gd name="T19" fmla="*/ 269 h 606"/>
                <a:gd name="T20" fmla="*/ 196 w 618"/>
                <a:gd name="T21" fmla="*/ 338 h 606"/>
                <a:gd name="T22" fmla="*/ 190 w 618"/>
                <a:gd name="T23" fmla="*/ 374 h 606"/>
                <a:gd name="T24" fmla="*/ 166 w 618"/>
                <a:gd name="T25" fmla="*/ 391 h 606"/>
                <a:gd name="T26" fmla="*/ 121 w 618"/>
                <a:gd name="T27" fmla="*/ 396 h 606"/>
                <a:gd name="T28" fmla="*/ 11 w 618"/>
                <a:gd name="T29" fmla="*/ 277 h 606"/>
                <a:gd name="T30" fmla="*/ 43 w 618"/>
                <a:gd name="T31" fmla="*/ 134 h 606"/>
                <a:gd name="T32" fmla="*/ 159 w 618"/>
                <a:gd name="T33" fmla="*/ 35 h 606"/>
                <a:gd name="T34" fmla="*/ 315 w 618"/>
                <a:gd name="T35" fmla="*/ 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606">
                  <a:moveTo>
                    <a:pt x="315" y="5"/>
                  </a:moveTo>
                  <a:cubicBezTo>
                    <a:pt x="494" y="26"/>
                    <a:pt x="614" y="205"/>
                    <a:pt x="616" y="332"/>
                  </a:cubicBezTo>
                  <a:cubicBezTo>
                    <a:pt x="618" y="446"/>
                    <a:pt x="556" y="533"/>
                    <a:pt x="521" y="567"/>
                  </a:cubicBezTo>
                  <a:cubicBezTo>
                    <a:pt x="520" y="569"/>
                    <a:pt x="518" y="570"/>
                    <a:pt x="517" y="571"/>
                  </a:cubicBezTo>
                  <a:cubicBezTo>
                    <a:pt x="499" y="587"/>
                    <a:pt x="487" y="596"/>
                    <a:pt x="480" y="599"/>
                  </a:cubicBezTo>
                  <a:cubicBezTo>
                    <a:pt x="467" y="606"/>
                    <a:pt x="473" y="593"/>
                    <a:pt x="487" y="566"/>
                  </a:cubicBezTo>
                  <a:cubicBezTo>
                    <a:pt x="501" y="537"/>
                    <a:pt x="535" y="461"/>
                    <a:pt x="517" y="378"/>
                  </a:cubicBezTo>
                  <a:cubicBezTo>
                    <a:pt x="502" y="309"/>
                    <a:pt x="439" y="225"/>
                    <a:pt x="345" y="211"/>
                  </a:cubicBezTo>
                  <a:cubicBezTo>
                    <a:pt x="320" y="207"/>
                    <a:pt x="289" y="213"/>
                    <a:pt x="262" y="226"/>
                  </a:cubicBezTo>
                  <a:cubicBezTo>
                    <a:pt x="241" y="237"/>
                    <a:pt x="222" y="252"/>
                    <a:pt x="210" y="269"/>
                  </a:cubicBezTo>
                  <a:cubicBezTo>
                    <a:pt x="194" y="289"/>
                    <a:pt x="187" y="313"/>
                    <a:pt x="196" y="338"/>
                  </a:cubicBezTo>
                  <a:cubicBezTo>
                    <a:pt x="201" y="351"/>
                    <a:pt x="198" y="363"/>
                    <a:pt x="190" y="374"/>
                  </a:cubicBezTo>
                  <a:cubicBezTo>
                    <a:pt x="184" y="381"/>
                    <a:pt x="176" y="387"/>
                    <a:pt x="166" y="391"/>
                  </a:cubicBezTo>
                  <a:cubicBezTo>
                    <a:pt x="153" y="397"/>
                    <a:pt x="137" y="399"/>
                    <a:pt x="121" y="396"/>
                  </a:cubicBezTo>
                  <a:cubicBezTo>
                    <a:pt x="72" y="387"/>
                    <a:pt x="24" y="337"/>
                    <a:pt x="11" y="277"/>
                  </a:cubicBezTo>
                  <a:cubicBezTo>
                    <a:pt x="0" y="229"/>
                    <a:pt x="13" y="178"/>
                    <a:pt x="43" y="134"/>
                  </a:cubicBezTo>
                  <a:cubicBezTo>
                    <a:pt x="70" y="94"/>
                    <a:pt x="111" y="59"/>
                    <a:pt x="159" y="35"/>
                  </a:cubicBezTo>
                  <a:cubicBezTo>
                    <a:pt x="207" y="11"/>
                    <a:pt x="261" y="0"/>
                    <a:pt x="315" y="5"/>
                  </a:cubicBezTo>
                  <a:close/>
                </a:path>
              </a:pathLst>
            </a:custGeom>
            <a:gradFill rotWithShape="1">
              <a:gsLst>
                <a:gs pos="0">
                  <a:srgbClr val="FFAA01"/>
                </a:gs>
                <a:gs pos="50000">
                  <a:srgbClr val="FF7711"/>
                </a:gs>
                <a:gs pos="100000">
                  <a:srgbClr val="FFAA0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46" name="Group 8"/>
          <p:cNvGrpSpPr/>
          <p:nvPr/>
        </p:nvGrpSpPr>
        <p:grpSpPr bwMode="auto">
          <a:xfrm>
            <a:off x="4081782" y="2059114"/>
            <a:ext cx="1218651" cy="1633637"/>
            <a:chOff x="0" y="0"/>
            <a:chExt cx="944563" cy="1971676"/>
          </a:xfrm>
        </p:grpSpPr>
        <p:sp>
          <p:nvSpPr>
            <p:cNvPr id="47" name="Freeform 6"/>
            <p:cNvSpPr/>
            <p:nvPr/>
          </p:nvSpPr>
          <p:spPr bwMode="auto">
            <a:xfrm>
              <a:off x="519113" y="225426"/>
              <a:ext cx="266700" cy="139700"/>
            </a:xfrm>
            <a:custGeom>
              <a:avLst/>
              <a:gdLst>
                <a:gd name="T0" fmla="*/ 67 w 71"/>
                <a:gd name="T1" fmla="*/ 7 h 37"/>
                <a:gd name="T2" fmla="*/ 57 w 71"/>
                <a:gd name="T3" fmla="*/ 7 h 37"/>
                <a:gd name="T4" fmla="*/ 32 w 71"/>
                <a:gd name="T5" fmla="*/ 8 h 37"/>
                <a:gd name="T6" fmla="*/ 0 w 71"/>
                <a:gd name="T7" fmla="*/ 37 h 37"/>
                <a:gd name="T8" fmla="*/ 3 w 71"/>
                <a:gd name="T9" fmla="*/ 30 h 37"/>
                <a:gd name="T10" fmla="*/ 35 w 71"/>
                <a:gd name="T11" fmla="*/ 3 h 37"/>
                <a:gd name="T12" fmla="*/ 59 w 71"/>
                <a:gd name="T13" fmla="*/ 2 h 37"/>
                <a:gd name="T14" fmla="*/ 69 w 71"/>
                <a:gd name="T15" fmla="*/ 2 h 37"/>
                <a:gd name="T16" fmla="*/ 71 w 71"/>
                <a:gd name="T17" fmla="*/ 1 h 37"/>
                <a:gd name="T18" fmla="*/ 69 w 71"/>
                <a:gd name="T19" fmla="*/ 6 h 37"/>
                <a:gd name="T20" fmla="*/ 67 w 71"/>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37">
                  <a:moveTo>
                    <a:pt x="67" y="7"/>
                  </a:moveTo>
                  <a:cubicBezTo>
                    <a:pt x="65" y="8"/>
                    <a:pt x="62" y="7"/>
                    <a:pt x="57" y="7"/>
                  </a:cubicBezTo>
                  <a:cubicBezTo>
                    <a:pt x="52" y="7"/>
                    <a:pt x="42" y="6"/>
                    <a:pt x="32" y="8"/>
                  </a:cubicBezTo>
                  <a:cubicBezTo>
                    <a:pt x="21" y="12"/>
                    <a:pt x="9" y="19"/>
                    <a:pt x="0" y="37"/>
                  </a:cubicBezTo>
                  <a:cubicBezTo>
                    <a:pt x="1" y="35"/>
                    <a:pt x="2" y="33"/>
                    <a:pt x="3" y="30"/>
                  </a:cubicBezTo>
                  <a:cubicBezTo>
                    <a:pt x="12" y="13"/>
                    <a:pt x="24" y="5"/>
                    <a:pt x="35" y="3"/>
                  </a:cubicBezTo>
                  <a:cubicBezTo>
                    <a:pt x="44" y="0"/>
                    <a:pt x="54" y="2"/>
                    <a:pt x="59" y="2"/>
                  </a:cubicBezTo>
                  <a:cubicBezTo>
                    <a:pt x="63" y="2"/>
                    <a:pt x="67" y="3"/>
                    <a:pt x="69" y="2"/>
                  </a:cubicBezTo>
                  <a:cubicBezTo>
                    <a:pt x="70" y="2"/>
                    <a:pt x="70" y="2"/>
                    <a:pt x="71" y="1"/>
                  </a:cubicBezTo>
                  <a:cubicBezTo>
                    <a:pt x="70" y="2"/>
                    <a:pt x="70" y="4"/>
                    <a:pt x="69" y="6"/>
                  </a:cubicBezTo>
                  <a:cubicBezTo>
                    <a:pt x="69" y="6"/>
                    <a:pt x="68" y="7"/>
                    <a:pt x="67"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48" name="Freeform 7"/>
            <p:cNvSpPr/>
            <p:nvPr/>
          </p:nvSpPr>
          <p:spPr bwMode="auto">
            <a:xfrm>
              <a:off x="1" y="109538"/>
              <a:ext cx="881062" cy="1862137"/>
            </a:xfrm>
            <a:custGeom>
              <a:avLst/>
              <a:gdLst>
                <a:gd name="T0" fmla="*/ 53 w 234"/>
                <a:gd name="T1" fmla="*/ 7 h 495"/>
                <a:gd name="T2" fmla="*/ 58 w 234"/>
                <a:gd name="T3" fmla="*/ 0 h 495"/>
                <a:gd name="T4" fmla="*/ 60 w 234"/>
                <a:gd name="T5" fmla="*/ 321 h 495"/>
                <a:gd name="T6" fmla="*/ 219 w 234"/>
                <a:gd name="T7" fmla="*/ 435 h 495"/>
                <a:gd name="T8" fmla="*/ 229 w 234"/>
                <a:gd name="T9" fmla="*/ 420 h 495"/>
                <a:gd name="T10" fmla="*/ 234 w 234"/>
                <a:gd name="T11" fmla="*/ 410 h 495"/>
                <a:gd name="T12" fmla="*/ 229 w 234"/>
                <a:gd name="T13" fmla="*/ 421 h 495"/>
                <a:gd name="T14" fmla="*/ 224 w 234"/>
                <a:gd name="T15" fmla="*/ 431 h 495"/>
                <a:gd name="T16" fmla="*/ 213 w 234"/>
                <a:gd name="T17" fmla="*/ 446 h 495"/>
                <a:gd name="T18" fmla="*/ 50 w 234"/>
                <a:gd name="T19" fmla="*/ 335 h 495"/>
                <a:gd name="T20" fmla="*/ 53 w 234"/>
                <a:gd name="T21" fmla="*/ 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495">
                  <a:moveTo>
                    <a:pt x="53" y="7"/>
                  </a:moveTo>
                  <a:cubicBezTo>
                    <a:pt x="55" y="4"/>
                    <a:pt x="57" y="2"/>
                    <a:pt x="58" y="0"/>
                  </a:cubicBezTo>
                  <a:cubicBezTo>
                    <a:pt x="21" y="50"/>
                    <a:pt x="9" y="180"/>
                    <a:pt x="60" y="321"/>
                  </a:cubicBezTo>
                  <a:cubicBezTo>
                    <a:pt x="101" y="437"/>
                    <a:pt x="177" y="482"/>
                    <a:pt x="219" y="435"/>
                  </a:cubicBezTo>
                  <a:cubicBezTo>
                    <a:pt x="222" y="431"/>
                    <a:pt x="226" y="426"/>
                    <a:pt x="229" y="420"/>
                  </a:cubicBezTo>
                  <a:cubicBezTo>
                    <a:pt x="231" y="417"/>
                    <a:pt x="232" y="413"/>
                    <a:pt x="234" y="410"/>
                  </a:cubicBezTo>
                  <a:cubicBezTo>
                    <a:pt x="233" y="413"/>
                    <a:pt x="231" y="417"/>
                    <a:pt x="229" y="421"/>
                  </a:cubicBezTo>
                  <a:cubicBezTo>
                    <a:pt x="228" y="424"/>
                    <a:pt x="226" y="428"/>
                    <a:pt x="224" y="431"/>
                  </a:cubicBezTo>
                  <a:cubicBezTo>
                    <a:pt x="220" y="437"/>
                    <a:pt x="217" y="442"/>
                    <a:pt x="213" y="446"/>
                  </a:cubicBezTo>
                  <a:cubicBezTo>
                    <a:pt x="170" y="495"/>
                    <a:pt x="92" y="451"/>
                    <a:pt x="50" y="335"/>
                  </a:cubicBezTo>
                  <a:cubicBezTo>
                    <a:pt x="0" y="193"/>
                    <a:pt x="14" y="59"/>
                    <a:pt x="53"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86" name="Freeform 8"/>
            <p:cNvSpPr/>
            <p:nvPr/>
          </p:nvSpPr>
          <p:spPr bwMode="auto">
            <a:xfrm>
              <a:off x="530226" y="214313"/>
              <a:ext cx="255587" cy="131763"/>
            </a:xfrm>
            <a:custGeom>
              <a:avLst/>
              <a:gdLst>
                <a:gd name="T0" fmla="*/ 33 w 68"/>
                <a:gd name="T1" fmla="*/ 3 h 35"/>
                <a:gd name="T2" fmla="*/ 57 w 68"/>
                <a:gd name="T3" fmla="*/ 2 h 35"/>
                <a:gd name="T4" fmla="*/ 66 w 68"/>
                <a:gd name="T5" fmla="*/ 2 h 35"/>
                <a:gd name="T6" fmla="*/ 67 w 68"/>
                <a:gd name="T7" fmla="*/ 2 h 35"/>
                <a:gd name="T8" fmla="*/ 66 w 68"/>
                <a:gd name="T9" fmla="*/ 5 h 35"/>
                <a:gd name="T10" fmla="*/ 56 w 68"/>
                <a:gd name="T11" fmla="*/ 5 h 35"/>
                <a:gd name="T12" fmla="*/ 32 w 68"/>
                <a:gd name="T13" fmla="*/ 6 h 35"/>
                <a:gd name="T14" fmla="*/ 0 w 68"/>
                <a:gd name="T15" fmla="*/ 35 h 35"/>
                <a:gd name="T16" fmla="*/ 1 w 68"/>
                <a:gd name="T17" fmla="*/ 31 h 35"/>
                <a:gd name="T18" fmla="*/ 33 w 68"/>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5">
                  <a:moveTo>
                    <a:pt x="33" y="3"/>
                  </a:moveTo>
                  <a:cubicBezTo>
                    <a:pt x="42" y="0"/>
                    <a:pt x="52" y="2"/>
                    <a:pt x="57" y="2"/>
                  </a:cubicBezTo>
                  <a:cubicBezTo>
                    <a:pt x="61" y="3"/>
                    <a:pt x="64" y="3"/>
                    <a:pt x="66" y="2"/>
                  </a:cubicBezTo>
                  <a:cubicBezTo>
                    <a:pt x="67" y="3"/>
                    <a:pt x="67" y="2"/>
                    <a:pt x="67" y="2"/>
                  </a:cubicBezTo>
                  <a:cubicBezTo>
                    <a:pt x="68" y="4"/>
                    <a:pt x="67" y="5"/>
                    <a:pt x="66" y="5"/>
                  </a:cubicBezTo>
                  <a:cubicBezTo>
                    <a:pt x="64" y="6"/>
                    <a:pt x="60" y="5"/>
                    <a:pt x="56" y="5"/>
                  </a:cubicBezTo>
                  <a:cubicBezTo>
                    <a:pt x="51" y="5"/>
                    <a:pt x="41" y="3"/>
                    <a:pt x="32" y="6"/>
                  </a:cubicBezTo>
                  <a:cubicBezTo>
                    <a:pt x="20" y="8"/>
                    <a:pt x="8" y="16"/>
                    <a:pt x="0" y="35"/>
                  </a:cubicBezTo>
                  <a:cubicBezTo>
                    <a:pt x="0" y="33"/>
                    <a:pt x="0" y="32"/>
                    <a:pt x="1" y="31"/>
                  </a:cubicBezTo>
                  <a:cubicBezTo>
                    <a:pt x="9" y="13"/>
                    <a:pt x="21" y="5"/>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87" name="Freeform 9"/>
            <p:cNvSpPr/>
            <p:nvPr/>
          </p:nvSpPr>
          <p:spPr bwMode="auto">
            <a:xfrm>
              <a:off x="46038" y="139700"/>
              <a:ext cx="830263" cy="1782763"/>
            </a:xfrm>
            <a:custGeom>
              <a:avLst/>
              <a:gdLst>
                <a:gd name="T0" fmla="*/ 48 w 221"/>
                <a:gd name="T1" fmla="*/ 313 h 474"/>
                <a:gd name="T2" fmla="*/ 41 w 221"/>
                <a:gd name="T3" fmla="*/ 0 h 474"/>
                <a:gd name="T4" fmla="*/ 51 w 221"/>
                <a:gd name="T5" fmla="*/ 308 h 474"/>
                <a:gd name="T6" fmla="*/ 209 w 221"/>
                <a:gd name="T7" fmla="*/ 423 h 474"/>
                <a:gd name="T8" fmla="*/ 219 w 221"/>
                <a:gd name="T9" fmla="*/ 408 h 474"/>
                <a:gd name="T10" fmla="*/ 221 w 221"/>
                <a:gd name="T11" fmla="*/ 403 h 474"/>
                <a:gd name="T12" fmla="*/ 217 w 221"/>
                <a:gd name="T13" fmla="*/ 412 h 474"/>
                <a:gd name="T14" fmla="*/ 207 w 221"/>
                <a:gd name="T15" fmla="*/ 427 h 474"/>
                <a:gd name="T16" fmla="*/ 48 w 221"/>
                <a:gd name="T17" fmla="*/ 31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74">
                  <a:moveTo>
                    <a:pt x="48" y="313"/>
                  </a:moveTo>
                  <a:cubicBezTo>
                    <a:pt x="0" y="179"/>
                    <a:pt x="8" y="55"/>
                    <a:pt x="41" y="0"/>
                  </a:cubicBezTo>
                  <a:cubicBezTo>
                    <a:pt x="10" y="56"/>
                    <a:pt x="4" y="178"/>
                    <a:pt x="51" y="308"/>
                  </a:cubicBezTo>
                  <a:cubicBezTo>
                    <a:pt x="92" y="424"/>
                    <a:pt x="168" y="469"/>
                    <a:pt x="209" y="423"/>
                  </a:cubicBezTo>
                  <a:cubicBezTo>
                    <a:pt x="212" y="418"/>
                    <a:pt x="216" y="413"/>
                    <a:pt x="219" y="408"/>
                  </a:cubicBezTo>
                  <a:cubicBezTo>
                    <a:pt x="220" y="406"/>
                    <a:pt x="221" y="405"/>
                    <a:pt x="221" y="403"/>
                  </a:cubicBezTo>
                  <a:cubicBezTo>
                    <a:pt x="220" y="406"/>
                    <a:pt x="218" y="409"/>
                    <a:pt x="217" y="412"/>
                  </a:cubicBezTo>
                  <a:cubicBezTo>
                    <a:pt x="214" y="418"/>
                    <a:pt x="210" y="423"/>
                    <a:pt x="207" y="427"/>
                  </a:cubicBezTo>
                  <a:cubicBezTo>
                    <a:pt x="165" y="474"/>
                    <a:pt x="89" y="429"/>
                    <a:pt x="48" y="3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88" name="Freeform 21"/>
            <p:cNvSpPr/>
            <p:nvPr/>
          </p:nvSpPr>
          <p:spPr bwMode="auto">
            <a:xfrm>
              <a:off x="60326" y="1"/>
              <a:ext cx="884237" cy="1903411"/>
            </a:xfrm>
            <a:custGeom>
              <a:avLst/>
              <a:gdLst>
                <a:gd name="T0" fmla="*/ 205 w 235"/>
                <a:gd name="T1" fmla="*/ 460 h 506"/>
                <a:gd name="T2" fmla="*/ 47 w 235"/>
                <a:gd name="T3" fmla="*/ 345 h 506"/>
                <a:gd name="T4" fmla="*/ 37 w 235"/>
                <a:gd name="T5" fmla="*/ 37 h 506"/>
                <a:gd name="T6" fmla="*/ 55 w 235"/>
                <a:gd name="T7" fmla="*/ 16 h 506"/>
                <a:gd name="T8" fmla="*/ 85 w 235"/>
                <a:gd name="T9" fmla="*/ 4 h 506"/>
                <a:gd name="T10" fmla="*/ 170 w 235"/>
                <a:gd name="T11" fmla="*/ 36 h 506"/>
                <a:gd name="T12" fmla="*/ 192 w 235"/>
                <a:gd name="T13" fmla="*/ 59 h 506"/>
                <a:gd name="T14" fmla="*/ 191 w 235"/>
                <a:gd name="T15" fmla="*/ 59 h 506"/>
                <a:gd name="T16" fmla="*/ 182 w 235"/>
                <a:gd name="T17" fmla="*/ 59 h 506"/>
                <a:gd name="T18" fmla="*/ 158 w 235"/>
                <a:gd name="T19" fmla="*/ 60 h 506"/>
                <a:gd name="T20" fmla="*/ 126 w 235"/>
                <a:gd name="T21" fmla="*/ 88 h 506"/>
                <a:gd name="T22" fmla="*/ 125 w 235"/>
                <a:gd name="T23" fmla="*/ 92 h 506"/>
                <a:gd name="T24" fmla="*/ 124 w 235"/>
                <a:gd name="T25" fmla="*/ 92 h 506"/>
                <a:gd name="T26" fmla="*/ 131 w 235"/>
                <a:gd name="T27" fmla="*/ 261 h 506"/>
                <a:gd name="T28" fmla="*/ 195 w 235"/>
                <a:gd name="T29" fmla="*/ 328 h 506"/>
                <a:gd name="T30" fmla="*/ 201 w 235"/>
                <a:gd name="T31" fmla="*/ 319 h 506"/>
                <a:gd name="T32" fmla="*/ 204 w 235"/>
                <a:gd name="T33" fmla="*/ 313 h 506"/>
                <a:gd name="T34" fmla="*/ 230 w 235"/>
                <a:gd name="T35" fmla="*/ 347 h 506"/>
                <a:gd name="T36" fmla="*/ 217 w 235"/>
                <a:gd name="T37" fmla="*/ 440 h 506"/>
                <a:gd name="T38" fmla="*/ 215 w 235"/>
                <a:gd name="T39" fmla="*/ 445 h 506"/>
                <a:gd name="T40" fmla="*/ 205 w 235"/>
                <a:gd name="T41" fmla="*/ 46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506">
                  <a:moveTo>
                    <a:pt x="205" y="460"/>
                  </a:moveTo>
                  <a:cubicBezTo>
                    <a:pt x="164" y="506"/>
                    <a:pt x="88" y="461"/>
                    <a:pt x="47" y="345"/>
                  </a:cubicBezTo>
                  <a:cubicBezTo>
                    <a:pt x="0" y="215"/>
                    <a:pt x="6" y="93"/>
                    <a:pt x="37" y="37"/>
                  </a:cubicBezTo>
                  <a:cubicBezTo>
                    <a:pt x="42" y="28"/>
                    <a:pt x="49" y="21"/>
                    <a:pt x="55" y="16"/>
                  </a:cubicBezTo>
                  <a:cubicBezTo>
                    <a:pt x="65" y="9"/>
                    <a:pt x="75" y="6"/>
                    <a:pt x="85" y="4"/>
                  </a:cubicBezTo>
                  <a:cubicBezTo>
                    <a:pt x="118" y="0"/>
                    <a:pt x="155" y="22"/>
                    <a:pt x="170" y="36"/>
                  </a:cubicBezTo>
                  <a:cubicBezTo>
                    <a:pt x="185" y="48"/>
                    <a:pt x="191" y="55"/>
                    <a:pt x="192" y="59"/>
                  </a:cubicBezTo>
                  <a:cubicBezTo>
                    <a:pt x="192" y="59"/>
                    <a:pt x="192" y="60"/>
                    <a:pt x="191" y="59"/>
                  </a:cubicBezTo>
                  <a:cubicBezTo>
                    <a:pt x="189" y="60"/>
                    <a:pt x="186" y="60"/>
                    <a:pt x="182" y="59"/>
                  </a:cubicBezTo>
                  <a:cubicBezTo>
                    <a:pt x="177" y="59"/>
                    <a:pt x="167" y="57"/>
                    <a:pt x="158" y="60"/>
                  </a:cubicBezTo>
                  <a:cubicBezTo>
                    <a:pt x="146" y="62"/>
                    <a:pt x="134" y="70"/>
                    <a:pt x="126" y="88"/>
                  </a:cubicBezTo>
                  <a:cubicBezTo>
                    <a:pt x="125" y="89"/>
                    <a:pt x="125" y="90"/>
                    <a:pt x="125" y="92"/>
                  </a:cubicBezTo>
                  <a:cubicBezTo>
                    <a:pt x="124" y="92"/>
                    <a:pt x="124" y="92"/>
                    <a:pt x="124" y="92"/>
                  </a:cubicBezTo>
                  <a:cubicBezTo>
                    <a:pt x="111" y="122"/>
                    <a:pt x="108" y="188"/>
                    <a:pt x="131" y="261"/>
                  </a:cubicBezTo>
                  <a:cubicBezTo>
                    <a:pt x="145" y="303"/>
                    <a:pt x="177" y="345"/>
                    <a:pt x="195" y="328"/>
                  </a:cubicBezTo>
                  <a:cubicBezTo>
                    <a:pt x="197" y="326"/>
                    <a:pt x="199" y="323"/>
                    <a:pt x="201" y="319"/>
                  </a:cubicBezTo>
                  <a:cubicBezTo>
                    <a:pt x="202" y="316"/>
                    <a:pt x="203" y="315"/>
                    <a:pt x="204" y="313"/>
                  </a:cubicBezTo>
                  <a:cubicBezTo>
                    <a:pt x="212" y="306"/>
                    <a:pt x="226" y="322"/>
                    <a:pt x="230" y="347"/>
                  </a:cubicBezTo>
                  <a:cubicBezTo>
                    <a:pt x="235" y="376"/>
                    <a:pt x="229" y="413"/>
                    <a:pt x="217" y="440"/>
                  </a:cubicBezTo>
                  <a:cubicBezTo>
                    <a:pt x="217" y="442"/>
                    <a:pt x="216" y="443"/>
                    <a:pt x="215" y="445"/>
                  </a:cubicBezTo>
                  <a:cubicBezTo>
                    <a:pt x="212" y="450"/>
                    <a:pt x="208" y="455"/>
                    <a:pt x="205" y="460"/>
                  </a:cubicBezTo>
                  <a:close/>
                </a:path>
              </a:pathLst>
            </a:custGeom>
            <a:gradFill rotWithShape="1">
              <a:gsLst>
                <a:gs pos="0">
                  <a:srgbClr val="006A96"/>
                </a:gs>
                <a:gs pos="50000">
                  <a:srgbClr val="009AD9"/>
                </a:gs>
                <a:gs pos="100000">
                  <a:srgbClr val="00B8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89" name="Freeform 24"/>
            <p:cNvSpPr/>
            <p:nvPr/>
          </p:nvSpPr>
          <p:spPr bwMode="auto">
            <a:xfrm>
              <a:off x="87313" y="1"/>
              <a:ext cx="857250" cy="1793874"/>
            </a:xfrm>
            <a:custGeom>
              <a:avLst/>
              <a:gdLst>
                <a:gd name="T0" fmla="*/ 30 w 228"/>
                <a:gd name="T1" fmla="*/ 37 h 477"/>
                <a:gd name="T2" fmla="*/ 48 w 228"/>
                <a:gd name="T3" fmla="*/ 16 h 477"/>
                <a:gd name="T4" fmla="*/ 78 w 228"/>
                <a:gd name="T5" fmla="*/ 4 h 477"/>
                <a:gd name="T6" fmla="*/ 163 w 228"/>
                <a:gd name="T7" fmla="*/ 36 h 477"/>
                <a:gd name="T8" fmla="*/ 185 w 228"/>
                <a:gd name="T9" fmla="*/ 59 h 477"/>
                <a:gd name="T10" fmla="*/ 184 w 228"/>
                <a:gd name="T11" fmla="*/ 59 h 477"/>
                <a:gd name="T12" fmla="*/ 175 w 228"/>
                <a:gd name="T13" fmla="*/ 59 h 477"/>
                <a:gd name="T14" fmla="*/ 151 w 228"/>
                <a:gd name="T15" fmla="*/ 60 h 477"/>
                <a:gd name="T16" fmla="*/ 119 w 228"/>
                <a:gd name="T17" fmla="*/ 88 h 477"/>
                <a:gd name="T18" fmla="*/ 118 w 228"/>
                <a:gd name="T19" fmla="*/ 92 h 477"/>
                <a:gd name="T20" fmla="*/ 117 w 228"/>
                <a:gd name="T21" fmla="*/ 92 h 477"/>
                <a:gd name="T22" fmla="*/ 124 w 228"/>
                <a:gd name="T23" fmla="*/ 261 h 477"/>
                <a:gd name="T24" fmla="*/ 188 w 228"/>
                <a:gd name="T25" fmla="*/ 328 h 477"/>
                <a:gd name="T26" fmla="*/ 194 w 228"/>
                <a:gd name="T27" fmla="*/ 319 h 477"/>
                <a:gd name="T28" fmla="*/ 197 w 228"/>
                <a:gd name="T29" fmla="*/ 313 h 477"/>
                <a:gd name="T30" fmla="*/ 223 w 228"/>
                <a:gd name="T31" fmla="*/ 347 h 477"/>
                <a:gd name="T32" fmla="*/ 210 w 228"/>
                <a:gd name="T33" fmla="*/ 440 h 477"/>
                <a:gd name="T34" fmla="*/ 208 w 228"/>
                <a:gd name="T35" fmla="*/ 445 h 477"/>
                <a:gd name="T36" fmla="*/ 198 w 228"/>
                <a:gd name="T37" fmla="*/ 460 h 477"/>
                <a:gd name="T38" fmla="*/ 169 w 228"/>
                <a:gd name="T39" fmla="*/ 477 h 477"/>
                <a:gd name="T40" fmla="*/ 12 w 228"/>
                <a:gd name="T41" fmla="*/ 229 h 477"/>
                <a:gd name="T42" fmla="*/ 30 w 228"/>
                <a:gd name="T43" fmla="*/ 3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477">
                  <a:moveTo>
                    <a:pt x="30" y="37"/>
                  </a:moveTo>
                  <a:cubicBezTo>
                    <a:pt x="35" y="28"/>
                    <a:pt x="42" y="21"/>
                    <a:pt x="48" y="16"/>
                  </a:cubicBezTo>
                  <a:cubicBezTo>
                    <a:pt x="58" y="9"/>
                    <a:pt x="68" y="6"/>
                    <a:pt x="78" y="4"/>
                  </a:cubicBezTo>
                  <a:cubicBezTo>
                    <a:pt x="111" y="0"/>
                    <a:pt x="148" y="22"/>
                    <a:pt x="163" y="36"/>
                  </a:cubicBezTo>
                  <a:cubicBezTo>
                    <a:pt x="178" y="48"/>
                    <a:pt x="184" y="55"/>
                    <a:pt x="185" y="59"/>
                  </a:cubicBezTo>
                  <a:cubicBezTo>
                    <a:pt x="185" y="59"/>
                    <a:pt x="185" y="60"/>
                    <a:pt x="184" y="59"/>
                  </a:cubicBezTo>
                  <a:cubicBezTo>
                    <a:pt x="182" y="60"/>
                    <a:pt x="179" y="60"/>
                    <a:pt x="175" y="59"/>
                  </a:cubicBezTo>
                  <a:cubicBezTo>
                    <a:pt x="170" y="59"/>
                    <a:pt x="160" y="57"/>
                    <a:pt x="151" y="60"/>
                  </a:cubicBezTo>
                  <a:cubicBezTo>
                    <a:pt x="139" y="62"/>
                    <a:pt x="127" y="70"/>
                    <a:pt x="119" y="88"/>
                  </a:cubicBezTo>
                  <a:cubicBezTo>
                    <a:pt x="118" y="89"/>
                    <a:pt x="118" y="90"/>
                    <a:pt x="118" y="92"/>
                  </a:cubicBezTo>
                  <a:cubicBezTo>
                    <a:pt x="117" y="92"/>
                    <a:pt x="117" y="92"/>
                    <a:pt x="117" y="92"/>
                  </a:cubicBezTo>
                  <a:cubicBezTo>
                    <a:pt x="104" y="122"/>
                    <a:pt x="101" y="188"/>
                    <a:pt x="124" y="261"/>
                  </a:cubicBezTo>
                  <a:cubicBezTo>
                    <a:pt x="138" y="303"/>
                    <a:pt x="170" y="345"/>
                    <a:pt x="188" y="328"/>
                  </a:cubicBezTo>
                  <a:cubicBezTo>
                    <a:pt x="190" y="326"/>
                    <a:pt x="192" y="323"/>
                    <a:pt x="194" y="319"/>
                  </a:cubicBezTo>
                  <a:cubicBezTo>
                    <a:pt x="195" y="316"/>
                    <a:pt x="196" y="315"/>
                    <a:pt x="197" y="313"/>
                  </a:cubicBezTo>
                  <a:cubicBezTo>
                    <a:pt x="205" y="306"/>
                    <a:pt x="219" y="322"/>
                    <a:pt x="223" y="347"/>
                  </a:cubicBezTo>
                  <a:cubicBezTo>
                    <a:pt x="228" y="376"/>
                    <a:pt x="222" y="413"/>
                    <a:pt x="210" y="440"/>
                  </a:cubicBezTo>
                  <a:cubicBezTo>
                    <a:pt x="210" y="442"/>
                    <a:pt x="209" y="443"/>
                    <a:pt x="208" y="445"/>
                  </a:cubicBezTo>
                  <a:cubicBezTo>
                    <a:pt x="205" y="450"/>
                    <a:pt x="201" y="455"/>
                    <a:pt x="198" y="460"/>
                  </a:cubicBezTo>
                  <a:cubicBezTo>
                    <a:pt x="189" y="469"/>
                    <a:pt x="180" y="475"/>
                    <a:pt x="169" y="477"/>
                  </a:cubicBezTo>
                  <a:cubicBezTo>
                    <a:pt x="142" y="405"/>
                    <a:pt x="92" y="319"/>
                    <a:pt x="12" y="229"/>
                  </a:cubicBezTo>
                  <a:cubicBezTo>
                    <a:pt x="0" y="144"/>
                    <a:pt x="9" y="75"/>
                    <a:pt x="30" y="37"/>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91" name="Group 15"/>
          <p:cNvGrpSpPr/>
          <p:nvPr/>
        </p:nvGrpSpPr>
        <p:grpSpPr bwMode="auto">
          <a:xfrm>
            <a:off x="2220482" y="1276384"/>
            <a:ext cx="1986145" cy="1251884"/>
            <a:chOff x="0" y="0"/>
            <a:chExt cx="2397125" cy="1223962"/>
          </a:xfrm>
        </p:grpSpPr>
        <p:sp>
          <p:nvSpPr>
            <p:cNvPr id="92" name="Freeform 10"/>
            <p:cNvSpPr/>
            <p:nvPr/>
          </p:nvSpPr>
          <p:spPr bwMode="auto">
            <a:xfrm>
              <a:off x="1346200" y="38100"/>
              <a:ext cx="430213" cy="463550"/>
            </a:xfrm>
            <a:custGeom>
              <a:avLst/>
              <a:gdLst>
                <a:gd name="T0" fmla="*/ 44 w 114"/>
                <a:gd name="T1" fmla="*/ 35 h 123"/>
                <a:gd name="T2" fmla="*/ 90 w 114"/>
                <a:gd name="T3" fmla="*/ 123 h 123"/>
                <a:gd name="T4" fmla="*/ 41 w 114"/>
                <a:gd name="T5" fmla="*/ 38 h 123"/>
                <a:gd name="T6" fmla="*/ 16 w 114"/>
                <a:gd name="T7" fmla="*/ 0 h 123"/>
                <a:gd name="T8" fmla="*/ 44 w 114"/>
                <a:gd name="T9" fmla="*/ 35 h 123"/>
              </a:gdLst>
              <a:ahLst/>
              <a:cxnLst>
                <a:cxn ang="0">
                  <a:pos x="T0" y="T1"/>
                </a:cxn>
                <a:cxn ang="0">
                  <a:pos x="T2" y="T3"/>
                </a:cxn>
                <a:cxn ang="0">
                  <a:pos x="T4" y="T5"/>
                </a:cxn>
                <a:cxn ang="0">
                  <a:pos x="T6" y="T7"/>
                </a:cxn>
                <a:cxn ang="0">
                  <a:pos x="T8" y="T9"/>
                </a:cxn>
              </a:cxnLst>
              <a:rect l="0" t="0" r="r" b="b"/>
              <a:pathLst>
                <a:path w="114" h="123">
                  <a:moveTo>
                    <a:pt x="44" y="35"/>
                  </a:moveTo>
                  <a:cubicBezTo>
                    <a:pt x="98" y="47"/>
                    <a:pt x="114" y="99"/>
                    <a:pt x="90" y="123"/>
                  </a:cubicBezTo>
                  <a:cubicBezTo>
                    <a:pt x="109" y="98"/>
                    <a:pt x="92" y="49"/>
                    <a:pt x="41" y="38"/>
                  </a:cubicBezTo>
                  <a:cubicBezTo>
                    <a:pt x="12" y="32"/>
                    <a:pt x="0" y="11"/>
                    <a:pt x="16" y="0"/>
                  </a:cubicBezTo>
                  <a:cubicBezTo>
                    <a:pt x="5" y="11"/>
                    <a:pt x="18" y="30"/>
                    <a:pt x="44"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93" name="Freeform 11"/>
            <p:cNvSpPr/>
            <p:nvPr/>
          </p:nvSpPr>
          <p:spPr bwMode="auto">
            <a:xfrm>
              <a:off x="44450" y="452437"/>
              <a:ext cx="2216150" cy="722313"/>
            </a:xfrm>
            <a:custGeom>
              <a:avLst/>
              <a:gdLst>
                <a:gd name="T0" fmla="*/ 7 w 589"/>
                <a:gd name="T1" fmla="*/ 0 h 192"/>
                <a:gd name="T2" fmla="*/ 7 w 589"/>
                <a:gd name="T3" fmla="*/ 27 h 192"/>
                <a:gd name="T4" fmla="*/ 187 w 589"/>
                <a:gd name="T5" fmla="*/ 158 h 192"/>
                <a:gd name="T6" fmla="*/ 510 w 589"/>
                <a:gd name="T7" fmla="*/ 153 h 192"/>
                <a:gd name="T8" fmla="*/ 589 w 589"/>
                <a:gd name="T9" fmla="*/ 98 h 192"/>
                <a:gd name="T10" fmla="*/ 589 w 589"/>
                <a:gd name="T11" fmla="*/ 98 h 192"/>
                <a:gd name="T12" fmla="*/ 507 w 589"/>
                <a:gd name="T13" fmla="*/ 157 h 192"/>
                <a:gd name="T14" fmla="*/ 183 w 589"/>
                <a:gd name="T15" fmla="*/ 163 h 192"/>
                <a:gd name="T16" fmla="*/ 3 w 589"/>
                <a:gd name="T17" fmla="*/ 32 h 192"/>
                <a:gd name="T18" fmla="*/ 6 w 589"/>
                <a:gd name="T19" fmla="*/ 0 h 192"/>
                <a:gd name="T20" fmla="*/ 7 w 589"/>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192">
                  <a:moveTo>
                    <a:pt x="7" y="0"/>
                  </a:moveTo>
                  <a:cubicBezTo>
                    <a:pt x="5" y="5"/>
                    <a:pt x="5" y="13"/>
                    <a:pt x="7" y="27"/>
                  </a:cubicBezTo>
                  <a:cubicBezTo>
                    <a:pt x="12" y="54"/>
                    <a:pt x="53" y="120"/>
                    <a:pt x="187" y="158"/>
                  </a:cubicBezTo>
                  <a:cubicBezTo>
                    <a:pt x="281" y="183"/>
                    <a:pt x="415" y="186"/>
                    <a:pt x="510" y="153"/>
                  </a:cubicBezTo>
                  <a:cubicBezTo>
                    <a:pt x="545" y="140"/>
                    <a:pt x="573" y="122"/>
                    <a:pt x="589" y="98"/>
                  </a:cubicBezTo>
                  <a:cubicBezTo>
                    <a:pt x="589" y="98"/>
                    <a:pt x="588" y="98"/>
                    <a:pt x="589" y="98"/>
                  </a:cubicBezTo>
                  <a:cubicBezTo>
                    <a:pt x="573" y="125"/>
                    <a:pt x="544" y="144"/>
                    <a:pt x="507" y="157"/>
                  </a:cubicBezTo>
                  <a:cubicBezTo>
                    <a:pt x="411" y="192"/>
                    <a:pt x="277" y="189"/>
                    <a:pt x="183" y="163"/>
                  </a:cubicBezTo>
                  <a:cubicBezTo>
                    <a:pt x="49" y="125"/>
                    <a:pt x="8" y="58"/>
                    <a:pt x="3" y="32"/>
                  </a:cubicBezTo>
                  <a:cubicBezTo>
                    <a:pt x="0" y="12"/>
                    <a:pt x="1" y="3"/>
                    <a:pt x="6" y="0"/>
                  </a:cubicBezTo>
                  <a:cubicBezTo>
                    <a:pt x="6" y="0"/>
                    <a:pt x="7"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94" name="Freeform 15"/>
            <p:cNvSpPr/>
            <p:nvPr/>
          </p:nvSpPr>
          <p:spPr bwMode="auto">
            <a:xfrm>
              <a:off x="63500" y="0"/>
              <a:ext cx="2333625" cy="1152525"/>
            </a:xfrm>
            <a:custGeom>
              <a:avLst/>
              <a:gdLst>
                <a:gd name="T0" fmla="*/ 182 w 620"/>
                <a:gd name="T1" fmla="*/ 278 h 306"/>
                <a:gd name="T2" fmla="*/ 2 w 620"/>
                <a:gd name="T3" fmla="*/ 147 h 306"/>
                <a:gd name="T4" fmla="*/ 2 w 620"/>
                <a:gd name="T5" fmla="*/ 120 h 306"/>
                <a:gd name="T6" fmla="*/ 33 w 620"/>
                <a:gd name="T7" fmla="*/ 128 h 306"/>
                <a:gd name="T8" fmla="*/ 208 w 620"/>
                <a:gd name="T9" fmla="*/ 177 h 306"/>
                <a:gd name="T10" fmla="*/ 375 w 620"/>
                <a:gd name="T11" fmla="*/ 165 h 306"/>
                <a:gd name="T12" fmla="*/ 426 w 620"/>
                <a:gd name="T13" fmla="*/ 138 h 306"/>
                <a:gd name="T14" fmla="*/ 431 w 620"/>
                <a:gd name="T15" fmla="*/ 133 h 306"/>
                <a:gd name="T16" fmla="*/ 385 w 620"/>
                <a:gd name="T17" fmla="*/ 45 h 306"/>
                <a:gd name="T18" fmla="*/ 357 w 620"/>
                <a:gd name="T19" fmla="*/ 10 h 306"/>
                <a:gd name="T20" fmla="*/ 358 w 620"/>
                <a:gd name="T21" fmla="*/ 9 h 306"/>
                <a:gd name="T22" fmla="*/ 381 w 620"/>
                <a:gd name="T23" fmla="*/ 3 h 306"/>
                <a:gd name="T24" fmla="*/ 461 w 620"/>
                <a:gd name="T25" fmla="*/ 13 h 306"/>
                <a:gd name="T26" fmla="*/ 584 w 620"/>
                <a:gd name="T27" fmla="*/ 218 h 306"/>
                <a:gd name="T28" fmla="*/ 505 w 620"/>
                <a:gd name="T29" fmla="*/ 273 h 306"/>
                <a:gd name="T30" fmla="*/ 182 w 620"/>
                <a:gd name="T31"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0" h="306">
                  <a:moveTo>
                    <a:pt x="182" y="278"/>
                  </a:moveTo>
                  <a:cubicBezTo>
                    <a:pt x="48" y="240"/>
                    <a:pt x="7" y="174"/>
                    <a:pt x="2" y="147"/>
                  </a:cubicBezTo>
                  <a:cubicBezTo>
                    <a:pt x="0" y="133"/>
                    <a:pt x="0" y="125"/>
                    <a:pt x="2" y="120"/>
                  </a:cubicBezTo>
                  <a:cubicBezTo>
                    <a:pt x="7" y="117"/>
                    <a:pt x="17" y="121"/>
                    <a:pt x="33" y="128"/>
                  </a:cubicBezTo>
                  <a:cubicBezTo>
                    <a:pt x="56" y="138"/>
                    <a:pt x="112" y="167"/>
                    <a:pt x="208" y="177"/>
                  </a:cubicBezTo>
                  <a:cubicBezTo>
                    <a:pt x="259" y="182"/>
                    <a:pt x="324" y="180"/>
                    <a:pt x="375" y="165"/>
                  </a:cubicBezTo>
                  <a:cubicBezTo>
                    <a:pt x="396" y="158"/>
                    <a:pt x="414" y="150"/>
                    <a:pt x="426" y="138"/>
                  </a:cubicBezTo>
                  <a:cubicBezTo>
                    <a:pt x="428" y="137"/>
                    <a:pt x="430" y="135"/>
                    <a:pt x="431" y="133"/>
                  </a:cubicBezTo>
                  <a:cubicBezTo>
                    <a:pt x="455" y="109"/>
                    <a:pt x="439" y="57"/>
                    <a:pt x="385" y="45"/>
                  </a:cubicBezTo>
                  <a:cubicBezTo>
                    <a:pt x="359" y="40"/>
                    <a:pt x="346" y="21"/>
                    <a:pt x="357" y="10"/>
                  </a:cubicBezTo>
                  <a:cubicBezTo>
                    <a:pt x="358" y="10"/>
                    <a:pt x="358" y="10"/>
                    <a:pt x="358" y="9"/>
                  </a:cubicBezTo>
                  <a:cubicBezTo>
                    <a:pt x="364" y="6"/>
                    <a:pt x="372" y="4"/>
                    <a:pt x="381" y="3"/>
                  </a:cubicBezTo>
                  <a:cubicBezTo>
                    <a:pt x="403" y="0"/>
                    <a:pt x="433" y="3"/>
                    <a:pt x="461" y="13"/>
                  </a:cubicBezTo>
                  <a:cubicBezTo>
                    <a:pt x="551" y="44"/>
                    <a:pt x="620" y="155"/>
                    <a:pt x="584" y="218"/>
                  </a:cubicBezTo>
                  <a:cubicBezTo>
                    <a:pt x="568" y="242"/>
                    <a:pt x="540" y="260"/>
                    <a:pt x="505" y="273"/>
                  </a:cubicBezTo>
                  <a:cubicBezTo>
                    <a:pt x="410" y="306"/>
                    <a:pt x="276" y="303"/>
                    <a:pt x="182" y="278"/>
                  </a:cubicBezTo>
                  <a:close/>
                </a:path>
              </a:pathLst>
            </a:custGeom>
            <a:gradFill rotWithShape="1">
              <a:gsLst>
                <a:gs pos="0">
                  <a:srgbClr val="F87477"/>
                </a:gs>
                <a:gs pos="50000">
                  <a:srgbClr val="BE1247"/>
                </a:gs>
                <a:gs pos="100000">
                  <a:srgbClr val="F87B7E"/>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95" name="Freeform 17"/>
            <p:cNvSpPr/>
            <p:nvPr/>
          </p:nvSpPr>
          <p:spPr bwMode="auto">
            <a:xfrm>
              <a:off x="1309688" y="30163"/>
              <a:ext cx="455612" cy="534987"/>
            </a:xfrm>
            <a:custGeom>
              <a:avLst/>
              <a:gdLst>
                <a:gd name="T0" fmla="*/ 91 w 121"/>
                <a:gd name="T1" fmla="*/ 134 h 142"/>
                <a:gd name="T2" fmla="*/ 81 w 121"/>
                <a:gd name="T3" fmla="*/ 142 h 142"/>
                <a:gd name="T4" fmla="*/ 85 w 121"/>
                <a:gd name="T5" fmla="*/ 138 h 142"/>
                <a:gd name="T6" fmla="*/ 41 w 121"/>
                <a:gd name="T7" fmla="*/ 46 h 142"/>
                <a:gd name="T8" fmla="*/ 18 w 121"/>
                <a:gd name="T9" fmla="*/ 6 h 142"/>
                <a:gd name="T10" fmla="*/ 21 w 121"/>
                <a:gd name="T11" fmla="*/ 4 h 142"/>
                <a:gd name="T12" fmla="*/ 30 w 121"/>
                <a:gd name="T13" fmla="*/ 0 h 142"/>
                <a:gd name="T14" fmla="*/ 27 w 121"/>
                <a:gd name="T15" fmla="*/ 1 h 142"/>
                <a:gd name="T16" fmla="*/ 51 w 121"/>
                <a:gd name="T17" fmla="*/ 40 h 142"/>
                <a:gd name="T18" fmla="*/ 95 w 121"/>
                <a:gd name="T19" fmla="*/ 130 h 142"/>
                <a:gd name="T20" fmla="*/ 91 w 121"/>
                <a:gd name="T21"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2">
                  <a:moveTo>
                    <a:pt x="91" y="134"/>
                  </a:moveTo>
                  <a:cubicBezTo>
                    <a:pt x="87" y="137"/>
                    <a:pt x="84" y="139"/>
                    <a:pt x="81" y="142"/>
                  </a:cubicBezTo>
                  <a:cubicBezTo>
                    <a:pt x="82" y="141"/>
                    <a:pt x="84" y="140"/>
                    <a:pt x="85" y="138"/>
                  </a:cubicBezTo>
                  <a:cubicBezTo>
                    <a:pt x="112" y="113"/>
                    <a:pt x="97" y="57"/>
                    <a:pt x="41" y="46"/>
                  </a:cubicBezTo>
                  <a:cubicBezTo>
                    <a:pt x="12" y="40"/>
                    <a:pt x="0" y="17"/>
                    <a:pt x="18" y="6"/>
                  </a:cubicBezTo>
                  <a:cubicBezTo>
                    <a:pt x="19" y="5"/>
                    <a:pt x="20" y="5"/>
                    <a:pt x="21" y="4"/>
                  </a:cubicBezTo>
                  <a:cubicBezTo>
                    <a:pt x="24" y="3"/>
                    <a:pt x="27" y="2"/>
                    <a:pt x="30" y="0"/>
                  </a:cubicBezTo>
                  <a:cubicBezTo>
                    <a:pt x="29" y="1"/>
                    <a:pt x="28" y="1"/>
                    <a:pt x="27" y="1"/>
                  </a:cubicBezTo>
                  <a:cubicBezTo>
                    <a:pt x="9" y="12"/>
                    <a:pt x="21" y="34"/>
                    <a:pt x="51" y="40"/>
                  </a:cubicBezTo>
                  <a:cubicBezTo>
                    <a:pt x="106" y="52"/>
                    <a:pt x="121" y="107"/>
                    <a:pt x="95" y="130"/>
                  </a:cubicBezTo>
                  <a:cubicBezTo>
                    <a:pt x="94" y="132"/>
                    <a:pt x="92" y="133"/>
                    <a:pt x="91" y="134"/>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96" name="Freeform 18"/>
            <p:cNvSpPr/>
            <p:nvPr/>
          </p:nvSpPr>
          <p:spPr bwMode="auto">
            <a:xfrm>
              <a:off x="0" y="455613"/>
              <a:ext cx="2216150" cy="768350"/>
            </a:xfrm>
            <a:custGeom>
              <a:avLst/>
              <a:gdLst>
                <a:gd name="T0" fmla="*/ 17 w 589"/>
                <a:gd name="T1" fmla="*/ 0 h 204"/>
                <a:gd name="T2" fmla="*/ 15 w 589"/>
                <a:gd name="T3" fmla="*/ 31 h 204"/>
                <a:gd name="T4" fmla="*/ 195 w 589"/>
                <a:gd name="T5" fmla="*/ 162 h 204"/>
                <a:gd name="T6" fmla="*/ 519 w 589"/>
                <a:gd name="T7" fmla="*/ 156 h 204"/>
                <a:gd name="T8" fmla="*/ 589 w 589"/>
                <a:gd name="T9" fmla="*/ 113 h 204"/>
                <a:gd name="T10" fmla="*/ 581 w 589"/>
                <a:gd name="T11" fmla="*/ 122 h 204"/>
                <a:gd name="T12" fmla="*/ 508 w 589"/>
                <a:gd name="T13" fmla="*/ 168 h 204"/>
                <a:gd name="T14" fmla="*/ 181 w 589"/>
                <a:gd name="T15" fmla="*/ 176 h 204"/>
                <a:gd name="T16" fmla="*/ 3 w 589"/>
                <a:gd name="T17" fmla="*/ 42 h 204"/>
                <a:gd name="T18" fmla="*/ 5 w 589"/>
                <a:gd name="T19" fmla="*/ 10 h 204"/>
                <a:gd name="T20" fmla="*/ 17 w 589"/>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204">
                  <a:moveTo>
                    <a:pt x="17" y="0"/>
                  </a:moveTo>
                  <a:cubicBezTo>
                    <a:pt x="13" y="3"/>
                    <a:pt x="12" y="12"/>
                    <a:pt x="15" y="31"/>
                  </a:cubicBezTo>
                  <a:cubicBezTo>
                    <a:pt x="20" y="57"/>
                    <a:pt x="61" y="124"/>
                    <a:pt x="195" y="162"/>
                  </a:cubicBezTo>
                  <a:cubicBezTo>
                    <a:pt x="289" y="188"/>
                    <a:pt x="423" y="191"/>
                    <a:pt x="519" y="156"/>
                  </a:cubicBezTo>
                  <a:cubicBezTo>
                    <a:pt x="548" y="146"/>
                    <a:pt x="572" y="132"/>
                    <a:pt x="589" y="113"/>
                  </a:cubicBezTo>
                  <a:cubicBezTo>
                    <a:pt x="586" y="116"/>
                    <a:pt x="583" y="119"/>
                    <a:pt x="581" y="122"/>
                  </a:cubicBezTo>
                  <a:cubicBezTo>
                    <a:pt x="563" y="142"/>
                    <a:pt x="538" y="156"/>
                    <a:pt x="508" y="168"/>
                  </a:cubicBezTo>
                  <a:cubicBezTo>
                    <a:pt x="410" y="204"/>
                    <a:pt x="275" y="202"/>
                    <a:pt x="181" y="176"/>
                  </a:cubicBezTo>
                  <a:cubicBezTo>
                    <a:pt x="48" y="138"/>
                    <a:pt x="8" y="69"/>
                    <a:pt x="3" y="42"/>
                  </a:cubicBezTo>
                  <a:cubicBezTo>
                    <a:pt x="0" y="23"/>
                    <a:pt x="1" y="14"/>
                    <a:pt x="5" y="10"/>
                  </a:cubicBezTo>
                  <a:cubicBezTo>
                    <a:pt x="9" y="7"/>
                    <a:pt x="13" y="3"/>
                    <a:pt x="17" y="0"/>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97" name="Freeform 25"/>
            <p:cNvSpPr/>
            <p:nvPr/>
          </p:nvSpPr>
          <p:spPr bwMode="auto">
            <a:xfrm>
              <a:off x="1362075" y="0"/>
              <a:ext cx="1035050" cy="1035050"/>
            </a:xfrm>
            <a:custGeom>
              <a:avLst/>
              <a:gdLst>
                <a:gd name="T0" fmla="*/ 0 w 275"/>
                <a:gd name="T1" fmla="*/ 172 h 275"/>
                <a:gd name="T2" fmla="*/ 30 w 275"/>
                <a:gd name="T3" fmla="*/ 165 h 275"/>
                <a:gd name="T4" fmla="*/ 81 w 275"/>
                <a:gd name="T5" fmla="*/ 138 h 275"/>
                <a:gd name="T6" fmla="*/ 86 w 275"/>
                <a:gd name="T7" fmla="*/ 133 h 275"/>
                <a:gd name="T8" fmla="*/ 40 w 275"/>
                <a:gd name="T9" fmla="*/ 45 h 275"/>
                <a:gd name="T10" fmla="*/ 12 w 275"/>
                <a:gd name="T11" fmla="*/ 10 h 275"/>
                <a:gd name="T12" fmla="*/ 13 w 275"/>
                <a:gd name="T13" fmla="*/ 9 h 275"/>
                <a:gd name="T14" fmla="*/ 36 w 275"/>
                <a:gd name="T15" fmla="*/ 3 h 275"/>
                <a:gd name="T16" fmla="*/ 116 w 275"/>
                <a:gd name="T17" fmla="*/ 13 h 275"/>
                <a:gd name="T18" fmla="*/ 239 w 275"/>
                <a:gd name="T19" fmla="*/ 218 h 275"/>
                <a:gd name="T20" fmla="*/ 160 w 275"/>
                <a:gd name="T21" fmla="*/ 273 h 275"/>
                <a:gd name="T22" fmla="*/ 151 w 275"/>
                <a:gd name="T23" fmla="*/ 275 h 275"/>
                <a:gd name="T24" fmla="*/ 0 w 275"/>
                <a:gd name="T25" fmla="*/ 17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75">
                  <a:moveTo>
                    <a:pt x="0" y="172"/>
                  </a:moveTo>
                  <a:cubicBezTo>
                    <a:pt x="10" y="170"/>
                    <a:pt x="20" y="168"/>
                    <a:pt x="30" y="165"/>
                  </a:cubicBezTo>
                  <a:cubicBezTo>
                    <a:pt x="51" y="158"/>
                    <a:pt x="69" y="150"/>
                    <a:pt x="81" y="138"/>
                  </a:cubicBezTo>
                  <a:cubicBezTo>
                    <a:pt x="83" y="137"/>
                    <a:pt x="85" y="135"/>
                    <a:pt x="86" y="133"/>
                  </a:cubicBezTo>
                  <a:cubicBezTo>
                    <a:pt x="110" y="109"/>
                    <a:pt x="94" y="57"/>
                    <a:pt x="40" y="45"/>
                  </a:cubicBezTo>
                  <a:cubicBezTo>
                    <a:pt x="14" y="40"/>
                    <a:pt x="1" y="21"/>
                    <a:pt x="12" y="10"/>
                  </a:cubicBezTo>
                  <a:cubicBezTo>
                    <a:pt x="13" y="10"/>
                    <a:pt x="13" y="10"/>
                    <a:pt x="13" y="9"/>
                  </a:cubicBezTo>
                  <a:cubicBezTo>
                    <a:pt x="19" y="6"/>
                    <a:pt x="27" y="4"/>
                    <a:pt x="36" y="3"/>
                  </a:cubicBezTo>
                  <a:cubicBezTo>
                    <a:pt x="58" y="0"/>
                    <a:pt x="88" y="3"/>
                    <a:pt x="116" y="13"/>
                  </a:cubicBezTo>
                  <a:cubicBezTo>
                    <a:pt x="206" y="44"/>
                    <a:pt x="275" y="155"/>
                    <a:pt x="239" y="218"/>
                  </a:cubicBezTo>
                  <a:cubicBezTo>
                    <a:pt x="223" y="242"/>
                    <a:pt x="195" y="260"/>
                    <a:pt x="160" y="273"/>
                  </a:cubicBezTo>
                  <a:cubicBezTo>
                    <a:pt x="157" y="274"/>
                    <a:pt x="154" y="275"/>
                    <a:pt x="151" y="275"/>
                  </a:cubicBezTo>
                  <a:cubicBezTo>
                    <a:pt x="101" y="235"/>
                    <a:pt x="50" y="201"/>
                    <a:pt x="0" y="172"/>
                  </a:cubicBezTo>
                  <a:close/>
                </a:path>
              </a:pathLst>
            </a:custGeom>
            <a:solidFill>
              <a:srgbClr val="F2F2F2">
                <a:alpha val="2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98" name="组合 97"/>
          <p:cNvGrpSpPr/>
          <p:nvPr/>
        </p:nvGrpSpPr>
        <p:grpSpPr>
          <a:xfrm>
            <a:off x="4491938" y="2266845"/>
            <a:ext cx="2137408" cy="735518"/>
            <a:chOff x="4997450" y="2674938"/>
            <a:chExt cx="2579688" cy="887714"/>
          </a:xfrm>
        </p:grpSpPr>
        <p:cxnSp>
          <p:nvCxnSpPr>
            <p:cNvPr id="99" name="直接连接符 76"/>
            <p:cNvCxnSpPr>
              <a:cxnSpLocks noChangeShapeType="1"/>
            </p:cNvCxnSpPr>
            <p:nvPr/>
          </p:nvCxnSpPr>
          <p:spPr bwMode="auto">
            <a:xfrm flipH="1">
              <a:off x="4997450" y="3046413"/>
              <a:ext cx="2517775" cy="0"/>
            </a:xfrm>
            <a:prstGeom prst="line">
              <a:avLst/>
            </a:prstGeom>
            <a:noFill/>
            <a:ln w="6350" cmpd="sng">
              <a:solidFill>
                <a:srgbClr val="0070C0"/>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100" name="TextBox 11"/>
            <p:cNvSpPr txBox="1">
              <a:spLocks noChangeArrowheads="1"/>
            </p:cNvSpPr>
            <p:nvPr/>
          </p:nvSpPr>
          <p:spPr bwMode="auto">
            <a:xfrm flipH="1">
              <a:off x="6426200" y="3079750"/>
              <a:ext cx="1146175" cy="48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sp>
          <p:nvSpPr>
            <p:cNvPr id="101" name="TextBox 11"/>
            <p:cNvSpPr txBox="1">
              <a:spLocks noChangeArrowheads="1"/>
            </p:cNvSpPr>
            <p:nvPr/>
          </p:nvSpPr>
          <p:spPr bwMode="auto">
            <a:xfrm flipH="1">
              <a:off x="6121400" y="2674938"/>
              <a:ext cx="1455738"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a:solidFill>
                    <a:srgbClr val="0070C0"/>
                  </a:solidFill>
                  <a:latin typeface="微软雅黑" panose="020B0503020204020204" pitchFamily="34" charset="-122"/>
                  <a:ea typeface="微软雅黑" panose="020B0503020204020204" pitchFamily="34" charset="-122"/>
                </a:rPr>
                <a:t>点击添加标题    </a:t>
              </a:r>
              <a:endParaRPr lang="en-US" sz="1100" b="1">
                <a:solidFill>
                  <a:srgbClr val="0070C0"/>
                </a:solidFill>
                <a:latin typeface="微软雅黑" panose="020B0503020204020204" pitchFamily="34" charset="-122"/>
                <a:ea typeface="微软雅黑" panose="020B0503020204020204" pitchFamily="34" charset="-122"/>
              </a:endParaRPr>
            </a:p>
          </p:txBody>
        </p:sp>
        <p:sp>
          <p:nvSpPr>
            <p:cNvPr id="102" name="TextBox 11"/>
            <p:cNvSpPr txBox="1">
              <a:spLocks noChangeArrowheads="1"/>
            </p:cNvSpPr>
            <p:nvPr/>
          </p:nvSpPr>
          <p:spPr bwMode="auto">
            <a:xfrm flipH="1">
              <a:off x="5454650" y="3078163"/>
              <a:ext cx="1146175" cy="48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1030796" y="3089822"/>
            <a:ext cx="2136093" cy="1615473"/>
            <a:chOff x="1225550" y="3681413"/>
            <a:chExt cx="2578100" cy="1949751"/>
          </a:xfrm>
        </p:grpSpPr>
        <p:sp>
          <p:nvSpPr>
            <p:cNvPr id="104" name="TextBox 11"/>
            <p:cNvSpPr txBox="1">
              <a:spLocks noChangeArrowheads="1"/>
            </p:cNvSpPr>
            <p:nvPr/>
          </p:nvSpPr>
          <p:spPr bwMode="auto">
            <a:xfrm flipH="1">
              <a:off x="1243013" y="4778376"/>
              <a:ext cx="1455738"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dirty="0">
                  <a:solidFill>
                    <a:srgbClr val="2B6395"/>
                  </a:solidFill>
                  <a:latin typeface="微软雅黑" panose="020B0503020204020204" pitchFamily="34" charset="-122"/>
                  <a:ea typeface="微软雅黑" panose="020B0503020204020204" pitchFamily="34" charset="-122"/>
                </a:rPr>
                <a:t>点击添加标题    </a:t>
              </a:r>
              <a:endParaRPr lang="en-US" sz="1100" b="1" dirty="0">
                <a:solidFill>
                  <a:srgbClr val="2B6395"/>
                </a:solidFill>
                <a:latin typeface="微软雅黑" panose="020B0503020204020204" pitchFamily="34" charset="-122"/>
                <a:ea typeface="微软雅黑" panose="020B0503020204020204" pitchFamily="34" charset="-122"/>
              </a:endParaRPr>
            </a:p>
          </p:txBody>
        </p:sp>
        <p:grpSp>
          <p:nvGrpSpPr>
            <p:cNvPr id="105" name="Group 27"/>
            <p:cNvGrpSpPr/>
            <p:nvPr/>
          </p:nvGrpSpPr>
          <p:grpSpPr bwMode="auto">
            <a:xfrm>
              <a:off x="1225550" y="5143500"/>
              <a:ext cx="2114550" cy="487664"/>
              <a:chOff x="0" y="0"/>
              <a:chExt cx="2114105" cy="488212"/>
            </a:xfrm>
          </p:grpSpPr>
          <p:sp>
            <p:nvSpPr>
              <p:cNvPr id="107" name="TextBox 11"/>
              <p:cNvSpPr txBox="1">
                <a:spLocks noChangeArrowheads="1"/>
              </p:cNvSpPr>
              <p:nvPr/>
            </p:nvSpPr>
            <p:spPr bwMode="auto">
              <a:xfrm flipH="1">
                <a:off x="0" y="4768"/>
                <a:ext cx="1145934" cy="48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sp>
            <p:nvSpPr>
              <p:cNvPr id="108" name="TextBox 11"/>
              <p:cNvSpPr txBox="1">
                <a:spLocks noChangeArrowheads="1"/>
              </p:cNvSpPr>
              <p:nvPr/>
            </p:nvSpPr>
            <p:spPr bwMode="auto">
              <a:xfrm flipH="1">
                <a:off x="968171" y="0"/>
                <a:ext cx="1145934" cy="48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grpSp>
        <p:sp>
          <p:nvSpPr>
            <p:cNvPr id="106" name="任意多边形 80"/>
            <p:cNvSpPr/>
            <p:nvPr/>
          </p:nvSpPr>
          <p:spPr bwMode="auto">
            <a:xfrm flipV="1">
              <a:off x="1260475" y="3681413"/>
              <a:ext cx="2543175" cy="1449387"/>
            </a:xfrm>
            <a:custGeom>
              <a:avLst/>
              <a:gdLst>
                <a:gd name="T0" fmla="*/ 1416325 w 1416325"/>
                <a:gd name="T1" fmla="*/ 2898062 h 2898062"/>
                <a:gd name="T2" fmla="*/ 1092406 w 1416325"/>
                <a:gd name="T3" fmla="*/ 0 h 2898062"/>
                <a:gd name="T4" fmla="*/ 0 w 1416325"/>
                <a:gd name="T5" fmla="*/ 7480 h 2898062"/>
              </a:gdLst>
              <a:ahLst/>
              <a:cxnLst>
                <a:cxn ang="0">
                  <a:pos x="T0" y="T1"/>
                </a:cxn>
                <a:cxn ang="0">
                  <a:pos x="T2" y="T3"/>
                </a:cxn>
                <a:cxn ang="0">
                  <a:pos x="T4" y="T5"/>
                </a:cxn>
              </a:cxnLst>
              <a:rect l="0" t="0" r="r" b="b"/>
              <a:pathLst>
                <a:path w="1416325" h="2898062">
                  <a:moveTo>
                    <a:pt x="1416325" y="2898062"/>
                  </a:moveTo>
                  <a:cubicBezTo>
                    <a:pt x="1415662" y="2586467"/>
                    <a:pt x="1093069" y="311595"/>
                    <a:pt x="1092406" y="0"/>
                  </a:cubicBezTo>
                  <a:lnTo>
                    <a:pt x="0" y="7480"/>
                  </a:lnTo>
                </a:path>
              </a:pathLst>
            </a:custGeom>
            <a:noFill/>
            <a:ln w="6350" cap="flat" cmpd="sng">
              <a:solidFill>
                <a:srgbClr val="2B6395"/>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200"/>
            </a:p>
          </p:txBody>
        </p:sp>
      </p:grpSp>
      <p:grpSp>
        <p:nvGrpSpPr>
          <p:cNvPr id="109" name="组合 108"/>
          <p:cNvGrpSpPr/>
          <p:nvPr/>
        </p:nvGrpSpPr>
        <p:grpSpPr>
          <a:xfrm>
            <a:off x="944722" y="1047790"/>
            <a:ext cx="1966415" cy="1090406"/>
            <a:chOff x="1231900" y="1169988"/>
            <a:chExt cx="2373313" cy="1316037"/>
          </a:xfrm>
        </p:grpSpPr>
        <p:sp>
          <p:nvSpPr>
            <p:cNvPr id="110" name="TextBox 11"/>
            <p:cNvSpPr txBox="1">
              <a:spLocks noChangeArrowheads="1"/>
            </p:cNvSpPr>
            <p:nvPr/>
          </p:nvSpPr>
          <p:spPr bwMode="auto">
            <a:xfrm flipH="1">
              <a:off x="1258888" y="1169988"/>
              <a:ext cx="1457325"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a:solidFill>
                    <a:srgbClr val="BE1247"/>
                  </a:solidFill>
                  <a:latin typeface="微软雅黑" panose="020B0503020204020204" pitchFamily="34" charset="-122"/>
                  <a:ea typeface="微软雅黑" panose="020B0503020204020204" pitchFamily="34" charset="-122"/>
                </a:rPr>
                <a:t>点击添加标题    </a:t>
              </a:r>
              <a:endParaRPr lang="en-US" sz="1100" b="1">
                <a:solidFill>
                  <a:srgbClr val="BE1247"/>
                </a:solidFill>
                <a:latin typeface="微软雅黑" panose="020B0503020204020204" pitchFamily="34" charset="-122"/>
                <a:ea typeface="微软雅黑" panose="020B0503020204020204" pitchFamily="34" charset="-122"/>
              </a:endParaRPr>
            </a:p>
          </p:txBody>
        </p:sp>
        <p:grpSp>
          <p:nvGrpSpPr>
            <p:cNvPr id="111" name="Group 24"/>
            <p:cNvGrpSpPr/>
            <p:nvPr/>
          </p:nvGrpSpPr>
          <p:grpSpPr bwMode="auto">
            <a:xfrm>
              <a:off x="1231900" y="1554163"/>
              <a:ext cx="2114550" cy="487664"/>
              <a:chOff x="0" y="0"/>
              <a:chExt cx="2114106" cy="488213"/>
            </a:xfrm>
          </p:grpSpPr>
          <p:sp>
            <p:nvSpPr>
              <p:cNvPr id="113" name="TextBox 11"/>
              <p:cNvSpPr txBox="1">
                <a:spLocks noChangeArrowheads="1"/>
              </p:cNvSpPr>
              <p:nvPr/>
            </p:nvSpPr>
            <p:spPr bwMode="auto">
              <a:xfrm flipH="1">
                <a:off x="0" y="4767"/>
                <a:ext cx="1145934" cy="4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sp>
            <p:nvSpPr>
              <p:cNvPr id="114" name="TextBox 11"/>
              <p:cNvSpPr txBox="1">
                <a:spLocks noChangeArrowheads="1"/>
              </p:cNvSpPr>
              <p:nvPr/>
            </p:nvSpPr>
            <p:spPr bwMode="auto">
              <a:xfrm flipH="1">
                <a:off x="968172" y="0"/>
                <a:ext cx="1145934" cy="4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latin typeface="微软雅黑" panose="020B0503020204020204" pitchFamily="34" charset="-122"/>
                    <a:ea typeface="微软雅黑" panose="020B0503020204020204" pitchFamily="34" charset="-122"/>
                  </a:rPr>
                  <a:t>点击添加文本    </a:t>
                </a:r>
                <a:endParaRPr lang="en-US" sz="1000" dirty="0">
                  <a:latin typeface="微软雅黑" panose="020B0503020204020204" pitchFamily="34" charset="-122"/>
                  <a:ea typeface="微软雅黑" panose="020B0503020204020204" pitchFamily="34" charset="-122"/>
                </a:endParaRPr>
              </a:p>
              <a:p>
                <a:pPr eaLnBrk="1" hangingPunct="1"/>
                <a:r>
                  <a:rPr lang="zh-CN" altLang="en-US" sz="1000" dirty="0">
                    <a:latin typeface="微软雅黑" panose="020B0503020204020204" pitchFamily="34" charset="-122"/>
                    <a:ea typeface="微软雅黑" panose="020B0503020204020204" pitchFamily="34" charset="-122"/>
                  </a:rPr>
                  <a:t>点击添加文本</a:t>
                </a:r>
                <a:endParaRPr lang="en-US" sz="1000" dirty="0">
                  <a:latin typeface="微软雅黑" panose="020B0503020204020204" pitchFamily="34" charset="-122"/>
                  <a:ea typeface="微软雅黑" panose="020B0503020204020204" pitchFamily="34" charset="-122"/>
                </a:endParaRPr>
              </a:p>
            </p:txBody>
          </p:sp>
        </p:grpSp>
        <p:sp>
          <p:nvSpPr>
            <p:cNvPr id="112" name="任意多边形 81"/>
            <p:cNvSpPr/>
            <p:nvPr/>
          </p:nvSpPr>
          <p:spPr bwMode="auto">
            <a:xfrm>
              <a:off x="1262063" y="1531938"/>
              <a:ext cx="2343150" cy="954087"/>
            </a:xfrm>
            <a:custGeom>
              <a:avLst/>
              <a:gdLst>
                <a:gd name="T0" fmla="*/ 1561580 w 1561580"/>
                <a:gd name="T1" fmla="*/ 934786 h 934786"/>
                <a:gd name="T2" fmla="*/ 1349962 w 1561580"/>
                <a:gd name="T3" fmla="*/ 0 h 934786"/>
                <a:gd name="T4" fmla="*/ 0 w 1561580"/>
                <a:gd name="T5" fmla="*/ 9142 h 934786"/>
              </a:gdLst>
              <a:ahLst/>
              <a:cxnLst>
                <a:cxn ang="0">
                  <a:pos x="T0" y="T1"/>
                </a:cxn>
                <a:cxn ang="0">
                  <a:pos x="T2" y="T3"/>
                </a:cxn>
                <a:cxn ang="0">
                  <a:pos x="T4" y="T5"/>
                </a:cxn>
              </a:cxnLst>
              <a:rect l="0" t="0" r="r" b="b"/>
              <a:pathLst>
                <a:path w="1561580" h="934786">
                  <a:moveTo>
                    <a:pt x="1561580" y="934786"/>
                  </a:moveTo>
                  <a:lnTo>
                    <a:pt x="1349962" y="0"/>
                  </a:lnTo>
                  <a:lnTo>
                    <a:pt x="0" y="9142"/>
                  </a:lnTo>
                </a:path>
              </a:pathLst>
            </a:custGeom>
            <a:noFill/>
            <a:ln w="6350" cap="flat" cmpd="sng">
              <a:solidFill>
                <a:srgbClr val="BE124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200"/>
            </a:p>
          </p:txBody>
        </p:sp>
      </p:grpSp>
      <p:pic>
        <p:nvPicPr>
          <p:cNvPr id="115" name="Picture 36" descr="22"/>
          <p:cNvPicPr>
            <a:picLocks noChangeAspect="1" noChangeArrowheads="1"/>
          </p:cNvPicPr>
          <p:nvPr/>
        </p:nvPicPr>
        <p:blipFill>
          <a:blip r:embed="rId4" cstate="screen"/>
          <a:srcRect/>
          <a:stretch>
            <a:fillRect/>
          </a:stretch>
        </p:blipFill>
        <p:spPr bwMode="auto">
          <a:xfrm>
            <a:off x="6857940" y="2033008"/>
            <a:ext cx="1842320" cy="254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60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1000" fill="hold"/>
                                        <p:tgtEl>
                                          <p:spTgt spid="103"/>
                                        </p:tgtEl>
                                        <p:attrNameLst>
                                          <p:attrName>ppt_w</p:attrName>
                                        </p:attrNameLst>
                                      </p:cBhvr>
                                      <p:tavLst>
                                        <p:tav tm="0">
                                          <p:val>
                                            <p:fltVal val="0"/>
                                          </p:val>
                                        </p:tav>
                                        <p:tav tm="100000">
                                          <p:val>
                                            <p:strVal val="#ppt_w"/>
                                          </p:val>
                                        </p:tav>
                                      </p:tavLst>
                                    </p:anim>
                                    <p:anim calcmode="lin" valueType="num">
                                      <p:cBhvr>
                                        <p:cTn id="20" dur="1000" fill="hold"/>
                                        <p:tgtEl>
                                          <p:spTgt spid="103"/>
                                        </p:tgtEl>
                                        <p:attrNameLst>
                                          <p:attrName>ppt_h</p:attrName>
                                        </p:attrNameLst>
                                      </p:cBhvr>
                                      <p:tavLst>
                                        <p:tav tm="0">
                                          <p:val>
                                            <p:fltVal val="0"/>
                                          </p:val>
                                        </p:tav>
                                        <p:tav tm="100000">
                                          <p:val>
                                            <p:strVal val="#ppt_h"/>
                                          </p:val>
                                        </p:tav>
                                      </p:tavLst>
                                    </p:anim>
                                    <p:anim calcmode="lin" valueType="num">
                                      <p:cBhvr>
                                        <p:cTn id="21" dur="1000" fill="hold"/>
                                        <p:tgtEl>
                                          <p:spTgt spid="103"/>
                                        </p:tgtEl>
                                        <p:attrNameLst>
                                          <p:attrName>style.rotation</p:attrName>
                                        </p:attrNameLst>
                                      </p:cBhvr>
                                      <p:tavLst>
                                        <p:tav tm="0">
                                          <p:val>
                                            <p:fltVal val="90"/>
                                          </p:val>
                                        </p:tav>
                                        <p:tav tm="100000">
                                          <p:val>
                                            <p:fltVal val="0"/>
                                          </p:val>
                                        </p:tav>
                                      </p:tavLst>
                                    </p:anim>
                                    <p:animEffect transition="in" filter="fade">
                                      <p:cBhvr>
                                        <p:cTn id="22" dur="1000"/>
                                        <p:tgtEl>
                                          <p:spTgt spid="103"/>
                                        </p:tgtEl>
                                      </p:cBhvr>
                                    </p:animEffect>
                                  </p:childTnLst>
                                </p:cTn>
                              </p:par>
                              <p:par>
                                <p:cTn id="23" presetID="31" presetClass="entr" presetSubtype="0" fill="hold" nodeType="withEffect">
                                  <p:stCondLst>
                                    <p:cond delay="800"/>
                                  </p:stCondLst>
                                  <p:childTnLst>
                                    <p:set>
                                      <p:cBhvr>
                                        <p:cTn id="24" dur="1" fill="hold">
                                          <p:stCondLst>
                                            <p:cond delay="0"/>
                                          </p:stCondLst>
                                        </p:cTn>
                                        <p:tgtEl>
                                          <p:spTgt spid="109"/>
                                        </p:tgtEl>
                                        <p:attrNameLst>
                                          <p:attrName>style.visibility</p:attrName>
                                        </p:attrNameLst>
                                      </p:cBhvr>
                                      <p:to>
                                        <p:strVal val="visible"/>
                                      </p:to>
                                    </p:set>
                                    <p:anim calcmode="lin" valueType="num">
                                      <p:cBhvr>
                                        <p:cTn id="25" dur="1000" fill="hold"/>
                                        <p:tgtEl>
                                          <p:spTgt spid="109"/>
                                        </p:tgtEl>
                                        <p:attrNameLst>
                                          <p:attrName>ppt_w</p:attrName>
                                        </p:attrNameLst>
                                      </p:cBhvr>
                                      <p:tavLst>
                                        <p:tav tm="0">
                                          <p:val>
                                            <p:fltVal val="0"/>
                                          </p:val>
                                        </p:tav>
                                        <p:tav tm="100000">
                                          <p:val>
                                            <p:strVal val="#ppt_w"/>
                                          </p:val>
                                        </p:tav>
                                      </p:tavLst>
                                    </p:anim>
                                    <p:anim calcmode="lin" valueType="num">
                                      <p:cBhvr>
                                        <p:cTn id="26" dur="1000" fill="hold"/>
                                        <p:tgtEl>
                                          <p:spTgt spid="109"/>
                                        </p:tgtEl>
                                        <p:attrNameLst>
                                          <p:attrName>ppt_h</p:attrName>
                                        </p:attrNameLst>
                                      </p:cBhvr>
                                      <p:tavLst>
                                        <p:tav tm="0">
                                          <p:val>
                                            <p:fltVal val="0"/>
                                          </p:val>
                                        </p:tav>
                                        <p:tav tm="100000">
                                          <p:val>
                                            <p:strVal val="#ppt_h"/>
                                          </p:val>
                                        </p:tav>
                                      </p:tavLst>
                                    </p:anim>
                                    <p:anim calcmode="lin" valueType="num">
                                      <p:cBhvr>
                                        <p:cTn id="27" dur="1000" fill="hold"/>
                                        <p:tgtEl>
                                          <p:spTgt spid="109"/>
                                        </p:tgtEl>
                                        <p:attrNameLst>
                                          <p:attrName>style.rotation</p:attrName>
                                        </p:attrNameLst>
                                      </p:cBhvr>
                                      <p:tavLst>
                                        <p:tav tm="0">
                                          <p:val>
                                            <p:fltVal val="90"/>
                                          </p:val>
                                        </p:tav>
                                        <p:tav tm="100000">
                                          <p:val>
                                            <p:fltVal val="0"/>
                                          </p:val>
                                        </p:tav>
                                      </p:tavLst>
                                    </p:anim>
                                    <p:animEffect transition="in" filter="fade">
                                      <p:cBhvr>
                                        <p:cTn id="28" dur="1000"/>
                                        <p:tgtEl>
                                          <p:spTgt spid="109"/>
                                        </p:tgtEl>
                                      </p:cBhvr>
                                    </p:animEffect>
                                  </p:childTnLst>
                                </p:cTn>
                              </p:par>
                              <p:par>
                                <p:cTn id="29" presetID="31" presetClass="entr" presetSubtype="0" fill="hold" nodeType="withEffect">
                                  <p:stCondLst>
                                    <p:cond delay="1000"/>
                                  </p:stCondLst>
                                  <p:childTnLst>
                                    <p:set>
                                      <p:cBhvr>
                                        <p:cTn id="30" dur="1" fill="hold">
                                          <p:stCondLst>
                                            <p:cond delay="0"/>
                                          </p:stCondLst>
                                        </p:cTn>
                                        <p:tgtEl>
                                          <p:spTgt spid="98"/>
                                        </p:tgtEl>
                                        <p:attrNameLst>
                                          <p:attrName>style.visibility</p:attrName>
                                        </p:attrNameLst>
                                      </p:cBhvr>
                                      <p:to>
                                        <p:strVal val="visible"/>
                                      </p:to>
                                    </p:set>
                                    <p:anim calcmode="lin" valueType="num">
                                      <p:cBhvr>
                                        <p:cTn id="31" dur="1000" fill="hold"/>
                                        <p:tgtEl>
                                          <p:spTgt spid="98"/>
                                        </p:tgtEl>
                                        <p:attrNameLst>
                                          <p:attrName>ppt_w</p:attrName>
                                        </p:attrNameLst>
                                      </p:cBhvr>
                                      <p:tavLst>
                                        <p:tav tm="0">
                                          <p:val>
                                            <p:fltVal val="0"/>
                                          </p:val>
                                        </p:tav>
                                        <p:tav tm="100000">
                                          <p:val>
                                            <p:strVal val="#ppt_w"/>
                                          </p:val>
                                        </p:tav>
                                      </p:tavLst>
                                    </p:anim>
                                    <p:anim calcmode="lin" valueType="num">
                                      <p:cBhvr>
                                        <p:cTn id="32" dur="1000" fill="hold"/>
                                        <p:tgtEl>
                                          <p:spTgt spid="98"/>
                                        </p:tgtEl>
                                        <p:attrNameLst>
                                          <p:attrName>ppt_h</p:attrName>
                                        </p:attrNameLst>
                                      </p:cBhvr>
                                      <p:tavLst>
                                        <p:tav tm="0">
                                          <p:val>
                                            <p:fltVal val="0"/>
                                          </p:val>
                                        </p:tav>
                                        <p:tav tm="100000">
                                          <p:val>
                                            <p:strVal val="#ppt_h"/>
                                          </p:val>
                                        </p:tav>
                                      </p:tavLst>
                                    </p:anim>
                                    <p:anim calcmode="lin" valueType="num">
                                      <p:cBhvr>
                                        <p:cTn id="33" dur="1000" fill="hold"/>
                                        <p:tgtEl>
                                          <p:spTgt spid="98"/>
                                        </p:tgtEl>
                                        <p:attrNameLst>
                                          <p:attrName>style.rotation</p:attrName>
                                        </p:attrNameLst>
                                      </p:cBhvr>
                                      <p:tavLst>
                                        <p:tav tm="0">
                                          <p:val>
                                            <p:fltVal val="90"/>
                                          </p:val>
                                        </p:tav>
                                        <p:tav tm="100000">
                                          <p:val>
                                            <p:fltVal val="0"/>
                                          </p:val>
                                        </p:tav>
                                      </p:tavLst>
                                    </p:anim>
                                    <p:animEffect transition="in" filter="fade">
                                      <p:cBhvr>
                                        <p:cTn id="34" dur="1000"/>
                                        <p:tgtEl>
                                          <p:spTgt spid="98"/>
                                        </p:tgtEl>
                                      </p:cBhvr>
                                    </p:animEffect>
                                  </p:childTnLst>
                                </p:cTn>
                              </p:par>
                              <p:par>
                                <p:cTn id="35" presetID="42" presetClass="entr" presetSubtype="0" fill="hold" nodeType="withEffect">
                                  <p:stCondLst>
                                    <p:cond delay="130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981238" y="749852"/>
            <a:ext cx="1553160" cy="1553160"/>
          </a:xfrm>
          <a:prstGeom prst="rect">
            <a:avLst/>
          </a:prstGeom>
        </p:spPr>
      </p:pic>
      <p:pic>
        <p:nvPicPr>
          <p:cNvPr id="3" name="图片 2"/>
          <p:cNvPicPr>
            <a:picLocks noChangeAspect="1"/>
          </p:cNvPicPr>
          <p:nvPr/>
        </p:nvPicPr>
        <p:blipFill>
          <a:blip r:embed="rId3" cstate="screen"/>
          <a:stretch>
            <a:fillRect/>
          </a:stretch>
        </p:blipFill>
        <p:spPr>
          <a:xfrm>
            <a:off x="5377398" y="702846"/>
            <a:ext cx="1553160" cy="1553160"/>
          </a:xfrm>
          <a:prstGeom prst="rect">
            <a:avLst/>
          </a:prstGeom>
        </p:spPr>
      </p:pic>
      <p:pic>
        <p:nvPicPr>
          <p:cNvPr id="4" name="图片 3"/>
          <p:cNvPicPr>
            <a:picLocks noChangeAspect="1"/>
          </p:cNvPicPr>
          <p:nvPr/>
        </p:nvPicPr>
        <p:blipFill>
          <a:blip r:embed="rId4" cstate="screen"/>
          <a:stretch>
            <a:fillRect/>
          </a:stretch>
        </p:blipFill>
        <p:spPr>
          <a:xfrm>
            <a:off x="1981238" y="3228332"/>
            <a:ext cx="1553160" cy="1553160"/>
          </a:xfrm>
          <a:prstGeom prst="rect">
            <a:avLst/>
          </a:prstGeom>
        </p:spPr>
      </p:pic>
      <p:pic>
        <p:nvPicPr>
          <p:cNvPr id="5" name="图片 4"/>
          <p:cNvPicPr>
            <a:picLocks noChangeAspect="1"/>
          </p:cNvPicPr>
          <p:nvPr/>
        </p:nvPicPr>
        <p:blipFill>
          <a:blip r:embed="rId5" cstate="screen"/>
          <a:stretch>
            <a:fillRect/>
          </a:stretch>
        </p:blipFill>
        <p:spPr>
          <a:xfrm>
            <a:off x="5377398" y="3146135"/>
            <a:ext cx="1553160" cy="1553160"/>
          </a:xfrm>
          <a:prstGeom prst="rect">
            <a:avLst/>
          </a:prstGeom>
        </p:spPr>
      </p:pic>
      <p:pic>
        <p:nvPicPr>
          <p:cNvPr id="6" name="图片 5"/>
          <p:cNvPicPr>
            <a:picLocks noChangeAspect="1"/>
          </p:cNvPicPr>
          <p:nvPr/>
        </p:nvPicPr>
        <p:blipFill>
          <a:blip r:embed="rId6" cstate="screen"/>
          <a:stretch>
            <a:fillRect/>
          </a:stretch>
        </p:blipFill>
        <p:spPr>
          <a:xfrm>
            <a:off x="3241658" y="1576560"/>
            <a:ext cx="2428353" cy="2428353"/>
          </a:xfrm>
          <a:prstGeom prst="rect">
            <a:avLst/>
          </a:prstGeom>
        </p:spPr>
      </p:pic>
      <p:sp>
        <p:nvSpPr>
          <p:cNvPr id="7" name="TextBox 6"/>
          <p:cNvSpPr txBox="1"/>
          <p:nvPr/>
        </p:nvSpPr>
        <p:spPr>
          <a:xfrm>
            <a:off x="3925454" y="2561248"/>
            <a:ext cx="1008112" cy="584775"/>
          </a:xfrm>
          <a:prstGeom prst="rect">
            <a:avLst/>
          </a:prstGeom>
          <a:noFill/>
        </p:spPr>
        <p:txBody>
          <a:bodyPr wrap="square" rtlCol="0">
            <a:spAutoFit/>
          </a:bodyPr>
          <a:lstStyle/>
          <a:p>
            <a:pPr fontAlgn="auto">
              <a:spcBef>
                <a:spcPts val="0"/>
              </a:spcBef>
              <a:spcAft>
                <a:spcPts val="0"/>
              </a:spcAft>
              <a:defRPr/>
            </a:pPr>
            <a:r>
              <a:rPr lang="zh-CN" altLang="en-US" sz="3200" kern="0" dirty="0">
                <a:effectLst>
                  <a:innerShdw blurRad="63500" dist="38100" dir="18900000">
                    <a:prstClr val="black">
                      <a:alpha val="50000"/>
                    </a:prstClr>
                  </a:innerShdw>
                </a:effectLst>
                <a:latin typeface="微软雅黑" panose="020B0503020204020204" pitchFamily="34" charset="-122"/>
                <a:ea typeface="微软雅黑" panose="020B0503020204020204" pitchFamily="34" charset="-122"/>
              </a:rPr>
              <a:t>标题</a:t>
            </a:r>
          </a:p>
        </p:txBody>
      </p:sp>
      <p:sp>
        <p:nvSpPr>
          <p:cNvPr id="8" name="TextBox 7"/>
          <p:cNvSpPr txBox="1"/>
          <p:nvPr/>
        </p:nvSpPr>
        <p:spPr>
          <a:xfrm>
            <a:off x="2205291" y="1381492"/>
            <a:ext cx="1005403" cy="338554"/>
          </a:xfrm>
          <a:prstGeom prst="rect">
            <a:avLst/>
          </a:prstGeom>
          <a:noFill/>
        </p:spPr>
        <p:txBody>
          <a:bodyPr wrap="none" rtlCol="0">
            <a:spAutoFit/>
          </a:bodyPr>
          <a:lstStyle/>
          <a:p>
            <a:pPr fontAlgn="auto">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添加标题</a:t>
            </a:r>
          </a:p>
        </p:txBody>
      </p:sp>
      <p:sp>
        <p:nvSpPr>
          <p:cNvPr id="9" name="TextBox 8"/>
          <p:cNvSpPr txBox="1"/>
          <p:nvPr/>
        </p:nvSpPr>
        <p:spPr>
          <a:xfrm>
            <a:off x="2227182" y="3859972"/>
            <a:ext cx="1005403" cy="338554"/>
          </a:xfrm>
          <a:prstGeom prst="rect">
            <a:avLst/>
          </a:prstGeom>
          <a:noFill/>
        </p:spPr>
        <p:txBody>
          <a:bodyPr wrap="none" rtlCol="0">
            <a:spAutoFit/>
          </a:bodyPr>
          <a:lstStyle/>
          <a:p>
            <a:pPr fontAlgn="auto">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添加标题</a:t>
            </a:r>
          </a:p>
        </p:txBody>
      </p:sp>
      <p:sp>
        <p:nvSpPr>
          <p:cNvPr id="10" name="TextBox 9"/>
          <p:cNvSpPr txBox="1"/>
          <p:nvPr/>
        </p:nvSpPr>
        <p:spPr>
          <a:xfrm>
            <a:off x="5670011" y="1308773"/>
            <a:ext cx="1005403" cy="338554"/>
          </a:xfrm>
          <a:prstGeom prst="rect">
            <a:avLst/>
          </a:prstGeom>
          <a:noFill/>
        </p:spPr>
        <p:txBody>
          <a:bodyPr wrap="none" rtlCol="0">
            <a:spAutoFit/>
          </a:bodyPr>
          <a:lstStyle/>
          <a:p>
            <a:pPr fontAlgn="auto">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添加标题</a:t>
            </a:r>
          </a:p>
        </p:txBody>
      </p:sp>
      <p:sp>
        <p:nvSpPr>
          <p:cNvPr id="11" name="TextBox 10"/>
          <p:cNvSpPr txBox="1"/>
          <p:nvPr/>
        </p:nvSpPr>
        <p:spPr>
          <a:xfrm>
            <a:off x="5670011" y="3769028"/>
            <a:ext cx="1005403" cy="338554"/>
          </a:xfrm>
          <a:prstGeom prst="rect">
            <a:avLst/>
          </a:prstGeom>
          <a:noFill/>
        </p:spPr>
        <p:txBody>
          <a:bodyPr wrap="none" rtlCol="0">
            <a:spAutoFit/>
          </a:bodyPr>
          <a:lstStyle/>
          <a:p>
            <a:pPr fontAlgn="auto">
              <a:spcBef>
                <a:spcPts val="0"/>
              </a:spcBef>
              <a:spcAft>
                <a:spcPts val="0"/>
              </a:spcAft>
              <a:defRPr/>
            </a:pPr>
            <a:r>
              <a:rPr lang="zh-CN" altLang="en-US" sz="1600" kern="0" dirty="0">
                <a:solidFill>
                  <a:schemeClr val="bg1"/>
                </a:solidFill>
                <a:latin typeface="微软雅黑" panose="020B0503020204020204" pitchFamily="34" charset="-122"/>
                <a:ea typeface="微软雅黑" panose="020B0503020204020204" pitchFamily="34" charset="-122"/>
              </a:rPr>
              <a:t>添加标题</a:t>
            </a:r>
          </a:p>
        </p:txBody>
      </p:sp>
      <p:sp>
        <p:nvSpPr>
          <p:cNvPr id="12" name="TextBox 11"/>
          <p:cNvSpPr txBox="1"/>
          <p:nvPr/>
        </p:nvSpPr>
        <p:spPr>
          <a:xfrm>
            <a:off x="418474" y="1320128"/>
            <a:ext cx="1569660" cy="369332"/>
          </a:xfrm>
          <a:prstGeom prst="rect">
            <a:avLst/>
          </a:prstGeom>
          <a:noFill/>
        </p:spPr>
        <p:txBody>
          <a:bodyPr wrap="none" rtlCol="0">
            <a:spAutoFit/>
          </a:bodyPr>
          <a:lstStyle/>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endParaRPr lang="en-US" altLang="zh-CN" sz="900" kern="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p>
        </p:txBody>
      </p:sp>
      <p:sp>
        <p:nvSpPr>
          <p:cNvPr id="13" name="TextBox 12"/>
          <p:cNvSpPr txBox="1"/>
          <p:nvPr/>
        </p:nvSpPr>
        <p:spPr>
          <a:xfrm>
            <a:off x="490403" y="3859972"/>
            <a:ext cx="1569660" cy="369332"/>
          </a:xfrm>
          <a:prstGeom prst="rect">
            <a:avLst/>
          </a:prstGeom>
          <a:noFill/>
        </p:spPr>
        <p:txBody>
          <a:bodyPr wrap="none" rtlCol="0">
            <a:spAutoFit/>
          </a:bodyPr>
          <a:lstStyle/>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endParaRPr lang="en-US" altLang="zh-CN" sz="900" kern="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p>
        </p:txBody>
      </p:sp>
      <p:sp>
        <p:nvSpPr>
          <p:cNvPr id="14" name="TextBox 13"/>
          <p:cNvSpPr txBox="1"/>
          <p:nvPr/>
        </p:nvSpPr>
        <p:spPr>
          <a:xfrm>
            <a:off x="6964636" y="1277995"/>
            <a:ext cx="1569660" cy="369332"/>
          </a:xfrm>
          <a:prstGeom prst="rect">
            <a:avLst/>
          </a:prstGeom>
          <a:noFill/>
        </p:spPr>
        <p:txBody>
          <a:bodyPr wrap="none" rtlCol="0">
            <a:spAutoFit/>
          </a:bodyPr>
          <a:lstStyle/>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endParaRPr lang="en-US" altLang="zh-CN" sz="900" kern="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p>
        </p:txBody>
      </p:sp>
      <p:sp>
        <p:nvSpPr>
          <p:cNvPr id="15" name="TextBox 14"/>
          <p:cNvSpPr txBox="1"/>
          <p:nvPr/>
        </p:nvSpPr>
        <p:spPr>
          <a:xfrm>
            <a:off x="6964636" y="3858836"/>
            <a:ext cx="1569660" cy="369332"/>
          </a:xfrm>
          <a:prstGeom prst="rect">
            <a:avLst/>
          </a:prstGeom>
          <a:noFill/>
        </p:spPr>
        <p:txBody>
          <a:bodyPr wrap="none" rtlCol="0">
            <a:spAutoFit/>
          </a:bodyPr>
          <a:lstStyle/>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endParaRPr lang="en-US" altLang="zh-CN" sz="900" kern="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900" kern="0" dirty="0">
                <a:latin typeface="微软雅黑" panose="020B0503020204020204" pitchFamily="34" charset="-122"/>
                <a:ea typeface="微软雅黑" panose="020B0503020204020204" pitchFamily="34" charset="-122"/>
              </a:rPr>
              <a:t>单击添加文本单击添加文本</a:t>
            </a:r>
          </a:p>
        </p:txBody>
      </p:sp>
      <p:sp>
        <p:nvSpPr>
          <p:cNvPr id="16" name="标题 15"/>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25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3000"/>
                            </p:stCondLst>
                            <p:childTnLst>
                              <p:par>
                                <p:cTn id="66" presetID="53" presetClass="entr" presetSubtype="16"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3500"/>
                            </p:stCondLst>
                            <p:childTnLst>
                              <p:par>
                                <p:cTn id="72" presetID="53" presetClass="entr" presetSubtype="16"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par>
                          <p:cTn id="77" fill="hold">
                            <p:stCondLst>
                              <p:cond delay="4000"/>
                            </p:stCondLst>
                            <p:childTnLst>
                              <p:par>
                                <p:cTn id="78" presetID="22" presetClass="entr" presetSubtype="4"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down)">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p:cNvSpPr>
            <a:spLocks noChangeArrowheads="1"/>
          </p:cNvSpPr>
          <p:nvPr/>
        </p:nvSpPr>
        <p:spPr bwMode="auto">
          <a:xfrm>
            <a:off x="1751362" y="3739502"/>
            <a:ext cx="5157305" cy="1071957"/>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algn="ctr">
              <a:defRPr/>
            </a:pPr>
            <a:endParaRPr lang="zh-CN" altLang="zh-CN" kern="0">
              <a:solidFill>
                <a:sysClr val="windowText" lastClr="000000"/>
              </a:solidFill>
              <a:latin typeface="Arial" panose="020B0604020202020204" pitchFamily="34" charset="0"/>
            </a:endParaRPr>
          </a:p>
        </p:txBody>
      </p:sp>
      <p:sp>
        <p:nvSpPr>
          <p:cNvPr id="3" name="等腰三角形 6"/>
          <p:cNvSpPr/>
          <p:nvPr/>
        </p:nvSpPr>
        <p:spPr>
          <a:xfrm>
            <a:off x="3450629" y="824476"/>
            <a:ext cx="1774209" cy="1450600"/>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adFill flip="none" rotWithShape="1">
            <a:gsLst>
              <a:gs pos="0">
                <a:srgbClr val="BE1247"/>
              </a:gs>
              <a:gs pos="27000">
                <a:srgbClr val="D2144F"/>
              </a:gs>
              <a:gs pos="66000">
                <a:srgbClr val="F87477"/>
              </a:gs>
              <a:gs pos="100000">
                <a:srgbClr val="FA9496"/>
              </a:gs>
            </a:gsLst>
            <a:lin ang="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 name="等腰三角形 7"/>
          <p:cNvSpPr/>
          <p:nvPr/>
        </p:nvSpPr>
        <p:spPr>
          <a:xfrm>
            <a:off x="4431907" y="2464120"/>
            <a:ext cx="1742858" cy="1481734"/>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adFill flip="none" rotWithShape="1">
            <a:gsLst>
              <a:gs pos="18000">
                <a:srgbClr val="119707"/>
              </a:gs>
              <a:gs pos="67000">
                <a:srgbClr val="8AD53F"/>
              </a:gs>
              <a:gs pos="100000">
                <a:srgbClr val="BCEB6F"/>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5" name="等腰三角形 4"/>
          <p:cNvSpPr/>
          <p:nvPr/>
        </p:nvSpPr>
        <p:spPr>
          <a:xfrm rot="10800000">
            <a:off x="3415897" y="2362637"/>
            <a:ext cx="1799534" cy="1532113"/>
          </a:xfrm>
          <a:prstGeom prst="triangle">
            <a:avLst/>
          </a:prstGeom>
          <a:gradFill flip="none" rotWithShape="1">
            <a:gsLst>
              <a:gs pos="17000">
                <a:srgbClr val="00B0F0">
                  <a:shade val="30000"/>
                  <a:satMod val="115000"/>
                </a:srgbClr>
              </a:gs>
              <a:gs pos="74000">
                <a:srgbClr val="00B0F0">
                  <a:shade val="67500"/>
                  <a:satMod val="115000"/>
                </a:srgbClr>
              </a:gs>
              <a:gs pos="100000">
                <a:srgbClr val="00B0F0">
                  <a:shade val="100000"/>
                  <a:satMod val="115000"/>
                </a:srgbClr>
              </a:gs>
            </a:gsLst>
            <a:lin ang="54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 name="等腰三角形 11"/>
          <p:cNvSpPr/>
          <p:nvPr/>
        </p:nvSpPr>
        <p:spPr>
          <a:xfrm>
            <a:off x="2494429" y="2464120"/>
            <a:ext cx="1742858" cy="1481734"/>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adFill flip="none" rotWithShape="1">
            <a:gsLst>
              <a:gs pos="27000">
                <a:srgbClr val="FF7711"/>
              </a:gs>
              <a:gs pos="59000">
                <a:srgbClr val="FFAA01"/>
              </a:gs>
              <a:gs pos="100000">
                <a:srgbClr val="FECE02"/>
              </a:gs>
              <a:gs pos="0">
                <a:srgbClr val="C73E01"/>
              </a:gs>
              <a:gs pos="80000">
                <a:srgbClr val="FFC000"/>
              </a:gs>
            </a:gsLst>
            <a:lin ang="108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 name="TextBox 6"/>
          <p:cNvSpPr txBox="1"/>
          <p:nvPr/>
        </p:nvSpPr>
        <p:spPr>
          <a:xfrm>
            <a:off x="3951701" y="2566783"/>
            <a:ext cx="692020" cy="646331"/>
          </a:xfrm>
          <a:prstGeom prst="rect">
            <a:avLst/>
          </a:prstGeom>
          <a:noFill/>
        </p:spPr>
        <p:txBody>
          <a:bodyPr wrap="square" rtlCol="0">
            <a:spAutoFit/>
          </a:bodyPr>
          <a:lstStyle/>
          <a:p>
            <a:pPr algn="ctr"/>
            <a:r>
              <a:rPr lang="zh-CN" altLang="en-US" b="1" dirty="0">
                <a:solidFill>
                  <a:prstClr val="white">
                    <a:lumMod val="9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添加标题</a:t>
            </a:r>
          </a:p>
        </p:txBody>
      </p:sp>
      <p:sp>
        <p:nvSpPr>
          <p:cNvPr id="8" name="TextBox 7"/>
          <p:cNvSpPr txBox="1"/>
          <p:nvPr/>
        </p:nvSpPr>
        <p:spPr>
          <a:xfrm>
            <a:off x="5148404" y="3120985"/>
            <a:ext cx="441147" cy="646331"/>
          </a:xfrm>
          <a:prstGeom prst="rect">
            <a:avLst/>
          </a:prstGeom>
          <a:noFill/>
        </p:spPr>
        <p:txBody>
          <a:bodyPr wrap="none"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2</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9" name="TextBox 8"/>
          <p:cNvSpPr txBox="1"/>
          <p:nvPr/>
        </p:nvSpPr>
        <p:spPr>
          <a:xfrm>
            <a:off x="4098349" y="1339195"/>
            <a:ext cx="441147" cy="646331"/>
          </a:xfrm>
          <a:prstGeom prst="rect">
            <a:avLst/>
          </a:prstGeom>
          <a:noFill/>
        </p:spPr>
        <p:txBody>
          <a:bodyPr wrap="none"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1</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0" name="TextBox 9"/>
          <p:cNvSpPr txBox="1"/>
          <p:nvPr/>
        </p:nvSpPr>
        <p:spPr>
          <a:xfrm>
            <a:off x="3057698" y="3120985"/>
            <a:ext cx="441147" cy="646331"/>
          </a:xfrm>
          <a:prstGeom prst="rect">
            <a:avLst/>
          </a:prstGeom>
          <a:noFill/>
        </p:spPr>
        <p:txBody>
          <a:bodyPr wrap="none" rtlCol="0">
            <a:spAutoFit/>
          </a:bodyPr>
          <a:lstStyle/>
          <a:p>
            <a:pPr algn="ctr"/>
            <a:r>
              <a:rPr lang="en-US" altLang="zh-CN" sz="3600" b="1" dirty="0">
                <a:solidFill>
                  <a:prstClr val="white">
                    <a:lumMod val="95000"/>
                  </a:prstClr>
                </a:solidFill>
                <a:effectLst>
                  <a:innerShdw blurRad="63500" dist="50800" dir="13500000">
                    <a:prstClr val="black">
                      <a:alpha val="50000"/>
                    </a:prstClr>
                  </a:innerShdw>
                </a:effectLst>
              </a:rPr>
              <a:t>3</a:t>
            </a:r>
            <a:endParaRPr lang="zh-CN" altLang="en-US" sz="3600" b="1" dirty="0">
              <a:solidFill>
                <a:prstClr val="white">
                  <a:lumMod val="95000"/>
                </a:prstClr>
              </a:solidFill>
              <a:effectLst>
                <a:innerShdw blurRad="63500" dist="50800" dir="13500000">
                  <a:prstClr val="black">
                    <a:alpha val="50000"/>
                  </a:prstClr>
                </a:innerShdw>
              </a:effectLst>
            </a:endParaRPr>
          </a:p>
        </p:txBody>
      </p:sp>
      <p:sp>
        <p:nvSpPr>
          <p:cNvPr id="11" name="TextBox 11"/>
          <p:cNvSpPr txBox="1">
            <a:spLocks noChangeArrowheads="1"/>
          </p:cNvSpPr>
          <p:nvPr/>
        </p:nvSpPr>
        <p:spPr bwMode="auto">
          <a:xfrm flipH="1">
            <a:off x="712521" y="2975951"/>
            <a:ext cx="2023744" cy="36933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点击添加</a:t>
            </a: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    </a:t>
            </a:r>
            <a:endParaRPr lang="en-US" altLang="zh-CN" b="1" kern="0"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flipH="1">
            <a:off x="1106091" y="3340640"/>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 name="TextBox 11"/>
          <p:cNvSpPr txBox="1">
            <a:spLocks noChangeArrowheads="1"/>
          </p:cNvSpPr>
          <p:nvPr/>
        </p:nvSpPr>
        <p:spPr bwMode="auto">
          <a:xfrm flipH="1">
            <a:off x="1106091" y="3613961"/>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 name="TextBox 11"/>
          <p:cNvSpPr txBox="1">
            <a:spLocks noChangeArrowheads="1"/>
          </p:cNvSpPr>
          <p:nvPr/>
        </p:nvSpPr>
        <p:spPr bwMode="auto">
          <a:xfrm flipH="1">
            <a:off x="5913230" y="2975951"/>
            <a:ext cx="2023744" cy="36933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点击添加</a:t>
            </a: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    </a:t>
            </a:r>
            <a:endParaRPr lang="en-US" altLang="zh-CN" b="1" kern="0"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5" name="TextBox 11"/>
          <p:cNvSpPr txBox="1">
            <a:spLocks noChangeArrowheads="1"/>
          </p:cNvSpPr>
          <p:nvPr/>
        </p:nvSpPr>
        <p:spPr bwMode="auto">
          <a:xfrm flipH="1">
            <a:off x="6306800" y="3340640"/>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flipH="1">
            <a:off x="6306800" y="3613961"/>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TextBox 11"/>
          <p:cNvSpPr txBox="1">
            <a:spLocks noChangeArrowheads="1"/>
          </p:cNvSpPr>
          <p:nvPr/>
        </p:nvSpPr>
        <p:spPr bwMode="auto">
          <a:xfrm flipH="1">
            <a:off x="4846111" y="739586"/>
            <a:ext cx="2023744" cy="36933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点击添加</a:t>
            </a:r>
            <a:r>
              <a:rPr lang="zh-CN" altLang="en-US" b="1" kern="0" dirty="0">
                <a:solidFill>
                  <a:prstClr val="black">
                    <a:lumMod val="75000"/>
                    <a:lumOff val="25000"/>
                  </a:prstClr>
                </a:solidFill>
                <a:latin typeface="微软雅黑" panose="020B0503020204020204" pitchFamily="34" charset="-122"/>
                <a:ea typeface="微软雅黑" panose="020B0503020204020204" pitchFamily="34" charset="-122"/>
              </a:rPr>
              <a:t>标题</a:t>
            </a:r>
            <a:r>
              <a:rPr lang="zh-CN" altLang="en-US" b="1" kern="0" dirty="0" smtClean="0">
                <a:solidFill>
                  <a:prstClr val="black">
                    <a:lumMod val="75000"/>
                    <a:lumOff val="25000"/>
                  </a:prstClr>
                </a:solidFill>
                <a:latin typeface="微软雅黑" panose="020B0503020204020204" pitchFamily="34" charset="-122"/>
                <a:ea typeface="微软雅黑" panose="020B0503020204020204" pitchFamily="34" charset="-122"/>
              </a:rPr>
              <a:t>    </a:t>
            </a:r>
            <a:endParaRPr lang="en-US" altLang="zh-CN" b="1" kern="0" dirty="0" smtClean="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flipH="1">
            <a:off x="5239681" y="1104275"/>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flipH="1">
            <a:off x="5239681" y="1377596"/>
            <a:ext cx="1236605"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标题 19"/>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by="(-#ppt_w*2)" calcmode="lin" valueType="num">
                                      <p:cBhvr rctx="PPT">
                                        <p:cTn id="44" dur="500" autoRev="1" fill="hold">
                                          <p:stCondLst>
                                            <p:cond delay="0"/>
                                          </p:stCondLst>
                                        </p:cTn>
                                        <p:tgtEl>
                                          <p:spTgt spid="7"/>
                                        </p:tgtEl>
                                        <p:attrNameLst>
                                          <p:attrName>ppt_w</p:attrName>
                                        </p:attrNameLst>
                                      </p:cBhvr>
                                    </p:anim>
                                    <p:anim by="(#ppt_w*0.50)" calcmode="lin" valueType="num">
                                      <p:cBhvr>
                                        <p:cTn id="45" dur="500" decel="50000" autoRev="1" fill="hold">
                                          <p:stCondLst>
                                            <p:cond delay="0"/>
                                          </p:stCondLst>
                                        </p:cTn>
                                        <p:tgtEl>
                                          <p:spTgt spid="7"/>
                                        </p:tgtEl>
                                        <p:attrNameLst>
                                          <p:attrName>ppt_x</p:attrName>
                                        </p:attrNameLst>
                                      </p:cBhvr>
                                    </p:anim>
                                    <p:anim from="(-#ppt_h/2)" to="(#ppt_y)" calcmode="lin" valueType="num">
                                      <p:cBhvr>
                                        <p:cTn id="46" dur="1000" fill="hold">
                                          <p:stCondLst>
                                            <p:cond delay="0"/>
                                          </p:stCondLst>
                                        </p:cTn>
                                        <p:tgtEl>
                                          <p:spTgt spid="7"/>
                                        </p:tgtEl>
                                        <p:attrNameLst>
                                          <p:attrName>ppt_y</p:attrName>
                                        </p:attrNameLst>
                                      </p:cBhvr>
                                    </p:anim>
                                    <p:animRot by="21600000">
                                      <p:cBhvr>
                                        <p:cTn id="47" dur="1000" fill="hold">
                                          <p:stCondLst>
                                            <p:cond delay="0"/>
                                          </p:stCondLst>
                                        </p:cTn>
                                        <p:tgtEl>
                                          <p:spTgt spid="7"/>
                                        </p:tgtEl>
                                        <p:attrNameLst>
                                          <p:attrName>r</p:attrName>
                                        </p:attrNameLst>
                                      </p:cBhvr>
                                    </p:animRot>
                                  </p:childTnLst>
                                </p:cTn>
                              </p:par>
                            </p:childTnLst>
                          </p:cTn>
                        </p:par>
                        <p:par>
                          <p:cTn id="48" fill="hold">
                            <p:stCondLst>
                              <p:cond delay="2799"/>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by="(-#ppt_w*2)" calcmode="lin" valueType="num">
                                      <p:cBhvr rctx="PPT">
                                        <p:cTn id="51" dur="500" autoRev="1" fill="hold">
                                          <p:stCondLst>
                                            <p:cond delay="0"/>
                                          </p:stCondLst>
                                        </p:cTn>
                                        <p:tgtEl>
                                          <p:spTgt spid="11"/>
                                        </p:tgtEl>
                                        <p:attrNameLst>
                                          <p:attrName>ppt_w</p:attrName>
                                        </p:attrNameLst>
                                      </p:cBhvr>
                                    </p:anim>
                                    <p:anim by="(#ppt_w*0.50)" calcmode="lin" valueType="num">
                                      <p:cBhvr>
                                        <p:cTn id="52" dur="500" decel="50000" autoRev="1" fill="hold">
                                          <p:stCondLst>
                                            <p:cond delay="0"/>
                                          </p:stCondLst>
                                        </p:cTn>
                                        <p:tgtEl>
                                          <p:spTgt spid="11"/>
                                        </p:tgtEl>
                                        <p:attrNameLst>
                                          <p:attrName>ppt_x</p:attrName>
                                        </p:attrNameLst>
                                      </p:cBhvr>
                                    </p:anim>
                                    <p:anim from="(-#ppt_h/2)" to="(#ppt_y)" calcmode="lin" valueType="num">
                                      <p:cBhvr>
                                        <p:cTn id="53" dur="1000" fill="hold">
                                          <p:stCondLst>
                                            <p:cond delay="0"/>
                                          </p:stCondLst>
                                        </p:cTn>
                                        <p:tgtEl>
                                          <p:spTgt spid="11"/>
                                        </p:tgtEl>
                                        <p:attrNameLst>
                                          <p:attrName>ppt_y</p:attrName>
                                        </p:attrNameLst>
                                      </p:cBhvr>
                                    </p:anim>
                                    <p:animRot by="21600000">
                                      <p:cBhvr>
                                        <p:cTn id="54" dur="1000" fill="hold">
                                          <p:stCondLst>
                                            <p:cond delay="0"/>
                                          </p:stCondLst>
                                        </p:cTn>
                                        <p:tgtEl>
                                          <p:spTgt spid="11"/>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by="(-#ppt_w*2)" calcmode="lin" valueType="num">
                                      <p:cBhvr rctx="PPT">
                                        <p:cTn id="57" dur="500" autoRev="1" fill="hold">
                                          <p:stCondLst>
                                            <p:cond delay="0"/>
                                          </p:stCondLst>
                                        </p:cTn>
                                        <p:tgtEl>
                                          <p:spTgt spid="12"/>
                                        </p:tgtEl>
                                        <p:attrNameLst>
                                          <p:attrName>ppt_w</p:attrName>
                                        </p:attrNameLst>
                                      </p:cBhvr>
                                    </p:anim>
                                    <p:anim by="(#ppt_w*0.50)" calcmode="lin" valueType="num">
                                      <p:cBhvr>
                                        <p:cTn id="58" dur="500" decel="50000" autoRev="1" fill="hold">
                                          <p:stCondLst>
                                            <p:cond delay="0"/>
                                          </p:stCondLst>
                                        </p:cTn>
                                        <p:tgtEl>
                                          <p:spTgt spid="12"/>
                                        </p:tgtEl>
                                        <p:attrNameLst>
                                          <p:attrName>ppt_x</p:attrName>
                                        </p:attrNameLst>
                                      </p:cBhvr>
                                    </p:anim>
                                    <p:anim from="(-#ppt_h/2)" to="(#ppt_y)" calcmode="lin" valueType="num">
                                      <p:cBhvr>
                                        <p:cTn id="59" dur="1000" fill="hold">
                                          <p:stCondLst>
                                            <p:cond delay="0"/>
                                          </p:stCondLst>
                                        </p:cTn>
                                        <p:tgtEl>
                                          <p:spTgt spid="12"/>
                                        </p:tgtEl>
                                        <p:attrNameLst>
                                          <p:attrName>ppt_y</p:attrName>
                                        </p:attrNameLst>
                                      </p:cBhvr>
                                    </p:anim>
                                    <p:animRot by="21600000">
                                      <p:cBhvr>
                                        <p:cTn id="60" dur="1000" fill="hold">
                                          <p:stCondLst>
                                            <p:cond delay="0"/>
                                          </p:stCondLst>
                                        </p:cTn>
                                        <p:tgtEl>
                                          <p:spTgt spid="12"/>
                                        </p:tgtEl>
                                        <p:attrNameLst>
                                          <p:attrName>r</p:attrName>
                                        </p:attrNameLst>
                                      </p:cBhvr>
                                    </p:animRot>
                                  </p:childTnLst>
                                </p:cTn>
                              </p:par>
                              <p:par>
                                <p:cTn id="61" presetID="56" presetClass="entr" presetSubtype="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anim by="(-#ppt_w*2)" calcmode="lin" valueType="num">
                                      <p:cBhvr rctx="PPT">
                                        <p:cTn id="63" dur="500" autoRev="1" fill="hold">
                                          <p:stCondLst>
                                            <p:cond delay="0"/>
                                          </p:stCondLst>
                                        </p:cTn>
                                        <p:tgtEl>
                                          <p:spTgt spid="13"/>
                                        </p:tgtEl>
                                        <p:attrNameLst>
                                          <p:attrName>ppt_w</p:attrName>
                                        </p:attrNameLst>
                                      </p:cBhvr>
                                    </p:anim>
                                    <p:anim by="(#ppt_w*0.50)" calcmode="lin" valueType="num">
                                      <p:cBhvr>
                                        <p:cTn id="64" dur="500" decel="50000" autoRev="1" fill="hold">
                                          <p:stCondLst>
                                            <p:cond delay="0"/>
                                          </p:stCondLst>
                                        </p:cTn>
                                        <p:tgtEl>
                                          <p:spTgt spid="13"/>
                                        </p:tgtEl>
                                        <p:attrNameLst>
                                          <p:attrName>ppt_x</p:attrName>
                                        </p:attrNameLst>
                                      </p:cBhvr>
                                    </p:anim>
                                    <p:anim from="(-#ppt_h/2)" to="(#ppt_y)" calcmode="lin" valueType="num">
                                      <p:cBhvr>
                                        <p:cTn id="65" dur="1000" fill="hold">
                                          <p:stCondLst>
                                            <p:cond delay="0"/>
                                          </p:stCondLst>
                                        </p:cTn>
                                        <p:tgtEl>
                                          <p:spTgt spid="13"/>
                                        </p:tgtEl>
                                        <p:attrNameLst>
                                          <p:attrName>ppt_y</p:attrName>
                                        </p:attrNameLst>
                                      </p:cBhvr>
                                    </p:anim>
                                    <p:animRot by="21600000">
                                      <p:cBhvr>
                                        <p:cTn id="66" dur="1000" fill="hold">
                                          <p:stCondLst>
                                            <p:cond delay="0"/>
                                          </p:stCondLst>
                                        </p:cTn>
                                        <p:tgtEl>
                                          <p:spTgt spid="13"/>
                                        </p:tgtEl>
                                        <p:attrNameLst>
                                          <p:attrName>r</p:attrName>
                                        </p:attrNameLst>
                                      </p:cBhvr>
                                    </p:animRot>
                                  </p:childTnLst>
                                </p:cTn>
                              </p:par>
                            </p:childTnLst>
                          </p:cTn>
                        </p:par>
                        <p:par>
                          <p:cTn id="67" fill="hold">
                            <p:stCondLst>
                              <p:cond delay="4699"/>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17"/>
                                        </p:tgtEl>
                                        <p:attrNameLst>
                                          <p:attrName>style.visibility</p:attrName>
                                        </p:attrNameLst>
                                      </p:cBhvr>
                                      <p:to>
                                        <p:strVal val="visible"/>
                                      </p:to>
                                    </p:set>
                                    <p:anim by="(-#ppt_w*2)" calcmode="lin" valueType="num">
                                      <p:cBhvr rctx="PPT">
                                        <p:cTn id="70" dur="500" autoRev="1" fill="hold">
                                          <p:stCondLst>
                                            <p:cond delay="0"/>
                                          </p:stCondLst>
                                        </p:cTn>
                                        <p:tgtEl>
                                          <p:spTgt spid="17"/>
                                        </p:tgtEl>
                                        <p:attrNameLst>
                                          <p:attrName>ppt_w</p:attrName>
                                        </p:attrNameLst>
                                      </p:cBhvr>
                                    </p:anim>
                                    <p:anim by="(#ppt_w*0.50)" calcmode="lin" valueType="num">
                                      <p:cBhvr>
                                        <p:cTn id="71" dur="500" decel="50000" autoRev="1" fill="hold">
                                          <p:stCondLst>
                                            <p:cond delay="0"/>
                                          </p:stCondLst>
                                        </p:cTn>
                                        <p:tgtEl>
                                          <p:spTgt spid="17"/>
                                        </p:tgtEl>
                                        <p:attrNameLst>
                                          <p:attrName>ppt_x</p:attrName>
                                        </p:attrNameLst>
                                      </p:cBhvr>
                                    </p:anim>
                                    <p:anim from="(-#ppt_h/2)" to="(#ppt_y)" calcmode="lin" valueType="num">
                                      <p:cBhvr>
                                        <p:cTn id="72" dur="1000" fill="hold">
                                          <p:stCondLst>
                                            <p:cond delay="0"/>
                                          </p:stCondLst>
                                        </p:cTn>
                                        <p:tgtEl>
                                          <p:spTgt spid="17"/>
                                        </p:tgtEl>
                                        <p:attrNameLst>
                                          <p:attrName>ppt_y</p:attrName>
                                        </p:attrNameLst>
                                      </p:cBhvr>
                                    </p:anim>
                                    <p:animRot by="21600000">
                                      <p:cBhvr>
                                        <p:cTn id="73" dur="1000" fill="hold">
                                          <p:stCondLst>
                                            <p:cond delay="0"/>
                                          </p:stCondLst>
                                        </p:cTn>
                                        <p:tgtEl>
                                          <p:spTgt spid="17"/>
                                        </p:tgtEl>
                                        <p:attrNameLst>
                                          <p:attrName>r</p:attrName>
                                        </p:attrNameLst>
                                      </p:cBhvr>
                                    </p:animRot>
                                  </p:childTnLst>
                                </p:cTn>
                              </p:par>
                              <p:par>
                                <p:cTn id="74" presetID="56" presetClass="entr" presetSubtype="0" fill="hold" grpId="0" nodeType="withEffect">
                                  <p:stCondLst>
                                    <p:cond delay="0"/>
                                  </p:stCondLst>
                                  <p:iterate type="lt">
                                    <p:tmPct val="10000"/>
                                  </p:iterate>
                                  <p:childTnLst>
                                    <p:set>
                                      <p:cBhvr>
                                        <p:cTn id="75" dur="1" fill="hold">
                                          <p:stCondLst>
                                            <p:cond delay="0"/>
                                          </p:stCondLst>
                                        </p:cTn>
                                        <p:tgtEl>
                                          <p:spTgt spid="18"/>
                                        </p:tgtEl>
                                        <p:attrNameLst>
                                          <p:attrName>style.visibility</p:attrName>
                                        </p:attrNameLst>
                                      </p:cBhvr>
                                      <p:to>
                                        <p:strVal val="visible"/>
                                      </p:to>
                                    </p:set>
                                    <p:anim by="(-#ppt_w*2)" calcmode="lin" valueType="num">
                                      <p:cBhvr rctx="PPT">
                                        <p:cTn id="76" dur="500" autoRev="1" fill="hold">
                                          <p:stCondLst>
                                            <p:cond delay="0"/>
                                          </p:stCondLst>
                                        </p:cTn>
                                        <p:tgtEl>
                                          <p:spTgt spid="18"/>
                                        </p:tgtEl>
                                        <p:attrNameLst>
                                          <p:attrName>ppt_w</p:attrName>
                                        </p:attrNameLst>
                                      </p:cBhvr>
                                    </p:anim>
                                    <p:anim by="(#ppt_w*0.50)" calcmode="lin" valueType="num">
                                      <p:cBhvr>
                                        <p:cTn id="77" dur="500" decel="50000" autoRev="1" fill="hold">
                                          <p:stCondLst>
                                            <p:cond delay="0"/>
                                          </p:stCondLst>
                                        </p:cTn>
                                        <p:tgtEl>
                                          <p:spTgt spid="18"/>
                                        </p:tgtEl>
                                        <p:attrNameLst>
                                          <p:attrName>ppt_x</p:attrName>
                                        </p:attrNameLst>
                                      </p:cBhvr>
                                    </p:anim>
                                    <p:anim from="(-#ppt_h/2)" to="(#ppt_y)" calcmode="lin" valueType="num">
                                      <p:cBhvr>
                                        <p:cTn id="78" dur="1000" fill="hold">
                                          <p:stCondLst>
                                            <p:cond delay="0"/>
                                          </p:stCondLst>
                                        </p:cTn>
                                        <p:tgtEl>
                                          <p:spTgt spid="18"/>
                                        </p:tgtEl>
                                        <p:attrNameLst>
                                          <p:attrName>ppt_y</p:attrName>
                                        </p:attrNameLst>
                                      </p:cBhvr>
                                    </p:anim>
                                    <p:animRot by="21600000">
                                      <p:cBhvr>
                                        <p:cTn id="79" dur="1000" fill="hold">
                                          <p:stCondLst>
                                            <p:cond delay="0"/>
                                          </p:stCondLst>
                                        </p:cTn>
                                        <p:tgtEl>
                                          <p:spTgt spid="18"/>
                                        </p:tgtEl>
                                        <p:attrNameLst>
                                          <p:attrName>r</p:attrName>
                                        </p:attrNameLst>
                                      </p:cBhvr>
                                    </p:animRot>
                                  </p:childTnLst>
                                </p:cTn>
                              </p:par>
                              <p:par>
                                <p:cTn id="80" presetID="56" presetClass="entr" presetSubtype="0" fill="hold" grpId="0" nodeType="with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by="(-#ppt_w*2)" calcmode="lin" valueType="num">
                                      <p:cBhvr rctx="PPT">
                                        <p:cTn id="82" dur="500" autoRev="1" fill="hold">
                                          <p:stCondLst>
                                            <p:cond delay="0"/>
                                          </p:stCondLst>
                                        </p:cTn>
                                        <p:tgtEl>
                                          <p:spTgt spid="19"/>
                                        </p:tgtEl>
                                        <p:attrNameLst>
                                          <p:attrName>ppt_w</p:attrName>
                                        </p:attrNameLst>
                                      </p:cBhvr>
                                    </p:anim>
                                    <p:anim by="(#ppt_w*0.50)" calcmode="lin" valueType="num">
                                      <p:cBhvr>
                                        <p:cTn id="83" dur="500" decel="50000" autoRev="1" fill="hold">
                                          <p:stCondLst>
                                            <p:cond delay="0"/>
                                          </p:stCondLst>
                                        </p:cTn>
                                        <p:tgtEl>
                                          <p:spTgt spid="19"/>
                                        </p:tgtEl>
                                        <p:attrNameLst>
                                          <p:attrName>ppt_x</p:attrName>
                                        </p:attrNameLst>
                                      </p:cBhvr>
                                    </p:anim>
                                    <p:anim from="(-#ppt_h/2)" to="(#ppt_y)" calcmode="lin" valueType="num">
                                      <p:cBhvr>
                                        <p:cTn id="84" dur="1000" fill="hold">
                                          <p:stCondLst>
                                            <p:cond delay="0"/>
                                          </p:stCondLst>
                                        </p:cTn>
                                        <p:tgtEl>
                                          <p:spTgt spid="19"/>
                                        </p:tgtEl>
                                        <p:attrNameLst>
                                          <p:attrName>ppt_y</p:attrName>
                                        </p:attrNameLst>
                                      </p:cBhvr>
                                    </p:anim>
                                    <p:animRot by="21600000">
                                      <p:cBhvr>
                                        <p:cTn id="85" dur="1000" fill="hold">
                                          <p:stCondLst>
                                            <p:cond delay="0"/>
                                          </p:stCondLst>
                                        </p:cTn>
                                        <p:tgtEl>
                                          <p:spTgt spid="19"/>
                                        </p:tgtEl>
                                        <p:attrNameLst>
                                          <p:attrName>r</p:attrName>
                                        </p:attrNameLst>
                                      </p:cBhvr>
                                    </p:animRot>
                                  </p:childTnLst>
                                </p:cTn>
                              </p:par>
                            </p:childTnLst>
                          </p:cTn>
                        </p:par>
                        <p:par>
                          <p:cTn id="86" fill="hold">
                            <p:stCondLst>
                              <p:cond delay="6599"/>
                            </p:stCondLst>
                            <p:childTnLst>
                              <p:par>
                                <p:cTn id="87" presetID="56" presetClass="entr" presetSubtype="0" fill="hold" grpId="0" nodeType="afterEffect">
                                  <p:stCondLst>
                                    <p:cond delay="0"/>
                                  </p:stCondLst>
                                  <p:iterate type="lt">
                                    <p:tmPct val="10000"/>
                                  </p:iterate>
                                  <p:childTnLst>
                                    <p:set>
                                      <p:cBhvr>
                                        <p:cTn id="88" dur="1" fill="hold">
                                          <p:stCondLst>
                                            <p:cond delay="0"/>
                                          </p:stCondLst>
                                        </p:cTn>
                                        <p:tgtEl>
                                          <p:spTgt spid="14"/>
                                        </p:tgtEl>
                                        <p:attrNameLst>
                                          <p:attrName>style.visibility</p:attrName>
                                        </p:attrNameLst>
                                      </p:cBhvr>
                                      <p:to>
                                        <p:strVal val="visible"/>
                                      </p:to>
                                    </p:set>
                                    <p:anim by="(-#ppt_w*2)" calcmode="lin" valueType="num">
                                      <p:cBhvr rctx="PPT">
                                        <p:cTn id="89" dur="500" autoRev="1" fill="hold">
                                          <p:stCondLst>
                                            <p:cond delay="0"/>
                                          </p:stCondLst>
                                        </p:cTn>
                                        <p:tgtEl>
                                          <p:spTgt spid="14"/>
                                        </p:tgtEl>
                                        <p:attrNameLst>
                                          <p:attrName>ppt_w</p:attrName>
                                        </p:attrNameLst>
                                      </p:cBhvr>
                                    </p:anim>
                                    <p:anim by="(#ppt_w*0.50)" calcmode="lin" valueType="num">
                                      <p:cBhvr>
                                        <p:cTn id="90" dur="500" decel="50000" autoRev="1" fill="hold">
                                          <p:stCondLst>
                                            <p:cond delay="0"/>
                                          </p:stCondLst>
                                        </p:cTn>
                                        <p:tgtEl>
                                          <p:spTgt spid="14"/>
                                        </p:tgtEl>
                                        <p:attrNameLst>
                                          <p:attrName>ppt_x</p:attrName>
                                        </p:attrNameLst>
                                      </p:cBhvr>
                                    </p:anim>
                                    <p:anim from="(-#ppt_h/2)" to="(#ppt_y)" calcmode="lin" valueType="num">
                                      <p:cBhvr>
                                        <p:cTn id="91" dur="1000" fill="hold">
                                          <p:stCondLst>
                                            <p:cond delay="0"/>
                                          </p:stCondLst>
                                        </p:cTn>
                                        <p:tgtEl>
                                          <p:spTgt spid="14"/>
                                        </p:tgtEl>
                                        <p:attrNameLst>
                                          <p:attrName>ppt_y</p:attrName>
                                        </p:attrNameLst>
                                      </p:cBhvr>
                                    </p:anim>
                                    <p:animRot by="21600000">
                                      <p:cBhvr>
                                        <p:cTn id="92" dur="1000" fill="hold">
                                          <p:stCondLst>
                                            <p:cond delay="0"/>
                                          </p:stCondLst>
                                        </p:cTn>
                                        <p:tgtEl>
                                          <p:spTgt spid="14"/>
                                        </p:tgtEl>
                                        <p:attrNameLst>
                                          <p:attrName>r</p:attrName>
                                        </p:attrNameLst>
                                      </p:cBhvr>
                                    </p:animRot>
                                  </p:childTnLst>
                                </p:cTn>
                              </p:par>
                              <p:par>
                                <p:cTn id="93" presetID="56" presetClass="entr" presetSubtype="0" fill="hold" grpId="0" nodeType="withEffect">
                                  <p:stCondLst>
                                    <p:cond delay="0"/>
                                  </p:stCondLst>
                                  <p:iterate type="lt">
                                    <p:tmPct val="10000"/>
                                  </p:iterate>
                                  <p:childTnLst>
                                    <p:set>
                                      <p:cBhvr>
                                        <p:cTn id="94" dur="1" fill="hold">
                                          <p:stCondLst>
                                            <p:cond delay="0"/>
                                          </p:stCondLst>
                                        </p:cTn>
                                        <p:tgtEl>
                                          <p:spTgt spid="15"/>
                                        </p:tgtEl>
                                        <p:attrNameLst>
                                          <p:attrName>style.visibility</p:attrName>
                                        </p:attrNameLst>
                                      </p:cBhvr>
                                      <p:to>
                                        <p:strVal val="visible"/>
                                      </p:to>
                                    </p:set>
                                    <p:anim by="(-#ppt_w*2)" calcmode="lin" valueType="num">
                                      <p:cBhvr rctx="PPT">
                                        <p:cTn id="95" dur="500" autoRev="1" fill="hold">
                                          <p:stCondLst>
                                            <p:cond delay="0"/>
                                          </p:stCondLst>
                                        </p:cTn>
                                        <p:tgtEl>
                                          <p:spTgt spid="15"/>
                                        </p:tgtEl>
                                        <p:attrNameLst>
                                          <p:attrName>ppt_w</p:attrName>
                                        </p:attrNameLst>
                                      </p:cBhvr>
                                    </p:anim>
                                    <p:anim by="(#ppt_w*0.50)" calcmode="lin" valueType="num">
                                      <p:cBhvr>
                                        <p:cTn id="96" dur="500" decel="50000" autoRev="1" fill="hold">
                                          <p:stCondLst>
                                            <p:cond delay="0"/>
                                          </p:stCondLst>
                                        </p:cTn>
                                        <p:tgtEl>
                                          <p:spTgt spid="15"/>
                                        </p:tgtEl>
                                        <p:attrNameLst>
                                          <p:attrName>ppt_x</p:attrName>
                                        </p:attrNameLst>
                                      </p:cBhvr>
                                    </p:anim>
                                    <p:anim from="(-#ppt_h/2)" to="(#ppt_y)" calcmode="lin" valueType="num">
                                      <p:cBhvr>
                                        <p:cTn id="97" dur="1000" fill="hold">
                                          <p:stCondLst>
                                            <p:cond delay="0"/>
                                          </p:stCondLst>
                                        </p:cTn>
                                        <p:tgtEl>
                                          <p:spTgt spid="15"/>
                                        </p:tgtEl>
                                        <p:attrNameLst>
                                          <p:attrName>ppt_y</p:attrName>
                                        </p:attrNameLst>
                                      </p:cBhvr>
                                    </p:anim>
                                    <p:animRot by="21600000">
                                      <p:cBhvr>
                                        <p:cTn id="98" dur="1000" fill="hold">
                                          <p:stCondLst>
                                            <p:cond delay="0"/>
                                          </p:stCondLst>
                                        </p:cTn>
                                        <p:tgtEl>
                                          <p:spTgt spid="15"/>
                                        </p:tgtEl>
                                        <p:attrNameLst>
                                          <p:attrName>r</p:attrName>
                                        </p:attrNameLst>
                                      </p:cBhvr>
                                    </p:animRot>
                                  </p:childTnLst>
                                </p:cTn>
                              </p:par>
                              <p:par>
                                <p:cTn id="99" presetID="56" presetClass="entr" presetSubtype="0" fill="hold" grpId="0" nodeType="withEffect">
                                  <p:stCondLst>
                                    <p:cond delay="0"/>
                                  </p:stCondLst>
                                  <p:iterate type="lt">
                                    <p:tmPct val="10000"/>
                                  </p:iterate>
                                  <p:childTnLst>
                                    <p:set>
                                      <p:cBhvr>
                                        <p:cTn id="100" dur="1" fill="hold">
                                          <p:stCondLst>
                                            <p:cond delay="0"/>
                                          </p:stCondLst>
                                        </p:cTn>
                                        <p:tgtEl>
                                          <p:spTgt spid="16"/>
                                        </p:tgtEl>
                                        <p:attrNameLst>
                                          <p:attrName>style.visibility</p:attrName>
                                        </p:attrNameLst>
                                      </p:cBhvr>
                                      <p:to>
                                        <p:strVal val="visible"/>
                                      </p:to>
                                    </p:set>
                                    <p:anim by="(-#ppt_w*2)" calcmode="lin" valueType="num">
                                      <p:cBhvr rctx="PPT">
                                        <p:cTn id="101" dur="500" autoRev="1" fill="hold">
                                          <p:stCondLst>
                                            <p:cond delay="0"/>
                                          </p:stCondLst>
                                        </p:cTn>
                                        <p:tgtEl>
                                          <p:spTgt spid="16"/>
                                        </p:tgtEl>
                                        <p:attrNameLst>
                                          <p:attrName>ppt_w</p:attrName>
                                        </p:attrNameLst>
                                      </p:cBhvr>
                                    </p:anim>
                                    <p:anim by="(#ppt_w*0.50)" calcmode="lin" valueType="num">
                                      <p:cBhvr>
                                        <p:cTn id="102" dur="500" decel="50000" autoRev="1" fill="hold">
                                          <p:stCondLst>
                                            <p:cond delay="0"/>
                                          </p:stCondLst>
                                        </p:cTn>
                                        <p:tgtEl>
                                          <p:spTgt spid="16"/>
                                        </p:tgtEl>
                                        <p:attrNameLst>
                                          <p:attrName>ppt_x</p:attrName>
                                        </p:attrNameLst>
                                      </p:cBhvr>
                                    </p:anim>
                                    <p:anim from="(-#ppt_h/2)" to="(#ppt_y)" calcmode="lin" valueType="num">
                                      <p:cBhvr>
                                        <p:cTn id="103" dur="1000" fill="hold">
                                          <p:stCondLst>
                                            <p:cond delay="0"/>
                                          </p:stCondLst>
                                        </p:cTn>
                                        <p:tgtEl>
                                          <p:spTgt spid="16"/>
                                        </p:tgtEl>
                                        <p:attrNameLst>
                                          <p:attrName>ppt_y</p:attrName>
                                        </p:attrNameLst>
                                      </p:cBhvr>
                                    </p:anim>
                                    <p:animRot by="21600000">
                                      <p:cBhvr>
                                        <p:cTn id="104"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9177487" cy="5173566"/>
            <a:chOff x="-33456" y="6006960"/>
            <a:chExt cx="9177487" cy="5173566"/>
          </a:xfrm>
        </p:grpSpPr>
        <p:pic>
          <p:nvPicPr>
            <p:cNvPr id="27" name="图片 26"/>
            <p:cNvPicPr>
              <a:picLocks noChangeAspect="1"/>
            </p:cNvPicPr>
            <p:nvPr/>
          </p:nvPicPr>
          <p:blipFill>
            <a:blip r:embed="rId2"/>
            <a:stretch>
              <a:fillRect/>
            </a:stretch>
          </p:blipFill>
          <p:spPr>
            <a:xfrm>
              <a:off x="-33456" y="6006960"/>
              <a:ext cx="9177487" cy="5159584"/>
            </a:xfrm>
            <a:prstGeom prst="rect">
              <a:avLst/>
            </a:prstGeom>
          </p:spPr>
        </p:pic>
        <p:pic>
          <p:nvPicPr>
            <p:cNvPr id="28" name="图片 27"/>
            <p:cNvPicPr>
              <a:picLocks noChangeAspect="1"/>
            </p:cNvPicPr>
            <p:nvPr/>
          </p:nvPicPr>
          <p:blipFill>
            <a:blip r:embed="rId3" cstate="screen"/>
            <a:stretch>
              <a:fillRect/>
            </a:stretch>
          </p:blipFill>
          <p:spPr>
            <a:xfrm rot="167554">
              <a:off x="2194491" y="6229970"/>
              <a:ext cx="6735524" cy="2518050"/>
            </a:xfrm>
            <a:prstGeom prst="rect">
              <a:avLst/>
            </a:prstGeom>
          </p:spPr>
        </p:pic>
        <p:sp>
          <p:nvSpPr>
            <p:cNvPr id="29" name="矩形 7"/>
            <p:cNvSpPr/>
            <p:nvPr/>
          </p:nvSpPr>
          <p:spPr bwMode="auto">
            <a:xfrm>
              <a:off x="104334" y="734994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pic>
          <p:nvPicPr>
            <p:cNvPr id="30" name="图片 29"/>
            <p:cNvPicPr>
              <a:picLocks noChangeAspect="1"/>
            </p:cNvPicPr>
            <p:nvPr/>
          </p:nvPicPr>
          <p:blipFill>
            <a:blip r:embed="rId4" cstate="screen"/>
            <a:stretch>
              <a:fillRect/>
            </a:stretch>
          </p:blipFill>
          <p:spPr>
            <a:xfrm>
              <a:off x="-33456" y="8942259"/>
              <a:ext cx="2261429" cy="2238267"/>
            </a:xfrm>
            <a:prstGeom prst="rect">
              <a:avLst/>
            </a:prstGeom>
          </p:spPr>
        </p:pic>
        <p:pic>
          <p:nvPicPr>
            <p:cNvPr id="31" name="图片 30"/>
            <p:cNvPicPr>
              <a:picLocks noChangeAspect="1"/>
            </p:cNvPicPr>
            <p:nvPr/>
          </p:nvPicPr>
          <p:blipFill>
            <a:blip r:embed="rId5"/>
            <a:stretch>
              <a:fillRect/>
            </a:stretch>
          </p:blipFill>
          <p:spPr>
            <a:xfrm>
              <a:off x="150214" y="6558065"/>
              <a:ext cx="1980121" cy="1267150"/>
            </a:xfrm>
            <a:prstGeom prst="rect">
              <a:avLst/>
            </a:prstGeom>
          </p:spPr>
        </p:pic>
        <p:pic>
          <p:nvPicPr>
            <p:cNvPr id="32" name="图片 31"/>
            <p:cNvPicPr>
              <a:picLocks noChangeAspect="1"/>
            </p:cNvPicPr>
            <p:nvPr/>
          </p:nvPicPr>
          <p:blipFill>
            <a:blip r:embed="rId6" cstate="screen"/>
            <a:stretch>
              <a:fillRect/>
            </a:stretch>
          </p:blipFill>
          <p:spPr>
            <a:xfrm>
              <a:off x="6984205" y="9494833"/>
              <a:ext cx="2133424" cy="1667728"/>
            </a:xfrm>
            <a:prstGeom prst="rect">
              <a:avLst/>
            </a:prstGeom>
          </p:spPr>
        </p:pic>
      </p:grpSp>
      <p:sp>
        <p:nvSpPr>
          <p:cNvPr id="8" name="文本框 7"/>
          <p:cNvSpPr txBox="1"/>
          <p:nvPr/>
        </p:nvSpPr>
        <p:spPr>
          <a:xfrm>
            <a:off x="2739989" y="3849224"/>
            <a:ext cx="3877985" cy="76944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grpSp>
        <p:nvGrpSpPr>
          <p:cNvPr id="13" name="组合 12"/>
          <p:cNvGrpSpPr/>
          <p:nvPr/>
        </p:nvGrpSpPr>
        <p:grpSpPr>
          <a:xfrm>
            <a:off x="3781840" y="2157167"/>
            <a:ext cx="1613805" cy="1613805"/>
            <a:chOff x="4257951" y="1954657"/>
            <a:chExt cx="1613805" cy="1613805"/>
          </a:xfrm>
        </p:grpSpPr>
        <p:sp>
          <p:nvSpPr>
            <p:cNvPr id="15" name="任意多边形 14"/>
            <p:cNvSpPr/>
            <p:nvPr/>
          </p:nvSpPr>
          <p:spPr>
            <a:xfrm>
              <a:off x="4257951"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16" name="Freeform 10"/>
            <p:cNvSpPr>
              <a:spLocks noEditPoints="1"/>
            </p:cNvSpPr>
            <p:nvPr/>
          </p:nvSpPr>
          <p:spPr bwMode="auto">
            <a:xfrm>
              <a:off x="4918287" y="2203790"/>
              <a:ext cx="328455" cy="215328"/>
            </a:xfrm>
            <a:custGeom>
              <a:avLst/>
              <a:gdLst>
                <a:gd name="T0" fmla="*/ 254 w 290"/>
                <a:gd name="T1" fmla="*/ 0 h 190"/>
                <a:gd name="T2" fmla="*/ 36 w 290"/>
                <a:gd name="T3" fmla="*/ 0 h 190"/>
                <a:gd name="T4" fmla="*/ 0 w 290"/>
                <a:gd name="T5" fmla="*/ 36 h 190"/>
                <a:gd name="T6" fmla="*/ 0 w 290"/>
                <a:gd name="T7" fmla="*/ 154 h 190"/>
                <a:gd name="T8" fmla="*/ 36 w 290"/>
                <a:gd name="T9" fmla="*/ 190 h 190"/>
                <a:gd name="T10" fmla="*/ 254 w 290"/>
                <a:gd name="T11" fmla="*/ 190 h 190"/>
                <a:gd name="T12" fmla="*/ 290 w 290"/>
                <a:gd name="T13" fmla="*/ 154 h 190"/>
                <a:gd name="T14" fmla="*/ 290 w 290"/>
                <a:gd name="T15" fmla="*/ 36 h 190"/>
                <a:gd name="T16" fmla="*/ 254 w 290"/>
                <a:gd name="T17" fmla="*/ 0 h 190"/>
                <a:gd name="T18" fmla="*/ 18 w 290"/>
                <a:gd name="T19" fmla="*/ 47 h 190"/>
                <a:gd name="T20" fmla="*/ 81 w 290"/>
                <a:gd name="T21" fmla="*/ 95 h 190"/>
                <a:gd name="T22" fmla="*/ 18 w 290"/>
                <a:gd name="T23" fmla="*/ 143 h 190"/>
                <a:gd name="T24" fmla="*/ 18 w 290"/>
                <a:gd name="T25" fmla="*/ 47 h 190"/>
                <a:gd name="T26" fmla="*/ 272 w 290"/>
                <a:gd name="T27" fmla="*/ 154 h 190"/>
                <a:gd name="T28" fmla="*/ 254 w 290"/>
                <a:gd name="T29" fmla="*/ 172 h 190"/>
                <a:gd name="T30" fmla="*/ 36 w 290"/>
                <a:gd name="T31" fmla="*/ 172 h 190"/>
                <a:gd name="T32" fmla="*/ 18 w 290"/>
                <a:gd name="T33" fmla="*/ 154 h 190"/>
                <a:gd name="T34" fmla="*/ 89 w 290"/>
                <a:gd name="T35" fmla="*/ 101 h 190"/>
                <a:gd name="T36" fmla="*/ 129 w 290"/>
                <a:gd name="T37" fmla="*/ 131 h 190"/>
                <a:gd name="T38" fmla="*/ 145 w 290"/>
                <a:gd name="T39" fmla="*/ 136 h 190"/>
                <a:gd name="T40" fmla="*/ 161 w 290"/>
                <a:gd name="T41" fmla="*/ 131 h 190"/>
                <a:gd name="T42" fmla="*/ 201 w 290"/>
                <a:gd name="T43" fmla="*/ 101 h 190"/>
                <a:gd name="T44" fmla="*/ 272 w 290"/>
                <a:gd name="T45" fmla="*/ 154 h 190"/>
                <a:gd name="T46" fmla="*/ 272 w 290"/>
                <a:gd name="T47" fmla="*/ 143 h 190"/>
                <a:gd name="T48" fmla="*/ 209 w 290"/>
                <a:gd name="T49" fmla="*/ 95 h 190"/>
                <a:gd name="T50" fmla="*/ 272 w 290"/>
                <a:gd name="T51" fmla="*/ 47 h 190"/>
                <a:gd name="T52" fmla="*/ 272 w 290"/>
                <a:gd name="T53" fmla="*/ 143 h 190"/>
                <a:gd name="T54" fmla="*/ 156 w 290"/>
                <a:gd name="T55" fmla="*/ 123 h 190"/>
                <a:gd name="T56" fmla="*/ 145 w 290"/>
                <a:gd name="T57" fmla="*/ 127 h 190"/>
                <a:gd name="T58" fmla="*/ 134 w 290"/>
                <a:gd name="T59" fmla="*/ 123 h 190"/>
                <a:gd name="T60" fmla="*/ 97 w 290"/>
                <a:gd name="T61" fmla="*/ 95 h 190"/>
                <a:gd name="T62" fmla="*/ 89 w 290"/>
                <a:gd name="T63" fmla="*/ 89 h 190"/>
                <a:gd name="T64" fmla="*/ 18 w 290"/>
                <a:gd name="T65" fmla="*/ 36 h 190"/>
                <a:gd name="T66" fmla="*/ 18 w 290"/>
                <a:gd name="T67" fmla="*/ 36 h 190"/>
                <a:gd name="T68" fmla="*/ 36 w 290"/>
                <a:gd name="T69" fmla="*/ 18 h 190"/>
                <a:gd name="T70" fmla="*/ 254 w 290"/>
                <a:gd name="T71" fmla="*/ 18 h 190"/>
                <a:gd name="T72" fmla="*/ 272 w 290"/>
                <a:gd name="T73" fmla="*/ 36 h 190"/>
                <a:gd name="T74" fmla="*/ 156 w 290"/>
                <a:gd name="T75" fmla="*/ 1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p:cNvSpPr txBox="1"/>
            <p:nvPr/>
          </p:nvSpPr>
          <p:spPr>
            <a:xfrm>
              <a:off x="4770282" y="2573814"/>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矩形 18"/>
            <p:cNvSpPr/>
            <p:nvPr/>
          </p:nvSpPr>
          <p:spPr>
            <a:xfrm>
              <a:off x="4706544"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文本框 19"/>
            <p:cNvSpPr txBox="1"/>
            <p:nvPr/>
          </p:nvSpPr>
          <p:spPr>
            <a:xfrm>
              <a:off x="4632043"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第三部分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utoShape 81"/>
          <p:cNvSpPr>
            <a:spLocks noChangeArrowheads="1"/>
          </p:cNvSpPr>
          <p:nvPr/>
        </p:nvSpPr>
        <p:spPr bwMode="auto">
          <a:xfrm>
            <a:off x="1060770" y="1463983"/>
            <a:ext cx="1619250" cy="280105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lvl="2" algn="ctr" eaLnBrk="0" fontAlgn="ctr" hangingPunct="0">
              <a:buClr>
                <a:srgbClr val="FF0000"/>
              </a:buClr>
              <a:buSzPct val="70000"/>
              <a:buFont typeface="Wingdings" panose="05000000000000000000" pitchFamily="2" charset="2"/>
              <a:buChar char="n"/>
              <a:tabLst>
                <a:tab pos="136525" algn="l"/>
              </a:tabLst>
            </a:pP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圆角矩形 43"/>
          <p:cNvSpPr>
            <a:spLocks noChangeArrowheads="1"/>
          </p:cNvSpPr>
          <p:nvPr/>
        </p:nvSpPr>
        <p:spPr bwMode="auto">
          <a:xfrm>
            <a:off x="1222695" y="1172942"/>
            <a:ext cx="1295400" cy="479778"/>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Box 22"/>
          <p:cNvSpPr>
            <a:spLocks noChangeArrowheads="1"/>
          </p:cNvSpPr>
          <p:nvPr/>
        </p:nvSpPr>
        <p:spPr bwMode="auto">
          <a:xfrm>
            <a:off x="1275085" y="1250555"/>
            <a:ext cx="11906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分标题一</a:t>
            </a:r>
            <a:endParaRPr lang="zh-CN" altLang="en-US"/>
          </a:p>
        </p:txBody>
      </p:sp>
      <p:sp>
        <p:nvSpPr>
          <p:cNvPr id="60" name="AutoShape 81"/>
          <p:cNvSpPr>
            <a:spLocks noChangeArrowheads="1"/>
          </p:cNvSpPr>
          <p:nvPr/>
        </p:nvSpPr>
        <p:spPr bwMode="auto">
          <a:xfrm>
            <a:off x="2889570" y="1463983"/>
            <a:ext cx="1619250" cy="280105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lvl="2" algn="ctr" eaLnBrk="0" fontAlgn="ctr" hangingPunct="0">
              <a:buClr>
                <a:srgbClr val="FF0000"/>
              </a:buClr>
              <a:buSzPct val="70000"/>
              <a:buFont typeface="Wingdings" panose="05000000000000000000" pitchFamily="2" charset="2"/>
              <a:buChar char="n"/>
              <a:tabLst>
                <a:tab pos="136525" algn="l"/>
              </a:tabLst>
            </a:pP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圆角矩形 49"/>
          <p:cNvSpPr>
            <a:spLocks noChangeArrowheads="1"/>
          </p:cNvSpPr>
          <p:nvPr/>
        </p:nvSpPr>
        <p:spPr bwMode="auto">
          <a:xfrm>
            <a:off x="3051495" y="1172942"/>
            <a:ext cx="1295400" cy="479778"/>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22"/>
          <p:cNvSpPr>
            <a:spLocks noChangeArrowheads="1"/>
          </p:cNvSpPr>
          <p:nvPr/>
        </p:nvSpPr>
        <p:spPr bwMode="auto">
          <a:xfrm>
            <a:off x="3005458" y="1250555"/>
            <a:ext cx="138906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分标题二</a:t>
            </a:r>
            <a:endParaRPr lang="zh-CN" altLang="en-US"/>
          </a:p>
        </p:txBody>
      </p:sp>
      <p:sp>
        <p:nvSpPr>
          <p:cNvPr id="63" name="AutoShape 81"/>
          <p:cNvSpPr>
            <a:spLocks noChangeArrowheads="1"/>
          </p:cNvSpPr>
          <p:nvPr/>
        </p:nvSpPr>
        <p:spPr bwMode="auto">
          <a:xfrm>
            <a:off x="4718370" y="1463983"/>
            <a:ext cx="1620838" cy="280105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lvl="2" algn="ctr" eaLnBrk="0" fontAlgn="ctr" hangingPunct="0">
              <a:buClr>
                <a:srgbClr val="FF0000"/>
              </a:buClr>
              <a:buSzPct val="70000"/>
              <a:buFont typeface="Wingdings" panose="05000000000000000000" pitchFamily="2" charset="2"/>
              <a:buChar char="n"/>
              <a:tabLst>
                <a:tab pos="136525" algn="l"/>
              </a:tabLst>
            </a:pP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圆角矩形 53"/>
          <p:cNvSpPr>
            <a:spLocks noChangeArrowheads="1"/>
          </p:cNvSpPr>
          <p:nvPr/>
        </p:nvSpPr>
        <p:spPr bwMode="auto">
          <a:xfrm>
            <a:off x="4880295" y="1172942"/>
            <a:ext cx="1296988" cy="479778"/>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22"/>
          <p:cNvSpPr>
            <a:spLocks noChangeArrowheads="1"/>
          </p:cNvSpPr>
          <p:nvPr/>
        </p:nvSpPr>
        <p:spPr bwMode="auto">
          <a:xfrm>
            <a:off x="4834258" y="1250555"/>
            <a:ext cx="138906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分标题三</a:t>
            </a:r>
            <a:endParaRPr lang="zh-CN" altLang="en-US"/>
          </a:p>
        </p:txBody>
      </p:sp>
      <p:sp>
        <p:nvSpPr>
          <p:cNvPr id="66" name="AutoShape 81"/>
          <p:cNvSpPr>
            <a:spLocks noChangeArrowheads="1"/>
          </p:cNvSpPr>
          <p:nvPr/>
        </p:nvSpPr>
        <p:spPr bwMode="auto">
          <a:xfrm>
            <a:off x="6512245" y="1463983"/>
            <a:ext cx="1619250" cy="280105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lvl="2" algn="ctr" eaLnBrk="0" fontAlgn="ctr" hangingPunct="0">
              <a:buClr>
                <a:srgbClr val="FF0000"/>
              </a:buClr>
              <a:buSzPct val="70000"/>
              <a:buFont typeface="Wingdings" panose="05000000000000000000" pitchFamily="2" charset="2"/>
              <a:buChar char="n"/>
              <a:tabLst>
                <a:tab pos="136525" algn="l"/>
              </a:tabLst>
            </a:pP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圆角矩形 59"/>
          <p:cNvSpPr>
            <a:spLocks noChangeArrowheads="1"/>
          </p:cNvSpPr>
          <p:nvPr/>
        </p:nvSpPr>
        <p:spPr bwMode="auto">
          <a:xfrm>
            <a:off x="6674170" y="1172942"/>
            <a:ext cx="1295400" cy="479778"/>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22"/>
          <p:cNvSpPr>
            <a:spLocks noChangeArrowheads="1"/>
          </p:cNvSpPr>
          <p:nvPr/>
        </p:nvSpPr>
        <p:spPr bwMode="auto">
          <a:xfrm>
            <a:off x="6628135" y="1250555"/>
            <a:ext cx="138747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分标题四</a:t>
            </a:r>
            <a:endParaRPr lang="zh-CN" altLang="en-US"/>
          </a:p>
        </p:txBody>
      </p:sp>
      <p:sp>
        <p:nvSpPr>
          <p:cNvPr id="69" name="矩形 61"/>
          <p:cNvSpPr>
            <a:spLocks noChangeArrowheads="1"/>
          </p:cNvSpPr>
          <p:nvPr/>
        </p:nvSpPr>
        <p:spPr bwMode="auto">
          <a:xfrm>
            <a:off x="1238570" y="1830874"/>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0" name="AutoShape 69"/>
          <p:cNvSpPr>
            <a:spLocks noChangeArrowheads="1"/>
          </p:cNvSpPr>
          <p:nvPr/>
        </p:nvSpPr>
        <p:spPr bwMode="auto">
          <a:xfrm rot="5400000">
            <a:off x="1710765" y="3180424"/>
            <a:ext cx="319263" cy="431800"/>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AutoShape 69"/>
          <p:cNvSpPr>
            <a:spLocks noChangeArrowheads="1"/>
          </p:cNvSpPr>
          <p:nvPr/>
        </p:nvSpPr>
        <p:spPr bwMode="auto">
          <a:xfrm rot="5400000">
            <a:off x="3539565" y="3180424"/>
            <a:ext cx="319263" cy="431800"/>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AutoShape 69"/>
          <p:cNvSpPr>
            <a:spLocks noChangeArrowheads="1"/>
          </p:cNvSpPr>
          <p:nvPr/>
        </p:nvSpPr>
        <p:spPr bwMode="auto">
          <a:xfrm rot="5400000">
            <a:off x="5369953" y="3180424"/>
            <a:ext cx="319263" cy="431800"/>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AutoShape 69"/>
          <p:cNvSpPr>
            <a:spLocks noChangeArrowheads="1"/>
          </p:cNvSpPr>
          <p:nvPr/>
        </p:nvSpPr>
        <p:spPr bwMode="auto">
          <a:xfrm rot="5400000">
            <a:off x="7162240" y="3180424"/>
            <a:ext cx="319263" cy="431800"/>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33"/>
          <p:cNvSpPr>
            <a:spLocks noChangeArrowheads="1"/>
          </p:cNvSpPr>
          <p:nvPr/>
        </p:nvSpPr>
        <p:spPr bwMode="auto">
          <a:xfrm>
            <a:off x="1238570" y="2275374"/>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5" name="矩形 34"/>
          <p:cNvSpPr>
            <a:spLocks noChangeArrowheads="1"/>
          </p:cNvSpPr>
          <p:nvPr/>
        </p:nvSpPr>
        <p:spPr bwMode="auto">
          <a:xfrm>
            <a:off x="1238570" y="2733985"/>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6" name="矩形 35"/>
          <p:cNvSpPr>
            <a:spLocks noChangeArrowheads="1"/>
          </p:cNvSpPr>
          <p:nvPr/>
        </p:nvSpPr>
        <p:spPr bwMode="auto">
          <a:xfrm>
            <a:off x="1033785" y="3758805"/>
            <a:ext cx="16351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eaLnBrk="0" hangingPunct="0">
              <a:buClr>
                <a:srgbClr val="0070C0"/>
              </a:buClr>
              <a:buSzPct val="80000"/>
              <a:tabLst>
                <a:tab pos="136525" algn="l"/>
              </a:tabLst>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7" name="矩形 37"/>
          <p:cNvSpPr>
            <a:spLocks noChangeArrowheads="1"/>
          </p:cNvSpPr>
          <p:nvPr/>
        </p:nvSpPr>
        <p:spPr bwMode="auto">
          <a:xfrm>
            <a:off x="3081659" y="1830874"/>
            <a:ext cx="14303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8" name="矩形 39"/>
          <p:cNvSpPr>
            <a:spLocks noChangeArrowheads="1"/>
          </p:cNvSpPr>
          <p:nvPr/>
        </p:nvSpPr>
        <p:spPr bwMode="auto">
          <a:xfrm>
            <a:off x="3081659" y="2275374"/>
            <a:ext cx="14303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79" name="矩形 45"/>
          <p:cNvSpPr>
            <a:spLocks noChangeArrowheads="1"/>
          </p:cNvSpPr>
          <p:nvPr/>
        </p:nvSpPr>
        <p:spPr bwMode="auto">
          <a:xfrm>
            <a:off x="3081659" y="2733985"/>
            <a:ext cx="14303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80" name="矩形 48"/>
          <p:cNvSpPr>
            <a:spLocks noChangeArrowheads="1"/>
          </p:cNvSpPr>
          <p:nvPr/>
        </p:nvSpPr>
        <p:spPr bwMode="auto">
          <a:xfrm>
            <a:off x="2841946" y="3758805"/>
            <a:ext cx="16351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eaLnBrk="0" hangingPunct="0">
              <a:buClr>
                <a:srgbClr val="0070C0"/>
              </a:buClr>
              <a:buSzPct val="80000"/>
              <a:tabLst>
                <a:tab pos="136525" algn="l"/>
              </a:tabLst>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28" name="矩形 55"/>
          <p:cNvSpPr>
            <a:spLocks noChangeArrowheads="1"/>
          </p:cNvSpPr>
          <p:nvPr/>
        </p:nvSpPr>
        <p:spPr bwMode="auto">
          <a:xfrm>
            <a:off x="4905695" y="1830874"/>
            <a:ext cx="142875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29" name="矩形 56"/>
          <p:cNvSpPr>
            <a:spLocks noChangeArrowheads="1"/>
          </p:cNvSpPr>
          <p:nvPr/>
        </p:nvSpPr>
        <p:spPr bwMode="auto">
          <a:xfrm>
            <a:off x="4905695" y="2275374"/>
            <a:ext cx="142875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0" name="矩形 62"/>
          <p:cNvSpPr>
            <a:spLocks noChangeArrowheads="1"/>
          </p:cNvSpPr>
          <p:nvPr/>
        </p:nvSpPr>
        <p:spPr bwMode="auto">
          <a:xfrm>
            <a:off x="4905695" y="2733985"/>
            <a:ext cx="142875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1" name="矩形 64"/>
          <p:cNvSpPr>
            <a:spLocks noChangeArrowheads="1"/>
          </p:cNvSpPr>
          <p:nvPr/>
        </p:nvSpPr>
        <p:spPr bwMode="auto">
          <a:xfrm>
            <a:off x="4700910" y="3758805"/>
            <a:ext cx="16351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eaLnBrk="0" hangingPunct="0">
              <a:buClr>
                <a:srgbClr val="0070C0"/>
              </a:buClr>
              <a:buSzPct val="80000"/>
              <a:tabLst>
                <a:tab pos="136525" algn="l"/>
              </a:tabLst>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2" name="矩形 65"/>
          <p:cNvSpPr>
            <a:spLocks noChangeArrowheads="1"/>
          </p:cNvSpPr>
          <p:nvPr/>
        </p:nvSpPr>
        <p:spPr bwMode="auto">
          <a:xfrm>
            <a:off x="6712270" y="1830874"/>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3" name="矩形 67"/>
          <p:cNvSpPr>
            <a:spLocks noChangeArrowheads="1"/>
          </p:cNvSpPr>
          <p:nvPr/>
        </p:nvSpPr>
        <p:spPr bwMode="auto">
          <a:xfrm>
            <a:off x="6712270" y="2275374"/>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4" name="矩形 68"/>
          <p:cNvSpPr>
            <a:spLocks noChangeArrowheads="1"/>
          </p:cNvSpPr>
          <p:nvPr/>
        </p:nvSpPr>
        <p:spPr bwMode="auto">
          <a:xfrm>
            <a:off x="6712270" y="2733985"/>
            <a:ext cx="143033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eaLnBrk="0" hangingPunct="0">
              <a:buClr>
                <a:srgbClr val="0070C0"/>
              </a:buClr>
              <a:buSzPct val="80000"/>
              <a:tabLst>
                <a:tab pos="136525" algn="l"/>
              </a:tabLst>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5" name="矩形 70"/>
          <p:cNvSpPr>
            <a:spLocks noChangeArrowheads="1"/>
          </p:cNvSpPr>
          <p:nvPr/>
        </p:nvSpPr>
        <p:spPr bwMode="auto">
          <a:xfrm>
            <a:off x="6483671" y="3758805"/>
            <a:ext cx="163512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eaLnBrk="0" hangingPunct="0">
              <a:buClr>
                <a:srgbClr val="0070C0"/>
              </a:buClr>
              <a:buSzPct val="80000"/>
              <a:tabLst>
                <a:tab pos="136525" algn="l"/>
              </a:tabLst>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136" name="椭圆 71"/>
          <p:cNvSpPr>
            <a:spLocks noChangeArrowheads="1"/>
          </p:cNvSpPr>
          <p:nvPr/>
        </p:nvSpPr>
        <p:spPr bwMode="auto">
          <a:xfrm>
            <a:off x="1186183" y="1940234"/>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椭圆 73"/>
          <p:cNvSpPr>
            <a:spLocks noChangeArrowheads="1"/>
          </p:cNvSpPr>
          <p:nvPr/>
        </p:nvSpPr>
        <p:spPr bwMode="auto">
          <a:xfrm>
            <a:off x="1186183" y="2384734"/>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椭圆 74"/>
          <p:cNvSpPr>
            <a:spLocks noChangeArrowheads="1"/>
          </p:cNvSpPr>
          <p:nvPr/>
        </p:nvSpPr>
        <p:spPr bwMode="auto">
          <a:xfrm>
            <a:off x="1186183" y="2843345"/>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椭圆 77"/>
          <p:cNvSpPr>
            <a:spLocks noChangeArrowheads="1"/>
          </p:cNvSpPr>
          <p:nvPr/>
        </p:nvSpPr>
        <p:spPr bwMode="auto">
          <a:xfrm>
            <a:off x="3024508" y="1940234"/>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椭圆 79"/>
          <p:cNvSpPr>
            <a:spLocks noChangeArrowheads="1"/>
          </p:cNvSpPr>
          <p:nvPr/>
        </p:nvSpPr>
        <p:spPr bwMode="auto">
          <a:xfrm>
            <a:off x="3024508" y="2384734"/>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1" name="椭圆 80"/>
          <p:cNvSpPr>
            <a:spLocks noChangeArrowheads="1"/>
          </p:cNvSpPr>
          <p:nvPr/>
        </p:nvSpPr>
        <p:spPr bwMode="auto">
          <a:xfrm>
            <a:off x="3024508" y="2843345"/>
            <a:ext cx="112712"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椭圆 83"/>
          <p:cNvSpPr>
            <a:spLocks noChangeArrowheads="1"/>
          </p:cNvSpPr>
          <p:nvPr/>
        </p:nvSpPr>
        <p:spPr bwMode="auto">
          <a:xfrm>
            <a:off x="4851722" y="1940234"/>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椭圆 88"/>
          <p:cNvSpPr>
            <a:spLocks noChangeArrowheads="1"/>
          </p:cNvSpPr>
          <p:nvPr/>
        </p:nvSpPr>
        <p:spPr bwMode="auto">
          <a:xfrm>
            <a:off x="4851722" y="2384734"/>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椭圆 89"/>
          <p:cNvSpPr>
            <a:spLocks noChangeArrowheads="1"/>
          </p:cNvSpPr>
          <p:nvPr/>
        </p:nvSpPr>
        <p:spPr bwMode="auto">
          <a:xfrm>
            <a:off x="4851722" y="2843345"/>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椭圆 91"/>
          <p:cNvSpPr>
            <a:spLocks noChangeArrowheads="1"/>
          </p:cNvSpPr>
          <p:nvPr/>
        </p:nvSpPr>
        <p:spPr bwMode="auto">
          <a:xfrm>
            <a:off x="6658297" y="1940234"/>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椭圆 92"/>
          <p:cNvSpPr>
            <a:spLocks noChangeArrowheads="1"/>
          </p:cNvSpPr>
          <p:nvPr/>
        </p:nvSpPr>
        <p:spPr bwMode="auto">
          <a:xfrm>
            <a:off x="6658297" y="2384734"/>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椭圆 93"/>
          <p:cNvSpPr>
            <a:spLocks noChangeArrowheads="1"/>
          </p:cNvSpPr>
          <p:nvPr/>
        </p:nvSpPr>
        <p:spPr bwMode="auto">
          <a:xfrm>
            <a:off x="6658297" y="2843345"/>
            <a:ext cx="112713" cy="13052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fontAlgn="ctr" hangingPunct="0">
              <a:buClr>
                <a:srgbClr val="FF0000"/>
              </a:buClr>
              <a:buSzPct val="70000"/>
              <a:buFont typeface="Wingdings" panose="05000000000000000000" pitchFamily="2" charset="2"/>
              <a:buChar char="u"/>
            </a:pP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600"/>
                                  </p:stCondLst>
                                  <p:childTnLst>
                                    <p:set>
                                      <p:cBhvr>
                                        <p:cTn id="6" dur="1" fill="hold">
                                          <p:stCondLst>
                                            <p:cond delay="0"/>
                                          </p:stCondLst>
                                        </p:cTn>
                                        <p:tgtEl>
                                          <p:spTgt spid="57"/>
                                        </p:tgtEl>
                                        <p:attrNameLst>
                                          <p:attrName>style.visibility</p:attrName>
                                        </p:attrNameLst>
                                      </p:cBhvr>
                                      <p:to>
                                        <p:strVal val="visible"/>
                                      </p:to>
                                    </p:set>
                                    <p:animEffect transition="in" filter="slide(fromBottom)">
                                      <p:cBhvr>
                                        <p:cTn id="7" dur="500"/>
                                        <p:tgtEl>
                                          <p:spTgt spid="57"/>
                                        </p:tgtEl>
                                      </p:cBhvr>
                                    </p:animEffect>
                                  </p:childTnLst>
                                </p:cTn>
                              </p:par>
                              <p:par>
                                <p:cTn id="8" presetID="12" presetClass="entr" presetSubtype="4" fill="hold" grpId="0" nodeType="withEffect">
                                  <p:stCondLst>
                                    <p:cond delay="600"/>
                                  </p:stCondLst>
                                  <p:childTnLst>
                                    <p:set>
                                      <p:cBhvr>
                                        <p:cTn id="9" dur="1" fill="hold">
                                          <p:stCondLst>
                                            <p:cond delay="0"/>
                                          </p:stCondLst>
                                        </p:cTn>
                                        <p:tgtEl>
                                          <p:spTgt spid="58"/>
                                        </p:tgtEl>
                                        <p:attrNameLst>
                                          <p:attrName>style.visibility</p:attrName>
                                        </p:attrNameLst>
                                      </p:cBhvr>
                                      <p:to>
                                        <p:strVal val="visible"/>
                                      </p:to>
                                    </p:set>
                                    <p:animEffect transition="in" filter="slide(fromBottom)">
                                      <p:cBhvr>
                                        <p:cTn id="10" dur="500"/>
                                        <p:tgtEl>
                                          <p:spTgt spid="58"/>
                                        </p:tgtEl>
                                      </p:cBhvr>
                                    </p:animEffect>
                                  </p:childTnLst>
                                </p:cTn>
                              </p:par>
                              <p:par>
                                <p:cTn id="11" presetID="12" presetClass="entr" presetSubtype="4" fill="hold" grpId="0" nodeType="withEffect">
                                  <p:stCondLst>
                                    <p:cond delay="600"/>
                                  </p:stCondLst>
                                  <p:childTnLst>
                                    <p:set>
                                      <p:cBhvr>
                                        <p:cTn id="12" dur="1" fill="hold">
                                          <p:stCondLst>
                                            <p:cond delay="0"/>
                                          </p:stCondLst>
                                        </p:cTn>
                                        <p:tgtEl>
                                          <p:spTgt spid="59"/>
                                        </p:tgtEl>
                                        <p:attrNameLst>
                                          <p:attrName>style.visibility</p:attrName>
                                        </p:attrNameLst>
                                      </p:cBhvr>
                                      <p:to>
                                        <p:strVal val="visible"/>
                                      </p:to>
                                    </p:set>
                                    <p:animEffect transition="in" filter="slide(fromBottom)">
                                      <p:cBhvr>
                                        <p:cTn id="13" dur="500"/>
                                        <p:tgtEl>
                                          <p:spTgt spid="59"/>
                                        </p:tgtEl>
                                      </p:cBhvr>
                                    </p:animEffect>
                                  </p:childTnLst>
                                </p:cTn>
                              </p:par>
                              <p:par>
                                <p:cTn id="14" presetID="12" presetClass="entr" presetSubtype="4" fill="hold" grpId="0" nodeType="withEffect">
                                  <p:stCondLst>
                                    <p:cond delay="600"/>
                                  </p:stCondLst>
                                  <p:childTnLst>
                                    <p:set>
                                      <p:cBhvr>
                                        <p:cTn id="15" dur="1" fill="hold">
                                          <p:stCondLst>
                                            <p:cond delay="0"/>
                                          </p:stCondLst>
                                        </p:cTn>
                                        <p:tgtEl>
                                          <p:spTgt spid="69"/>
                                        </p:tgtEl>
                                        <p:attrNameLst>
                                          <p:attrName>style.visibility</p:attrName>
                                        </p:attrNameLst>
                                      </p:cBhvr>
                                      <p:to>
                                        <p:strVal val="visible"/>
                                      </p:to>
                                    </p:set>
                                    <p:animEffect transition="in" filter="slide(fromBottom)">
                                      <p:cBhvr>
                                        <p:cTn id="16" dur="500"/>
                                        <p:tgtEl>
                                          <p:spTgt spid="69"/>
                                        </p:tgtEl>
                                      </p:cBhvr>
                                    </p:animEffect>
                                  </p:childTnLst>
                                </p:cTn>
                              </p:par>
                              <p:par>
                                <p:cTn id="17" presetID="12" presetClass="entr" presetSubtype="4" fill="hold" grpId="0" nodeType="withEffect">
                                  <p:stCondLst>
                                    <p:cond delay="600"/>
                                  </p:stCondLst>
                                  <p:childTnLst>
                                    <p:set>
                                      <p:cBhvr>
                                        <p:cTn id="18" dur="1" fill="hold">
                                          <p:stCondLst>
                                            <p:cond delay="0"/>
                                          </p:stCondLst>
                                        </p:cTn>
                                        <p:tgtEl>
                                          <p:spTgt spid="70"/>
                                        </p:tgtEl>
                                        <p:attrNameLst>
                                          <p:attrName>style.visibility</p:attrName>
                                        </p:attrNameLst>
                                      </p:cBhvr>
                                      <p:to>
                                        <p:strVal val="visible"/>
                                      </p:to>
                                    </p:set>
                                    <p:animEffect transition="in" filter="slide(fromBottom)">
                                      <p:cBhvr>
                                        <p:cTn id="19" dur="500"/>
                                        <p:tgtEl>
                                          <p:spTgt spid="70"/>
                                        </p:tgtEl>
                                      </p:cBhvr>
                                    </p:animEffect>
                                  </p:childTnLst>
                                </p:cTn>
                              </p:par>
                              <p:par>
                                <p:cTn id="20" presetID="12" presetClass="entr" presetSubtype="4" fill="hold" grpId="0" nodeType="withEffect">
                                  <p:stCondLst>
                                    <p:cond delay="600"/>
                                  </p:stCondLst>
                                  <p:childTnLst>
                                    <p:set>
                                      <p:cBhvr>
                                        <p:cTn id="21" dur="1" fill="hold">
                                          <p:stCondLst>
                                            <p:cond delay="0"/>
                                          </p:stCondLst>
                                        </p:cTn>
                                        <p:tgtEl>
                                          <p:spTgt spid="74"/>
                                        </p:tgtEl>
                                        <p:attrNameLst>
                                          <p:attrName>style.visibility</p:attrName>
                                        </p:attrNameLst>
                                      </p:cBhvr>
                                      <p:to>
                                        <p:strVal val="visible"/>
                                      </p:to>
                                    </p:set>
                                    <p:animEffect transition="in" filter="slide(fromBottom)">
                                      <p:cBhvr>
                                        <p:cTn id="22" dur="500"/>
                                        <p:tgtEl>
                                          <p:spTgt spid="74"/>
                                        </p:tgtEl>
                                      </p:cBhvr>
                                    </p:animEffect>
                                  </p:childTnLst>
                                </p:cTn>
                              </p:par>
                              <p:par>
                                <p:cTn id="23" presetID="12" presetClass="entr" presetSubtype="4" fill="hold" grpId="0" nodeType="withEffect">
                                  <p:stCondLst>
                                    <p:cond delay="600"/>
                                  </p:stCondLst>
                                  <p:childTnLst>
                                    <p:set>
                                      <p:cBhvr>
                                        <p:cTn id="24" dur="1" fill="hold">
                                          <p:stCondLst>
                                            <p:cond delay="0"/>
                                          </p:stCondLst>
                                        </p:cTn>
                                        <p:tgtEl>
                                          <p:spTgt spid="75"/>
                                        </p:tgtEl>
                                        <p:attrNameLst>
                                          <p:attrName>style.visibility</p:attrName>
                                        </p:attrNameLst>
                                      </p:cBhvr>
                                      <p:to>
                                        <p:strVal val="visible"/>
                                      </p:to>
                                    </p:set>
                                    <p:animEffect transition="in" filter="slide(fromBottom)">
                                      <p:cBhvr>
                                        <p:cTn id="25" dur="500"/>
                                        <p:tgtEl>
                                          <p:spTgt spid="75"/>
                                        </p:tgtEl>
                                      </p:cBhvr>
                                    </p:animEffect>
                                  </p:childTnLst>
                                </p:cTn>
                              </p:par>
                              <p:par>
                                <p:cTn id="26" presetID="12" presetClass="entr" presetSubtype="4" fill="hold" grpId="0" nodeType="withEffect">
                                  <p:stCondLst>
                                    <p:cond delay="600"/>
                                  </p:stCondLst>
                                  <p:childTnLst>
                                    <p:set>
                                      <p:cBhvr>
                                        <p:cTn id="27" dur="1" fill="hold">
                                          <p:stCondLst>
                                            <p:cond delay="0"/>
                                          </p:stCondLst>
                                        </p:cTn>
                                        <p:tgtEl>
                                          <p:spTgt spid="76"/>
                                        </p:tgtEl>
                                        <p:attrNameLst>
                                          <p:attrName>style.visibility</p:attrName>
                                        </p:attrNameLst>
                                      </p:cBhvr>
                                      <p:to>
                                        <p:strVal val="visible"/>
                                      </p:to>
                                    </p:set>
                                    <p:animEffect transition="in" filter="slide(fromBottom)">
                                      <p:cBhvr>
                                        <p:cTn id="28" dur="500"/>
                                        <p:tgtEl>
                                          <p:spTgt spid="76"/>
                                        </p:tgtEl>
                                      </p:cBhvr>
                                    </p:animEffect>
                                  </p:childTnLst>
                                </p:cTn>
                              </p:par>
                              <p:par>
                                <p:cTn id="29" presetID="12" presetClass="entr" presetSubtype="4"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Effect transition="in" filter="slide(fromBottom)">
                                      <p:cBhvr>
                                        <p:cTn id="31" dur="500"/>
                                        <p:tgtEl>
                                          <p:spTgt spid="136"/>
                                        </p:tgtEl>
                                      </p:cBhvr>
                                    </p:animEffect>
                                  </p:childTnLst>
                                </p:cTn>
                              </p:par>
                              <p:par>
                                <p:cTn id="32" presetID="12" presetClass="entr" presetSubtype="4" fill="hold" grpId="0" nodeType="withEffect">
                                  <p:stCondLst>
                                    <p:cond delay="600"/>
                                  </p:stCondLst>
                                  <p:childTnLst>
                                    <p:set>
                                      <p:cBhvr>
                                        <p:cTn id="33" dur="1" fill="hold">
                                          <p:stCondLst>
                                            <p:cond delay="0"/>
                                          </p:stCondLst>
                                        </p:cTn>
                                        <p:tgtEl>
                                          <p:spTgt spid="137"/>
                                        </p:tgtEl>
                                        <p:attrNameLst>
                                          <p:attrName>style.visibility</p:attrName>
                                        </p:attrNameLst>
                                      </p:cBhvr>
                                      <p:to>
                                        <p:strVal val="visible"/>
                                      </p:to>
                                    </p:set>
                                    <p:animEffect transition="in" filter="slide(fromBottom)">
                                      <p:cBhvr>
                                        <p:cTn id="34" dur="500"/>
                                        <p:tgtEl>
                                          <p:spTgt spid="137"/>
                                        </p:tgtEl>
                                      </p:cBhvr>
                                    </p:animEffect>
                                  </p:childTnLst>
                                </p:cTn>
                              </p:par>
                              <p:par>
                                <p:cTn id="35" presetID="12" presetClass="entr" presetSubtype="4" fill="hold" grpId="0" nodeType="withEffect">
                                  <p:stCondLst>
                                    <p:cond delay="600"/>
                                  </p:stCondLst>
                                  <p:childTnLst>
                                    <p:set>
                                      <p:cBhvr>
                                        <p:cTn id="36" dur="1" fill="hold">
                                          <p:stCondLst>
                                            <p:cond delay="0"/>
                                          </p:stCondLst>
                                        </p:cTn>
                                        <p:tgtEl>
                                          <p:spTgt spid="138"/>
                                        </p:tgtEl>
                                        <p:attrNameLst>
                                          <p:attrName>style.visibility</p:attrName>
                                        </p:attrNameLst>
                                      </p:cBhvr>
                                      <p:to>
                                        <p:strVal val="visible"/>
                                      </p:to>
                                    </p:set>
                                    <p:animEffect transition="in" filter="slide(fromBottom)">
                                      <p:cBhvr>
                                        <p:cTn id="37" dur="500"/>
                                        <p:tgtEl>
                                          <p:spTgt spid="138"/>
                                        </p:tgtEl>
                                      </p:cBhvr>
                                    </p:animEffect>
                                  </p:childTnLst>
                                </p:cTn>
                              </p:par>
                              <p:par>
                                <p:cTn id="38" presetID="12" presetClass="entr" presetSubtype="4" fill="hold" grpId="0" nodeType="withEffect">
                                  <p:stCondLst>
                                    <p:cond delay="800"/>
                                  </p:stCondLst>
                                  <p:childTnLst>
                                    <p:set>
                                      <p:cBhvr>
                                        <p:cTn id="39" dur="1" fill="hold">
                                          <p:stCondLst>
                                            <p:cond delay="0"/>
                                          </p:stCondLst>
                                        </p:cTn>
                                        <p:tgtEl>
                                          <p:spTgt spid="60"/>
                                        </p:tgtEl>
                                        <p:attrNameLst>
                                          <p:attrName>style.visibility</p:attrName>
                                        </p:attrNameLst>
                                      </p:cBhvr>
                                      <p:to>
                                        <p:strVal val="visible"/>
                                      </p:to>
                                    </p:set>
                                    <p:animEffect transition="in" filter="slide(fromBottom)">
                                      <p:cBhvr>
                                        <p:cTn id="40" dur="500"/>
                                        <p:tgtEl>
                                          <p:spTgt spid="60"/>
                                        </p:tgtEl>
                                      </p:cBhvr>
                                    </p:animEffect>
                                  </p:childTnLst>
                                </p:cTn>
                              </p:par>
                              <p:par>
                                <p:cTn id="41" presetID="12" presetClass="entr" presetSubtype="4" fill="hold" grpId="0" nodeType="withEffect">
                                  <p:stCondLst>
                                    <p:cond delay="800"/>
                                  </p:stCondLst>
                                  <p:childTnLst>
                                    <p:set>
                                      <p:cBhvr>
                                        <p:cTn id="42" dur="1" fill="hold">
                                          <p:stCondLst>
                                            <p:cond delay="0"/>
                                          </p:stCondLst>
                                        </p:cTn>
                                        <p:tgtEl>
                                          <p:spTgt spid="61"/>
                                        </p:tgtEl>
                                        <p:attrNameLst>
                                          <p:attrName>style.visibility</p:attrName>
                                        </p:attrNameLst>
                                      </p:cBhvr>
                                      <p:to>
                                        <p:strVal val="visible"/>
                                      </p:to>
                                    </p:set>
                                    <p:animEffect transition="in" filter="slide(fromBottom)">
                                      <p:cBhvr>
                                        <p:cTn id="43" dur="500"/>
                                        <p:tgtEl>
                                          <p:spTgt spid="61"/>
                                        </p:tgtEl>
                                      </p:cBhvr>
                                    </p:animEffect>
                                  </p:childTnLst>
                                </p:cTn>
                              </p:par>
                              <p:par>
                                <p:cTn id="44" presetID="12" presetClass="entr" presetSubtype="4" fill="hold" grpId="0" nodeType="withEffect">
                                  <p:stCondLst>
                                    <p:cond delay="800"/>
                                  </p:stCondLst>
                                  <p:childTnLst>
                                    <p:set>
                                      <p:cBhvr>
                                        <p:cTn id="45" dur="1" fill="hold">
                                          <p:stCondLst>
                                            <p:cond delay="0"/>
                                          </p:stCondLst>
                                        </p:cTn>
                                        <p:tgtEl>
                                          <p:spTgt spid="62"/>
                                        </p:tgtEl>
                                        <p:attrNameLst>
                                          <p:attrName>style.visibility</p:attrName>
                                        </p:attrNameLst>
                                      </p:cBhvr>
                                      <p:to>
                                        <p:strVal val="visible"/>
                                      </p:to>
                                    </p:set>
                                    <p:animEffect transition="in" filter="slide(fromBottom)">
                                      <p:cBhvr>
                                        <p:cTn id="46" dur="500"/>
                                        <p:tgtEl>
                                          <p:spTgt spid="62"/>
                                        </p:tgtEl>
                                      </p:cBhvr>
                                    </p:animEffect>
                                  </p:childTnLst>
                                </p:cTn>
                              </p:par>
                              <p:par>
                                <p:cTn id="47" presetID="12" presetClass="entr" presetSubtype="4" fill="hold" grpId="0" nodeType="withEffect">
                                  <p:stCondLst>
                                    <p:cond delay="800"/>
                                  </p:stCondLst>
                                  <p:childTnLst>
                                    <p:set>
                                      <p:cBhvr>
                                        <p:cTn id="48" dur="1" fill="hold">
                                          <p:stCondLst>
                                            <p:cond delay="0"/>
                                          </p:stCondLst>
                                        </p:cTn>
                                        <p:tgtEl>
                                          <p:spTgt spid="71"/>
                                        </p:tgtEl>
                                        <p:attrNameLst>
                                          <p:attrName>style.visibility</p:attrName>
                                        </p:attrNameLst>
                                      </p:cBhvr>
                                      <p:to>
                                        <p:strVal val="visible"/>
                                      </p:to>
                                    </p:set>
                                    <p:animEffect transition="in" filter="slide(fromBottom)">
                                      <p:cBhvr>
                                        <p:cTn id="49" dur="500"/>
                                        <p:tgtEl>
                                          <p:spTgt spid="71"/>
                                        </p:tgtEl>
                                      </p:cBhvr>
                                    </p:animEffect>
                                  </p:childTnLst>
                                </p:cTn>
                              </p:par>
                              <p:par>
                                <p:cTn id="50" presetID="12" presetClass="entr" presetSubtype="4" fill="hold" grpId="0" nodeType="withEffect">
                                  <p:stCondLst>
                                    <p:cond delay="800"/>
                                  </p:stCondLst>
                                  <p:childTnLst>
                                    <p:set>
                                      <p:cBhvr>
                                        <p:cTn id="51" dur="1" fill="hold">
                                          <p:stCondLst>
                                            <p:cond delay="0"/>
                                          </p:stCondLst>
                                        </p:cTn>
                                        <p:tgtEl>
                                          <p:spTgt spid="77"/>
                                        </p:tgtEl>
                                        <p:attrNameLst>
                                          <p:attrName>style.visibility</p:attrName>
                                        </p:attrNameLst>
                                      </p:cBhvr>
                                      <p:to>
                                        <p:strVal val="visible"/>
                                      </p:to>
                                    </p:set>
                                    <p:animEffect transition="in" filter="slide(fromBottom)">
                                      <p:cBhvr>
                                        <p:cTn id="52" dur="500"/>
                                        <p:tgtEl>
                                          <p:spTgt spid="77"/>
                                        </p:tgtEl>
                                      </p:cBhvr>
                                    </p:animEffect>
                                  </p:childTnLst>
                                </p:cTn>
                              </p:par>
                              <p:par>
                                <p:cTn id="53" presetID="12" presetClass="entr" presetSubtype="4" fill="hold" grpId="0" nodeType="withEffect">
                                  <p:stCondLst>
                                    <p:cond delay="800"/>
                                  </p:stCondLst>
                                  <p:childTnLst>
                                    <p:set>
                                      <p:cBhvr>
                                        <p:cTn id="54" dur="1" fill="hold">
                                          <p:stCondLst>
                                            <p:cond delay="0"/>
                                          </p:stCondLst>
                                        </p:cTn>
                                        <p:tgtEl>
                                          <p:spTgt spid="78"/>
                                        </p:tgtEl>
                                        <p:attrNameLst>
                                          <p:attrName>style.visibility</p:attrName>
                                        </p:attrNameLst>
                                      </p:cBhvr>
                                      <p:to>
                                        <p:strVal val="visible"/>
                                      </p:to>
                                    </p:set>
                                    <p:animEffect transition="in" filter="slide(fromBottom)">
                                      <p:cBhvr>
                                        <p:cTn id="55" dur="500"/>
                                        <p:tgtEl>
                                          <p:spTgt spid="78"/>
                                        </p:tgtEl>
                                      </p:cBhvr>
                                    </p:animEffect>
                                  </p:childTnLst>
                                </p:cTn>
                              </p:par>
                              <p:par>
                                <p:cTn id="56" presetID="12" presetClass="entr" presetSubtype="4" fill="hold" grpId="0" nodeType="withEffect">
                                  <p:stCondLst>
                                    <p:cond delay="800"/>
                                  </p:stCondLst>
                                  <p:childTnLst>
                                    <p:set>
                                      <p:cBhvr>
                                        <p:cTn id="57" dur="1" fill="hold">
                                          <p:stCondLst>
                                            <p:cond delay="0"/>
                                          </p:stCondLst>
                                        </p:cTn>
                                        <p:tgtEl>
                                          <p:spTgt spid="79"/>
                                        </p:tgtEl>
                                        <p:attrNameLst>
                                          <p:attrName>style.visibility</p:attrName>
                                        </p:attrNameLst>
                                      </p:cBhvr>
                                      <p:to>
                                        <p:strVal val="visible"/>
                                      </p:to>
                                    </p:set>
                                    <p:animEffect transition="in" filter="slide(fromBottom)">
                                      <p:cBhvr>
                                        <p:cTn id="58" dur="500"/>
                                        <p:tgtEl>
                                          <p:spTgt spid="79"/>
                                        </p:tgtEl>
                                      </p:cBhvr>
                                    </p:animEffect>
                                  </p:childTnLst>
                                </p:cTn>
                              </p:par>
                              <p:par>
                                <p:cTn id="59" presetID="12" presetClass="entr" presetSubtype="4" fill="hold" grpId="0" nodeType="withEffect">
                                  <p:stCondLst>
                                    <p:cond delay="800"/>
                                  </p:stCondLst>
                                  <p:childTnLst>
                                    <p:set>
                                      <p:cBhvr>
                                        <p:cTn id="60" dur="1" fill="hold">
                                          <p:stCondLst>
                                            <p:cond delay="0"/>
                                          </p:stCondLst>
                                        </p:cTn>
                                        <p:tgtEl>
                                          <p:spTgt spid="80"/>
                                        </p:tgtEl>
                                        <p:attrNameLst>
                                          <p:attrName>style.visibility</p:attrName>
                                        </p:attrNameLst>
                                      </p:cBhvr>
                                      <p:to>
                                        <p:strVal val="visible"/>
                                      </p:to>
                                    </p:set>
                                    <p:animEffect transition="in" filter="slide(fromBottom)">
                                      <p:cBhvr>
                                        <p:cTn id="61" dur="500"/>
                                        <p:tgtEl>
                                          <p:spTgt spid="80"/>
                                        </p:tgtEl>
                                      </p:cBhvr>
                                    </p:animEffect>
                                  </p:childTnLst>
                                </p:cTn>
                              </p:par>
                              <p:par>
                                <p:cTn id="62" presetID="12" presetClass="entr" presetSubtype="4" fill="hold" grpId="0" nodeType="withEffect">
                                  <p:stCondLst>
                                    <p:cond delay="800"/>
                                  </p:stCondLst>
                                  <p:childTnLst>
                                    <p:set>
                                      <p:cBhvr>
                                        <p:cTn id="63" dur="1" fill="hold">
                                          <p:stCondLst>
                                            <p:cond delay="0"/>
                                          </p:stCondLst>
                                        </p:cTn>
                                        <p:tgtEl>
                                          <p:spTgt spid="139"/>
                                        </p:tgtEl>
                                        <p:attrNameLst>
                                          <p:attrName>style.visibility</p:attrName>
                                        </p:attrNameLst>
                                      </p:cBhvr>
                                      <p:to>
                                        <p:strVal val="visible"/>
                                      </p:to>
                                    </p:set>
                                    <p:animEffect transition="in" filter="slide(fromBottom)">
                                      <p:cBhvr>
                                        <p:cTn id="64" dur="500"/>
                                        <p:tgtEl>
                                          <p:spTgt spid="139"/>
                                        </p:tgtEl>
                                      </p:cBhvr>
                                    </p:animEffect>
                                  </p:childTnLst>
                                </p:cTn>
                              </p:par>
                              <p:par>
                                <p:cTn id="65" presetID="12" presetClass="entr" presetSubtype="4" fill="hold" grpId="0" nodeType="withEffect">
                                  <p:stCondLst>
                                    <p:cond delay="800"/>
                                  </p:stCondLst>
                                  <p:childTnLst>
                                    <p:set>
                                      <p:cBhvr>
                                        <p:cTn id="66" dur="1" fill="hold">
                                          <p:stCondLst>
                                            <p:cond delay="0"/>
                                          </p:stCondLst>
                                        </p:cTn>
                                        <p:tgtEl>
                                          <p:spTgt spid="140"/>
                                        </p:tgtEl>
                                        <p:attrNameLst>
                                          <p:attrName>style.visibility</p:attrName>
                                        </p:attrNameLst>
                                      </p:cBhvr>
                                      <p:to>
                                        <p:strVal val="visible"/>
                                      </p:to>
                                    </p:set>
                                    <p:animEffect transition="in" filter="slide(fromBottom)">
                                      <p:cBhvr>
                                        <p:cTn id="67" dur="500"/>
                                        <p:tgtEl>
                                          <p:spTgt spid="140"/>
                                        </p:tgtEl>
                                      </p:cBhvr>
                                    </p:animEffect>
                                  </p:childTnLst>
                                </p:cTn>
                              </p:par>
                              <p:par>
                                <p:cTn id="68" presetID="12" presetClass="entr" presetSubtype="4" fill="hold" grpId="0" nodeType="withEffect">
                                  <p:stCondLst>
                                    <p:cond delay="800"/>
                                  </p:stCondLst>
                                  <p:childTnLst>
                                    <p:set>
                                      <p:cBhvr>
                                        <p:cTn id="69" dur="1" fill="hold">
                                          <p:stCondLst>
                                            <p:cond delay="0"/>
                                          </p:stCondLst>
                                        </p:cTn>
                                        <p:tgtEl>
                                          <p:spTgt spid="141"/>
                                        </p:tgtEl>
                                        <p:attrNameLst>
                                          <p:attrName>style.visibility</p:attrName>
                                        </p:attrNameLst>
                                      </p:cBhvr>
                                      <p:to>
                                        <p:strVal val="visible"/>
                                      </p:to>
                                    </p:set>
                                    <p:animEffect transition="in" filter="slide(fromBottom)">
                                      <p:cBhvr>
                                        <p:cTn id="70" dur="500"/>
                                        <p:tgtEl>
                                          <p:spTgt spid="141"/>
                                        </p:tgtEl>
                                      </p:cBhvr>
                                    </p:animEffect>
                                  </p:childTnLst>
                                </p:cTn>
                              </p:par>
                              <p:par>
                                <p:cTn id="71" presetID="12" presetClass="entr" presetSubtype="4" fill="hold" grpId="0" nodeType="withEffect">
                                  <p:stCondLst>
                                    <p:cond delay="1000"/>
                                  </p:stCondLst>
                                  <p:childTnLst>
                                    <p:set>
                                      <p:cBhvr>
                                        <p:cTn id="72" dur="1" fill="hold">
                                          <p:stCondLst>
                                            <p:cond delay="0"/>
                                          </p:stCondLst>
                                        </p:cTn>
                                        <p:tgtEl>
                                          <p:spTgt spid="63"/>
                                        </p:tgtEl>
                                        <p:attrNameLst>
                                          <p:attrName>style.visibility</p:attrName>
                                        </p:attrNameLst>
                                      </p:cBhvr>
                                      <p:to>
                                        <p:strVal val="visible"/>
                                      </p:to>
                                    </p:set>
                                    <p:animEffect transition="in" filter="slide(fromBottom)">
                                      <p:cBhvr>
                                        <p:cTn id="73" dur="500"/>
                                        <p:tgtEl>
                                          <p:spTgt spid="63"/>
                                        </p:tgtEl>
                                      </p:cBhvr>
                                    </p:animEffect>
                                  </p:childTnLst>
                                </p:cTn>
                              </p:par>
                              <p:par>
                                <p:cTn id="74" presetID="12" presetClass="entr" presetSubtype="4" fill="hold" grpId="0" nodeType="withEffect">
                                  <p:stCondLst>
                                    <p:cond delay="1000"/>
                                  </p:stCondLst>
                                  <p:childTnLst>
                                    <p:set>
                                      <p:cBhvr>
                                        <p:cTn id="75" dur="1" fill="hold">
                                          <p:stCondLst>
                                            <p:cond delay="0"/>
                                          </p:stCondLst>
                                        </p:cTn>
                                        <p:tgtEl>
                                          <p:spTgt spid="64"/>
                                        </p:tgtEl>
                                        <p:attrNameLst>
                                          <p:attrName>style.visibility</p:attrName>
                                        </p:attrNameLst>
                                      </p:cBhvr>
                                      <p:to>
                                        <p:strVal val="visible"/>
                                      </p:to>
                                    </p:set>
                                    <p:animEffect transition="in" filter="slide(fromBottom)">
                                      <p:cBhvr>
                                        <p:cTn id="76" dur="500"/>
                                        <p:tgtEl>
                                          <p:spTgt spid="64"/>
                                        </p:tgtEl>
                                      </p:cBhvr>
                                    </p:animEffect>
                                  </p:childTnLst>
                                </p:cTn>
                              </p:par>
                              <p:par>
                                <p:cTn id="77" presetID="12" presetClass="entr" presetSubtype="4" fill="hold" grpId="0" nodeType="withEffect">
                                  <p:stCondLst>
                                    <p:cond delay="1000"/>
                                  </p:stCondLst>
                                  <p:childTnLst>
                                    <p:set>
                                      <p:cBhvr>
                                        <p:cTn id="78" dur="1" fill="hold">
                                          <p:stCondLst>
                                            <p:cond delay="0"/>
                                          </p:stCondLst>
                                        </p:cTn>
                                        <p:tgtEl>
                                          <p:spTgt spid="65"/>
                                        </p:tgtEl>
                                        <p:attrNameLst>
                                          <p:attrName>style.visibility</p:attrName>
                                        </p:attrNameLst>
                                      </p:cBhvr>
                                      <p:to>
                                        <p:strVal val="visible"/>
                                      </p:to>
                                    </p:set>
                                    <p:animEffect transition="in" filter="slide(fromBottom)">
                                      <p:cBhvr>
                                        <p:cTn id="79" dur="500"/>
                                        <p:tgtEl>
                                          <p:spTgt spid="65"/>
                                        </p:tgtEl>
                                      </p:cBhvr>
                                    </p:animEffect>
                                  </p:childTnLst>
                                </p:cTn>
                              </p:par>
                              <p:par>
                                <p:cTn id="80" presetID="12" presetClass="entr" presetSubtype="4" fill="hold" grpId="0" nodeType="withEffect">
                                  <p:stCondLst>
                                    <p:cond delay="1000"/>
                                  </p:stCondLst>
                                  <p:childTnLst>
                                    <p:set>
                                      <p:cBhvr>
                                        <p:cTn id="81" dur="1" fill="hold">
                                          <p:stCondLst>
                                            <p:cond delay="0"/>
                                          </p:stCondLst>
                                        </p:cTn>
                                        <p:tgtEl>
                                          <p:spTgt spid="72"/>
                                        </p:tgtEl>
                                        <p:attrNameLst>
                                          <p:attrName>style.visibility</p:attrName>
                                        </p:attrNameLst>
                                      </p:cBhvr>
                                      <p:to>
                                        <p:strVal val="visible"/>
                                      </p:to>
                                    </p:set>
                                    <p:animEffect transition="in" filter="slide(fromBottom)">
                                      <p:cBhvr>
                                        <p:cTn id="82" dur="500"/>
                                        <p:tgtEl>
                                          <p:spTgt spid="72"/>
                                        </p:tgtEl>
                                      </p:cBhvr>
                                    </p:animEffect>
                                  </p:childTnLst>
                                </p:cTn>
                              </p:par>
                              <p:par>
                                <p:cTn id="83" presetID="12" presetClass="entr" presetSubtype="4" fill="hold" grpId="0" nodeType="withEffect">
                                  <p:stCondLst>
                                    <p:cond delay="1000"/>
                                  </p:stCondLst>
                                  <p:childTnLst>
                                    <p:set>
                                      <p:cBhvr>
                                        <p:cTn id="84" dur="1" fill="hold">
                                          <p:stCondLst>
                                            <p:cond delay="0"/>
                                          </p:stCondLst>
                                        </p:cTn>
                                        <p:tgtEl>
                                          <p:spTgt spid="128"/>
                                        </p:tgtEl>
                                        <p:attrNameLst>
                                          <p:attrName>style.visibility</p:attrName>
                                        </p:attrNameLst>
                                      </p:cBhvr>
                                      <p:to>
                                        <p:strVal val="visible"/>
                                      </p:to>
                                    </p:set>
                                    <p:animEffect transition="in" filter="slide(fromBottom)">
                                      <p:cBhvr>
                                        <p:cTn id="85" dur="500"/>
                                        <p:tgtEl>
                                          <p:spTgt spid="128"/>
                                        </p:tgtEl>
                                      </p:cBhvr>
                                    </p:animEffect>
                                  </p:childTnLst>
                                </p:cTn>
                              </p:par>
                              <p:par>
                                <p:cTn id="86" presetID="12" presetClass="entr" presetSubtype="4" fill="hold" grpId="0" nodeType="withEffect">
                                  <p:stCondLst>
                                    <p:cond delay="1000"/>
                                  </p:stCondLst>
                                  <p:childTnLst>
                                    <p:set>
                                      <p:cBhvr>
                                        <p:cTn id="87" dur="1" fill="hold">
                                          <p:stCondLst>
                                            <p:cond delay="0"/>
                                          </p:stCondLst>
                                        </p:cTn>
                                        <p:tgtEl>
                                          <p:spTgt spid="129"/>
                                        </p:tgtEl>
                                        <p:attrNameLst>
                                          <p:attrName>style.visibility</p:attrName>
                                        </p:attrNameLst>
                                      </p:cBhvr>
                                      <p:to>
                                        <p:strVal val="visible"/>
                                      </p:to>
                                    </p:set>
                                    <p:animEffect transition="in" filter="slide(fromBottom)">
                                      <p:cBhvr>
                                        <p:cTn id="88" dur="500"/>
                                        <p:tgtEl>
                                          <p:spTgt spid="129"/>
                                        </p:tgtEl>
                                      </p:cBhvr>
                                    </p:animEffect>
                                  </p:childTnLst>
                                </p:cTn>
                              </p:par>
                              <p:par>
                                <p:cTn id="89" presetID="12" presetClass="entr" presetSubtype="4" fill="hold" grpId="0" nodeType="withEffect">
                                  <p:stCondLst>
                                    <p:cond delay="1000"/>
                                  </p:stCondLst>
                                  <p:childTnLst>
                                    <p:set>
                                      <p:cBhvr>
                                        <p:cTn id="90" dur="1" fill="hold">
                                          <p:stCondLst>
                                            <p:cond delay="0"/>
                                          </p:stCondLst>
                                        </p:cTn>
                                        <p:tgtEl>
                                          <p:spTgt spid="130"/>
                                        </p:tgtEl>
                                        <p:attrNameLst>
                                          <p:attrName>style.visibility</p:attrName>
                                        </p:attrNameLst>
                                      </p:cBhvr>
                                      <p:to>
                                        <p:strVal val="visible"/>
                                      </p:to>
                                    </p:set>
                                    <p:animEffect transition="in" filter="slide(fromBottom)">
                                      <p:cBhvr>
                                        <p:cTn id="91" dur="500"/>
                                        <p:tgtEl>
                                          <p:spTgt spid="130"/>
                                        </p:tgtEl>
                                      </p:cBhvr>
                                    </p:animEffect>
                                  </p:childTnLst>
                                </p:cTn>
                              </p:par>
                              <p:par>
                                <p:cTn id="92" presetID="12" presetClass="entr" presetSubtype="4" fill="hold" grpId="0" nodeType="withEffect">
                                  <p:stCondLst>
                                    <p:cond delay="1000"/>
                                  </p:stCondLst>
                                  <p:childTnLst>
                                    <p:set>
                                      <p:cBhvr>
                                        <p:cTn id="93" dur="1" fill="hold">
                                          <p:stCondLst>
                                            <p:cond delay="0"/>
                                          </p:stCondLst>
                                        </p:cTn>
                                        <p:tgtEl>
                                          <p:spTgt spid="131"/>
                                        </p:tgtEl>
                                        <p:attrNameLst>
                                          <p:attrName>style.visibility</p:attrName>
                                        </p:attrNameLst>
                                      </p:cBhvr>
                                      <p:to>
                                        <p:strVal val="visible"/>
                                      </p:to>
                                    </p:set>
                                    <p:animEffect transition="in" filter="slide(fromBottom)">
                                      <p:cBhvr>
                                        <p:cTn id="94" dur="500"/>
                                        <p:tgtEl>
                                          <p:spTgt spid="131"/>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142"/>
                                        </p:tgtEl>
                                        <p:attrNameLst>
                                          <p:attrName>style.visibility</p:attrName>
                                        </p:attrNameLst>
                                      </p:cBhvr>
                                      <p:to>
                                        <p:strVal val="visible"/>
                                      </p:to>
                                    </p:set>
                                    <p:animEffect transition="in" filter="slide(fromBottom)">
                                      <p:cBhvr>
                                        <p:cTn id="97" dur="500"/>
                                        <p:tgtEl>
                                          <p:spTgt spid="142"/>
                                        </p:tgtEl>
                                      </p:cBhvr>
                                    </p:animEffect>
                                  </p:childTnLst>
                                </p:cTn>
                              </p:par>
                              <p:par>
                                <p:cTn id="98" presetID="12" presetClass="entr" presetSubtype="4" fill="hold" grpId="0" nodeType="withEffect">
                                  <p:stCondLst>
                                    <p:cond delay="1000"/>
                                  </p:stCondLst>
                                  <p:childTnLst>
                                    <p:set>
                                      <p:cBhvr>
                                        <p:cTn id="99" dur="1" fill="hold">
                                          <p:stCondLst>
                                            <p:cond delay="0"/>
                                          </p:stCondLst>
                                        </p:cTn>
                                        <p:tgtEl>
                                          <p:spTgt spid="143"/>
                                        </p:tgtEl>
                                        <p:attrNameLst>
                                          <p:attrName>style.visibility</p:attrName>
                                        </p:attrNameLst>
                                      </p:cBhvr>
                                      <p:to>
                                        <p:strVal val="visible"/>
                                      </p:to>
                                    </p:set>
                                    <p:animEffect transition="in" filter="slide(fromBottom)">
                                      <p:cBhvr>
                                        <p:cTn id="100" dur="500"/>
                                        <p:tgtEl>
                                          <p:spTgt spid="143"/>
                                        </p:tgtEl>
                                      </p:cBhvr>
                                    </p:animEffect>
                                  </p:childTnLst>
                                </p:cTn>
                              </p:par>
                              <p:par>
                                <p:cTn id="101" presetID="12" presetClass="entr" presetSubtype="4" fill="hold" grpId="0" nodeType="withEffect">
                                  <p:stCondLst>
                                    <p:cond delay="1000"/>
                                  </p:stCondLst>
                                  <p:childTnLst>
                                    <p:set>
                                      <p:cBhvr>
                                        <p:cTn id="102" dur="1" fill="hold">
                                          <p:stCondLst>
                                            <p:cond delay="0"/>
                                          </p:stCondLst>
                                        </p:cTn>
                                        <p:tgtEl>
                                          <p:spTgt spid="144"/>
                                        </p:tgtEl>
                                        <p:attrNameLst>
                                          <p:attrName>style.visibility</p:attrName>
                                        </p:attrNameLst>
                                      </p:cBhvr>
                                      <p:to>
                                        <p:strVal val="visible"/>
                                      </p:to>
                                    </p:set>
                                    <p:animEffect transition="in" filter="slide(fromBottom)">
                                      <p:cBhvr>
                                        <p:cTn id="103" dur="500"/>
                                        <p:tgtEl>
                                          <p:spTgt spid="144"/>
                                        </p:tgtEl>
                                      </p:cBhvr>
                                    </p:animEffect>
                                  </p:childTnLst>
                                </p:cTn>
                              </p:par>
                              <p:par>
                                <p:cTn id="104" presetID="42" presetClass="entr" presetSubtype="0" fill="hold" grpId="0" nodeType="withEffect">
                                  <p:stCondLst>
                                    <p:cond delay="120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1000"/>
                                        <p:tgtEl>
                                          <p:spTgt spid="66"/>
                                        </p:tgtEl>
                                      </p:cBhvr>
                                    </p:animEffect>
                                    <p:anim calcmode="lin" valueType="num">
                                      <p:cBhvr>
                                        <p:cTn id="107" dur="1000" fill="hold"/>
                                        <p:tgtEl>
                                          <p:spTgt spid="66"/>
                                        </p:tgtEl>
                                        <p:attrNameLst>
                                          <p:attrName>ppt_x</p:attrName>
                                        </p:attrNameLst>
                                      </p:cBhvr>
                                      <p:tavLst>
                                        <p:tav tm="0">
                                          <p:val>
                                            <p:strVal val="#ppt_x"/>
                                          </p:val>
                                        </p:tav>
                                        <p:tav tm="100000">
                                          <p:val>
                                            <p:strVal val="#ppt_x"/>
                                          </p:val>
                                        </p:tav>
                                      </p:tavLst>
                                    </p:anim>
                                    <p:anim calcmode="lin" valueType="num">
                                      <p:cBhvr>
                                        <p:cTn id="108" dur="1000" fill="hold"/>
                                        <p:tgtEl>
                                          <p:spTgt spid="6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20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1000"/>
                                        <p:tgtEl>
                                          <p:spTgt spid="67"/>
                                        </p:tgtEl>
                                      </p:cBhvr>
                                    </p:animEffect>
                                    <p:anim calcmode="lin" valueType="num">
                                      <p:cBhvr>
                                        <p:cTn id="112" dur="1000" fill="hold"/>
                                        <p:tgtEl>
                                          <p:spTgt spid="67"/>
                                        </p:tgtEl>
                                        <p:attrNameLst>
                                          <p:attrName>ppt_x</p:attrName>
                                        </p:attrNameLst>
                                      </p:cBhvr>
                                      <p:tavLst>
                                        <p:tav tm="0">
                                          <p:val>
                                            <p:strVal val="#ppt_x"/>
                                          </p:val>
                                        </p:tav>
                                        <p:tav tm="100000">
                                          <p:val>
                                            <p:strVal val="#ppt_x"/>
                                          </p:val>
                                        </p:tav>
                                      </p:tavLst>
                                    </p:anim>
                                    <p:anim calcmode="lin" valueType="num">
                                      <p:cBhvr>
                                        <p:cTn id="113" dur="1000" fill="hold"/>
                                        <p:tgtEl>
                                          <p:spTgt spid="6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20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1000"/>
                                        <p:tgtEl>
                                          <p:spTgt spid="68"/>
                                        </p:tgtEl>
                                      </p:cBhvr>
                                    </p:animEffect>
                                    <p:anim calcmode="lin" valueType="num">
                                      <p:cBhvr>
                                        <p:cTn id="117" dur="1000" fill="hold"/>
                                        <p:tgtEl>
                                          <p:spTgt spid="68"/>
                                        </p:tgtEl>
                                        <p:attrNameLst>
                                          <p:attrName>ppt_x</p:attrName>
                                        </p:attrNameLst>
                                      </p:cBhvr>
                                      <p:tavLst>
                                        <p:tav tm="0">
                                          <p:val>
                                            <p:strVal val="#ppt_x"/>
                                          </p:val>
                                        </p:tav>
                                        <p:tav tm="100000">
                                          <p:val>
                                            <p:strVal val="#ppt_x"/>
                                          </p:val>
                                        </p:tav>
                                      </p:tavLst>
                                    </p:anim>
                                    <p:anim calcmode="lin" valueType="num">
                                      <p:cBhvr>
                                        <p:cTn id="118" dur="1000" fill="hold"/>
                                        <p:tgtEl>
                                          <p:spTgt spid="6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1200"/>
                                  </p:stCondLst>
                                  <p:childTnLst>
                                    <p:set>
                                      <p:cBhvr>
                                        <p:cTn id="120" dur="1" fill="hold">
                                          <p:stCondLst>
                                            <p:cond delay="0"/>
                                          </p:stCondLst>
                                        </p:cTn>
                                        <p:tgtEl>
                                          <p:spTgt spid="73"/>
                                        </p:tgtEl>
                                        <p:attrNameLst>
                                          <p:attrName>style.visibility</p:attrName>
                                        </p:attrNameLst>
                                      </p:cBhvr>
                                      <p:to>
                                        <p:strVal val="visible"/>
                                      </p:to>
                                    </p:set>
                                    <p:animEffect transition="in" filter="fade">
                                      <p:cBhvr>
                                        <p:cTn id="121" dur="1000"/>
                                        <p:tgtEl>
                                          <p:spTgt spid="73"/>
                                        </p:tgtEl>
                                      </p:cBhvr>
                                    </p:animEffect>
                                    <p:anim calcmode="lin" valueType="num">
                                      <p:cBhvr>
                                        <p:cTn id="122" dur="1000" fill="hold"/>
                                        <p:tgtEl>
                                          <p:spTgt spid="73"/>
                                        </p:tgtEl>
                                        <p:attrNameLst>
                                          <p:attrName>ppt_x</p:attrName>
                                        </p:attrNameLst>
                                      </p:cBhvr>
                                      <p:tavLst>
                                        <p:tav tm="0">
                                          <p:val>
                                            <p:strVal val="#ppt_x"/>
                                          </p:val>
                                        </p:tav>
                                        <p:tav tm="100000">
                                          <p:val>
                                            <p:strVal val="#ppt_x"/>
                                          </p:val>
                                        </p:tav>
                                      </p:tavLst>
                                    </p:anim>
                                    <p:anim calcmode="lin" valueType="num">
                                      <p:cBhvr>
                                        <p:cTn id="123" dur="1000" fill="hold"/>
                                        <p:tgtEl>
                                          <p:spTgt spid="7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1200"/>
                                  </p:stCondLst>
                                  <p:childTnLst>
                                    <p:set>
                                      <p:cBhvr>
                                        <p:cTn id="125" dur="1" fill="hold">
                                          <p:stCondLst>
                                            <p:cond delay="0"/>
                                          </p:stCondLst>
                                        </p:cTn>
                                        <p:tgtEl>
                                          <p:spTgt spid="132"/>
                                        </p:tgtEl>
                                        <p:attrNameLst>
                                          <p:attrName>style.visibility</p:attrName>
                                        </p:attrNameLst>
                                      </p:cBhvr>
                                      <p:to>
                                        <p:strVal val="visible"/>
                                      </p:to>
                                    </p:set>
                                    <p:animEffect transition="in" filter="fade">
                                      <p:cBhvr>
                                        <p:cTn id="126" dur="1000"/>
                                        <p:tgtEl>
                                          <p:spTgt spid="132"/>
                                        </p:tgtEl>
                                      </p:cBhvr>
                                    </p:animEffect>
                                    <p:anim calcmode="lin" valueType="num">
                                      <p:cBhvr>
                                        <p:cTn id="127" dur="1000" fill="hold"/>
                                        <p:tgtEl>
                                          <p:spTgt spid="132"/>
                                        </p:tgtEl>
                                        <p:attrNameLst>
                                          <p:attrName>ppt_x</p:attrName>
                                        </p:attrNameLst>
                                      </p:cBhvr>
                                      <p:tavLst>
                                        <p:tav tm="0">
                                          <p:val>
                                            <p:strVal val="#ppt_x"/>
                                          </p:val>
                                        </p:tav>
                                        <p:tav tm="100000">
                                          <p:val>
                                            <p:strVal val="#ppt_x"/>
                                          </p:val>
                                        </p:tav>
                                      </p:tavLst>
                                    </p:anim>
                                    <p:anim calcmode="lin" valueType="num">
                                      <p:cBhvr>
                                        <p:cTn id="128" dur="1000" fill="hold"/>
                                        <p:tgtEl>
                                          <p:spTgt spid="13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1200"/>
                                  </p:stCondLst>
                                  <p:childTnLst>
                                    <p:set>
                                      <p:cBhvr>
                                        <p:cTn id="130" dur="1" fill="hold">
                                          <p:stCondLst>
                                            <p:cond delay="0"/>
                                          </p:stCondLst>
                                        </p:cTn>
                                        <p:tgtEl>
                                          <p:spTgt spid="133"/>
                                        </p:tgtEl>
                                        <p:attrNameLst>
                                          <p:attrName>style.visibility</p:attrName>
                                        </p:attrNameLst>
                                      </p:cBhvr>
                                      <p:to>
                                        <p:strVal val="visible"/>
                                      </p:to>
                                    </p:set>
                                    <p:animEffect transition="in" filter="fade">
                                      <p:cBhvr>
                                        <p:cTn id="131" dur="1000"/>
                                        <p:tgtEl>
                                          <p:spTgt spid="133"/>
                                        </p:tgtEl>
                                      </p:cBhvr>
                                    </p:animEffect>
                                    <p:anim calcmode="lin" valueType="num">
                                      <p:cBhvr>
                                        <p:cTn id="132" dur="1000" fill="hold"/>
                                        <p:tgtEl>
                                          <p:spTgt spid="133"/>
                                        </p:tgtEl>
                                        <p:attrNameLst>
                                          <p:attrName>ppt_x</p:attrName>
                                        </p:attrNameLst>
                                      </p:cBhvr>
                                      <p:tavLst>
                                        <p:tav tm="0">
                                          <p:val>
                                            <p:strVal val="#ppt_x"/>
                                          </p:val>
                                        </p:tav>
                                        <p:tav tm="100000">
                                          <p:val>
                                            <p:strVal val="#ppt_x"/>
                                          </p:val>
                                        </p:tav>
                                      </p:tavLst>
                                    </p:anim>
                                    <p:anim calcmode="lin" valueType="num">
                                      <p:cBhvr>
                                        <p:cTn id="133" dur="1000" fill="hold"/>
                                        <p:tgtEl>
                                          <p:spTgt spid="1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200"/>
                                  </p:stCondLst>
                                  <p:childTnLst>
                                    <p:set>
                                      <p:cBhvr>
                                        <p:cTn id="135" dur="1" fill="hold">
                                          <p:stCondLst>
                                            <p:cond delay="0"/>
                                          </p:stCondLst>
                                        </p:cTn>
                                        <p:tgtEl>
                                          <p:spTgt spid="134"/>
                                        </p:tgtEl>
                                        <p:attrNameLst>
                                          <p:attrName>style.visibility</p:attrName>
                                        </p:attrNameLst>
                                      </p:cBhvr>
                                      <p:to>
                                        <p:strVal val="visible"/>
                                      </p:to>
                                    </p:set>
                                    <p:animEffect transition="in" filter="fade">
                                      <p:cBhvr>
                                        <p:cTn id="136" dur="1000"/>
                                        <p:tgtEl>
                                          <p:spTgt spid="134"/>
                                        </p:tgtEl>
                                      </p:cBhvr>
                                    </p:animEffect>
                                    <p:anim calcmode="lin" valueType="num">
                                      <p:cBhvr>
                                        <p:cTn id="137" dur="1000" fill="hold"/>
                                        <p:tgtEl>
                                          <p:spTgt spid="134"/>
                                        </p:tgtEl>
                                        <p:attrNameLst>
                                          <p:attrName>ppt_x</p:attrName>
                                        </p:attrNameLst>
                                      </p:cBhvr>
                                      <p:tavLst>
                                        <p:tav tm="0">
                                          <p:val>
                                            <p:strVal val="#ppt_x"/>
                                          </p:val>
                                        </p:tav>
                                        <p:tav tm="100000">
                                          <p:val>
                                            <p:strVal val="#ppt_x"/>
                                          </p:val>
                                        </p:tav>
                                      </p:tavLst>
                                    </p:anim>
                                    <p:anim calcmode="lin" valueType="num">
                                      <p:cBhvr>
                                        <p:cTn id="138" dur="1000" fill="hold"/>
                                        <p:tgtEl>
                                          <p:spTgt spid="134"/>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1200"/>
                                  </p:stCondLst>
                                  <p:childTnLst>
                                    <p:set>
                                      <p:cBhvr>
                                        <p:cTn id="140" dur="1" fill="hold">
                                          <p:stCondLst>
                                            <p:cond delay="0"/>
                                          </p:stCondLst>
                                        </p:cTn>
                                        <p:tgtEl>
                                          <p:spTgt spid="135"/>
                                        </p:tgtEl>
                                        <p:attrNameLst>
                                          <p:attrName>style.visibility</p:attrName>
                                        </p:attrNameLst>
                                      </p:cBhvr>
                                      <p:to>
                                        <p:strVal val="visible"/>
                                      </p:to>
                                    </p:set>
                                    <p:animEffect transition="in" filter="fade">
                                      <p:cBhvr>
                                        <p:cTn id="141" dur="1000"/>
                                        <p:tgtEl>
                                          <p:spTgt spid="135"/>
                                        </p:tgtEl>
                                      </p:cBhvr>
                                    </p:animEffect>
                                    <p:anim calcmode="lin" valueType="num">
                                      <p:cBhvr>
                                        <p:cTn id="142" dur="1000" fill="hold"/>
                                        <p:tgtEl>
                                          <p:spTgt spid="135"/>
                                        </p:tgtEl>
                                        <p:attrNameLst>
                                          <p:attrName>ppt_x</p:attrName>
                                        </p:attrNameLst>
                                      </p:cBhvr>
                                      <p:tavLst>
                                        <p:tav tm="0">
                                          <p:val>
                                            <p:strVal val="#ppt_x"/>
                                          </p:val>
                                        </p:tav>
                                        <p:tav tm="100000">
                                          <p:val>
                                            <p:strVal val="#ppt_x"/>
                                          </p:val>
                                        </p:tav>
                                      </p:tavLst>
                                    </p:anim>
                                    <p:anim calcmode="lin" valueType="num">
                                      <p:cBhvr>
                                        <p:cTn id="143" dur="1000" fill="hold"/>
                                        <p:tgtEl>
                                          <p:spTgt spid="135"/>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200"/>
                                  </p:stCondLst>
                                  <p:childTnLst>
                                    <p:set>
                                      <p:cBhvr>
                                        <p:cTn id="145" dur="1" fill="hold">
                                          <p:stCondLst>
                                            <p:cond delay="0"/>
                                          </p:stCondLst>
                                        </p:cTn>
                                        <p:tgtEl>
                                          <p:spTgt spid="145"/>
                                        </p:tgtEl>
                                        <p:attrNameLst>
                                          <p:attrName>style.visibility</p:attrName>
                                        </p:attrNameLst>
                                      </p:cBhvr>
                                      <p:to>
                                        <p:strVal val="visible"/>
                                      </p:to>
                                    </p:set>
                                    <p:animEffect transition="in" filter="fade">
                                      <p:cBhvr>
                                        <p:cTn id="146" dur="1000"/>
                                        <p:tgtEl>
                                          <p:spTgt spid="145"/>
                                        </p:tgtEl>
                                      </p:cBhvr>
                                    </p:animEffect>
                                    <p:anim calcmode="lin" valueType="num">
                                      <p:cBhvr>
                                        <p:cTn id="147" dur="1000" fill="hold"/>
                                        <p:tgtEl>
                                          <p:spTgt spid="145"/>
                                        </p:tgtEl>
                                        <p:attrNameLst>
                                          <p:attrName>ppt_x</p:attrName>
                                        </p:attrNameLst>
                                      </p:cBhvr>
                                      <p:tavLst>
                                        <p:tav tm="0">
                                          <p:val>
                                            <p:strVal val="#ppt_x"/>
                                          </p:val>
                                        </p:tav>
                                        <p:tav tm="100000">
                                          <p:val>
                                            <p:strVal val="#ppt_x"/>
                                          </p:val>
                                        </p:tav>
                                      </p:tavLst>
                                    </p:anim>
                                    <p:anim calcmode="lin" valueType="num">
                                      <p:cBhvr>
                                        <p:cTn id="148" dur="1000" fill="hold"/>
                                        <p:tgtEl>
                                          <p:spTgt spid="145"/>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200"/>
                                  </p:stCondLst>
                                  <p:childTnLst>
                                    <p:set>
                                      <p:cBhvr>
                                        <p:cTn id="150" dur="1" fill="hold">
                                          <p:stCondLst>
                                            <p:cond delay="0"/>
                                          </p:stCondLst>
                                        </p:cTn>
                                        <p:tgtEl>
                                          <p:spTgt spid="146"/>
                                        </p:tgtEl>
                                        <p:attrNameLst>
                                          <p:attrName>style.visibility</p:attrName>
                                        </p:attrNameLst>
                                      </p:cBhvr>
                                      <p:to>
                                        <p:strVal val="visible"/>
                                      </p:to>
                                    </p:set>
                                    <p:animEffect transition="in" filter="fade">
                                      <p:cBhvr>
                                        <p:cTn id="151" dur="1000"/>
                                        <p:tgtEl>
                                          <p:spTgt spid="146"/>
                                        </p:tgtEl>
                                      </p:cBhvr>
                                    </p:animEffect>
                                    <p:anim calcmode="lin" valueType="num">
                                      <p:cBhvr>
                                        <p:cTn id="152" dur="1000" fill="hold"/>
                                        <p:tgtEl>
                                          <p:spTgt spid="146"/>
                                        </p:tgtEl>
                                        <p:attrNameLst>
                                          <p:attrName>ppt_x</p:attrName>
                                        </p:attrNameLst>
                                      </p:cBhvr>
                                      <p:tavLst>
                                        <p:tav tm="0">
                                          <p:val>
                                            <p:strVal val="#ppt_x"/>
                                          </p:val>
                                        </p:tav>
                                        <p:tav tm="100000">
                                          <p:val>
                                            <p:strVal val="#ppt_x"/>
                                          </p:val>
                                        </p:tav>
                                      </p:tavLst>
                                    </p:anim>
                                    <p:anim calcmode="lin" valueType="num">
                                      <p:cBhvr>
                                        <p:cTn id="153" dur="1000" fill="hold"/>
                                        <p:tgtEl>
                                          <p:spTgt spid="146"/>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1200"/>
                                  </p:stCondLst>
                                  <p:childTnLst>
                                    <p:set>
                                      <p:cBhvr>
                                        <p:cTn id="155" dur="1" fill="hold">
                                          <p:stCondLst>
                                            <p:cond delay="0"/>
                                          </p:stCondLst>
                                        </p:cTn>
                                        <p:tgtEl>
                                          <p:spTgt spid="147"/>
                                        </p:tgtEl>
                                        <p:attrNameLst>
                                          <p:attrName>style.visibility</p:attrName>
                                        </p:attrNameLst>
                                      </p:cBhvr>
                                      <p:to>
                                        <p:strVal val="visible"/>
                                      </p:to>
                                    </p:set>
                                    <p:animEffect transition="in" filter="fade">
                                      <p:cBhvr>
                                        <p:cTn id="156" dur="1000"/>
                                        <p:tgtEl>
                                          <p:spTgt spid="147"/>
                                        </p:tgtEl>
                                      </p:cBhvr>
                                    </p:animEffect>
                                    <p:anim calcmode="lin" valueType="num">
                                      <p:cBhvr>
                                        <p:cTn id="157" dur="1000" fill="hold"/>
                                        <p:tgtEl>
                                          <p:spTgt spid="147"/>
                                        </p:tgtEl>
                                        <p:attrNameLst>
                                          <p:attrName>ppt_x</p:attrName>
                                        </p:attrNameLst>
                                      </p:cBhvr>
                                      <p:tavLst>
                                        <p:tav tm="0">
                                          <p:val>
                                            <p:strVal val="#ppt_x"/>
                                          </p:val>
                                        </p:tav>
                                        <p:tav tm="100000">
                                          <p:val>
                                            <p:strVal val="#ppt_x"/>
                                          </p:val>
                                        </p:tav>
                                      </p:tavLst>
                                    </p:anim>
                                    <p:anim calcmode="lin" valueType="num">
                                      <p:cBhvr>
                                        <p:cTn id="158"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autoUpdateAnimBg="0"/>
      <p:bldP spid="58" grpId="0" bldLvl="0" animBg="1" autoUpdateAnimBg="0"/>
      <p:bldP spid="59" grpId="0" bldLvl="0" autoUpdateAnimBg="0"/>
      <p:bldP spid="60" grpId="0" bldLvl="0" animBg="1" autoUpdateAnimBg="0"/>
      <p:bldP spid="61" grpId="0" bldLvl="0" animBg="1" autoUpdateAnimBg="0"/>
      <p:bldP spid="62" grpId="0" bldLvl="0" autoUpdateAnimBg="0"/>
      <p:bldP spid="63" grpId="0" bldLvl="0" animBg="1" autoUpdateAnimBg="0"/>
      <p:bldP spid="64" grpId="0" bldLvl="0" animBg="1" autoUpdateAnimBg="0"/>
      <p:bldP spid="65" grpId="0" bldLvl="0" autoUpdateAnimBg="0"/>
      <p:bldP spid="66" grpId="0" bldLvl="0" animBg="1" autoUpdateAnimBg="0"/>
      <p:bldP spid="67" grpId="0" bldLvl="0" animBg="1" autoUpdateAnimBg="0"/>
      <p:bldP spid="68" grpId="0" bldLvl="0" autoUpdateAnimBg="0"/>
      <p:bldP spid="69" grpId="0" bldLvl="0" autoUpdateAnimBg="0"/>
      <p:bldP spid="70" grpId="0" bldLvl="0" animBg="1" autoUpdateAnimBg="0"/>
      <p:bldP spid="71" grpId="0" bldLvl="0" animBg="1" autoUpdateAnimBg="0"/>
      <p:bldP spid="72" grpId="0" bldLvl="0" animBg="1" autoUpdateAnimBg="0"/>
      <p:bldP spid="73" grpId="0" bldLvl="0" animBg="1"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128" grpId="0" bldLvl="0" autoUpdateAnimBg="0"/>
      <p:bldP spid="129" grpId="0" bldLvl="0" autoUpdateAnimBg="0"/>
      <p:bldP spid="130" grpId="0" bldLvl="0" autoUpdateAnimBg="0"/>
      <p:bldP spid="131" grpId="0" bldLvl="0" autoUpdateAnimBg="0"/>
      <p:bldP spid="132" grpId="0" bldLvl="0" autoUpdateAnimBg="0"/>
      <p:bldP spid="133" grpId="0" bldLvl="0" autoUpdateAnimBg="0"/>
      <p:bldP spid="134" grpId="0" bldLvl="0" autoUpdateAnimBg="0"/>
      <p:bldP spid="135" grpId="0" bldLvl="0" autoUpdateAnimBg="0"/>
      <p:bldP spid="136" grpId="0" bldLvl="0" animBg="1" autoUpdateAnimBg="0"/>
      <p:bldP spid="137" grpId="0" bldLvl="0" animBg="1" autoUpdateAnimBg="0"/>
      <p:bldP spid="138" grpId="0" bldLvl="0" animBg="1" autoUpdateAnimBg="0"/>
      <p:bldP spid="139" grpId="0" bldLvl="0" animBg="1" autoUpdateAnimBg="0"/>
      <p:bldP spid="140" grpId="0" bldLvl="0" animBg="1" autoUpdateAnimBg="0"/>
      <p:bldP spid="141" grpId="0" bldLvl="0" animBg="1" autoUpdateAnimBg="0"/>
      <p:bldP spid="142" grpId="0" bldLvl="0" animBg="1" autoUpdateAnimBg="0"/>
      <p:bldP spid="143" grpId="0" bldLvl="0" animBg="1" autoUpdateAnimBg="0"/>
      <p:bldP spid="144" grpId="0" bldLvl="0" animBg="1" autoUpdateAnimBg="0"/>
      <p:bldP spid="145" grpId="0" bldLvl="0" animBg="1" autoUpdateAnimBg="0"/>
      <p:bldP spid="146" grpId="0" bldLvl="0" animBg="1" autoUpdateAnimBg="0"/>
      <p:bldP spid="147"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组合 25"/>
          <p:cNvGrpSpPr/>
          <p:nvPr/>
        </p:nvGrpSpPr>
        <p:grpSpPr>
          <a:xfrm>
            <a:off x="609704" y="919280"/>
            <a:ext cx="7710660" cy="3786015"/>
            <a:chOff x="566365" y="1059582"/>
            <a:chExt cx="7966075" cy="3911426"/>
          </a:xfrm>
        </p:grpSpPr>
        <p:sp>
          <p:nvSpPr>
            <p:cNvPr id="27" name="AutoShape 2"/>
            <p:cNvSpPr>
              <a:spLocks noChangeArrowheads="1"/>
            </p:cNvSpPr>
            <p:nvPr/>
          </p:nvSpPr>
          <p:spPr bwMode="auto">
            <a:xfrm>
              <a:off x="3379415" y="4401269"/>
              <a:ext cx="5153025" cy="147638"/>
            </a:xfrm>
            <a:custGeom>
              <a:avLst/>
              <a:gdLst>
                <a:gd name="T0" fmla="*/ 2147483647 w 21600"/>
                <a:gd name="T1" fmla="*/ 3448714 h 21600"/>
                <a:gd name="T2" fmla="*/ 2147483647 w 21600"/>
                <a:gd name="T3" fmla="*/ 6897421 h 21600"/>
                <a:gd name="T4" fmla="*/ 2147483647 w 21600"/>
                <a:gd name="T5" fmla="*/ 3448714 h 21600"/>
                <a:gd name="T6" fmla="*/ 2147483647 w 21600"/>
                <a:gd name="T7" fmla="*/ 0 h 21600"/>
                <a:gd name="T8" fmla="*/ 0 60000 65536"/>
                <a:gd name="T9" fmla="*/ 0 60000 65536"/>
                <a:gd name="T10" fmla="*/ 0 60000 65536"/>
                <a:gd name="T11" fmla="*/ 0 60000 65536"/>
                <a:gd name="T12" fmla="*/ 2130 w 21600"/>
                <a:gd name="T13" fmla="*/ 2130 h 21600"/>
                <a:gd name="T14" fmla="*/ 19470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59" y="21600"/>
                  </a:lnTo>
                  <a:lnTo>
                    <a:pt x="20941" y="21600"/>
                  </a:lnTo>
                  <a:lnTo>
                    <a:pt x="21600" y="0"/>
                  </a:lnTo>
                  <a:close/>
                </a:path>
              </a:pathLst>
            </a:custGeom>
            <a:gradFill rotWithShape="1">
              <a:gsLst>
                <a:gs pos="0">
                  <a:srgbClr val="EEECE1"/>
                </a:gs>
                <a:gs pos="100000">
                  <a:sysClr val="window" lastClr="FFFFFF">
                    <a:alpha val="0"/>
                  </a:sysClr>
                </a:gs>
              </a:gsLst>
              <a:lin ang="5400000" scaled="1"/>
            </a:gradFill>
            <a:ln w="9525">
              <a:noFill/>
              <a:miter lim="800000"/>
            </a:ln>
          </p:spPr>
          <p:txBody>
            <a:bodyPr wrap="none" anchor="ctr"/>
            <a:lstStyle/>
            <a:p>
              <a:pPr fontAlgn="auto">
                <a:spcBef>
                  <a:spcPts val="0"/>
                </a:spcBef>
                <a:spcAft>
                  <a:spcPts val="0"/>
                </a:spcAft>
                <a:defRPr/>
              </a:pPr>
              <a:endParaRPr lang="zh-CN" altLang="en-US" sz="1600" kern="0">
                <a:solidFill>
                  <a:sysClr val="windowText" lastClr="000000"/>
                </a:solidFill>
              </a:endParaRPr>
            </a:p>
          </p:txBody>
        </p:sp>
        <p:sp>
          <p:nvSpPr>
            <p:cNvPr id="28" name="Oval 4"/>
            <p:cNvSpPr>
              <a:spLocks noChangeArrowheads="1"/>
            </p:cNvSpPr>
            <p:nvPr/>
          </p:nvSpPr>
          <p:spPr bwMode="auto">
            <a:xfrm>
              <a:off x="566365" y="4659858"/>
              <a:ext cx="4173537" cy="311150"/>
            </a:xfrm>
            <a:prstGeom prst="ellipse">
              <a:avLst/>
            </a:prstGeom>
            <a:gradFill rotWithShape="1">
              <a:gsLst>
                <a:gs pos="0">
                  <a:sysClr val="window" lastClr="FFFFFF">
                    <a:lumMod val="50000"/>
                  </a:sysClr>
                </a:gs>
                <a:gs pos="100000">
                  <a:sysClr val="window" lastClr="FFFFFF">
                    <a:alpha val="0"/>
                  </a:sysClr>
                </a:gs>
              </a:gsLst>
              <a:path path="shape">
                <a:fillToRect l="50000" t="50000" r="50000" b="50000"/>
              </a:path>
            </a:gradFill>
            <a:ln w="9525">
              <a:noFill/>
              <a:round/>
            </a:ln>
          </p:spPr>
          <p:txBody>
            <a:bodyPr wrap="none" anchor="ctr"/>
            <a:lstStyle/>
            <a:p>
              <a:pPr fontAlgn="auto">
                <a:spcBef>
                  <a:spcPts val="0"/>
                </a:spcBef>
                <a:spcAft>
                  <a:spcPts val="0"/>
                </a:spcAft>
                <a:defRPr/>
              </a:pPr>
              <a:endParaRPr lang="zh-CN" altLang="en-US" sz="1600" kern="0">
                <a:solidFill>
                  <a:sysClr val="windowText" lastClr="000000"/>
                </a:solidFill>
              </a:endParaRPr>
            </a:p>
          </p:txBody>
        </p:sp>
        <p:sp>
          <p:nvSpPr>
            <p:cNvPr id="29" name="AutoShape 5"/>
            <p:cNvSpPr>
              <a:spLocks noChangeArrowheads="1"/>
            </p:cNvSpPr>
            <p:nvPr/>
          </p:nvSpPr>
          <p:spPr bwMode="auto">
            <a:xfrm>
              <a:off x="3374652" y="1275482"/>
              <a:ext cx="5143500" cy="3125787"/>
            </a:xfrm>
            <a:prstGeom prst="roundRect">
              <a:avLst>
                <a:gd name="adj" fmla="val 0"/>
              </a:avLst>
            </a:prstGeom>
            <a:solidFill>
              <a:srgbClr val="F79646">
                <a:lumMod val="40000"/>
                <a:lumOff val="60000"/>
                <a:alpha val="13000"/>
              </a:srgbClr>
            </a:solidFill>
            <a:ln w="25400" cap="flat" cmpd="sng" algn="ctr">
              <a:solidFill>
                <a:srgbClr val="F79646">
                  <a:lumMod val="75000"/>
                </a:srgbClr>
              </a:solidFill>
              <a:prstDash val="solid"/>
            </a:ln>
            <a:effectLst>
              <a:outerShdw blurRad="50800" dist="38100" dir="18900000" algn="bl" rotWithShape="0">
                <a:srgbClr val="F79646">
                  <a:alpha val="40000"/>
                </a:srgbClr>
              </a:outerShdw>
            </a:effectLst>
            <a:scene3d>
              <a:camera prst="orthographicFront"/>
              <a:lightRig rig="flat" dir="t"/>
            </a:scene3d>
            <a:sp3d contourW="19050">
              <a:bevelT w="101600" prst="artDeco"/>
              <a:bevelB w="0" h="0"/>
              <a:contourClr>
                <a:sysClr val="window" lastClr="FFFFFF"/>
              </a:contourClr>
            </a:sp3d>
          </p:spPr>
          <p:txBody>
            <a:bodyPr anchor="ctr"/>
            <a:lstStyle/>
            <a:p>
              <a:pPr marL="0" lvl="2" eaLnBrk="0" fontAlgn="ctr" hangingPunct="0">
                <a:lnSpc>
                  <a:spcPct val="150000"/>
                </a:lnSpc>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050"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未知"/>
            <p:cNvSpPr/>
            <p:nvPr/>
          </p:nvSpPr>
          <p:spPr bwMode="auto">
            <a:xfrm flipH="1">
              <a:off x="814015" y="1986682"/>
              <a:ext cx="1858962" cy="1847850"/>
            </a:xfrm>
            <a:custGeom>
              <a:avLst/>
              <a:gdLst>
                <a:gd name="T0" fmla="*/ 6790 w 174"/>
                <a:gd name="T1" fmla="*/ 7832 h 173"/>
                <a:gd name="T2" fmla="*/ 7881 w 174"/>
                <a:gd name="T3" fmla="*/ 3936 h 173"/>
                <a:gd name="T4" fmla="*/ 6790 w 174"/>
                <a:gd name="T5" fmla="*/ 0 h 173"/>
                <a:gd name="T6" fmla="*/ 0 w 174"/>
                <a:gd name="T7" fmla="*/ 3936 h 173"/>
                <a:gd name="T8" fmla="*/ 6790 w 174"/>
                <a:gd name="T9" fmla="*/ 7832 h 173"/>
                <a:gd name="T10" fmla="*/ 0 60000 65536"/>
                <a:gd name="T11" fmla="*/ 0 60000 65536"/>
                <a:gd name="T12" fmla="*/ 0 60000 65536"/>
                <a:gd name="T13" fmla="*/ 0 60000 65536"/>
                <a:gd name="T14" fmla="*/ 0 60000 65536"/>
                <a:gd name="T15" fmla="*/ 0 w 174"/>
                <a:gd name="T16" fmla="*/ 0 h 173"/>
                <a:gd name="T17" fmla="*/ 174 w 174"/>
                <a:gd name="T18" fmla="*/ 173 h 173"/>
              </a:gdLst>
              <a:ahLst/>
              <a:cxnLst>
                <a:cxn ang="T10">
                  <a:pos x="T0" y="T1"/>
                </a:cxn>
                <a:cxn ang="T11">
                  <a:pos x="T2" y="T3"/>
                </a:cxn>
                <a:cxn ang="T12">
                  <a:pos x="T4" y="T5"/>
                </a:cxn>
                <a:cxn ang="T13">
                  <a:pos x="T6" y="T7"/>
                </a:cxn>
                <a:cxn ang="T14">
                  <a:pos x="T8" y="T9"/>
                </a:cxn>
              </a:cxnLst>
              <a:rect l="T15" t="T16" r="T17" b="T18"/>
              <a:pathLst>
                <a:path w="174" h="173">
                  <a:moveTo>
                    <a:pt x="150" y="173"/>
                  </a:moveTo>
                  <a:cubicBezTo>
                    <a:pt x="165" y="147"/>
                    <a:pt x="174" y="117"/>
                    <a:pt x="174" y="87"/>
                  </a:cubicBezTo>
                  <a:cubicBezTo>
                    <a:pt x="174" y="56"/>
                    <a:pt x="165" y="26"/>
                    <a:pt x="150" y="0"/>
                  </a:cubicBezTo>
                  <a:lnTo>
                    <a:pt x="0" y="87"/>
                  </a:lnTo>
                  <a:lnTo>
                    <a:pt x="150" y="173"/>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1" name="未知"/>
            <p:cNvSpPr/>
            <p:nvPr/>
          </p:nvSpPr>
          <p:spPr bwMode="auto">
            <a:xfrm flipH="1">
              <a:off x="1071190" y="1059582"/>
              <a:ext cx="1601787" cy="1855788"/>
            </a:xfrm>
            <a:custGeom>
              <a:avLst/>
              <a:gdLst>
                <a:gd name="T0" fmla="*/ 6787 w 150"/>
                <a:gd name="T1" fmla="*/ 3930 h 174"/>
                <a:gd name="T2" fmla="*/ 0 w 150"/>
                <a:gd name="T3" fmla="*/ 0 h 174"/>
                <a:gd name="T4" fmla="*/ 0 w 150"/>
                <a:gd name="T5" fmla="*/ 7854 h 174"/>
                <a:gd name="T6" fmla="*/ 6787 w 150"/>
                <a:gd name="T7" fmla="*/ 3930 h 174"/>
                <a:gd name="T8" fmla="*/ 0 60000 65536"/>
                <a:gd name="T9" fmla="*/ 0 60000 65536"/>
                <a:gd name="T10" fmla="*/ 0 60000 65536"/>
                <a:gd name="T11" fmla="*/ 0 60000 65536"/>
                <a:gd name="T12" fmla="*/ 0 w 150"/>
                <a:gd name="T13" fmla="*/ 0 h 174"/>
                <a:gd name="T14" fmla="*/ 150 w 150"/>
                <a:gd name="T15" fmla="*/ 174 h 174"/>
              </a:gdLst>
              <a:ahLst/>
              <a:cxnLst>
                <a:cxn ang="T8">
                  <a:pos x="T0" y="T1"/>
                </a:cxn>
                <a:cxn ang="T9">
                  <a:pos x="T2" y="T3"/>
                </a:cxn>
                <a:cxn ang="T10">
                  <a:pos x="T4" y="T5"/>
                </a:cxn>
                <a:cxn ang="T11">
                  <a:pos x="T6" y="T7"/>
                </a:cxn>
              </a:cxnLst>
              <a:rect l="T12" t="T13" r="T14" b="T15"/>
              <a:pathLst>
                <a:path w="150" h="174">
                  <a:moveTo>
                    <a:pt x="150" y="87"/>
                  </a:moveTo>
                  <a:cubicBezTo>
                    <a:pt x="119" y="33"/>
                    <a:pt x="62" y="0"/>
                    <a:pt x="0" y="0"/>
                  </a:cubicBezTo>
                  <a:lnTo>
                    <a:pt x="0" y="174"/>
                  </a:lnTo>
                  <a:lnTo>
                    <a:pt x="150" y="87"/>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2" name="未知"/>
            <p:cNvSpPr/>
            <p:nvPr/>
          </p:nvSpPr>
          <p:spPr bwMode="auto">
            <a:xfrm flipH="1">
              <a:off x="1071190" y="2915370"/>
              <a:ext cx="3214687" cy="1846263"/>
            </a:xfrm>
            <a:custGeom>
              <a:avLst/>
              <a:gdLst>
                <a:gd name="T0" fmla="*/ 0 w 301"/>
                <a:gd name="T1" fmla="*/ 3886 h 173"/>
                <a:gd name="T2" fmla="*/ 6835 w 301"/>
                <a:gd name="T3" fmla="*/ 7818 h 173"/>
                <a:gd name="T4" fmla="*/ 13623 w 301"/>
                <a:gd name="T5" fmla="*/ 3886 h 173"/>
                <a:gd name="T6" fmla="*/ 6835 w 301"/>
                <a:gd name="T7" fmla="*/ 0 h 173"/>
                <a:gd name="T8" fmla="*/ 0 w 301"/>
                <a:gd name="T9" fmla="*/ 3886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3" name="未知"/>
            <p:cNvSpPr/>
            <p:nvPr/>
          </p:nvSpPr>
          <p:spPr bwMode="auto">
            <a:xfrm flipH="1">
              <a:off x="2672977" y="1059582"/>
              <a:ext cx="1870075" cy="2774950"/>
            </a:xfrm>
            <a:custGeom>
              <a:avLst/>
              <a:gdLst>
                <a:gd name="T0" fmla="*/ 7883 w 175"/>
                <a:gd name="T1" fmla="*/ 0 h 260"/>
                <a:gd name="T2" fmla="*/ 47 w 175"/>
                <a:gd name="T3" fmla="*/ 7819 h 260"/>
                <a:gd name="T4" fmla="*/ 1090 w 175"/>
                <a:gd name="T5" fmla="*/ 11752 h 260"/>
                <a:gd name="T6" fmla="*/ 7930 w 175"/>
                <a:gd name="T7" fmla="*/ 7866 h 260"/>
                <a:gd name="T8" fmla="*/ 7883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4" name="未知"/>
            <p:cNvSpPr/>
            <p:nvPr/>
          </p:nvSpPr>
          <p:spPr bwMode="auto">
            <a:xfrm flipH="1" flipV="1">
              <a:off x="1364877" y="1635844"/>
              <a:ext cx="1319213" cy="2641600"/>
            </a:xfrm>
            <a:custGeom>
              <a:avLst/>
              <a:gdLst>
                <a:gd name="T0" fmla="*/ 0 w 174"/>
                <a:gd name="T1" fmla="*/ 2147483647 h 348"/>
                <a:gd name="T2" fmla="*/ 2147483647 w 174"/>
                <a:gd name="T3" fmla="*/ 2147483647 h 348"/>
                <a:gd name="T4" fmla="*/ 0 w 174"/>
                <a:gd name="T5" fmla="*/ 0 h 348"/>
                <a:gd name="T6" fmla="*/ 0 w 174"/>
                <a:gd name="T7" fmla="*/ 2147483647 h 348"/>
                <a:gd name="T8" fmla="*/ 0 w 174"/>
                <a:gd name="T9" fmla="*/ 2147483647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0" y="347"/>
                  </a:moveTo>
                  <a:cubicBezTo>
                    <a:pt x="96" y="348"/>
                    <a:pt x="174" y="270"/>
                    <a:pt x="174" y="174"/>
                  </a:cubicBezTo>
                  <a:cubicBezTo>
                    <a:pt x="174" y="77"/>
                    <a:pt x="96" y="0"/>
                    <a:pt x="0" y="0"/>
                  </a:cubicBezTo>
                  <a:lnTo>
                    <a:pt x="0" y="174"/>
                  </a:lnTo>
                  <a:lnTo>
                    <a:pt x="0" y="347"/>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5" name="未知"/>
            <p:cNvSpPr/>
            <p:nvPr/>
          </p:nvSpPr>
          <p:spPr bwMode="auto">
            <a:xfrm flipH="1" flipV="1">
              <a:off x="2674565" y="1635844"/>
              <a:ext cx="1146175" cy="1314450"/>
            </a:xfrm>
            <a:custGeom>
              <a:avLst/>
              <a:gdLst>
                <a:gd name="T0" fmla="*/ 0 w 151"/>
                <a:gd name="T1" fmla="*/ 2147483647 h 173"/>
                <a:gd name="T2" fmla="*/ 2147483647 w 151"/>
                <a:gd name="T3" fmla="*/ 2147483647 h 173"/>
                <a:gd name="T4" fmla="*/ 2147483647 w 151"/>
                <a:gd name="T5" fmla="*/ 0 h 173"/>
                <a:gd name="T6" fmla="*/ 0 w 151"/>
                <a:gd name="T7" fmla="*/ 2147483647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0" y="86"/>
                  </a:moveTo>
                  <a:cubicBezTo>
                    <a:pt x="31" y="140"/>
                    <a:pt x="88" y="173"/>
                    <a:pt x="151" y="173"/>
                  </a:cubicBezTo>
                  <a:lnTo>
                    <a:pt x="151" y="0"/>
                  </a:lnTo>
                  <a:lnTo>
                    <a:pt x="0" y="86"/>
                  </a:lnTo>
                  <a:close/>
                </a:path>
              </a:pathLst>
            </a:custGeom>
            <a:solidFill>
              <a:srgbClr val="DDDDDD"/>
            </a:solidFill>
            <a:ln w="38100">
              <a:solidFill>
                <a:sysClr val="window" lastClr="FFFFFF"/>
              </a:solidFill>
              <a:round/>
            </a:ln>
          </p:spPr>
          <p:txBody>
            <a:bodyPr/>
            <a:lstStyle/>
            <a:p>
              <a:pPr fontAlgn="auto">
                <a:spcBef>
                  <a:spcPts val="0"/>
                </a:spcBef>
                <a:spcAft>
                  <a:spcPts val="0"/>
                </a:spcAft>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6" name="未知"/>
            <p:cNvSpPr/>
            <p:nvPr/>
          </p:nvSpPr>
          <p:spPr bwMode="auto">
            <a:xfrm flipH="1" flipV="1">
              <a:off x="2674565" y="2956644"/>
              <a:ext cx="1146175" cy="1320800"/>
            </a:xfrm>
            <a:custGeom>
              <a:avLst/>
              <a:gdLst>
                <a:gd name="T0" fmla="*/ 2147483647 w 151"/>
                <a:gd name="T1" fmla="*/ 0 h 174"/>
                <a:gd name="T2" fmla="*/ 0 w 151"/>
                <a:gd name="T3" fmla="*/ 2147483647 h 174"/>
                <a:gd name="T4" fmla="*/ 2147483647 w 151"/>
                <a:gd name="T5" fmla="*/ 2147483647 h 174"/>
                <a:gd name="T6" fmla="*/ 2147483647 w 151"/>
                <a:gd name="T7" fmla="*/ 0 h 174"/>
                <a:gd name="T8" fmla="*/ 0 60000 65536"/>
                <a:gd name="T9" fmla="*/ 0 60000 65536"/>
                <a:gd name="T10" fmla="*/ 0 60000 65536"/>
                <a:gd name="T11" fmla="*/ 0 60000 65536"/>
                <a:gd name="T12" fmla="*/ 0 w 151"/>
                <a:gd name="T13" fmla="*/ 0 h 174"/>
                <a:gd name="T14" fmla="*/ 151 w 151"/>
                <a:gd name="T15" fmla="*/ 174 h 174"/>
              </a:gdLst>
              <a:ahLst/>
              <a:cxnLst>
                <a:cxn ang="T8">
                  <a:pos x="T0" y="T1"/>
                </a:cxn>
                <a:cxn ang="T9">
                  <a:pos x="T2" y="T3"/>
                </a:cxn>
                <a:cxn ang="T10">
                  <a:pos x="T4" y="T5"/>
                </a:cxn>
                <a:cxn ang="T11">
                  <a:pos x="T6" y="T7"/>
                </a:cxn>
              </a:cxnLst>
              <a:rect l="T12" t="T13" r="T14" b="T15"/>
              <a:pathLst>
                <a:path w="151" h="174">
                  <a:moveTo>
                    <a:pt x="150" y="0"/>
                  </a:moveTo>
                  <a:cubicBezTo>
                    <a:pt x="88" y="0"/>
                    <a:pt x="31" y="33"/>
                    <a:pt x="0" y="87"/>
                  </a:cubicBezTo>
                  <a:lnTo>
                    <a:pt x="151" y="174"/>
                  </a:lnTo>
                  <a:lnTo>
                    <a:pt x="150" y="0"/>
                  </a:lnTo>
                  <a:close/>
                </a:path>
              </a:pathLst>
            </a:custGeom>
            <a:solidFill>
              <a:srgbClr val="DDDDDD"/>
            </a:solidFill>
            <a:ln w="38100">
              <a:solidFill>
                <a:sysClr val="window" lastClr="FFFFFF"/>
              </a:solidFill>
              <a:round/>
            </a:ln>
          </p:spPr>
          <p:txBody>
            <a:bodyPr/>
            <a:lstStyle/>
            <a:p>
              <a:pPr fontAlgn="auto">
                <a:spcBef>
                  <a:spcPts val="0"/>
                </a:spcBef>
                <a:spcAft>
                  <a:spcPts val="0"/>
                </a:spcAft>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7" name="未知"/>
            <p:cNvSpPr/>
            <p:nvPr/>
          </p:nvSpPr>
          <p:spPr bwMode="auto">
            <a:xfrm flipH="1" flipV="1">
              <a:off x="2685677" y="1913657"/>
              <a:ext cx="2101850" cy="2073275"/>
            </a:xfrm>
            <a:custGeom>
              <a:avLst/>
              <a:gdLst>
                <a:gd name="T0" fmla="*/ 2147483647 w 175"/>
                <a:gd name="T1" fmla="*/ 0 h 173"/>
                <a:gd name="T2" fmla="*/ 144258970 w 175"/>
                <a:gd name="T3" fmla="*/ 2147483647 h 173"/>
                <a:gd name="T4" fmla="*/ 2147483647 w 175"/>
                <a:gd name="T5" fmla="*/ 2147483647 h 173"/>
                <a:gd name="T6" fmla="*/ 2147483647 w 175"/>
                <a:gd name="T7" fmla="*/ 2147483647 h 173"/>
                <a:gd name="T8" fmla="*/ 2147483647 w 175"/>
                <a:gd name="T9" fmla="*/ 0 h 173"/>
                <a:gd name="T10" fmla="*/ 0 60000 65536"/>
                <a:gd name="T11" fmla="*/ 0 60000 65536"/>
                <a:gd name="T12" fmla="*/ 0 60000 65536"/>
                <a:gd name="T13" fmla="*/ 0 60000 65536"/>
                <a:gd name="T14" fmla="*/ 0 60000 65536"/>
                <a:gd name="T15" fmla="*/ 0 w 175"/>
                <a:gd name="T16" fmla="*/ 0 h 173"/>
                <a:gd name="T17" fmla="*/ 175 w 175"/>
                <a:gd name="T18" fmla="*/ 173 h 173"/>
              </a:gdLst>
              <a:ahLst/>
              <a:cxnLst>
                <a:cxn ang="T10">
                  <a:pos x="T0" y="T1"/>
                </a:cxn>
                <a:cxn ang="T11">
                  <a:pos x="T2" y="T3"/>
                </a:cxn>
                <a:cxn ang="T12">
                  <a:pos x="T4" y="T5"/>
                </a:cxn>
                <a:cxn ang="T13">
                  <a:pos x="T6" y="T7"/>
                </a:cxn>
                <a:cxn ang="T14">
                  <a:pos x="T8" y="T9"/>
                </a:cxn>
              </a:cxnLst>
              <a:rect l="T15" t="T16" r="T17" b="T18"/>
              <a:pathLst>
                <a:path w="175" h="173">
                  <a:moveTo>
                    <a:pt x="24" y="0"/>
                  </a:moveTo>
                  <a:cubicBezTo>
                    <a:pt x="9" y="26"/>
                    <a:pt x="1" y="56"/>
                    <a:pt x="1" y="86"/>
                  </a:cubicBezTo>
                  <a:cubicBezTo>
                    <a:pt x="0" y="117"/>
                    <a:pt x="9" y="147"/>
                    <a:pt x="24" y="173"/>
                  </a:cubicBezTo>
                  <a:lnTo>
                    <a:pt x="175" y="87"/>
                  </a:lnTo>
                  <a:lnTo>
                    <a:pt x="24" y="0"/>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algn="ctr" fontAlgn="auto">
                <a:spcBef>
                  <a:spcPts val="0"/>
                </a:spcBef>
                <a:spcAft>
                  <a:spcPts val="0"/>
                </a:spcAft>
                <a:defRPr/>
              </a:pPr>
              <a:endParaRPr lang="zh-CN" altLang="en-US" sz="1600" kern="0">
                <a:solidFill>
                  <a:sysClr val="window" lastClr="FFFFFF"/>
                </a:solidFill>
                <a:latin typeface="微软雅黑" panose="020B0503020204020204" pitchFamily="34" charset="-122"/>
                <a:ea typeface="微软雅黑" panose="020B0503020204020204" pitchFamily="34" charset="-122"/>
              </a:endParaRPr>
            </a:p>
          </p:txBody>
        </p:sp>
        <p:sp>
          <p:nvSpPr>
            <p:cNvPr id="38" name="Text Box 18"/>
            <p:cNvSpPr txBox="1">
              <a:spLocks noChangeArrowheads="1"/>
            </p:cNvSpPr>
            <p:nvPr/>
          </p:nvSpPr>
          <p:spPr bwMode="auto">
            <a:xfrm>
              <a:off x="1361702" y="2688357"/>
              <a:ext cx="1209675" cy="274637"/>
            </a:xfrm>
            <a:prstGeom prst="rect">
              <a:avLst/>
            </a:prstGeom>
            <a:noFill/>
            <a:ln w="9525">
              <a:noFill/>
              <a:miter lim="800000"/>
            </a:ln>
          </p:spPr>
          <p:txBody>
            <a:bodyPr>
              <a:spAutoFit/>
            </a:bodyPr>
            <a:lstStyle/>
            <a:p>
              <a:pPr algn="ctr" fontAlgn="auto">
                <a:spcBef>
                  <a:spcPct val="50000"/>
                </a:spcBef>
                <a:spcAft>
                  <a:spcPts val="0"/>
                </a:spcAft>
                <a:defRPr/>
              </a:pPr>
              <a:r>
                <a:rPr lang="zh-CN" altLang="en-US" sz="1100" b="1" kern="0" dirty="0">
                  <a:solidFill>
                    <a:sysClr val="window" lastClr="FFFFFF"/>
                  </a:solidFill>
                  <a:latin typeface="微软雅黑" panose="020B0503020204020204" pitchFamily="34" charset="-122"/>
                  <a:ea typeface="微软雅黑" panose="020B0503020204020204" pitchFamily="34" charset="-122"/>
                </a:rPr>
                <a:t>此处添加内容</a:t>
              </a:r>
            </a:p>
          </p:txBody>
        </p:sp>
        <p:sp>
          <p:nvSpPr>
            <p:cNvPr id="39" name="Text Box 19"/>
            <p:cNvSpPr txBox="1">
              <a:spLocks noChangeArrowheads="1"/>
            </p:cNvSpPr>
            <p:nvPr/>
          </p:nvSpPr>
          <p:spPr bwMode="auto">
            <a:xfrm>
              <a:off x="3352427" y="2774082"/>
              <a:ext cx="1209675" cy="274637"/>
            </a:xfrm>
            <a:prstGeom prst="rect">
              <a:avLst/>
            </a:prstGeom>
            <a:noFill/>
            <a:ln w="9525">
              <a:noFill/>
              <a:miter lim="800000"/>
            </a:ln>
          </p:spPr>
          <p:txBody>
            <a:bodyPr>
              <a:spAutoFit/>
            </a:bodyPr>
            <a:lstStyle/>
            <a:p>
              <a:pPr algn="ctr" fontAlgn="auto">
                <a:spcBef>
                  <a:spcPct val="50000"/>
                </a:spcBef>
                <a:spcAft>
                  <a:spcPts val="0"/>
                </a:spcAft>
                <a:defRPr/>
              </a:pPr>
              <a:r>
                <a:rPr lang="zh-CN" altLang="en-US" sz="1100" b="1" kern="0" dirty="0">
                  <a:solidFill>
                    <a:sysClr val="window" lastClr="FFFFFF"/>
                  </a:solidFill>
                  <a:latin typeface="微软雅黑" panose="020B0503020204020204" pitchFamily="34" charset="-122"/>
                  <a:ea typeface="微软雅黑" panose="020B0503020204020204" pitchFamily="34" charset="-122"/>
                </a:rPr>
                <a:t>此处添加内容</a:t>
              </a:r>
            </a:p>
          </p:txBody>
        </p:sp>
        <p:sp>
          <p:nvSpPr>
            <p:cNvPr id="40" name="WordArt 20"/>
            <p:cNvSpPr>
              <a:spLocks noChangeArrowheads="1" noChangeShapeType="1"/>
            </p:cNvSpPr>
            <p:nvPr/>
          </p:nvSpPr>
          <p:spPr bwMode="auto">
            <a:xfrm rot="19732608">
              <a:off x="1383927" y="1559644"/>
              <a:ext cx="1085850" cy="180975"/>
            </a:xfrm>
            <a:prstGeom prst="rect">
              <a:avLst/>
            </a:prstGeom>
          </p:spPr>
          <p:txBody>
            <a:bodyPr spcFirstLastPara="1" wrap="none" fromWordArt="1">
              <a:prstTxWarp prst="textArchUp">
                <a:avLst>
                  <a:gd name="adj" fmla="val 10800004"/>
                </a:avLst>
              </a:prstTxWarp>
            </a:bodyPr>
            <a:lstStyle/>
            <a:p>
              <a:pPr algn="ctr" fontAlgn="auto">
                <a:spcBef>
                  <a:spcPts val="0"/>
                </a:spcBef>
                <a:spcAft>
                  <a:spcPts val="0"/>
                </a:spcAft>
                <a:defRPr/>
              </a:pPr>
              <a:r>
                <a:rPr lang="zh-CN" altLang="en-US" sz="1200" b="1" kern="10" dirty="0">
                  <a:ln w="9525">
                    <a:noFill/>
                    <a:round/>
                  </a:ln>
                  <a:solidFill>
                    <a:sysClr val="window" lastClr="FFFFFF"/>
                  </a:solidFill>
                  <a:latin typeface="微软雅黑" panose="020B0503020204020204" pitchFamily="34" charset="-122"/>
                  <a:ea typeface="微软雅黑" panose="020B0503020204020204" pitchFamily="34" charset="-122"/>
                </a:rPr>
                <a:t>此处添加内容</a:t>
              </a:r>
            </a:p>
          </p:txBody>
        </p:sp>
        <p:sp>
          <p:nvSpPr>
            <p:cNvPr id="41" name="WordArt 21"/>
            <p:cNvSpPr>
              <a:spLocks noChangeArrowheads="1" noChangeShapeType="1"/>
            </p:cNvSpPr>
            <p:nvPr/>
          </p:nvSpPr>
          <p:spPr bwMode="auto">
            <a:xfrm rot="2039309">
              <a:off x="2895227" y="1569169"/>
              <a:ext cx="1085850" cy="180975"/>
            </a:xfrm>
            <a:prstGeom prst="rect">
              <a:avLst/>
            </a:prstGeom>
          </p:spPr>
          <p:txBody>
            <a:bodyPr spcFirstLastPara="1" wrap="none" fromWordArt="1">
              <a:prstTxWarp prst="textArchUp">
                <a:avLst>
                  <a:gd name="adj" fmla="val 10800004"/>
                </a:avLst>
              </a:prstTxWarp>
            </a:bodyPr>
            <a:lstStyle/>
            <a:p>
              <a:pPr algn="ctr" fontAlgn="auto">
                <a:spcBef>
                  <a:spcPts val="0"/>
                </a:spcBef>
                <a:spcAft>
                  <a:spcPts val="0"/>
                </a:spcAft>
                <a:defRPr/>
              </a:pPr>
              <a:r>
                <a:rPr lang="zh-CN" altLang="en-US" sz="1200" b="1" kern="10" dirty="0">
                  <a:ln w="9525">
                    <a:noFill/>
                    <a:round/>
                  </a:ln>
                  <a:solidFill>
                    <a:sysClr val="window" lastClr="FFFFFF"/>
                  </a:solidFill>
                  <a:latin typeface="微软雅黑" panose="020B0503020204020204" pitchFamily="34" charset="-122"/>
                  <a:ea typeface="微软雅黑" panose="020B0503020204020204" pitchFamily="34" charset="-122"/>
                </a:rPr>
                <a:t>此处添加内容</a:t>
              </a:r>
            </a:p>
          </p:txBody>
        </p:sp>
        <p:sp>
          <p:nvSpPr>
            <p:cNvPr id="42" name="WordArt 22"/>
            <p:cNvSpPr>
              <a:spLocks noChangeArrowheads="1" noChangeShapeType="1"/>
            </p:cNvSpPr>
            <p:nvPr/>
          </p:nvSpPr>
          <p:spPr bwMode="auto">
            <a:xfrm rot="16200000">
              <a:off x="648915" y="2809006"/>
              <a:ext cx="1085850" cy="180975"/>
            </a:xfrm>
            <a:prstGeom prst="rect">
              <a:avLst/>
            </a:prstGeom>
          </p:spPr>
          <p:txBody>
            <a:bodyPr spcFirstLastPara="1" wrap="none" fromWordArt="1">
              <a:prstTxWarp prst="textArchUp">
                <a:avLst>
                  <a:gd name="adj" fmla="val 10800004"/>
                </a:avLst>
              </a:prstTxWarp>
            </a:bodyPr>
            <a:lstStyle/>
            <a:p>
              <a:pPr algn="ctr" fontAlgn="auto">
                <a:spcBef>
                  <a:spcPts val="0"/>
                </a:spcBef>
                <a:spcAft>
                  <a:spcPts val="0"/>
                </a:spcAft>
                <a:defRPr/>
              </a:pPr>
              <a:r>
                <a:rPr lang="zh-CN" altLang="en-US" sz="1200" b="1" kern="10">
                  <a:ln w="9525">
                    <a:noFill/>
                    <a:round/>
                  </a:ln>
                  <a:solidFill>
                    <a:sysClr val="window" lastClr="FFFFFF"/>
                  </a:solidFill>
                  <a:latin typeface="微软雅黑" panose="020B0503020204020204" pitchFamily="34" charset="-122"/>
                  <a:ea typeface="微软雅黑" panose="020B0503020204020204" pitchFamily="34" charset="-122"/>
                </a:rPr>
                <a:t>此处添加内容</a:t>
              </a:r>
            </a:p>
          </p:txBody>
        </p:sp>
        <p:sp>
          <p:nvSpPr>
            <p:cNvPr id="43" name="WordArt 23"/>
            <p:cNvSpPr>
              <a:spLocks noChangeArrowheads="1" noChangeShapeType="1"/>
            </p:cNvSpPr>
            <p:nvPr/>
          </p:nvSpPr>
          <p:spPr bwMode="auto">
            <a:xfrm>
              <a:off x="2111002" y="4321894"/>
              <a:ext cx="1085850" cy="180975"/>
            </a:xfrm>
            <a:prstGeom prst="rect">
              <a:avLst/>
            </a:prstGeom>
          </p:spPr>
          <p:txBody>
            <a:bodyPr spcFirstLastPara="1" wrap="none" fromWordArt="1">
              <a:prstTxWarp prst="textArchDown">
                <a:avLst>
                  <a:gd name="adj" fmla="val 0"/>
                </a:avLst>
              </a:prstTxWarp>
            </a:bodyPr>
            <a:lstStyle/>
            <a:p>
              <a:pPr algn="ctr" fontAlgn="auto">
                <a:spcBef>
                  <a:spcPts val="0"/>
                </a:spcBef>
                <a:spcAft>
                  <a:spcPts val="0"/>
                </a:spcAft>
                <a:defRPr/>
              </a:pPr>
              <a:r>
                <a:rPr lang="zh-CN" altLang="en-US" sz="1200" b="1" kern="10">
                  <a:ln w="9525">
                    <a:noFill/>
                    <a:round/>
                  </a:ln>
                  <a:solidFill>
                    <a:sysClr val="window" lastClr="FFFFFF"/>
                  </a:solidFill>
                  <a:latin typeface="微软雅黑" panose="020B0503020204020204" pitchFamily="34" charset="-122"/>
                  <a:ea typeface="微软雅黑" panose="020B0503020204020204" pitchFamily="34" charset="-122"/>
                </a:rPr>
                <a:t>此处添加内容</a:t>
              </a:r>
            </a:p>
          </p:txBody>
        </p:sp>
        <p:sp>
          <p:nvSpPr>
            <p:cNvPr id="44" name="Text Box 39"/>
            <p:cNvSpPr txBox="1">
              <a:spLocks noChangeArrowheads="1"/>
            </p:cNvSpPr>
            <p:nvPr/>
          </p:nvSpPr>
          <p:spPr bwMode="auto">
            <a:xfrm>
              <a:off x="4938755" y="1784944"/>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5" name="Text Box 39"/>
            <p:cNvSpPr txBox="1">
              <a:spLocks noChangeArrowheads="1"/>
            </p:cNvSpPr>
            <p:nvPr/>
          </p:nvSpPr>
          <p:spPr bwMode="auto">
            <a:xfrm>
              <a:off x="4938755" y="2082239"/>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6" name="Text Box 39"/>
            <p:cNvSpPr txBox="1">
              <a:spLocks noChangeArrowheads="1"/>
            </p:cNvSpPr>
            <p:nvPr/>
          </p:nvSpPr>
          <p:spPr bwMode="auto">
            <a:xfrm>
              <a:off x="4958828" y="2462018"/>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7" name="Text Box 39"/>
            <p:cNvSpPr txBox="1">
              <a:spLocks noChangeArrowheads="1"/>
            </p:cNvSpPr>
            <p:nvPr/>
          </p:nvSpPr>
          <p:spPr bwMode="auto">
            <a:xfrm>
              <a:off x="4958828" y="2759313"/>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8" name="Text Box 39"/>
            <p:cNvSpPr txBox="1">
              <a:spLocks noChangeArrowheads="1"/>
            </p:cNvSpPr>
            <p:nvPr/>
          </p:nvSpPr>
          <p:spPr bwMode="auto">
            <a:xfrm>
              <a:off x="4958828" y="3182098"/>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9" name="Text Box 39"/>
            <p:cNvSpPr txBox="1">
              <a:spLocks noChangeArrowheads="1"/>
            </p:cNvSpPr>
            <p:nvPr/>
          </p:nvSpPr>
          <p:spPr bwMode="auto">
            <a:xfrm>
              <a:off x="4958828" y="3479393"/>
              <a:ext cx="3338270" cy="345794"/>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dirty="0">
                  <a:latin typeface="微软雅黑" panose="020B0503020204020204" pitchFamily="34" charset="-122"/>
                  <a:ea typeface="微软雅黑" panose="020B0503020204020204" pitchFamily="34" charset="-122"/>
                </a:rPr>
                <a:t>点击添加内容文字点击添加内容文字</a:t>
              </a:r>
              <a:endParaRPr lang="en-US" altLang="zh-CN" sz="105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81110" y="1925570"/>
            <a:ext cx="3309938" cy="1271588"/>
            <a:chOff x="390525" y="2667000"/>
            <a:chExt cx="3309938" cy="1271588"/>
          </a:xfrm>
        </p:grpSpPr>
        <p:pic>
          <p:nvPicPr>
            <p:cNvPr id="27" name="左箭头 21"/>
            <p:cNvPicPr>
              <a:picLocks noChangeArrowheads="1"/>
            </p:cNvPicPr>
            <p:nvPr/>
          </p:nvPicPr>
          <p:blipFill>
            <a:blip r:embed="rId4"/>
            <a:srcRect/>
            <a:stretch>
              <a:fillRect/>
            </a:stretch>
          </p:blipFill>
          <p:spPr bwMode="auto">
            <a:xfrm>
              <a:off x="390525" y="3028950"/>
              <a:ext cx="3309938"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椭圆 23"/>
            <p:cNvPicPr>
              <a:picLocks noChangeArrowheads="1"/>
            </p:cNvPicPr>
            <p:nvPr/>
          </p:nvPicPr>
          <p:blipFill>
            <a:blip r:embed="rId5"/>
            <a:srcRect/>
            <a:stretch>
              <a:fillRect/>
            </a:stretch>
          </p:blipFill>
          <p:spPr bwMode="auto">
            <a:xfrm>
              <a:off x="762000" y="2667000"/>
              <a:ext cx="2281238"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7" name="组合 36"/>
          <p:cNvGrpSpPr/>
          <p:nvPr/>
        </p:nvGrpSpPr>
        <p:grpSpPr>
          <a:xfrm>
            <a:off x="2962386" y="1335020"/>
            <a:ext cx="3311525" cy="1471612"/>
            <a:chOff x="2971800" y="2103438"/>
            <a:chExt cx="3311525" cy="1471612"/>
          </a:xfrm>
        </p:grpSpPr>
        <p:pic>
          <p:nvPicPr>
            <p:cNvPr id="38" name="左箭头 25"/>
            <p:cNvPicPr>
              <a:picLocks noChangeArrowheads="1"/>
            </p:cNvPicPr>
            <p:nvPr/>
          </p:nvPicPr>
          <p:blipFill>
            <a:blip r:embed="rId6"/>
            <a:srcRect/>
            <a:stretch>
              <a:fillRect/>
            </a:stretch>
          </p:blipFill>
          <p:spPr bwMode="auto">
            <a:xfrm>
              <a:off x="2971800" y="2667000"/>
              <a:ext cx="33115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椭圆 26"/>
            <p:cNvPicPr>
              <a:picLocks noChangeArrowheads="1"/>
            </p:cNvPicPr>
            <p:nvPr/>
          </p:nvPicPr>
          <p:blipFill>
            <a:blip r:embed="rId7"/>
            <a:srcRect/>
            <a:stretch>
              <a:fillRect/>
            </a:stretch>
          </p:blipFill>
          <p:spPr bwMode="auto">
            <a:xfrm>
              <a:off x="3316288" y="2103438"/>
              <a:ext cx="2279650"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0" name="组合 39"/>
          <p:cNvGrpSpPr/>
          <p:nvPr/>
        </p:nvGrpSpPr>
        <p:grpSpPr>
          <a:xfrm>
            <a:off x="5553186" y="957196"/>
            <a:ext cx="3311525" cy="1316037"/>
            <a:chOff x="5562600" y="1725613"/>
            <a:chExt cx="3311525" cy="1316037"/>
          </a:xfrm>
        </p:grpSpPr>
        <p:pic>
          <p:nvPicPr>
            <p:cNvPr id="41" name="左箭头 25"/>
            <p:cNvPicPr>
              <a:picLocks noChangeArrowheads="1"/>
            </p:cNvPicPr>
            <p:nvPr/>
          </p:nvPicPr>
          <p:blipFill>
            <a:blip r:embed="rId6"/>
            <a:srcRect/>
            <a:stretch>
              <a:fillRect/>
            </a:stretch>
          </p:blipFill>
          <p:spPr bwMode="auto">
            <a:xfrm>
              <a:off x="5562600" y="2133600"/>
              <a:ext cx="33115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椭圆 29"/>
            <p:cNvPicPr>
              <a:picLocks noChangeArrowheads="1"/>
            </p:cNvPicPr>
            <p:nvPr/>
          </p:nvPicPr>
          <p:blipFill>
            <a:blip r:embed="rId8"/>
            <a:srcRect/>
            <a:stretch>
              <a:fillRect/>
            </a:stretch>
          </p:blipFill>
          <p:spPr bwMode="auto">
            <a:xfrm>
              <a:off x="5919788" y="1725613"/>
              <a:ext cx="2286000"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3" name="矩形 14"/>
          <p:cNvPicPr>
            <a:picLocks noChangeArrowheads="1"/>
          </p:cNvPicPr>
          <p:nvPr/>
        </p:nvPicPr>
        <p:blipFill>
          <a:blip r:embed="rId9"/>
          <a:srcRect/>
          <a:stretch>
            <a:fillRect/>
          </a:stretch>
        </p:blipFill>
        <p:spPr bwMode="auto">
          <a:xfrm>
            <a:off x="716074" y="2700270"/>
            <a:ext cx="2103437" cy="246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矩形 15"/>
          <p:cNvPicPr>
            <a:picLocks noChangeArrowheads="1"/>
          </p:cNvPicPr>
          <p:nvPr/>
        </p:nvPicPr>
        <p:blipFill>
          <a:blip r:embed="rId10"/>
          <a:srcRect/>
          <a:stretch>
            <a:fillRect/>
          </a:stretch>
        </p:blipFill>
        <p:spPr bwMode="auto">
          <a:xfrm>
            <a:off x="3313224" y="2303395"/>
            <a:ext cx="2103437"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 name="矩形 16"/>
          <p:cNvPicPr>
            <a:picLocks noChangeArrowheads="1"/>
          </p:cNvPicPr>
          <p:nvPr/>
        </p:nvPicPr>
        <p:blipFill>
          <a:blip r:embed="rId11"/>
          <a:srcRect/>
          <a:stretch>
            <a:fillRect/>
          </a:stretch>
        </p:blipFill>
        <p:spPr bwMode="auto">
          <a:xfrm>
            <a:off x="5910373" y="1925570"/>
            <a:ext cx="2101850" cy="246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6" name="组合 45"/>
          <p:cNvGrpSpPr/>
          <p:nvPr/>
        </p:nvGrpSpPr>
        <p:grpSpPr>
          <a:xfrm>
            <a:off x="1039924" y="3298758"/>
            <a:ext cx="1430337" cy="1184275"/>
            <a:chOff x="1049338" y="4067175"/>
            <a:chExt cx="1430337" cy="1184275"/>
          </a:xfrm>
        </p:grpSpPr>
        <p:sp>
          <p:nvSpPr>
            <p:cNvPr id="47" name="矩形 17"/>
            <p:cNvSpPr>
              <a:spLocks noChangeArrowheads="1"/>
            </p:cNvSpPr>
            <p:nvPr/>
          </p:nvSpPr>
          <p:spPr bwMode="auto">
            <a:xfrm>
              <a:off x="1049338" y="4067175"/>
              <a:ext cx="143033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sp>
          <p:nvSpPr>
            <p:cNvPr id="48" name="矩形 18"/>
            <p:cNvSpPr>
              <a:spLocks noChangeArrowheads="1"/>
            </p:cNvSpPr>
            <p:nvPr/>
          </p:nvSpPr>
          <p:spPr bwMode="auto">
            <a:xfrm>
              <a:off x="1049338" y="4729163"/>
              <a:ext cx="1430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a:latin typeface="微软雅黑" panose="020B0503020204020204" pitchFamily="34" charset="-122"/>
                  <a:ea typeface="微软雅黑" panose="020B0503020204020204" pitchFamily="34" charset="-122"/>
                </a:rPr>
                <a:t>点击添加文本点击添加文本</a:t>
              </a:r>
            </a:p>
          </p:txBody>
        </p:sp>
      </p:grpSp>
      <p:sp>
        <p:nvSpPr>
          <p:cNvPr id="49" name="矩形 17"/>
          <p:cNvSpPr>
            <a:spLocks noChangeArrowheads="1"/>
          </p:cNvSpPr>
          <p:nvPr/>
        </p:nvSpPr>
        <p:spPr bwMode="auto">
          <a:xfrm>
            <a:off x="1133585" y="1746183"/>
            <a:ext cx="14303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grpSp>
        <p:nvGrpSpPr>
          <p:cNvPr id="50" name="组合 49"/>
          <p:cNvGrpSpPr/>
          <p:nvPr/>
        </p:nvGrpSpPr>
        <p:grpSpPr>
          <a:xfrm>
            <a:off x="3637868" y="2927283"/>
            <a:ext cx="1430337" cy="1184275"/>
            <a:chOff x="1049338" y="4067175"/>
            <a:chExt cx="1430337" cy="1184275"/>
          </a:xfrm>
        </p:grpSpPr>
        <p:sp>
          <p:nvSpPr>
            <p:cNvPr id="51" name="矩形 17"/>
            <p:cNvSpPr>
              <a:spLocks noChangeArrowheads="1"/>
            </p:cNvSpPr>
            <p:nvPr/>
          </p:nvSpPr>
          <p:spPr bwMode="auto">
            <a:xfrm>
              <a:off x="1049338" y="4067175"/>
              <a:ext cx="143033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sp>
          <p:nvSpPr>
            <p:cNvPr id="52" name="矩形 18"/>
            <p:cNvSpPr>
              <a:spLocks noChangeArrowheads="1"/>
            </p:cNvSpPr>
            <p:nvPr/>
          </p:nvSpPr>
          <p:spPr bwMode="auto">
            <a:xfrm>
              <a:off x="1049338" y="4729163"/>
              <a:ext cx="1430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a:latin typeface="微软雅黑" panose="020B0503020204020204" pitchFamily="34" charset="-122"/>
                  <a:ea typeface="微软雅黑" panose="020B0503020204020204" pitchFamily="34" charset="-122"/>
                </a:rPr>
                <a:t>点击添加文本点击添加文本</a:t>
              </a:r>
            </a:p>
          </p:txBody>
        </p:sp>
      </p:grpSp>
      <p:sp>
        <p:nvSpPr>
          <p:cNvPr id="53" name="矩形 17"/>
          <p:cNvSpPr>
            <a:spLocks noChangeArrowheads="1"/>
          </p:cNvSpPr>
          <p:nvPr/>
        </p:nvSpPr>
        <p:spPr bwMode="auto">
          <a:xfrm>
            <a:off x="3731529" y="1374708"/>
            <a:ext cx="14303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grpSp>
        <p:nvGrpSpPr>
          <p:cNvPr id="54" name="组合 53"/>
          <p:cNvGrpSpPr/>
          <p:nvPr/>
        </p:nvGrpSpPr>
        <p:grpSpPr>
          <a:xfrm>
            <a:off x="6244543" y="2623945"/>
            <a:ext cx="1430337" cy="1184275"/>
            <a:chOff x="1049338" y="4067175"/>
            <a:chExt cx="1430337" cy="1184275"/>
          </a:xfrm>
        </p:grpSpPr>
        <p:sp>
          <p:nvSpPr>
            <p:cNvPr id="55" name="矩形 17"/>
            <p:cNvSpPr>
              <a:spLocks noChangeArrowheads="1"/>
            </p:cNvSpPr>
            <p:nvPr/>
          </p:nvSpPr>
          <p:spPr bwMode="auto">
            <a:xfrm>
              <a:off x="1049338" y="4067175"/>
              <a:ext cx="143033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sp>
          <p:nvSpPr>
            <p:cNvPr id="56" name="矩形 18"/>
            <p:cNvSpPr>
              <a:spLocks noChangeArrowheads="1"/>
            </p:cNvSpPr>
            <p:nvPr/>
          </p:nvSpPr>
          <p:spPr bwMode="auto">
            <a:xfrm>
              <a:off x="1049338" y="4729163"/>
              <a:ext cx="1430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a:latin typeface="微软雅黑" panose="020B0503020204020204" pitchFamily="34" charset="-122"/>
                  <a:ea typeface="微软雅黑" panose="020B0503020204020204" pitchFamily="34" charset="-122"/>
                </a:rPr>
                <a:t>点击添加文本点击添加文本</a:t>
              </a:r>
            </a:p>
          </p:txBody>
        </p:sp>
      </p:grpSp>
      <p:sp>
        <p:nvSpPr>
          <p:cNvPr id="57" name="矩形 17"/>
          <p:cNvSpPr>
            <a:spLocks noChangeArrowheads="1"/>
          </p:cNvSpPr>
          <p:nvPr/>
        </p:nvSpPr>
        <p:spPr bwMode="auto">
          <a:xfrm>
            <a:off x="6338204" y="1071370"/>
            <a:ext cx="14303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点击添加文本点击添加文本</a:t>
            </a:r>
          </a:p>
        </p:txBody>
      </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80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19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80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190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18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0-#ppt_h/2"/>
                                          </p:val>
                                        </p:tav>
                                        <p:tav tm="100000">
                                          <p:val>
                                            <p:strVal val="#ppt_y"/>
                                          </p:val>
                                        </p:tav>
                                      </p:tavLst>
                                    </p:anim>
                                  </p:childTnLst>
                                </p:cTn>
                              </p:par>
                              <p:par>
                                <p:cTn id="49" presetID="2" presetClass="entr" presetSubtype="4" fill="hold" nodeType="withEffect">
                                  <p:stCondLst>
                                    <p:cond delay="190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31"/>
          <p:cNvGrpSpPr/>
          <p:nvPr/>
        </p:nvGrpSpPr>
        <p:grpSpPr bwMode="auto">
          <a:xfrm>
            <a:off x="859823" y="961432"/>
            <a:ext cx="3450804" cy="3878582"/>
            <a:chOff x="5711825" y="3187700"/>
            <a:chExt cx="2722563" cy="2976331"/>
          </a:xfrm>
        </p:grpSpPr>
        <p:sp>
          <p:nvSpPr>
            <p:cNvPr id="49" name="Rectangle 8"/>
            <p:cNvSpPr>
              <a:spLocks noChangeArrowheads="1"/>
            </p:cNvSpPr>
            <p:nvPr/>
          </p:nvSpPr>
          <p:spPr bwMode="gray">
            <a:xfrm>
              <a:off x="5824538" y="5421313"/>
              <a:ext cx="2609850" cy="522287"/>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50" name="Rectangle 9"/>
            <p:cNvSpPr>
              <a:spLocks noChangeArrowheads="1"/>
            </p:cNvSpPr>
            <p:nvPr/>
          </p:nvSpPr>
          <p:spPr bwMode="gray">
            <a:xfrm>
              <a:off x="5824538" y="4872038"/>
              <a:ext cx="2609850" cy="52387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51" name="Rectangle 10"/>
            <p:cNvSpPr>
              <a:spLocks noChangeArrowheads="1"/>
            </p:cNvSpPr>
            <p:nvPr/>
          </p:nvSpPr>
          <p:spPr bwMode="gray">
            <a:xfrm>
              <a:off x="5824538" y="4322763"/>
              <a:ext cx="2609850" cy="52387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52" name="Rectangle 11"/>
            <p:cNvSpPr>
              <a:spLocks noChangeArrowheads="1"/>
            </p:cNvSpPr>
            <p:nvPr/>
          </p:nvSpPr>
          <p:spPr bwMode="gray">
            <a:xfrm>
              <a:off x="5824538" y="3773488"/>
              <a:ext cx="2609850" cy="52387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53" name="Rectangle 12"/>
            <p:cNvSpPr>
              <a:spLocks noChangeArrowheads="1"/>
            </p:cNvSpPr>
            <p:nvPr/>
          </p:nvSpPr>
          <p:spPr bwMode="gray">
            <a:xfrm>
              <a:off x="5824538" y="3224213"/>
              <a:ext cx="2609850" cy="52387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54" name="Text Box 13"/>
            <p:cNvSpPr txBox="1">
              <a:spLocks noChangeArrowheads="1"/>
            </p:cNvSpPr>
            <p:nvPr/>
          </p:nvSpPr>
          <p:spPr bwMode="gray">
            <a:xfrm>
              <a:off x="5768975" y="5943600"/>
              <a:ext cx="385763"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0</a:t>
              </a:r>
              <a:endParaRPr lang="zh-CN" altLang="zh-CN" kern="0">
                <a:solidFill>
                  <a:srgbClr val="000000"/>
                </a:solidFill>
              </a:endParaRPr>
            </a:p>
          </p:txBody>
        </p:sp>
        <p:sp>
          <p:nvSpPr>
            <p:cNvPr id="55" name="Text Box 14"/>
            <p:cNvSpPr txBox="1">
              <a:spLocks noChangeArrowheads="1"/>
            </p:cNvSpPr>
            <p:nvPr/>
          </p:nvSpPr>
          <p:spPr bwMode="gray">
            <a:xfrm>
              <a:off x="5724525" y="5383213"/>
              <a:ext cx="490538"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200</a:t>
              </a:r>
              <a:endParaRPr lang="zh-CN" altLang="zh-CN" kern="0">
                <a:solidFill>
                  <a:srgbClr val="000000"/>
                </a:solidFill>
              </a:endParaRPr>
            </a:p>
          </p:txBody>
        </p:sp>
        <p:sp>
          <p:nvSpPr>
            <p:cNvPr id="56" name="Text Box 15"/>
            <p:cNvSpPr txBox="1">
              <a:spLocks noChangeArrowheads="1"/>
            </p:cNvSpPr>
            <p:nvPr/>
          </p:nvSpPr>
          <p:spPr bwMode="gray">
            <a:xfrm>
              <a:off x="5716588" y="4837113"/>
              <a:ext cx="490537"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400</a:t>
              </a:r>
              <a:endParaRPr lang="zh-CN" altLang="zh-CN" kern="0">
                <a:solidFill>
                  <a:srgbClr val="000000"/>
                </a:solidFill>
              </a:endParaRPr>
            </a:p>
          </p:txBody>
        </p:sp>
        <p:sp>
          <p:nvSpPr>
            <p:cNvPr id="57" name="Text Box 16"/>
            <p:cNvSpPr txBox="1">
              <a:spLocks noChangeArrowheads="1"/>
            </p:cNvSpPr>
            <p:nvPr/>
          </p:nvSpPr>
          <p:spPr bwMode="gray">
            <a:xfrm>
              <a:off x="5718175" y="4294188"/>
              <a:ext cx="490538"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600</a:t>
              </a:r>
              <a:endParaRPr lang="zh-CN" altLang="zh-CN" kern="0">
                <a:solidFill>
                  <a:srgbClr val="000000"/>
                </a:solidFill>
              </a:endParaRPr>
            </a:p>
          </p:txBody>
        </p:sp>
        <p:sp>
          <p:nvSpPr>
            <p:cNvPr id="58" name="Text Box 17"/>
            <p:cNvSpPr txBox="1">
              <a:spLocks noChangeArrowheads="1"/>
            </p:cNvSpPr>
            <p:nvPr/>
          </p:nvSpPr>
          <p:spPr bwMode="gray">
            <a:xfrm>
              <a:off x="5719763" y="3759200"/>
              <a:ext cx="490537"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800</a:t>
              </a:r>
              <a:endParaRPr lang="zh-CN" altLang="zh-CN" kern="0">
                <a:solidFill>
                  <a:srgbClr val="000000"/>
                </a:solidFill>
              </a:endParaRPr>
            </a:p>
          </p:txBody>
        </p:sp>
        <p:sp>
          <p:nvSpPr>
            <p:cNvPr id="59" name="Text Box 18"/>
            <p:cNvSpPr txBox="1">
              <a:spLocks noChangeArrowheads="1"/>
            </p:cNvSpPr>
            <p:nvPr/>
          </p:nvSpPr>
          <p:spPr bwMode="gray">
            <a:xfrm>
              <a:off x="5711825" y="3187700"/>
              <a:ext cx="633413" cy="21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en-US" altLang="zh-CN" sz="1200" b="1" kern="0">
                  <a:solidFill>
                    <a:srgbClr val="000000"/>
                  </a:solidFill>
                </a:rPr>
                <a:t>1,000</a:t>
              </a:r>
              <a:endParaRPr lang="zh-CN" altLang="zh-CN" kern="0">
                <a:solidFill>
                  <a:srgbClr val="000000"/>
                </a:solidFill>
              </a:endParaRPr>
            </a:p>
          </p:txBody>
        </p:sp>
        <p:sp>
          <p:nvSpPr>
            <p:cNvPr id="60" name="Text Box 22"/>
            <p:cNvSpPr txBox="1">
              <a:spLocks noChangeArrowheads="1"/>
            </p:cNvSpPr>
            <p:nvPr/>
          </p:nvSpPr>
          <p:spPr bwMode="gray">
            <a:xfrm>
              <a:off x="6221577" y="5943422"/>
              <a:ext cx="480590" cy="220609"/>
            </a:xfrm>
            <a:prstGeom prst="rect">
              <a:avLst/>
            </a:prstGeom>
            <a:noFill/>
            <a:ln w="9525" algn="ctr">
              <a:noFill/>
              <a:miter lim="800000"/>
            </a:ln>
            <a:effectLst/>
          </p:spPr>
          <p:txBody>
            <a:bodyPr>
              <a:spAutoFit/>
            </a:bodyPr>
            <a:lstStyle/>
            <a:p>
              <a:pPr algn="ctr" fontAlgn="auto">
                <a:spcBef>
                  <a:spcPts val="0"/>
                </a:spcBef>
                <a:spcAft>
                  <a:spcPts val="0"/>
                </a:spcAft>
                <a:defRPr/>
              </a:pPr>
              <a:r>
                <a:rPr lang="en-US" altLang="zh-CN" sz="1200" b="1" kern="0" dirty="0">
                  <a:solidFill>
                    <a:sysClr val="windowText" lastClr="000000"/>
                  </a:solidFill>
                  <a:effectLst>
                    <a:outerShdw blurRad="38100" dist="38100" dir="2700000" algn="tl">
                      <a:srgbClr val="C0C0C0"/>
                    </a:outerShdw>
                  </a:effectLst>
                </a:rPr>
                <a:t>820</a:t>
              </a:r>
              <a:endParaRPr lang="zh-CN" altLang="zh-CN" kern="0" dirty="0">
                <a:solidFill>
                  <a:sysClr val="windowText" lastClr="000000"/>
                </a:solidFill>
              </a:endParaRPr>
            </a:p>
          </p:txBody>
        </p:sp>
        <p:sp>
          <p:nvSpPr>
            <p:cNvPr id="61" name="Text Box 23"/>
            <p:cNvSpPr txBox="1">
              <a:spLocks noChangeArrowheads="1"/>
            </p:cNvSpPr>
            <p:nvPr/>
          </p:nvSpPr>
          <p:spPr bwMode="gray">
            <a:xfrm>
              <a:off x="6912133" y="5943422"/>
              <a:ext cx="480590" cy="220609"/>
            </a:xfrm>
            <a:prstGeom prst="rect">
              <a:avLst/>
            </a:prstGeom>
            <a:noFill/>
            <a:ln w="9525" algn="ctr">
              <a:noFill/>
              <a:miter lim="800000"/>
            </a:ln>
            <a:effectLst/>
          </p:spPr>
          <p:txBody>
            <a:bodyPr>
              <a:spAutoFit/>
            </a:bodyPr>
            <a:lstStyle/>
            <a:p>
              <a:pPr algn="ctr" fontAlgn="auto">
                <a:spcBef>
                  <a:spcPts val="0"/>
                </a:spcBef>
                <a:spcAft>
                  <a:spcPts val="0"/>
                </a:spcAft>
                <a:defRPr/>
              </a:pPr>
              <a:r>
                <a:rPr lang="en-US" altLang="zh-CN" sz="1200" b="1" kern="0" dirty="0">
                  <a:solidFill>
                    <a:sysClr val="windowText" lastClr="000000"/>
                  </a:solidFill>
                  <a:effectLst>
                    <a:outerShdw blurRad="38100" dist="38100" dir="2700000" algn="tl">
                      <a:srgbClr val="C0C0C0"/>
                    </a:outerShdw>
                  </a:effectLst>
                </a:rPr>
                <a:t>620</a:t>
              </a:r>
              <a:endParaRPr lang="zh-CN" altLang="zh-CN" kern="0" dirty="0">
                <a:solidFill>
                  <a:sysClr val="windowText" lastClr="000000"/>
                </a:solidFill>
              </a:endParaRPr>
            </a:p>
          </p:txBody>
        </p:sp>
        <p:sp>
          <p:nvSpPr>
            <p:cNvPr id="62" name="Text Box 24"/>
            <p:cNvSpPr txBox="1">
              <a:spLocks noChangeArrowheads="1"/>
            </p:cNvSpPr>
            <p:nvPr/>
          </p:nvSpPr>
          <p:spPr bwMode="gray">
            <a:xfrm>
              <a:off x="7691341" y="5943422"/>
              <a:ext cx="480590" cy="220609"/>
            </a:xfrm>
            <a:prstGeom prst="rect">
              <a:avLst/>
            </a:prstGeom>
            <a:noFill/>
            <a:ln w="9525" algn="ctr">
              <a:noFill/>
              <a:miter lim="800000"/>
            </a:ln>
            <a:effectLst/>
          </p:spPr>
          <p:txBody>
            <a:bodyPr>
              <a:spAutoFit/>
            </a:bodyPr>
            <a:lstStyle/>
            <a:p>
              <a:pPr algn="ctr" fontAlgn="auto">
                <a:spcBef>
                  <a:spcPts val="0"/>
                </a:spcBef>
                <a:spcAft>
                  <a:spcPts val="0"/>
                </a:spcAft>
                <a:defRPr/>
              </a:pPr>
              <a:r>
                <a:rPr lang="en-US" altLang="zh-CN" sz="1200" b="1" kern="0" dirty="0">
                  <a:solidFill>
                    <a:sysClr val="windowText" lastClr="000000"/>
                  </a:solidFill>
                  <a:effectLst>
                    <a:outerShdw blurRad="38100" dist="38100" dir="2700000" algn="tl">
                      <a:srgbClr val="C0C0C0"/>
                    </a:outerShdw>
                  </a:effectLst>
                </a:rPr>
                <a:t>500</a:t>
              </a:r>
              <a:endParaRPr lang="zh-CN" altLang="zh-CN" kern="0" dirty="0">
                <a:solidFill>
                  <a:sysClr val="windowText" lastClr="000000"/>
                </a:solidFill>
              </a:endParaRPr>
            </a:p>
          </p:txBody>
        </p:sp>
      </p:grpSp>
      <p:sp>
        <p:nvSpPr>
          <p:cNvPr id="63" name="AutoShape 341"/>
          <p:cNvSpPr>
            <a:spLocks noChangeArrowheads="1"/>
          </p:cNvSpPr>
          <p:nvPr/>
        </p:nvSpPr>
        <p:spPr bwMode="gray">
          <a:xfrm>
            <a:off x="5281205" y="1653871"/>
            <a:ext cx="3251237" cy="629193"/>
          </a:xfrm>
          <a:prstGeom prst="roundRect">
            <a:avLst>
              <a:gd name="adj" fmla="val 50000"/>
            </a:avLst>
          </a:prstGeom>
          <a:gradFill rotWithShape="1">
            <a:gsLst>
              <a:gs pos="0">
                <a:srgbClr val="F8F8F8"/>
              </a:gs>
              <a:gs pos="100000">
                <a:srgbClr val="F8F8F8">
                  <a:gamma/>
                  <a:shade val="76471"/>
                  <a:invGamma/>
                </a:srgbClr>
              </a:gs>
            </a:gsLst>
            <a:lin ang="5400000" scaled="1"/>
          </a:gradFill>
          <a:ln w="19050">
            <a:noFill/>
            <a:rou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fontAlgn="auto">
              <a:spcBef>
                <a:spcPts val="0"/>
              </a:spcBef>
              <a:spcAft>
                <a:spcPts val="0"/>
              </a:spcAft>
              <a:defRPr/>
            </a:pPr>
            <a:endParaRPr lang="zh-CN" altLang="zh-CN" kern="0">
              <a:solidFill>
                <a:sysClr val="windowText" lastClr="000000"/>
              </a:solidFill>
            </a:endParaRPr>
          </a:p>
        </p:txBody>
      </p:sp>
      <p:sp>
        <p:nvSpPr>
          <p:cNvPr id="64" name="Rectangle 148"/>
          <p:cNvSpPr>
            <a:spLocks noChangeArrowheads="1"/>
          </p:cNvSpPr>
          <p:nvPr/>
        </p:nvSpPr>
        <p:spPr bwMode="auto">
          <a:xfrm>
            <a:off x="6004192" y="1747495"/>
            <a:ext cx="1863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latin typeface="黑体" panose="02010609060101010101" charset="-122"/>
                <a:ea typeface="黑体" panose="02010609060101010101" charset="-122"/>
              </a:rPr>
              <a:t> </a:t>
            </a:r>
            <a:r>
              <a:rPr lang="zh-CN" altLang="en-US" sz="2000" b="1">
                <a:latin typeface="黑体" panose="02010609060101010101" charset="-122"/>
                <a:ea typeface="黑体" panose="02010609060101010101" charset="-122"/>
              </a:rPr>
              <a:t>添加文字标题</a:t>
            </a:r>
            <a:endParaRPr lang="zh-CN" altLang="en-US" sz="2000">
              <a:latin typeface="黑体" panose="02010609060101010101" charset="-122"/>
              <a:ea typeface="黑体" panose="02010609060101010101" charset="-122"/>
            </a:endParaRPr>
          </a:p>
        </p:txBody>
      </p:sp>
      <p:cxnSp>
        <p:nvCxnSpPr>
          <p:cNvPr id="65" name="直接箭头连接符 64"/>
          <p:cNvCxnSpPr/>
          <p:nvPr/>
        </p:nvCxnSpPr>
        <p:spPr>
          <a:xfrm>
            <a:off x="952969" y="4524601"/>
            <a:ext cx="3424192" cy="1642"/>
          </a:xfrm>
          <a:prstGeom prst="straightConnector1">
            <a:avLst/>
          </a:prstGeom>
          <a:noFill/>
          <a:ln w="9525" cap="flat" cmpd="sng" algn="ctr">
            <a:solidFill>
              <a:srgbClr val="000000"/>
            </a:solidFill>
            <a:prstDash val="solid"/>
            <a:headEnd type="none" w="med" len="med"/>
            <a:tailEnd type="triangle" w="med" len="med"/>
          </a:ln>
          <a:effectLst/>
        </p:spPr>
      </p:cxnSp>
      <p:sp>
        <p:nvSpPr>
          <p:cNvPr id="66" name="矩形 65"/>
          <p:cNvSpPr/>
          <p:nvPr/>
        </p:nvSpPr>
        <p:spPr>
          <a:xfrm>
            <a:off x="1516251" y="1641548"/>
            <a:ext cx="465729" cy="2883083"/>
          </a:xfrm>
          <a:prstGeom prst="rect">
            <a:avLst/>
          </a:prstGeom>
          <a:solidFill>
            <a:srgbClr val="B40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67" name="矩形 66"/>
          <p:cNvSpPr/>
          <p:nvPr/>
        </p:nvSpPr>
        <p:spPr>
          <a:xfrm>
            <a:off x="2421068" y="2341381"/>
            <a:ext cx="465729" cy="2217756"/>
          </a:xfrm>
          <a:prstGeom prst="rect">
            <a:avLst/>
          </a:prstGeom>
          <a:solidFill>
            <a:srgbClr val="1A63BC"/>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68" name="矩形 67"/>
          <p:cNvSpPr/>
          <p:nvPr/>
        </p:nvSpPr>
        <p:spPr>
          <a:xfrm>
            <a:off x="3330334" y="3193989"/>
            <a:ext cx="465729" cy="1330653"/>
          </a:xfrm>
          <a:prstGeom prst="rect">
            <a:avLst/>
          </a:prstGeom>
          <a:solidFill>
            <a:srgbClr val="33CC33"/>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fontAlgn="auto">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69" name="TextBox 15"/>
          <p:cNvSpPr txBox="1">
            <a:spLocks noChangeArrowheads="1"/>
          </p:cNvSpPr>
          <p:nvPr/>
        </p:nvSpPr>
        <p:spPr bwMode="auto">
          <a:xfrm>
            <a:off x="5467497" y="2483458"/>
            <a:ext cx="3060482" cy="187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buFont typeface="Arial" panose="020B0604020202020204" pitchFamily="34" charset="0"/>
              <a:buChar char="•"/>
            </a:pPr>
            <a:r>
              <a:rPr lang="zh-CN" altLang="en-US" sz="1400">
                <a:latin typeface="黑体" panose="02010609060101010101" charset="-122"/>
                <a:ea typeface="黑体" panose="02010609060101010101" charset="-122"/>
              </a:rPr>
              <a:t>此处添加文字此处添加文字说明此处添加文字此处添加文字说明</a:t>
            </a:r>
            <a:endParaRPr lang="en-US" altLang="zh-CN" sz="1400">
              <a:latin typeface="黑体" panose="02010609060101010101" charset="-122"/>
              <a:ea typeface="黑体" panose="02010609060101010101" charset="-122"/>
            </a:endParaRPr>
          </a:p>
          <a:p>
            <a:pPr eaLnBrk="1" hangingPunct="1">
              <a:lnSpc>
                <a:spcPct val="200000"/>
              </a:lnSpc>
              <a:buFont typeface="Arial" panose="020B0604020202020204" pitchFamily="34" charset="0"/>
              <a:buChar char="•"/>
            </a:pPr>
            <a:r>
              <a:rPr lang="zh-CN" altLang="en-US" sz="1400">
                <a:latin typeface="黑体" panose="02010609060101010101" charset="-122"/>
                <a:ea typeface="黑体" panose="02010609060101010101" charset="-122"/>
              </a:rPr>
              <a:t>此处添加文字此处添加文字说明此处添加文字此处添加文字说明</a:t>
            </a:r>
            <a:endParaRPr lang="en-US" altLang="zh-CN" sz="1400">
              <a:latin typeface="黑体" panose="02010609060101010101" charset="-122"/>
              <a:ea typeface="黑体" panose="02010609060101010101" charset="-122"/>
            </a:endParaRPr>
          </a:p>
        </p:txBody>
      </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0" y="0"/>
            <a:ext cx="9177487" cy="5173566"/>
            <a:chOff x="-33456" y="6006960"/>
            <a:chExt cx="9177487" cy="5173566"/>
          </a:xfrm>
        </p:grpSpPr>
        <p:pic>
          <p:nvPicPr>
            <p:cNvPr id="40" name="图片 39"/>
            <p:cNvPicPr>
              <a:picLocks noChangeAspect="1"/>
            </p:cNvPicPr>
            <p:nvPr/>
          </p:nvPicPr>
          <p:blipFill>
            <a:blip r:embed="rId2"/>
            <a:stretch>
              <a:fillRect/>
            </a:stretch>
          </p:blipFill>
          <p:spPr>
            <a:xfrm>
              <a:off x="-33456" y="6006960"/>
              <a:ext cx="9177487" cy="5159584"/>
            </a:xfrm>
            <a:prstGeom prst="rect">
              <a:avLst/>
            </a:prstGeom>
          </p:spPr>
        </p:pic>
        <p:pic>
          <p:nvPicPr>
            <p:cNvPr id="41" name="图片 40"/>
            <p:cNvPicPr>
              <a:picLocks noChangeAspect="1"/>
            </p:cNvPicPr>
            <p:nvPr/>
          </p:nvPicPr>
          <p:blipFill>
            <a:blip r:embed="rId3" cstate="screen"/>
            <a:stretch>
              <a:fillRect/>
            </a:stretch>
          </p:blipFill>
          <p:spPr>
            <a:xfrm rot="167554">
              <a:off x="2194491" y="6229970"/>
              <a:ext cx="6735524" cy="2518050"/>
            </a:xfrm>
            <a:prstGeom prst="rect">
              <a:avLst/>
            </a:prstGeom>
          </p:spPr>
        </p:pic>
        <p:sp>
          <p:nvSpPr>
            <p:cNvPr id="42" name="矩形 7"/>
            <p:cNvSpPr/>
            <p:nvPr/>
          </p:nvSpPr>
          <p:spPr bwMode="auto">
            <a:xfrm>
              <a:off x="104334" y="734994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pic>
          <p:nvPicPr>
            <p:cNvPr id="43" name="图片 42"/>
            <p:cNvPicPr>
              <a:picLocks noChangeAspect="1"/>
            </p:cNvPicPr>
            <p:nvPr/>
          </p:nvPicPr>
          <p:blipFill>
            <a:blip r:embed="rId4" cstate="screen"/>
            <a:stretch>
              <a:fillRect/>
            </a:stretch>
          </p:blipFill>
          <p:spPr>
            <a:xfrm>
              <a:off x="-33456" y="8942259"/>
              <a:ext cx="2261429" cy="2238267"/>
            </a:xfrm>
            <a:prstGeom prst="rect">
              <a:avLst/>
            </a:prstGeom>
          </p:spPr>
        </p:pic>
        <p:pic>
          <p:nvPicPr>
            <p:cNvPr id="44" name="图片 43"/>
            <p:cNvPicPr>
              <a:picLocks noChangeAspect="1"/>
            </p:cNvPicPr>
            <p:nvPr/>
          </p:nvPicPr>
          <p:blipFill>
            <a:blip r:embed="rId5"/>
            <a:stretch>
              <a:fillRect/>
            </a:stretch>
          </p:blipFill>
          <p:spPr>
            <a:xfrm>
              <a:off x="150214" y="6558065"/>
              <a:ext cx="1980121" cy="1267150"/>
            </a:xfrm>
            <a:prstGeom prst="rect">
              <a:avLst/>
            </a:prstGeom>
          </p:spPr>
        </p:pic>
        <p:pic>
          <p:nvPicPr>
            <p:cNvPr id="45" name="图片 44"/>
            <p:cNvPicPr>
              <a:picLocks noChangeAspect="1"/>
            </p:cNvPicPr>
            <p:nvPr/>
          </p:nvPicPr>
          <p:blipFill>
            <a:blip r:embed="rId6" cstate="screen"/>
            <a:stretch>
              <a:fillRect/>
            </a:stretch>
          </p:blipFill>
          <p:spPr>
            <a:xfrm>
              <a:off x="6984205" y="9494833"/>
              <a:ext cx="2133424" cy="1667728"/>
            </a:xfrm>
            <a:prstGeom prst="rect">
              <a:avLst/>
            </a:prstGeom>
          </p:spPr>
        </p:pic>
      </p:grpSp>
      <p:grpSp>
        <p:nvGrpSpPr>
          <p:cNvPr id="7" name="组合 6"/>
          <p:cNvGrpSpPr/>
          <p:nvPr/>
        </p:nvGrpSpPr>
        <p:grpSpPr>
          <a:xfrm>
            <a:off x="1923159" y="2255983"/>
            <a:ext cx="1613805" cy="1613805"/>
            <a:chOff x="1675863" y="1954657"/>
            <a:chExt cx="1613805" cy="1613805"/>
          </a:xfrm>
        </p:grpSpPr>
        <p:sp>
          <p:nvSpPr>
            <p:cNvPr id="74" name="任意多边形 73"/>
            <p:cNvSpPr/>
            <p:nvPr/>
          </p:nvSpPr>
          <p:spPr>
            <a:xfrm>
              <a:off x="1675863"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78" name="Freeform 8"/>
            <p:cNvSpPr>
              <a:spLocks noEditPoints="1"/>
            </p:cNvSpPr>
            <p:nvPr/>
          </p:nvSpPr>
          <p:spPr bwMode="auto">
            <a:xfrm>
              <a:off x="2304557" y="2191159"/>
              <a:ext cx="315378" cy="296011"/>
            </a:xfrm>
            <a:custGeom>
              <a:avLst/>
              <a:gdLst>
                <a:gd name="T0" fmla="*/ 214 w 236"/>
                <a:gd name="T1" fmla="*/ 0 h 221"/>
                <a:gd name="T2" fmla="*/ 22 w 236"/>
                <a:gd name="T3" fmla="*/ 0 h 221"/>
                <a:gd name="T4" fmla="*/ 0 w 236"/>
                <a:gd name="T5" fmla="*/ 22 h 221"/>
                <a:gd name="T6" fmla="*/ 0 w 236"/>
                <a:gd name="T7" fmla="*/ 170 h 221"/>
                <a:gd name="T8" fmla="*/ 22 w 236"/>
                <a:gd name="T9" fmla="*/ 192 h 221"/>
                <a:gd name="T10" fmla="*/ 96 w 236"/>
                <a:gd name="T11" fmla="*/ 192 h 221"/>
                <a:gd name="T12" fmla="*/ 96 w 236"/>
                <a:gd name="T13" fmla="*/ 201 h 221"/>
                <a:gd name="T14" fmla="*/ 50 w 236"/>
                <a:gd name="T15" fmla="*/ 207 h 221"/>
                <a:gd name="T16" fmla="*/ 44 w 236"/>
                <a:gd name="T17" fmla="*/ 214 h 221"/>
                <a:gd name="T18" fmla="*/ 51 w 236"/>
                <a:gd name="T19" fmla="*/ 221 h 221"/>
                <a:gd name="T20" fmla="*/ 184 w 236"/>
                <a:gd name="T21" fmla="*/ 221 h 221"/>
                <a:gd name="T22" fmla="*/ 192 w 236"/>
                <a:gd name="T23" fmla="*/ 214 h 221"/>
                <a:gd name="T24" fmla="*/ 186 w 236"/>
                <a:gd name="T25" fmla="*/ 207 h 221"/>
                <a:gd name="T26" fmla="*/ 140 w 236"/>
                <a:gd name="T27" fmla="*/ 201 h 221"/>
                <a:gd name="T28" fmla="*/ 140 w 236"/>
                <a:gd name="T29" fmla="*/ 192 h 221"/>
                <a:gd name="T30" fmla="*/ 214 w 236"/>
                <a:gd name="T31" fmla="*/ 192 h 221"/>
                <a:gd name="T32" fmla="*/ 236 w 236"/>
                <a:gd name="T33" fmla="*/ 170 h 221"/>
                <a:gd name="T34" fmla="*/ 236 w 236"/>
                <a:gd name="T35" fmla="*/ 22 h 221"/>
                <a:gd name="T36" fmla="*/ 214 w 236"/>
                <a:gd name="T37" fmla="*/ 0 h 221"/>
                <a:gd name="T38" fmla="*/ 221 w 236"/>
                <a:gd name="T39" fmla="*/ 170 h 221"/>
                <a:gd name="T40" fmla="*/ 214 w 236"/>
                <a:gd name="T41" fmla="*/ 177 h 221"/>
                <a:gd name="T42" fmla="*/ 147 w 236"/>
                <a:gd name="T43" fmla="*/ 177 h 221"/>
                <a:gd name="T44" fmla="*/ 88 w 236"/>
                <a:gd name="T45" fmla="*/ 177 h 221"/>
                <a:gd name="T46" fmla="*/ 22 w 236"/>
                <a:gd name="T47" fmla="*/ 177 h 221"/>
                <a:gd name="T48" fmla="*/ 15 w 236"/>
                <a:gd name="T49" fmla="*/ 170 h 221"/>
                <a:gd name="T50" fmla="*/ 15 w 236"/>
                <a:gd name="T51" fmla="*/ 22 h 221"/>
                <a:gd name="T52" fmla="*/ 22 w 236"/>
                <a:gd name="T53" fmla="*/ 15 h 221"/>
                <a:gd name="T54" fmla="*/ 214 w 236"/>
                <a:gd name="T55" fmla="*/ 15 h 221"/>
                <a:gd name="T56" fmla="*/ 221 w 236"/>
                <a:gd name="T57" fmla="*/ 22 h 221"/>
                <a:gd name="T58" fmla="*/ 221 w 236"/>
                <a:gd name="T59" fmla="*/ 17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文本框 81"/>
            <p:cNvSpPr txBox="1"/>
            <p:nvPr/>
          </p:nvSpPr>
          <p:spPr>
            <a:xfrm>
              <a:off x="2155424" y="2575399"/>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3" name="矩形 82"/>
            <p:cNvSpPr/>
            <p:nvPr/>
          </p:nvSpPr>
          <p:spPr>
            <a:xfrm>
              <a:off x="2081162"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文本框 2"/>
            <p:cNvSpPr txBox="1"/>
            <p:nvPr/>
          </p:nvSpPr>
          <p:spPr>
            <a:xfrm>
              <a:off x="2057542"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第一部分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grpSp>
        <p:nvGrpSpPr>
          <p:cNvPr id="6" name="组合 5"/>
          <p:cNvGrpSpPr/>
          <p:nvPr/>
        </p:nvGrpSpPr>
        <p:grpSpPr>
          <a:xfrm>
            <a:off x="3214203" y="2255983"/>
            <a:ext cx="1613805" cy="1613805"/>
            <a:chOff x="2966907" y="1954657"/>
            <a:chExt cx="1613805" cy="1613805"/>
          </a:xfrm>
        </p:grpSpPr>
        <p:sp>
          <p:nvSpPr>
            <p:cNvPr id="75" name="任意多边形 7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79" name="Freeform 11"/>
            <p:cNvSpPr>
              <a:spLocks noEditPoints="1"/>
            </p:cNvSpPr>
            <p:nvPr/>
          </p:nvSpPr>
          <p:spPr bwMode="auto">
            <a:xfrm>
              <a:off x="3703056" y="2173110"/>
              <a:ext cx="190210" cy="276747"/>
            </a:xfrm>
            <a:custGeom>
              <a:avLst/>
              <a:gdLst>
                <a:gd name="T0" fmla="*/ 132 w 153"/>
                <a:gd name="T1" fmla="*/ 0 h 222"/>
                <a:gd name="T2" fmla="*/ 21 w 153"/>
                <a:gd name="T3" fmla="*/ 0 h 222"/>
                <a:gd name="T4" fmla="*/ 0 w 153"/>
                <a:gd name="T5" fmla="*/ 21 h 222"/>
                <a:gd name="T6" fmla="*/ 0 w 153"/>
                <a:gd name="T7" fmla="*/ 202 h 222"/>
                <a:gd name="T8" fmla="*/ 21 w 153"/>
                <a:gd name="T9" fmla="*/ 222 h 222"/>
                <a:gd name="T10" fmla="*/ 132 w 153"/>
                <a:gd name="T11" fmla="*/ 222 h 222"/>
                <a:gd name="T12" fmla="*/ 153 w 153"/>
                <a:gd name="T13" fmla="*/ 202 h 222"/>
                <a:gd name="T14" fmla="*/ 153 w 153"/>
                <a:gd name="T15" fmla="*/ 21 h 222"/>
                <a:gd name="T16" fmla="*/ 132 w 153"/>
                <a:gd name="T17" fmla="*/ 0 h 222"/>
                <a:gd name="T18" fmla="*/ 139 w 153"/>
                <a:gd name="T19" fmla="*/ 202 h 222"/>
                <a:gd name="T20" fmla="*/ 132 w 153"/>
                <a:gd name="T21" fmla="*/ 208 h 222"/>
                <a:gd name="T22" fmla="*/ 21 w 153"/>
                <a:gd name="T23" fmla="*/ 208 h 222"/>
                <a:gd name="T24" fmla="*/ 14 w 153"/>
                <a:gd name="T25" fmla="*/ 202 h 222"/>
                <a:gd name="T26" fmla="*/ 14 w 153"/>
                <a:gd name="T27" fmla="*/ 188 h 222"/>
                <a:gd name="T28" fmla="*/ 139 w 153"/>
                <a:gd name="T29" fmla="*/ 188 h 222"/>
                <a:gd name="T30" fmla="*/ 139 w 153"/>
                <a:gd name="T31" fmla="*/ 202 h 222"/>
                <a:gd name="T32" fmla="*/ 139 w 153"/>
                <a:gd name="T33" fmla="*/ 181 h 222"/>
                <a:gd name="T34" fmla="*/ 14 w 153"/>
                <a:gd name="T35" fmla="*/ 181 h 222"/>
                <a:gd name="T36" fmla="*/ 14 w 153"/>
                <a:gd name="T37" fmla="*/ 41 h 222"/>
                <a:gd name="T38" fmla="*/ 139 w 153"/>
                <a:gd name="T39" fmla="*/ 41 h 222"/>
                <a:gd name="T40" fmla="*/ 139 w 153"/>
                <a:gd name="T41" fmla="*/ 181 h 222"/>
                <a:gd name="T42" fmla="*/ 139 w 153"/>
                <a:gd name="T43" fmla="*/ 34 h 222"/>
                <a:gd name="T44" fmla="*/ 14 w 153"/>
                <a:gd name="T45" fmla="*/ 34 h 222"/>
                <a:gd name="T46" fmla="*/ 14 w 153"/>
                <a:gd name="T47" fmla="*/ 21 h 222"/>
                <a:gd name="T48" fmla="*/ 21 w 153"/>
                <a:gd name="T49" fmla="*/ 14 h 222"/>
                <a:gd name="T50" fmla="*/ 132 w 153"/>
                <a:gd name="T51" fmla="*/ 14 h 222"/>
                <a:gd name="T52" fmla="*/ 139 w 153"/>
                <a:gd name="T53" fmla="*/ 21 h 222"/>
                <a:gd name="T54" fmla="*/ 139 w 153"/>
                <a:gd name="T5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文本框 83"/>
            <p:cNvSpPr txBox="1"/>
            <p:nvPr/>
          </p:nvSpPr>
          <p:spPr>
            <a:xfrm>
              <a:off x="3481645" y="2575399"/>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5" name="矩形 84"/>
            <p:cNvSpPr/>
            <p:nvPr/>
          </p:nvSpPr>
          <p:spPr>
            <a:xfrm>
              <a:off x="3375787"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文本框 89"/>
            <p:cNvSpPr txBox="1"/>
            <p:nvPr/>
          </p:nvSpPr>
          <p:spPr>
            <a:xfrm>
              <a:off x="3441376"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第二部分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grpSp>
        <p:nvGrpSpPr>
          <p:cNvPr id="5" name="组合 4"/>
          <p:cNvGrpSpPr/>
          <p:nvPr/>
        </p:nvGrpSpPr>
        <p:grpSpPr>
          <a:xfrm>
            <a:off x="4505247" y="2255983"/>
            <a:ext cx="1613805" cy="1613805"/>
            <a:chOff x="4257951" y="1954657"/>
            <a:chExt cx="1613805" cy="1613805"/>
          </a:xfrm>
        </p:grpSpPr>
        <p:sp>
          <p:nvSpPr>
            <p:cNvPr id="76" name="任意多边形 75"/>
            <p:cNvSpPr/>
            <p:nvPr/>
          </p:nvSpPr>
          <p:spPr>
            <a:xfrm>
              <a:off x="4257951"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80" name="Freeform 10"/>
            <p:cNvSpPr>
              <a:spLocks noEditPoints="1"/>
            </p:cNvSpPr>
            <p:nvPr/>
          </p:nvSpPr>
          <p:spPr bwMode="auto">
            <a:xfrm>
              <a:off x="4918287" y="2203790"/>
              <a:ext cx="328455" cy="215328"/>
            </a:xfrm>
            <a:custGeom>
              <a:avLst/>
              <a:gdLst>
                <a:gd name="T0" fmla="*/ 254 w 290"/>
                <a:gd name="T1" fmla="*/ 0 h 190"/>
                <a:gd name="T2" fmla="*/ 36 w 290"/>
                <a:gd name="T3" fmla="*/ 0 h 190"/>
                <a:gd name="T4" fmla="*/ 0 w 290"/>
                <a:gd name="T5" fmla="*/ 36 h 190"/>
                <a:gd name="T6" fmla="*/ 0 w 290"/>
                <a:gd name="T7" fmla="*/ 154 h 190"/>
                <a:gd name="T8" fmla="*/ 36 w 290"/>
                <a:gd name="T9" fmla="*/ 190 h 190"/>
                <a:gd name="T10" fmla="*/ 254 w 290"/>
                <a:gd name="T11" fmla="*/ 190 h 190"/>
                <a:gd name="T12" fmla="*/ 290 w 290"/>
                <a:gd name="T13" fmla="*/ 154 h 190"/>
                <a:gd name="T14" fmla="*/ 290 w 290"/>
                <a:gd name="T15" fmla="*/ 36 h 190"/>
                <a:gd name="T16" fmla="*/ 254 w 290"/>
                <a:gd name="T17" fmla="*/ 0 h 190"/>
                <a:gd name="T18" fmla="*/ 18 w 290"/>
                <a:gd name="T19" fmla="*/ 47 h 190"/>
                <a:gd name="T20" fmla="*/ 81 w 290"/>
                <a:gd name="T21" fmla="*/ 95 h 190"/>
                <a:gd name="T22" fmla="*/ 18 w 290"/>
                <a:gd name="T23" fmla="*/ 143 h 190"/>
                <a:gd name="T24" fmla="*/ 18 w 290"/>
                <a:gd name="T25" fmla="*/ 47 h 190"/>
                <a:gd name="T26" fmla="*/ 272 w 290"/>
                <a:gd name="T27" fmla="*/ 154 h 190"/>
                <a:gd name="T28" fmla="*/ 254 w 290"/>
                <a:gd name="T29" fmla="*/ 172 h 190"/>
                <a:gd name="T30" fmla="*/ 36 w 290"/>
                <a:gd name="T31" fmla="*/ 172 h 190"/>
                <a:gd name="T32" fmla="*/ 18 w 290"/>
                <a:gd name="T33" fmla="*/ 154 h 190"/>
                <a:gd name="T34" fmla="*/ 89 w 290"/>
                <a:gd name="T35" fmla="*/ 101 h 190"/>
                <a:gd name="T36" fmla="*/ 129 w 290"/>
                <a:gd name="T37" fmla="*/ 131 h 190"/>
                <a:gd name="T38" fmla="*/ 145 w 290"/>
                <a:gd name="T39" fmla="*/ 136 h 190"/>
                <a:gd name="T40" fmla="*/ 161 w 290"/>
                <a:gd name="T41" fmla="*/ 131 h 190"/>
                <a:gd name="T42" fmla="*/ 201 w 290"/>
                <a:gd name="T43" fmla="*/ 101 h 190"/>
                <a:gd name="T44" fmla="*/ 272 w 290"/>
                <a:gd name="T45" fmla="*/ 154 h 190"/>
                <a:gd name="T46" fmla="*/ 272 w 290"/>
                <a:gd name="T47" fmla="*/ 143 h 190"/>
                <a:gd name="T48" fmla="*/ 209 w 290"/>
                <a:gd name="T49" fmla="*/ 95 h 190"/>
                <a:gd name="T50" fmla="*/ 272 w 290"/>
                <a:gd name="T51" fmla="*/ 47 h 190"/>
                <a:gd name="T52" fmla="*/ 272 w 290"/>
                <a:gd name="T53" fmla="*/ 143 h 190"/>
                <a:gd name="T54" fmla="*/ 156 w 290"/>
                <a:gd name="T55" fmla="*/ 123 h 190"/>
                <a:gd name="T56" fmla="*/ 145 w 290"/>
                <a:gd name="T57" fmla="*/ 127 h 190"/>
                <a:gd name="T58" fmla="*/ 134 w 290"/>
                <a:gd name="T59" fmla="*/ 123 h 190"/>
                <a:gd name="T60" fmla="*/ 97 w 290"/>
                <a:gd name="T61" fmla="*/ 95 h 190"/>
                <a:gd name="T62" fmla="*/ 89 w 290"/>
                <a:gd name="T63" fmla="*/ 89 h 190"/>
                <a:gd name="T64" fmla="*/ 18 w 290"/>
                <a:gd name="T65" fmla="*/ 36 h 190"/>
                <a:gd name="T66" fmla="*/ 18 w 290"/>
                <a:gd name="T67" fmla="*/ 36 h 190"/>
                <a:gd name="T68" fmla="*/ 36 w 290"/>
                <a:gd name="T69" fmla="*/ 18 h 190"/>
                <a:gd name="T70" fmla="*/ 254 w 290"/>
                <a:gd name="T71" fmla="*/ 18 h 190"/>
                <a:gd name="T72" fmla="*/ 272 w 290"/>
                <a:gd name="T73" fmla="*/ 36 h 190"/>
                <a:gd name="T74" fmla="*/ 156 w 290"/>
                <a:gd name="T75" fmla="*/ 1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6" name="文本框 85"/>
            <p:cNvSpPr txBox="1"/>
            <p:nvPr/>
          </p:nvSpPr>
          <p:spPr>
            <a:xfrm>
              <a:off x="4770282" y="2573814"/>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7" name="矩形 86"/>
            <p:cNvSpPr/>
            <p:nvPr/>
          </p:nvSpPr>
          <p:spPr>
            <a:xfrm>
              <a:off x="4706544"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1" name="文本框 90"/>
            <p:cNvSpPr txBox="1"/>
            <p:nvPr/>
          </p:nvSpPr>
          <p:spPr>
            <a:xfrm>
              <a:off x="4632043"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第三部分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grpSp>
        <p:nvGrpSpPr>
          <p:cNvPr id="4" name="组合 3"/>
          <p:cNvGrpSpPr/>
          <p:nvPr/>
        </p:nvGrpSpPr>
        <p:grpSpPr>
          <a:xfrm>
            <a:off x="5796291" y="2255983"/>
            <a:ext cx="1613805" cy="1613805"/>
            <a:chOff x="5548995" y="1954657"/>
            <a:chExt cx="1613805" cy="1613805"/>
          </a:xfrm>
        </p:grpSpPr>
        <p:sp>
          <p:nvSpPr>
            <p:cNvPr id="77" name="任意多边形 76"/>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81" name="Freeform 9"/>
            <p:cNvSpPr>
              <a:spLocks noEditPoints="1"/>
            </p:cNvSpPr>
            <p:nvPr/>
          </p:nvSpPr>
          <p:spPr bwMode="auto">
            <a:xfrm>
              <a:off x="6267737" y="2163635"/>
              <a:ext cx="285797" cy="286221"/>
            </a:xfrm>
            <a:custGeom>
              <a:avLst/>
              <a:gdLst>
                <a:gd name="T0" fmla="*/ 0 w 222"/>
                <a:gd name="T1" fmla="*/ 111 h 222"/>
                <a:gd name="T2" fmla="*/ 222 w 222"/>
                <a:gd name="T3" fmla="*/ 111 h 222"/>
                <a:gd name="T4" fmla="*/ 207 w 222"/>
                <a:gd name="T5" fmla="*/ 107 h 222"/>
                <a:gd name="T6" fmla="*/ 156 w 222"/>
                <a:gd name="T7" fmla="*/ 62 h 222"/>
                <a:gd name="T8" fmla="*/ 207 w 222"/>
                <a:gd name="T9" fmla="*/ 107 h 222"/>
                <a:gd name="T10" fmla="*/ 78 w 222"/>
                <a:gd name="T11" fmla="*/ 170 h 222"/>
                <a:gd name="T12" fmla="*/ 107 w 222"/>
                <a:gd name="T13" fmla="*/ 207 h 222"/>
                <a:gd name="T14" fmla="*/ 115 w 222"/>
                <a:gd name="T15" fmla="*/ 14 h 222"/>
                <a:gd name="T16" fmla="*/ 114 w 222"/>
                <a:gd name="T17" fmla="*/ 64 h 222"/>
                <a:gd name="T18" fmla="*/ 115 w 222"/>
                <a:gd name="T19" fmla="*/ 14 h 222"/>
                <a:gd name="T20" fmla="*/ 178 w 222"/>
                <a:gd name="T21" fmla="*/ 41 h 222"/>
                <a:gd name="T22" fmla="*/ 127 w 222"/>
                <a:gd name="T23" fmla="*/ 15 h 222"/>
                <a:gd name="T24" fmla="*/ 107 w 222"/>
                <a:gd name="T25" fmla="*/ 64 h 222"/>
                <a:gd name="T26" fmla="*/ 107 w 222"/>
                <a:gd name="T27" fmla="*/ 14 h 222"/>
                <a:gd name="T28" fmla="*/ 68 w 222"/>
                <a:gd name="T29" fmla="*/ 56 h 222"/>
                <a:gd name="T30" fmla="*/ 95 w 222"/>
                <a:gd name="T31" fmla="*/ 15 h 222"/>
                <a:gd name="T32" fmla="*/ 72 w 222"/>
                <a:gd name="T33" fmla="*/ 65 h 222"/>
                <a:gd name="T34" fmla="*/ 107 w 222"/>
                <a:gd name="T35" fmla="*/ 107 h 222"/>
                <a:gd name="T36" fmla="*/ 72 w 222"/>
                <a:gd name="T37" fmla="*/ 65 h 222"/>
                <a:gd name="T38" fmla="*/ 107 w 222"/>
                <a:gd name="T39" fmla="*/ 157 h 222"/>
                <a:gd name="T40" fmla="*/ 64 w 222"/>
                <a:gd name="T41" fmla="*/ 114 h 222"/>
                <a:gd name="T42" fmla="*/ 95 w 222"/>
                <a:gd name="T43" fmla="*/ 206 h 222"/>
                <a:gd name="T44" fmla="*/ 71 w 222"/>
                <a:gd name="T45" fmla="*/ 172 h 222"/>
                <a:gd name="T46" fmla="*/ 114 w 222"/>
                <a:gd name="T47" fmla="*/ 207 h 222"/>
                <a:gd name="T48" fmla="*/ 144 w 222"/>
                <a:gd name="T49" fmla="*/ 170 h 222"/>
                <a:gd name="T50" fmla="*/ 114 w 222"/>
                <a:gd name="T51" fmla="*/ 207 h 222"/>
                <a:gd name="T52" fmla="*/ 174 w 222"/>
                <a:gd name="T53" fmla="*/ 184 h 222"/>
                <a:gd name="T54" fmla="*/ 151 w 222"/>
                <a:gd name="T55" fmla="*/ 172 h 222"/>
                <a:gd name="T56" fmla="*/ 114 w 222"/>
                <a:gd name="T57" fmla="*/ 157 h 222"/>
                <a:gd name="T58" fmla="*/ 157 w 222"/>
                <a:gd name="T59" fmla="*/ 114 h 222"/>
                <a:gd name="T60" fmla="*/ 114 w 222"/>
                <a:gd name="T61" fmla="*/ 107 h 222"/>
                <a:gd name="T62" fmla="*/ 149 w 222"/>
                <a:gd name="T63" fmla="*/ 65 h 222"/>
                <a:gd name="T64" fmla="*/ 114 w 222"/>
                <a:gd name="T65" fmla="*/ 107 h 222"/>
                <a:gd name="T66" fmla="*/ 65 w 222"/>
                <a:gd name="T67" fmla="*/ 62 h 222"/>
                <a:gd name="T68" fmla="*/ 14 w 222"/>
                <a:gd name="T69" fmla="*/ 107 h 222"/>
                <a:gd name="T70" fmla="*/ 14 w 222"/>
                <a:gd name="T71" fmla="*/ 114 h 222"/>
                <a:gd name="T72" fmla="*/ 68 w 222"/>
                <a:gd name="T73" fmla="*/ 165 h 222"/>
                <a:gd name="T74" fmla="*/ 14 w 222"/>
                <a:gd name="T75" fmla="*/ 114 h 222"/>
                <a:gd name="T76" fmla="*/ 154 w 222"/>
                <a:gd name="T77" fmla="*/ 165 h 222"/>
                <a:gd name="T78" fmla="*/ 207 w 222"/>
                <a:gd name="T79"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8" name="文本框 87"/>
            <p:cNvSpPr txBox="1"/>
            <p:nvPr/>
          </p:nvSpPr>
          <p:spPr>
            <a:xfrm>
              <a:off x="6124333" y="2573814"/>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9" name="矩形 88"/>
            <p:cNvSpPr/>
            <p:nvPr/>
          </p:nvSpPr>
          <p:spPr>
            <a:xfrm>
              <a:off x="6021725"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2" name="文本框 91"/>
            <p:cNvSpPr txBox="1"/>
            <p:nvPr/>
          </p:nvSpPr>
          <p:spPr>
            <a:xfrm>
              <a:off x="5893384"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第四部分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sp>
        <p:nvSpPr>
          <p:cNvPr id="8" name="文本框 7"/>
          <p:cNvSpPr txBox="1"/>
          <p:nvPr/>
        </p:nvSpPr>
        <p:spPr>
          <a:xfrm>
            <a:off x="1799894" y="4020687"/>
            <a:ext cx="1415772" cy="83099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en-US" altLang="zh-CN"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93" name="文本框 92"/>
          <p:cNvSpPr txBox="1"/>
          <p:nvPr/>
        </p:nvSpPr>
        <p:spPr>
          <a:xfrm>
            <a:off x="3245260" y="4020687"/>
            <a:ext cx="1415772" cy="83099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en-US" altLang="zh-CN"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94" name="文本框 93"/>
          <p:cNvSpPr txBox="1"/>
          <p:nvPr/>
        </p:nvSpPr>
        <p:spPr>
          <a:xfrm>
            <a:off x="4690626" y="4020687"/>
            <a:ext cx="1415772" cy="83099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en-US" altLang="zh-CN"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sp>
        <p:nvSpPr>
          <p:cNvPr id="95" name="文本框 94"/>
          <p:cNvSpPr txBox="1"/>
          <p:nvPr/>
        </p:nvSpPr>
        <p:spPr>
          <a:xfrm>
            <a:off x="6135992" y="4020687"/>
            <a:ext cx="1415772" cy="83099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en-US" altLang="zh-CN"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3" grpId="0"/>
      <p:bldP spid="94"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16200000">
            <a:off x="3203432" y="-796690"/>
            <a:ext cx="3602438" cy="6479513"/>
          </a:xfrm>
          <a:prstGeom prst="rect">
            <a:avLst/>
          </a:prstGeom>
        </p:spPr>
      </p:pic>
      <p:sp>
        <p:nvSpPr>
          <p:cNvPr id="3" name="TextBox 2"/>
          <p:cNvSpPr txBox="1"/>
          <p:nvPr/>
        </p:nvSpPr>
        <p:spPr>
          <a:xfrm>
            <a:off x="2738253" y="3150097"/>
            <a:ext cx="648072" cy="769441"/>
          </a:xfrm>
          <a:prstGeom prst="rect">
            <a:avLst/>
          </a:prstGeom>
          <a:noFill/>
        </p:spPr>
        <p:txBody>
          <a:bodyPr wrap="square" rtlCol="0">
            <a:spAutoFit/>
          </a:bodyPr>
          <a:lstStyle/>
          <a:p>
            <a:r>
              <a:rPr lang="en-US" altLang="zh-CN" sz="4400" dirty="0">
                <a:solidFill>
                  <a:schemeClr val="bg1"/>
                </a:solidFill>
                <a:latin typeface="Adobe Gothic Std B" pitchFamily="34" charset="-128"/>
                <a:ea typeface="Adobe Gothic Std B" pitchFamily="34" charset="-128"/>
              </a:rPr>
              <a:t>A</a:t>
            </a:r>
            <a:endParaRPr lang="zh-CN" altLang="en-US" sz="4400" dirty="0">
              <a:solidFill>
                <a:schemeClr val="bg1"/>
              </a:solidFill>
              <a:latin typeface="Adobe Gothic Std B" pitchFamily="34" charset="-128"/>
            </a:endParaRPr>
          </a:p>
        </p:txBody>
      </p:sp>
      <p:sp>
        <p:nvSpPr>
          <p:cNvPr id="4" name="TextBox 3"/>
          <p:cNvSpPr txBox="1"/>
          <p:nvPr/>
        </p:nvSpPr>
        <p:spPr>
          <a:xfrm>
            <a:off x="4213474" y="868488"/>
            <a:ext cx="648072" cy="769441"/>
          </a:xfrm>
          <a:prstGeom prst="rect">
            <a:avLst/>
          </a:prstGeom>
          <a:noFill/>
        </p:spPr>
        <p:txBody>
          <a:bodyPr wrap="square" rtlCol="0">
            <a:spAutoFit/>
          </a:bodyPr>
          <a:lstStyle/>
          <a:p>
            <a:r>
              <a:rPr lang="en-US" altLang="zh-CN" sz="4400" dirty="0">
                <a:solidFill>
                  <a:schemeClr val="bg1"/>
                </a:solidFill>
                <a:latin typeface="Adobe Gothic Std B" pitchFamily="34" charset="-128"/>
              </a:rPr>
              <a:t>B</a:t>
            </a:r>
            <a:endParaRPr lang="zh-CN" altLang="en-US" sz="4400" dirty="0">
              <a:solidFill>
                <a:schemeClr val="bg1"/>
              </a:solidFill>
              <a:latin typeface="Adobe Gothic Std B" pitchFamily="34" charset="-128"/>
            </a:endParaRPr>
          </a:p>
        </p:txBody>
      </p:sp>
      <p:sp>
        <p:nvSpPr>
          <p:cNvPr id="5" name="TextBox 4"/>
          <p:cNvSpPr txBox="1"/>
          <p:nvPr/>
        </p:nvSpPr>
        <p:spPr>
          <a:xfrm>
            <a:off x="5782100" y="2452664"/>
            <a:ext cx="504056" cy="769441"/>
          </a:xfrm>
          <a:prstGeom prst="rect">
            <a:avLst/>
          </a:prstGeom>
          <a:noFill/>
        </p:spPr>
        <p:txBody>
          <a:bodyPr wrap="square" rtlCol="0">
            <a:spAutoFit/>
          </a:bodyPr>
          <a:lstStyle/>
          <a:p>
            <a:r>
              <a:rPr lang="en-US" altLang="zh-CN" sz="4400" dirty="0">
                <a:solidFill>
                  <a:schemeClr val="bg1"/>
                </a:solidFill>
                <a:latin typeface="Adobe Gothic Std B" pitchFamily="34" charset="-128"/>
              </a:rPr>
              <a:t>C</a:t>
            </a:r>
            <a:endParaRPr lang="zh-CN" altLang="en-US" sz="4400" dirty="0">
              <a:solidFill>
                <a:schemeClr val="bg1"/>
              </a:solidFill>
              <a:latin typeface="Adobe Gothic Std B" pitchFamily="34" charset="-128"/>
            </a:endParaRPr>
          </a:p>
        </p:txBody>
      </p:sp>
      <p:sp>
        <p:nvSpPr>
          <p:cNvPr id="6" name="TextBox 5"/>
          <p:cNvSpPr txBox="1"/>
          <p:nvPr/>
        </p:nvSpPr>
        <p:spPr>
          <a:xfrm>
            <a:off x="1084065" y="816141"/>
            <a:ext cx="1210588" cy="400110"/>
          </a:xfrm>
          <a:prstGeom prst="rect">
            <a:avLst/>
          </a:prstGeom>
          <a:noFill/>
        </p:spPr>
        <p:txBody>
          <a:bodyPr wrap="none" rtlCol="0">
            <a:spAutoFit/>
          </a:bodyPr>
          <a:lstStyle/>
          <a:p>
            <a:pPr fontAlgn="auto">
              <a:spcBef>
                <a:spcPts val="0"/>
              </a:spcBef>
              <a:spcAft>
                <a:spcPts val="0"/>
              </a:spcAft>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7" name="TextBox 6"/>
          <p:cNvSpPr txBox="1"/>
          <p:nvPr/>
        </p:nvSpPr>
        <p:spPr>
          <a:xfrm>
            <a:off x="1084065" y="1114708"/>
            <a:ext cx="2339102" cy="523220"/>
          </a:xfrm>
          <a:prstGeom prst="rect">
            <a:avLst/>
          </a:prstGeom>
          <a:noFill/>
        </p:spPr>
        <p:txBody>
          <a:bodyPr wrap="none" rtlCol="0">
            <a:spAutoFit/>
          </a:bodyPr>
          <a:lstStyle/>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p>
        </p:txBody>
      </p:sp>
      <p:sp>
        <p:nvSpPr>
          <p:cNvPr id="8" name="TextBox 7"/>
          <p:cNvSpPr txBox="1"/>
          <p:nvPr/>
        </p:nvSpPr>
        <p:spPr>
          <a:xfrm>
            <a:off x="1084065" y="3840477"/>
            <a:ext cx="1210588" cy="400110"/>
          </a:xfrm>
          <a:prstGeom prst="rect">
            <a:avLst/>
          </a:prstGeom>
          <a:noFill/>
        </p:spPr>
        <p:txBody>
          <a:bodyPr wrap="none" rtlCol="0">
            <a:spAutoFit/>
          </a:bodyPr>
          <a:lstStyle/>
          <a:p>
            <a:pPr fontAlgn="auto">
              <a:spcBef>
                <a:spcPts val="0"/>
              </a:spcBef>
              <a:spcAft>
                <a:spcPts val="0"/>
              </a:spcAft>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9" name="TextBox 8"/>
          <p:cNvSpPr txBox="1"/>
          <p:nvPr/>
        </p:nvSpPr>
        <p:spPr>
          <a:xfrm>
            <a:off x="1084065" y="4139044"/>
            <a:ext cx="2339102" cy="523220"/>
          </a:xfrm>
          <a:prstGeom prst="rect">
            <a:avLst/>
          </a:prstGeom>
          <a:noFill/>
        </p:spPr>
        <p:txBody>
          <a:bodyPr wrap="none" rtlCol="0">
            <a:spAutoFit/>
          </a:bodyPr>
          <a:lstStyle/>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p>
        </p:txBody>
      </p:sp>
      <p:sp>
        <p:nvSpPr>
          <p:cNvPr id="10" name="TextBox 9"/>
          <p:cNvSpPr txBox="1"/>
          <p:nvPr/>
        </p:nvSpPr>
        <p:spPr>
          <a:xfrm>
            <a:off x="5442587" y="3633208"/>
            <a:ext cx="1210588" cy="400110"/>
          </a:xfrm>
          <a:prstGeom prst="rect">
            <a:avLst/>
          </a:prstGeom>
          <a:noFill/>
        </p:spPr>
        <p:txBody>
          <a:bodyPr wrap="none" rtlCol="0">
            <a:spAutoFit/>
          </a:bodyPr>
          <a:lstStyle/>
          <a:p>
            <a:pPr fontAlgn="auto">
              <a:spcBef>
                <a:spcPts val="0"/>
              </a:spcBef>
              <a:spcAft>
                <a:spcPts val="0"/>
              </a:spcAft>
              <a:defRPr/>
            </a:pPr>
            <a:r>
              <a:rPr lang="zh-CN" altLang="en-US" sz="20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p>
        </p:txBody>
      </p:sp>
      <p:sp>
        <p:nvSpPr>
          <p:cNvPr id="11" name="TextBox 10"/>
          <p:cNvSpPr txBox="1"/>
          <p:nvPr/>
        </p:nvSpPr>
        <p:spPr>
          <a:xfrm>
            <a:off x="5442587" y="3931775"/>
            <a:ext cx="2339102" cy="523220"/>
          </a:xfrm>
          <a:prstGeom prst="rect">
            <a:avLst/>
          </a:prstGeom>
          <a:noFill/>
        </p:spPr>
        <p:txBody>
          <a:bodyPr wrap="none" rtlCol="0">
            <a:spAutoFit/>
          </a:bodyPr>
          <a:lstStyle/>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400" kern="0" dirty="0">
              <a:solidFill>
                <a:prstClr val="black">
                  <a:lumMod val="50000"/>
                  <a:lumOff val="50000"/>
                </a:prstClr>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14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p>
        </p:txBody>
      </p:sp>
      <p:sp>
        <p:nvSpPr>
          <p:cNvPr id="12" name="标题 1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9177487" cy="5173566"/>
            <a:chOff x="-33456" y="6006960"/>
            <a:chExt cx="9177487" cy="5173566"/>
          </a:xfrm>
        </p:grpSpPr>
        <p:pic>
          <p:nvPicPr>
            <p:cNvPr id="27" name="图片 26"/>
            <p:cNvPicPr>
              <a:picLocks noChangeAspect="1"/>
            </p:cNvPicPr>
            <p:nvPr/>
          </p:nvPicPr>
          <p:blipFill>
            <a:blip r:embed="rId2"/>
            <a:stretch>
              <a:fillRect/>
            </a:stretch>
          </p:blipFill>
          <p:spPr>
            <a:xfrm>
              <a:off x="-33456" y="6006960"/>
              <a:ext cx="9177487" cy="5159584"/>
            </a:xfrm>
            <a:prstGeom prst="rect">
              <a:avLst/>
            </a:prstGeom>
          </p:spPr>
        </p:pic>
        <p:pic>
          <p:nvPicPr>
            <p:cNvPr id="28" name="图片 27"/>
            <p:cNvPicPr>
              <a:picLocks noChangeAspect="1"/>
            </p:cNvPicPr>
            <p:nvPr/>
          </p:nvPicPr>
          <p:blipFill>
            <a:blip r:embed="rId3" cstate="screen"/>
            <a:stretch>
              <a:fillRect/>
            </a:stretch>
          </p:blipFill>
          <p:spPr>
            <a:xfrm rot="167554">
              <a:off x="2194491" y="6229970"/>
              <a:ext cx="6735524" cy="2518050"/>
            </a:xfrm>
            <a:prstGeom prst="rect">
              <a:avLst/>
            </a:prstGeom>
          </p:spPr>
        </p:pic>
        <p:sp>
          <p:nvSpPr>
            <p:cNvPr id="29" name="矩形 7"/>
            <p:cNvSpPr/>
            <p:nvPr/>
          </p:nvSpPr>
          <p:spPr bwMode="auto">
            <a:xfrm>
              <a:off x="104334" y="734994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pic>
          <p:nvPicPr>
            <p:cNvPr id="30" name="图片 29"/>
            <p:cNvPicPr>
              <a:picLocks noChangeAspect="1"/>
            </p:cNvPicPr>
            <p:nvPr/>
          </p:nvPicPr>
          <p:blipFill>
            <a:blip r:embed="rId4" cstate="screen"/>
            <a:stretch>
              <a:fillRect/>
            </a:stretch>
          </p:blipFill>
          <p:spPr>
            <a:xfrm>
              <a:off x="-33456" y="8942259"/>
              <a:ext cx="2261429" cy="2238267"/>
            </a:xfrm>
            <a:prstGeom prst="rect">
              <a:avLst/>
            </a:prstGeom>
          </p:spPr>
        </p:pic>
        <p:pic>
          <p:nvPicPr>
            <p:cNvPr id="31" name="图片 30"/>
            <p:cNvPicPr>
              <a:picLocks noChangeAspect="1"/>
            </p:cNvPicPr>
            <p:nvPr/>
          </p:nvPicPr>
          <p:blipFill>
            <a:blip r:embed="rId5"/>
            <a:stretch>
              <a:fillRect/>
            </a:stretch>
          </p:blipFill>
          <p:spPr>
            <a:xfrm>
              <a:off x="150214" y="6558065"/>
              <a:ext cx="1980121" cy="1267150"/>
            </a:xfrm>
            <a:prstGeom prst="rect">
              <a:avLst/>
            </a:prstGeom>
          </p:spPr>
        </p:pic>
        <p:pic>
          <p:nvPicPr>
            <p:cNvPr id="32" name="图片 31"/>
            <p:cNvPicPr>
              <a:picLocks noChangeAspect="1"/>
            </p:cNvPicPr>
            <p:nvPr/>
          </p:nvPicPr>
          <p:blipFill>
            <a:blip r:embed="rId6" cstate="screen"/>
            <a:stretch>
              <a:fillRect/>
            </a:stretch>
          </p:blipFill>
          <p:spPr>
            <a:xfrm>
              <a:off x="6984205" y="9494833"/>
              <a:ext cx="2133424" cy="1667728"/>
            </a:xfrm>
            <a:prstGeom prst="rect">
              <a:avLst/>
            </a:prstGeom>
          </p:spPr>
        </p:pic>
      </p:grpSp>
      <p:sp>
        <p:nvSpPr>
          <p:cNvPr id="8" name="文本框 7"/>
          <p:cNvSpPr txBox="1"/>
          <p:nvPr/>
        </p:nvSpPr>
        <p:spPr>
          <a:xfrm>
            <a:off x="2600273" y="3861909"/>
            <a:ext cx="3877985" cy="76944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grpSp>
        <p:nvGrpSpPr>
          <p:cNvPr id="13" name="组合 12"/>
          <p:cNvGrpSpPr/>
          <p:nvPr/>
        </p:nvGrpSpPr>
        <p:grpSpPr>
          <a:xfrm>
            <a:off x="3732362" y="2081720"/>
            <a:ext cx="1613805" cy="1613805"/>
            <a:chOff x="5548995" y="1954657"/>
            <a:chExt cx="1613805" cy="1613805"/>
          </a:xfrm>
        </p:grpSpPr>
        <p:sp>
          <p:nvSpPr>
            <p:cNvPr id="15" name="任意多边形 14"/>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16" name="Freeform 9"/>
            <p:cNvSpPr>
              <a:spLocks noEditPoints="1"/>
            </p:cNvSpPr>
            <p:nvPr/>
          </p:nvSpPr>
          <p:spPr bwMode="auto">
            <a:xfrm>
              <a:off x="6267737" y="2163635"/>
              <a:ext cx="285797" cy="286221"/>
            </a:xfrm>
            <a:custGeom>
              <a:avLst/>
              <a:gdLst>
                <a:gd name="T0" fmla="*/ 0 w 222"/>
                <a:gd name="T1" fmla="*/ 111 h 222"/>
                <a:gd name="T2" fmla="*/ 222 w 222"/>
                <a:gd name="T3" fmla="*/ 111 h 222"/>
                <a:gd name="T4" fmla="*/ 207 w 222"/>
                <a:gd name="T5" fmla="*/ 107 h 222"/>
                <a:gd name="T6" fmla="*/ 156 w 222"/>
                <a:gd name="T7" fmla="*/ 62 h 222"/>
                <a:gd name="T8" fmla="*/ 207 w 222"/>
                <a:gd name="T9" fmla="*/ 107 h 222"/>
                <a:gd name="T10" fmla="*/ 78 w 222"/>
                <a:gd name="T11" fmla="*/ 170 h 222"/>
                <a:gd name="T12" fmla="*/ 107 w 222"/>
                <a:gd name="T13" fmla="*/ 207 h 222"/>
                <a:gd name="T14" fmla="*/ 115 w 222"/>
                <a:gd name="T15" fmla="*/ 14 h 222"/>
                <a:gd name="T16" fmla="*/ 114 w 222"/>
                <a:gd name="T17" fmla="*/ 64 h 222"/>
                <a:gd name="T18" fmla="*/ 115 w 222"/>
                <a:gd name="T19" fmla="*/ 14 h 222"/>
                <a:gd name="T20" fmla="*/ 178 w 222"/>
                <a:gd name="T21" fmla="*/ 41 h 222"/>
                <a:gd name="T22" fmla="*/ 127 w 222"/>
                <a:gd name="T23" fmla="*/ 15 h 222"/>
                <a:gd name="T24" fmla="*/ 107 w 222"/>
                <a:gd name="T25" fmla="*/ 64 h 222"/>
                <a:gd name="T26" fmla="*/ 107 w 222"/>
                <a:gd name="T27" fmla="*/ 14 h 222"/>
                <a:gd name="T28" fmla="*/ 68 w 222"/>
                <a:gd name="T29" fmla="*/ 56 h 222"/>
                <a:gd name="T30" fmla="*/ 95 w 222"/>
                <a:gd name="T31" fmla="*/ 15 h 222"/>
                <a:gd name="T32" fmla="*/ 72 w 222"/>
                <a:gd name="T33" fmla="*/ 65 h 222"/>
                <a:gd name="T34" fmla="*/ 107 w 222"/>
                <a:gd name="T35" fmla="*/ 107 h 222"/>
                <a:gd name="T36" fmla="*/ 72 w 222"/>
                <a:gd name="T37" fmla="*/ 65 h 222"/>
                <a:gd name="T38" fmla="*/ 107 w 222"/>
                <a:gd name="T39" fmla="*/ 157 h 222"/>
                <a:gd name="T40" fmla="*/ 64 w 222"/>
                <a:gd name="T41" fmla="*/ 114 h 222"/>
                <a:gd name="T42" fmla="*/ 95 w 222"/>
                <a:gd name="T43" fmla="*/ 206 h 222"/>
                <a:gd name="T44" fmla="*/ 71 w 222"/>
                <a:gd name="T45" fmla="*/ 172 h 222"/>
                <a:gd name="T46" fmla="*/ 114 w 222"/>
                <a:gd name="T47" fmla="*/ 207 h 222"/>
                <a:gd name="T48" fmla="*/ 144 w 222"/>
                <a:gd name="T49" fmla="*/ 170 h 222"/>
                <a:gd name="T50" fmla="*/ 114 w 222"/>
                <a:gd name="T51" fmla="*/ 207 h 222"/>
                <a:gd name="T52" fmla="*/ 174 w 222"/>
                <a:gd name="T53" fmla="*/ 184 h 222"/>
                <a:gd name="T54" fmla="*/ 151 w 222"/>
                <a:gd name="T55" fmla="*/ 172 h 222"/>
                <a:gd name="T56" fmla="*/ 114 w 222"/>
                <a:gd name="T57" fmla="*/ 157 h 222"/>
                <a:gd name="T58" fmla="*/ 157 w 222"/>
                <a:gd name="T59" fmla="*/ 114 h 222"/>
                <a:gd name="T60" fmla="*/ 114 w 222"/>
                <a:gd name="T61" fmla="*/ 107 h 222"/>
                <a:gd name="T62" fmla="*/ 149 w 222"/>
                <a:gd name="T63" fmla="*/ 65 h 222"/>
                <a:gd name="T64" fmla="*/ 114 w 222"/>
                <a:gd name="T65" fmla="*/ 107 h 222"/>
                <a:gd name="T66" fmla="*/ 65 w 222"/>
                <a:gd name="T67" fmla="*/ 62 h 222"/>
                <a:gd name="T68" fmla="*/ 14 w 222"/>
                <a:gd name="T69" fmla="*/ 107 h 222"/>
                <a:gd name="T70" fmla="*/ 14 w 222"/>
                <a:gd name="T71" fmla="*/ 114 h 222"/>
                <a:gd name="T72" fmla="*/ 68 w 222"/>
                <a:gd name="T73" fmla="*/ 165 h 222"/>
                <a:gd name="T74" fmla="*/ 14 w 222"/>
                <a:gd name="T75" fmla="*/ 114 h 222"/>
                <a:gd name="T76" fmla="*/ 154 w 222"/>
                <a:gd name="T77" fmla="*/ 165 h 222"/>
                <a:gd name="T78" fmla="*/ 207 w 222"/>
                <a:gd name="T79"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p:cNvSpPr txBox="1"/>
            <p:nvPr/>
          </p:nvSpPr>
          <p:spPr>
            <a:xfrm>
              <a:off x="6124333" y="2573814"/>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04</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矩形 18"/>
            <p:cNvSpPr/>
            <p:nvPr/>
          </p:nvSpPr>
          <p:spPr>
            <a:xfrm>
              <a:off x="6021725"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文本框 19"/>
            <p:cNvSpPr txBox="1"/>
            <p:nvPr/>
          </p:nvSpPr>
          <p:spPr>
            <a:xfrm>
              <a:off x="5893384"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第四部分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9"/>
          <p:cNvGrpSpPr/>
          <p:nvPr/>
        </p:nvGrpSpPr>
        <p:grpSpPr bwMode="auto">
          <a:xfrm>
            <a:off x="3036864" y="1236340"/>
            <a:ext cx="3000375" cy="3000375"/>
            <a:chOff x="5960852" y="2605406"/>
            <a:chExt cx="3000396" cy="3000396"/>
          </a:xfrm>
        </p:grpSpPr>
        <p:sp>
          <p:nvSpPr>
            <p:cNvPr id="35" name="同心圆 34"/>
            <p:cNvSpPr/>
            <p:nvPr/>
          </p:nvSpPr>
          <p:spPr>
            <a:xfrm>
              <a:off x="5960852" y="2605406"/>
              <a:ext cx="3000396" cy="3000396"/>
            </a:xfrm>
            <a:prstGeom prst="donut">
              <a:avLst>
                <a:gd name="adj" fmla="val 13685"/>
              </a:avLst>
            </a:prstGeom>
            <a:solidFill>
              <a:sysClr val="window" lastClr="FFFFFF">
                <a:lumMod val="75000"/>
              </a:sysClr>
            </a:solidFill>
            <a:ln w="25400" cap="flat" cmpd="sng" algn="ctr">
              <a:solidFill>
                <a:srgbClr val="EEECE1"/>
              </a:solidFill>
              <a:prstDash val="solid"/>
            </a:ln>
            <a:effectLst/>
            <a:scene3d>
              <a:camera prst="orthographicFront"/>
              <a:lightRig rig="twoPt" dir="t"/>
            </a:scene3d>
            <a:sp3d extrusionH="76200">
              <a:bevelT w="101600" h="25400" prst="hardEdge"/>
              <a:extrusionClr>
                <a:srgbClr val="EEECE1">
                  <a:lumMod val="75000"/>
                </a:srgbClr>
              </a:extrusionClr>
            </a:sp3d>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6" name="弦形 35"/>
            <p:cNvSpPr/>
            <p:nvPr/>
          </p:nvSpPr>
          <p:spPr>
            <a:xfrm rot="5400000">
              <a:off x="6429388" y="2857496"/>
              <a:ext cx="2071702" cy="2071702"/>
            </a:xfrm>
            <a:prstGeom prst="chord">
              <a:avLst>
                <a:gd name="adj1" fmla="val 5422116"/>
                <a:gd name="adj2" fmla="val 16200003"/>
              </a:avLst>
            </a:prstGeom>
            <a:gradFill flip="none" rotWithShape="1">
              <a:gsLst>
                <a:gs pos="0">
                  <a:srgbClr val="BE1247">
                    <a:alpha val="92000"/>
                  </a:srgbClr>
                </a:gs>
                <a:gs pos="0">
                  <a:srgbClr val="BE1247"/>
                </a:gs>
                <a:gs pos="77000">
                  <a:srgbClr val="FA9496"/>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7" name="弦形 36"/>
            <p:cNvSpPr/>
            <p:nvPr/>
          </p:nvSpPr>
          <p:spPr>
            <a:xfrm rot="16200000">
              <a:off x="6429167" y="3215010"/>
              <a:ext cx="2071703" cy="2071703"/>
            </a:xfrm>
            <a:prstGeom prst="chord">
              <a:avLst>
                <a:gd name="adj1" fmla="val 5422116"/>
                <a:gd name="adj2" fmla="val 16200003"/>
              </a:avLst>
            </a:prstGeom>
            <a:gradFill flip="none" rotWithShape="1">
              <a:gsLst>
                <a:gs pos="0">
                  <a:srgbClr val="C73E01"/>
                </a:gs>
                <a:gs pos="0">
                  <a:srgbClr val="C73E01"/>
                </a:gs>
                <a:gs pos="77000">
                  <a:srgbClr val="FFAA01"/>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8" name="弦形 37"/>
            <p:cNvSpPr/>
            <p:nvPr/>
          </p:nvSpPr>
          <p:spPr>
            <a:xfrm rot="10800000">
              <a:off x="6643482" y="3072134"/>
              <a:ext cx="2071701" cy="2071703"/>
            </a:xfrm>
            <a:prstGeom prst="chord">
              <a:avLst>
                <a:gd name="adj1" fmla="val 5422116"/>
                <a:gd name="adj2" fmla="val 16200003"/>
              </a:avLst>
            </a:prstGeom>
            <a:gradFill flip="none" rotWithShape="1">
              <a:gsLst>
                <a:gs pos="100000">
                  <a:srgbClr val="119707"/>
                </a:gs>
                <a:gs pos="100000">
                  <a:srgbClr val="119707"/>
                </a:gs>
                <a:gs pos="32000">
                  <a:srgbClr val="92D050"/>
                </a:gs>
              </a:gsLst>
              <a:lin ang="54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9" name="弦形 38"/>
            <p:cNvSpPr/>
            <p:nvPr/>
          </p:nvSpPr>
          <p:spPr>
            <a:xfrm>
              <a:off x="6214854" y="3072134"/>
              <a:ext cx="2071701" cy="2071703"/>
            </a:xfrm>
            <a:prstGeom prst="chord">
              <a:avLst>
                <a:gd name="adj1" fmla="val 5422116"/>
                <a:gd name="adj2" fmla="val 16200003"/>
              </a:avLst>
            </a:prstGeom>
            <a:gradFill flip="none" rotWithShape="1">
              <a:gsLst>
                <a:gs pos="28000">
                  <a:srgbClr val="0070C0"/>
                </a:gs>
                <a:gs pos="0">
                  <a:srgbClr val="0070C0"/>
                </a:gs>
                <a:gs pos="77000">
                  <a:srgbClr val="00B0F0"/>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饼形 39"/>
            <p:cNvSpPr/>
            <p:nvPr/>
          </p:nvSpPr>
          <p:spPr>
            <a:xfrm rot="5400000">
              <a:off x="6236210" y="2620476"/>
              <a:ext cx="2088000" cy="2520000"/>
            </a:xfrm>
            <a:prstGeom prst="pie">
              <a:avLst>
                <a:gd name="adj1" fmla="val 10761734"/>
                <a:gd name="adj2" fmla="val 16200000"/>
              </a:avLst>
            </a:prstGeom>
            <a:gradFill flip="none" rotWithShape="1">
              <a:gsLst>
                <a:gs pos="0">
                  <a:srgbClr val="BE1247">
                    <a:alpha val="0"/>
                  </a:srgbClr>
                </a:gs>
                <a:gs pos="27000">
                  <a:srgbClr val="BE1247"/>
                </a:gs>
                <a:gs pos="77000">
                  <a:srgbClr val="FA9496"/>
                </a:gs>
              </a:gsLst>
              <a:lin ang="16200000" scaled="0"/>
              <a:tileRect/>
            </a:gradFill>
            <a:ln w="31750" cap="flat" cmpd="sng" algn="ctr">
              <a:gradFill>
                <a:gsLst>
                  <a:gs pos="0">
                    <a:srgbClr val="EEECE1"/>
                  </a:gs>
                  <a:gs pos="50000">
                    <a:srgbClr val="EEECE1"/>
                  </a:gs>
                  <a:gs pos="100000">
                    <a:srgbClr val="EEECE1">
                      <a:alpha val="0"/>
                    </a:srgbClr>
                  </a:gs>
                </a:gsLst>
                <a:lin ang="5400000" scaled="0"/>
              </a:gra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1" name="饼形 40"/>
            <p:cNvSpPr/>
            <p:nvPr/>
          </p:nvSpPr>
          <p:spPr>
            <a:xfrm rot="16200000">
              <a:off x="6573950" y="2998686"/>
              <a:ext cx="2088000" cy="2520000"/>
            </a:xfrm>
            <a:prstGeom prst="pie">
              <a:avLst>
                <a:gd name="adj1" fmla="val 10761734"/>
                <a:gd name="adj2" fmla="val 16200000"/>
              </a:avLst>
            </a:prstGeom>
            <a:gradFill flip="none" rotWithShape="1">
              <a:gsLst>
                <a:gs pos="21000">
                  <a:srgbClr val="CA4211">
                    <a:alpha val="0"/>
                  </a:srgbClr>
                </a:gs>
                <a:gs pos="30000">
                  <a:srgbClr val="FF7711"/>
                </a:gs>
                <a:gs pos="77000">
                  <a:srgbClr val="FFC000"/>
                </a:gs>
              </a:gsLst>
              <a:lin ang="16200000" scaled="1"/>
              <a:tileRect/>
            </a:gradFill>
            <a:ln w="31750" cap="flat" cmpd="sng" algn="ctr">
              <a:gradFill>
                <a:gsLst>
                  <a:gs pos="0">
                    <a:srgbClr val="EEECE1"/>
                  </a:gs>
                  <a:gs pos="50000">
                    <a:srgbClr val="EEECE1"/>
                  </a:gs>
                  <a:gs pos="100000">
                    <a:srgbClr val="EEECE1">
                      <a:alpha val="0"/>
                    </a:srgbClr>
                  </a:gs>
                </a:gsLst>
                <a:lin ang="5400000" scaled="0"/>
              </a:gra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42" name="直接连接符 41"/>
          <p:cNvCxnSpPr/>
          <p:nvPr/>
        </p:nvCxnSpPr>
        <p:spPr>
          <a:xfrm rot="5400000">
            <a:off x="5855469" y="1235545"/>
            <a:ext cx="857250" cy="1588"/>
          </a:xfrm>
          <a:prstGeom prst="line">
            <a:avLst/>
          </a:prstGeom>
          <a:noFill/>
          <a:ln w="38100" cap="flat" cmpd="sng" algn="ctr">
            <a:solidFill>
              <a:srgbClr val="FA9496"/>
            </a:solidFill>
            <a:prstDash val="solid"/>
          </a:ln>
          <a:effectLst/>
        </p:spPr>
      </p:cxnSp>
      <p:grpSp>
        <p:nvGrpSpPr>
          <p:cNvPr id="43" name="组合 44"/>
          <p:cNvGrpSpPr/>
          <p:nvPr/>
        </p:nvGrpSpPr>
        <p:grpSpPr bwMode="auto">
          <a:xfrm flipH="1">
            <a:off x="6465863" y="779140"/>
            <a:ext cx="1147762" cy="976313"/>
            <a:chOff x="789036" y="3102960"/>
            <a:chExt cx="1147274" cy="976582"/>
          </a:xfrm>
        </p:grpSpPr>
        <p:sp>
          <p:nvSpPr>
            <p:cNvPr id="44" name="TextBox 43"/>
            <p:cNvSpPr txBox="1">
              <a:spLocks noChangeArrowheads="1"/>
            </p:cNvSpPr>
            <p:nvPr/>
          </p:nvSpPr>
          <p:spPr bwMode="auto">
            <a:xfrm>
              <a:off x="790622" y="3102960"/>
              <a:ext cx="1145688"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789036" y="3615864"/>
              <a:ext cx="1145688"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rot="5400000">
            <a:off x="5853882" y="3897784"/>
            <a:ext cx="857250" cy="1587"/>
          </a:xfrm>
          <a:prstGeom prst="line">
            <a:avLst/>
          </a:prstGeom>
          <a:noFill/>
          <a:ln w="38100" cap="flat" cmpd="sng" algn="ctr">
            <a:solidFill>
              <a:srgbClr val="119707"/>
            </a:solidFill>
            <a:prstDash val="solid"/>
          </a:ln>
          <a:effectLst/>
        </p:spPr>
      </p:cxnSp>
      <p:cxnSp>
        <p:nvCxnSpPr>
          <p:cNvPr id="47" name="直接连接符 46"/>
          <p:cNvCxnSpPr/>
          <p:nvPr/>
        </p:nvCxnSpPr>
        <p:spPr>
          <a:xfrm rot="5400000">
            <a:off x="2302644" y="1235545"/>
            <a:ext cx="857250" cy="1588"/>
          </a:xfrm>
          <a:prstGeom prst="line">
            <a:avLst/>
          </a:prstGeom>
          <a:noFill/>
          <a:ln w="38100" cap="flat" cmpd="sng" algn="ctr">
            <a:solidFill>
              <a:srgbClr val="0070C0"/>
            </a:solidFill>
            <a:prstDash val="solid"/>
          </a:ln>
          <a:effectLst/>
        </p:spPr>
      </p:cxnSp>
      <p:cxnSp>
        <p:nvCxnSpPr>
          <p:cNvPr id="48" name="直接连接符 47"/>
          <p:cNvCxnSpPr/>
          <p:nvPr/>
        </p:nvCxnSpPr>
        <p:spPr>
          <a:xfrm rot="5400000">
            <a:off x="2299469" y="3897783"/>
            <a:ext cx="857250" cy="1588"/>
          </a:xfrm>
          <a:prstGeom prst="line">
            <a:avLst/>
          </a:prstGeom>
          <a:noFill/>
          <a:ln w="38100" cap="flat" cmpd="sng" algn="ctr">
            <a:solidFill>
              <a:srgbClr val="FFAA01"/>
            </a:solidFill>
            <a:prstDash val="solid"/>
          </a:ln>
          <a:effectLst/>
        </p:spPr>
      </p:cxnSp>
      <p:sp>
        <p:nvSpPr>
          <p:cNvPr id="49" name="任意多边形 48"/>
          <p:cNvSpPr/>
          <p:nvPr/>
        </p:nvSpPr>
        <p:spPr>
          <a:xfrm flipH="1">
            <a:off x="5108550" y="1236339"/>
            <a:ext cx="1150938" cy="571500"/>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0" name="任意多边形 49"/>
          <p:cNvSpPr/>
          <p:nvPr/>
        </p:nvSpPr>
        <p:spPr>
          <a:xfrm flipH="1" flipV="1">
            <a:off x="5037114" y="3593777"/>
            <a:ext cx="1222375"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1" name="任意多边形 50"/>
          <p:cNvSpPr/>
          <p:nvPr/>
        </p:nvSpPr>
        <p:spPr>
          <a:xfrm flipV="1">
            <a:off x="2751113" y="3593777"/>
            <a:ext cx="1143000" cy="500062"/>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52" name="任意多边形 51"/>
          <p:cNvSpPr/>
          <p:nvPr/>
        </p:nvSpPr>
        <p:spPr>
          <a:xfrm>
            <a:off x="2751113" y="1307777"/>
            <a:ext cx="1143000" cy="571500"/>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53" name="组合 44"/>
          <p:cNvGrpSpPr/>
          <p:nvPr/>
        </p:nvGrpSpPr>
        <p:grpSpPr bwMode="auto">
          <a:xfrm flipH="1">
            <a:off x="1393801" y="807715"/>
            <a:ext cx="1147763" cy="976313"/>
            <a:chOff x="789036" y="3102960"/>
            <a:chExt cx="1147274" cy="976582"/>
          </a:xfrm>
        </p:grpSpPr>
        <p:sp>
          <p:nvSpPr>
            <p:cNvPr id="54" name="TextBox 53"/>
            <p:cNvSpPr txBox="1">
              <a:spLocks noChangeArrowheads="1"/>
            </p:cNvSpPr>
            <p:nvPr/>
          </p:nvSpPr>
          <p:spPr bwMode="auto">
            <a:xfrm>
              <a:off x="790623" y="3102960"/>
              <a:ext cx="1145687"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5" name="TextBox 11"/>
            <p:cNvSpPr txBox="1">
              <a:spLocks noChangeArrowheads="1"/>
            </p:cNvSpPr>
            <p:nvPr/>
          </p:nvSpPr>
          <p:spPr bwMode="auto">
            <a:xfrm>
              <a:off x="789036" y="3615864"/>
              <a:ext cx="1145687"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nvGrpSpPr>
          <p:cNvPr id="56" name="组合 44"/>
          <p:cNvGrpSpPr/>
          <p:nvPr/>
        </p:nvGrpSpPr>
        <p:grpSpPr bwMode="auto">
          <a:xfrm flipH="1">
            <a:off x="1393801" y="3450902"/>
            <a:ext cx="1147763" cy="976312"/>
            <a:chOff x="789036" y="3102960"/>
            <a:chExt cx="1147274" cy="976582"/>
          </a:xfrm>
        </p:grpSpPr>
        <p:sp>
          <p:nvSpPr>
            <p:cNvPr id="57" name="TextBox 56"/>
            <p:cNvSpPr txBox="1">
              <a:spLocks noChangeArrowheads="1"/>
            </p:cNvSpPr>
            <p:nvPr/>
          </p:nvSpPr>
          <p:spPr bwMode="auto">
            <a:xfrm>
              <a:off x="790623" y="3102960"/>
              <a:ext cx="1145687"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58" name="TextBox 11"/>
            <p:cNvSpPr txBox="1">
              <a:spLocks noChangeArrowheads="1"/>
            </p:cNvSpPr>
            <p:nvPr/>
          </p:nvSpPr>
          <p:spPr bwMode="auto">
            <a:xfrm>
              <a:off x="789036" y="3615864"/>
              <a:ext cx="1145687"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nvGrpSpPr>
          <p:cNvPr id="59" name="组合 44"/>
          <p:cNvGrpSpPr/>
          <p:nvPr/>
        </p:nvGrpSpPr>
        <p:grpSpPr bwMode="auto">
          <a:xfrm flipH="1">
            <a:off x="6465863" y="3450902"/>
            <a:ext cx="1147762" cy="976312"/>
            <a:chOff x="789036" y="3102960"/>
            <a:chExt cx="1147274" cy="976582"/>
          </a:xfrm>
        </p:grpSpPr>
        <p:sp>
          <p:nvSpPr>
            <p:cNvPr id="60" name="TextBox 59"/>
            <p:cNvSpPr txBox="1">
              <a:spLocks noChangeArrowheads="1"/>
            </p:cNvSpPr>
            <p:nvPr/>
          </p:nvSpPr>
          <p:spPr bwMode="auto">
            <a:xfrm>
              <a:off x="790622" y="3102960"/>
              <a:ext cx="1145688"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1" name="TextBox 11"/>
            <p:cNvSpPr txBox="1">
              <a:spLocks noChangeArrowheads="1"/>
            </p:cNvSpPr>
            <p:nvPr/>
          </p:nvSpPr>
          <p:spPr bwMode="auto">
            <a:xfrm>
              <a:off x="789036" y="3615864"/>
              <a:ext cx="1145688" cy="46367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62" name="TextBox 61"/>
          <p:cNvSpPr txBox="1">
            <a:spLocks noChangeArrowheads="1"/>
          </p:cNvSpPr>
          <p:nvPr/>
        </p:nvSpPr>
        <p:spPr bwMode="auto">
          <a:xfrm flipH="1">
            <a:off x="4354489" y="1728464"/>
            <a:ext cx="642937" cy="7683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4400" b="1" kern="0" dirty="0">
                <a:solidFill>
                  <a:sysClr val="window" lastClr="FFFFFF"/>
                </a:solidFill>
                <a:latin typeface="Arial Black" panose="020B0A04020102020204" pitchFamily="34" charset="0"/>
                <a:ea typeface="微软雅黑" panose="020B0503020204020204" pitchFamily="34" charset="-122"/>
              </a:rPr>
              <a:t>W</a:t>
            </a:r>
          </a:p>
        </p:txBody>
      </p:sp>
      <p:sp>
        <p:nvSpPr>
          <p:cNvPr id="63" name="TextBox 62"/>
          <p:cNvSpPr txBox="1">
            <a:spLocks noChangeArrowheads="1"/>
          </p:cNvSpPr>
          <p:nvPr/>
        </p:nvSpPr>
        <p:spPr bwMode="auto">
          <a:xfrm rot="5400000" flipH="1">
            <a:off x="4883920" y="2667471"/>
            <a:ext cx="642937" cy="7683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4400" b="1" kern="0" dirty="0">
                <a:solidFill>
                  <a:sysClr val="window" lastClr="FFFFFF"/>
                </a:solidFill>
                <a:latin typeface="Arial Black" panose="020B0A04020102020204" pitchFamily="34" charset="0"/>
                <a:ea typeface="微软雅黑" panose="020B0503020204020204" pitchFamily="34" charset="-122"/>
              </a:rPr>
              <a:t>S</a:t>
            </a:r>
          </a:p>
        </p:txBody>
      </p:sp>
      <p:sp>
        <p:nvSpPr>
          <p:cNvPr id="64" name="TextBox 63"/>
          <p:cNvSpPr txBox="1">
            <a:spLocks noChangeArrowheads="1"/>
          </p:cNvSpPr>
          <p:nvPr/>
        </p:nvSpPr>
        <p:spPr bwMode="auto">
          <a:xfrm flipH="1">
            <a:off x="4036989" y="3022278"/>
            <a:ext cx="642937" cy="76993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4400" b="1" kern="0" dirty="0">
                <a:solidFill>
                  <a:sysClr val="window" lastClr="FFFFFF"/>
                </a:solidFill>
                <a:latin typeface="Arial Black" panose="020B0A04020102020204" pitchFamily="34" charset="0"/>
                <a:ea typeface="微软雅黑" panose="020B0503020204020204" pitchFamily="34" charset="-122"/>
              </a:rPr>
              <a:t>T</a:t>
            </a:r>
          </a:p>
        </p:txBody>
      </p:sp>
      <p:sp>
        <p:nvSpPr>
          <p:cNvPr id="65" name="TextBox 64"/>
          <p:cNvSpPr txBox="1">
            <a:spLocks noChangeArrowheads="1"/>
          </p:cNvSpPr>
          <p:nvPr/>
        </p:nvSpPr>
        <p:spPr bwMode="auto">
          <a:xfrm flipH="1">
            <a:off x="3536925" y="2022153"/>
            <a:ext cx="642938" cy="76993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4400" b="1" kern="0" dirty="0">
                <a:solidFill>
                  <a:sysClr val="window" lastClr="FFFFFF"/>
                </a:solidFill>
                <a:latin typeface="Arial Black" panose="020B0A04020102020204" pitchFamily="34" charset="0"/>
                <a:ea typeface="微软雅黑" panose="020B0503020204020204" pitchFamily="34" charset="-122"/>
              </a:rPr>
              <a:t>O</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4"/>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ppt_x"/>
                                          </p:val>
                                        </p:tav>
                                        <p:tav tm="100000">
                                          <p:val>
                                            <p:strVal val="#ppt_x"/>
                                          </p:val>
                                        </p:tav>
                                      </p:tavLst>
                                    </p:anim>
                                    <p:anim calcmode="lin" valueType="num">
                                      <p:cBhvr additive="base">
                                        <p:cTn id="21" dur="500" fill="hold"/>
                                        <p:tgtEl>
                                          <p:spTgt spid="64"/>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53" presetClass="entr" presetSubtype="16"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53" presetClass="entr" presetSubtype="16"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par>
                          <p:cTn id="59" fill="hold">
                            <p:stCondLst>
                              <p:cond delay="8000"/>
                            </p:stCondLst>
                            <p:childTnLst>
                              <p:par>
                                <p:cTn id="60" presetID="22" presetClass="entr" presetSubtype="2"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right)">
                                      <p:cBhvr>
                                        <p:cTn id="62" dur="500"/>
                                        <p:tgtEl>
                                          <p:spTgt spid="51"/>
                                        </p:tgtEl>
                                      </p:cBhvr>
                                    </p:animEffect>
                                  </p:childTnLst>
                                </p:cTn>
                              </p:par>
                            </p:childTnLst>
                          </p:cTn>
                        </p:par>
                        <p:par>
                          <p:cTn id="63" fill="hold">
                            <p:stCondLst>
                              <p:cond delay="8500"/>
                            </p:stCondLst>
                            <p:childTnLst>
                              <p:par>
                                <p:cTn id="64" presetID="42"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9500"/>
                            </p:stCondLst>
                            <p:childTnLst>
                              <p:par>
                                <p:cTn id="70" presetID="53" presetClass="entr" presetSubtype="16"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fltVal val="0"/>
                                          </p:val>
                                        </p:tav>
                                        <p:tav tm="100000">
                                          <p:val>
                                            <p:strVal val="#ppt_h"/>
                                          </p:val>
                                        </p:tav>
                                      </p:tavLst>
                                    </p:anim>
                                    <p:animEffect transition="in" filter="fade">
                                      <p:cBhvr>
                                        <p:cTn id="74" dur="500"/>
                                        <p:tgtEl>
                                          <p:spTgt spid="56"/>
                                        </p:tgtEl>
                                      </p:cBhvr>
                                    </p:animEffect>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53" presetClass="entr" presetSubtype="16" fill="hold"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p:nvPr/>
        </p:nvGrpSpPr>
        <p:grpSpPr bwMode="auto">
          <a:xfrm>
            <a:off x="2234557" y="2468504"/>
            <a:ext cx="4840288" cy="2389187"/>
            <a:chOff x="0" y="0"/>
            <a:chExt cx="3049" cy="1505"/>
          </a:xfrm>
        </p:grpSpPr>
        <p:pic>
          <p:nvPicPr>
            <p:cNvPr id="32" name="椭圆 10"/>
            <p:cNvPicPr>
              <a:picLocks noChangeArrowheads="1"/>
            </p:cNvPicPr>
            <p:nvPr/>
          </p:nvPicPr>
          <p:blipFill>
            <a:blip r:embed="rId4"/>
            <a:srcRect/>
            <a:stretch>
              <a:fillRect/>
            </a:stretch>
          </p:blipFill>
          <p:spPr bwMode="auto">
            <a:xfrm>
              <a:off x="0" y="0"/>
              <a:ext cx="3049" cy="1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Text Box 4"/>
            <p:cNvSpPr txBox="1">
              <a:spLocks noChangeArrowheads="1"/>
            </p:cNvSpPr>
            <p:nvPr/>
          </p:nvSpPr>
          <p:spPr bwMode="auto">
            <a:xfrm>
              <a:off x="496" y="271"/>
              <a:ext cx="2007" cy="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000000"/>
                </a:solidFill>
              </a:endParaRPr>
            </a:p>
          </p:txBody>
        </p:sp>
      </p:grpSp>
      <p:grpSp>
        <p:nvGrpSpPr>
          <p:cNvPr id="34" name="Group 5"/>
          <p:cNvGrpSpPr/>
          <p:nvPr/>
        </p:nvGrpSpPr>
        <p:grpSpPr bwMode="auto">
          <a:xfrm>
            <a:off x="3431532" y="2560578"/>
            <a:ext cx="2292350" cy="1428750"/>
            <a:chOff x="0" y="0"/>
            <a:chExt cx="3610" cy="2250"/>
          </a:xfrm>
        </p:grpSpPr>
        <p:grpSp>
          <p:nvGrpSpPr>
            <p:cNvPr id="35" name="Group 6"/>
            <p:cNvGrpSpPr/>
            <p:nvPr/>
          </p:nvGrpSpPr>
          <p:grpSpPr bwMode="auto">
            <a:xfrm>
              <a:off x="0" y="0"/>
              <a:ext cx="3610" cy="2250"/>
              <a:chOff x="0" y="0"/>
              <a:chExt cx="2986268" cy="1863523"/>
            </a:xfrm>
          </p:grpSpPr>
          <p:sp>
            <p:nvSpPr>
              <p:cNvPr id="37" name="任意多边形 8"/>
              <p:cNvSpPr/>
              <p:nvPr/>
            </p:nvSpPr>
            <p:spPr bwMode="auto">
              <a:xfrm>
                <a:off x="0" y="1174409"/>
                <a:ext cx="2986268" cy="689114"/>
              </a:xfrm>
              <a:custGeom>
                <a:avLst/>
                <a:gdLst>
                  <a:gd name="T0" fmla="*/ 0 w 2963119"/>
                  <a:gd name="T1" fmla="*/ 0 h 689114"/>
                  <a:gd name="T2" fmla="*/ 2963119 w 2963119"/>
                  <a:gd name="T3" fmla="*/ 52507 h 689114"/>
                  <a:gd name="T4" fmla="*/ 2905245 w 2963119"/>
                  <a:gd name="T5" fmla="*/ 689114 h 689114"/>
                  <a:gd name="T6" fmla="*/ 69448 w 2963119"/>
                  <a:gd name="T7" fmla="*/ 665965 h 689114"/>
                  <a:gd name="T8" fmla="*/ 0 w 2963119"/>
                  <a:gd name="T9" fmla="*/ 0 h 689114"/>
                </a:gdLst>
                <a:ahLst/>
                <a:cxnLst>
                  <a:cxn ang="0">
                    <a:pos x="T0" y="T1"/>
                  </a:cxn>
                  <a:cxn ang="0">
                    <a:pos x="T2" y="T3"/>
                  </a:cxn>
                  <a:cxn ang="0">
                    <a:pos x="T4" y="T5"/>
                  </a:cxn>
                  <a:cxn ang="0">
                    <a:pos x="T6" y="T7"/>
                  </a:cxn>
                  <a:cxn ang="0">
                    <a:pos x="T8" y="T9"/>
                  </a:cxn>
                </a:cxnLst>
                <a:rect l="0" t="0" r="r" b="b"/>
                <a:pathLst>
                  <a:path w="2963119" h="689114">
                    <a:moveTo>
                      <a:pt x="0" y="0"/>
                    </a:moveTo>
                    <a:lnTo>
                      <a:pt x="2963119" y="52507"/>
                    </a:lnTo>
                    <a:lnTo>
                      <a:pt x="2905245" y="689114"/>
                    </a:lnTo>
                    <a:lnTo>
                      <a:pt x="69448" y="665965"/>
                    </a:lnTo>
                    <a:lnTo>
                      <a:pt x="0" y="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8" name="任意多边形 9"/>
              <p:cNvSpPr/>
              <p:nvPr/>
            </p:nvSpPr>
            <p:spPr bwMode="auto">
              <a:xfrm>
                <a:off x="0" y="0"/>
                <a:ext cx="2986268" cy="1226917"/>
              </a:xfrm>
              <a:custGeom>
                <a:avLst/>
                <a:gdLst>
                  <a:gd name="T0" fmla="*/ 2986268 w 2986268"/>
                  <a:gd name="T1" fmla="*/ 1226917 h 1226917"/>
                  <a:gd name="T2" fmla="*/ 2777924 w 2986268"/>
                  <a:gd name="T3" fmla="*/ 34724 h 1226917"/>
                  <a:gd name="T4" fmla="*/ 266217 w 2986268"/>
                  <a:gd name="T5" fmla="*/ 0 h 1226917"/>
                  <a:gd name="T6" fmla="*/ 0 w 2986268"/>
                  <a:gd name="T7" fmla="*/ 1169043 h 1226917"/>
                  <a:gd name="T8" fmla="*/ 2986268 w 2986268"/>
                  <a:gd name="T9" fmla="*/ 1226917 h 1226917"/>
                </a:gdLst>
                <a:ahLst/>
                <a:cxnLst>
                  <a:cxn ang="0">
                    <a:pos x="T0" y="T1"/>
                  </a:cxn>
                  <a:cxn ang="0">
                    <a:pos x="T2" y="T3"/>
                  </a:cxn>
                  <a:cxn ang="0">
                    <a:pos x="T4" y="T5"/>
                  </a:cxn>
                  <a:cxn ang="0">
                    <a:pos x="T6" y="T7"/>
                  </a:cxn>
                  <a:cxn ang="0">
                    <a:pos x="T8" y="T9"/>
                  </a:cxn>
                </a:cxnLst>
                <a:rect l="0" t="0" r="r" b="b"/>
                <a:pathLst>
                  <a:path w="2986268" h="1226917">
                    <a:moveTo>
                      <a:pt x="2986268" y="1226917"/>
                    </a:moveTo>
                    <a:lnTo>
                      <a:pt x="2777924" y="34724"/>
                    </a:lnTo>
                    <a:lnTo>
                      <a:pt x="266217" y="0"/>
                    </a:lnTo>
                    <a:lnTo>
                      <a:pt x="0" y="1169043"/>
                    </a:lnTo>
                    <a:lnTo>
                      <a:pt x="2986268" y="1226917"/>
                    </a:lnTo>
                    <a:close/>
                  </a:path>
                </a:pathLst>
              </a:custGeom>
              <a:gradFill rotWithShape="1">
                <a:gsLst>
                  <a:gs pos="0">
                    <a:srgbClr val="119707"/>
                  </a:gs>
                  <a:gs pos="17999">
                    <a:srgbClr val="119707"/>
                  </a:gs>
                  <a:gs pos="67000">
                    <a:srgbClr val="8AD53F"/>
                  </a:gs>
                  <a:gs pos="100000">
                    <a:srgbClr val="BCEB6F"/>
                  </a:gs>
                </a:gsLst>
                <a:lin ang="540000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36" name="TextBox 11"/>
            <p:cNvSpPr txBox="1">
              <a:spLocks noChangeArrowheads="1"/>
            </p:cNvSpPr>
            <p:nvPr/>
          </p:nvSpPr>
          <p:spPr bwMode="auto">
            <a:xfrm flipH="1">
              <a:off x="563" y="1717"/>
              <a:ext cx="2292"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b="1">
                  <a:solidFill>
                    <a:srgbClr val="FFFFFF"/>
                  </a:solidFill>
                  <a:latin typeface="微软雅黑" panose="020B0503020204020204" pitchFamily="34" charset="-122"/>
                  <a:ea typeface="微软雅黑" panose="020B0503020204020204" pitchFamily="34" charset="-122"/>
                </a:rPr>
                <a:t>点击添加文本    </a:t>
              </a:r>
            </a:p>
          </p:txBody>
        </p:sp>
      </p:grpSp>
      <p:cxnSp>
        <p:nvCxnSpPr>
          <p:cNvPr id="42" name="直接连接符 4"/>
          <p:cNvCxnSpPr>
            <a:cxnSpLocks noChangeShapeType="1"/>
          </p:cNvCxnSpPr>
          <p:nvPr/>
        </p:nvCxnSpPr>
        <p:spPr bwMode="auto">
          <a:xfrm flipH="1">
            <a:off x="415283" y="2817753"/>
            <a:ext cx="3813175" cy="0"/>
          </a:xfrm>
          <a:prstGeom prst="line">
            <a:avLst/>
          </a:prstGeom>
          <a:noFill/>
          <a:ln w="6350" cmpd="sng">
            <a:solidFill>
              <a:srgbClr val="C73E0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直接连接符 5"/>
          <p:cNvCxnSpPr>
            <a:cxnSpLocks noChangeShapeType="1"/>
          </p:cNvCxnSpPr>
          <p:nvPr/>
        </p:nvCxnSpPr>
        <p:spPr bwMode="auto">
          <a:xfrm flipH="1">
            <a:off x="4618983" y="2279590"/>
            <a:ext cx="3902075" cy="0"/>
          </a:xfrm>
          <a:prstGeom prst="line">
            <a:avLst/>
          </a:prstGeom>
          <a:noFill/>
          <a:ln w="6350" cmpd="sng">
            <a:solidFill>
              <a:srgbClr val="BE124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直接连接符 6"/>
          <p:cNvCxnSpPr>
            <a:cxnSpLocks noChangeShapeType="1"/>
          </p:cNvCxnSpPr>
          <p:nvPr/>
        </p:nvCxnSpPr>
        <p:spPr bwMode="auto">
          <a:xfrm flipH="1">
            <a:off x="4618983" y="3654365"/>
            <a:ext cx="3902075" cy="0"/>
          </a:xfrm>
          <a:prstGeom prst="line">
            <a:avLst/>
          </a:prstGeom>
          <a:noFill/>
          <a:ln w="6350" cmpd="sng">
            <a:solidFill>
              <a:srgbClr val="11970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TextBox 11"/>
          <p:cNvSpPr txBox="1">
            <a:spLocks noChangeArrowheads="1"/>
          </p:cNvSpPr>
          <p:nvPr/>
        </p:nvSpPr>
        <p:spPr bwMode="auto">
          <a:xfrm flipH="1">
            <a:off x="443858" y="2211328"/>
            <a:ext cx="11461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200">
                <a:latin typeface="微软雅黑" panose="020B0503020204020204" pitchFamily="34" charset="-122"/>
                <a:ea typeface="微软雅黑" panose="020B0503020204020204" pitchFamily="34" charset="-122"/>
              </a:rPr>
              <a:t>点击添加文本    </a:t>
            </a:r>
          </a:p>
          <a:p>
            <a:r>
              <a:rPr lang="zh-CN" altLang="en-US" sz="1200">
                <a:latin typeface="微软雅黑" panose="020B0503020204020204" pitchFamily="34" charset="-122"/>
                <a:ea typeface="微软雅黑" panose="020B0503020204020204" pitchFamily="34" charset="-122"/>
              </a:rPr>
              <a:t>点击添加文本</a:t>
            </a:r>
          </a:p>
        </p:txBody>
      </p:sp>
      <p:sp>
        <p:nvSpPr>
          <p:cNvPr id="46" name="TextBox 11"/>
          <p:cNvSpPr txBox="1">
            <a:spLocks noChangeArrowheads="1"/>
          </p:cNvSpPr>
          <p:nvPr/>
        </p:nvSpPr>
        <p:spPr bwMode="auto">
          <a:xfrm flipH="1">
            <a:off x="443858" y="1808104"/>
            <a:ext cx="145732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b="1">
                <a:latin typeface="微软雅黑" panose="020B0503020204020204" pitchFamily="34" charset="-122"/>
                <a:ea typeface="微软雅黑" panose="020B0503020204020204" pitchFamily="34" charset="-122"/>
              </a:rPr>
              <a:t>点击添加文本    </a:t>
            </a:r>
          </a:p>
        </p:txBody>
      </p:sp>
      <p:sp>
        <p:nvSpPr>
          <p:cNvPr id="47" name="TextBox 11"/>
          <p:cNvSpPr txBox="1">
            <a:spLocks noChangeArrowheads="1"/>
          </p:cNvSpPr>
          <p:nvPr/>
        </p:nvSpPr>
        <p:spPr bwMode="auto">
          <a:xfrm flipH="1">
            <a:off x="7230421" y="1708090"/>
            <a:ext cx="11461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200">
                <a:latin typeface="微软雅黑" panose="020B0503020204020204" pitchFamily="34" charset="-122"/>
                <a:ea typeface="微软雅黑" panose="020B0503020204020204" pitchFamily="34" charset="-122"/>
              </a:rPr>
              <a:t>点击添加文本    </a:t>
            </a:r>
          </a:p>
          <a:p>
            <a:pPr algn="r"/>
            <a:r>
              <a:rPr lang="zh-CN" altLang="en-US" sz="1200">
                <a:latin typeface="微软雅黑" panose="020B0503020204020204" pitchFamily="34" charset="-122"/>
                <a:ea typeface="微软雅黑" panose="020B0503020204020204" pitchFamily="34" charset="-122"/>
              </a:rPr>
              <a:t>点击添加文本</a:t>
            </a:r>
          </a:p>
        </p:txBody>
      </p:sp>
      <p:sp>
        <p:nvSpPr>
          <p:cNvPr id="74" name="TextBox 11"/>
          <p:cNvSpPr txBox="1">
            <a:spLocks noChangeArrowheads="1"/>
          </p:cNvSpPr>
          <p:nvPr/>
        </p:nvSpPr>
        <p:spPr bwMode="auto">
          <a:xfrm flipH="1">
            <a:off x="6920857" y="1303279"/>
            <a:ext cx="145573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b="1">
                <a:latin typeface="微软雅黑" panose="020B0503020204020204" pitchFamily="34" charset="-122"/>
                <a:ea typeface="微软雅黑" panose="020B0503020204020204" pitchFamily="34" charset="-122"/>
              </a:rPr>
              <a:t>点击添加文本    </a:t>
            </a:r>
          </a:p>
        </p:txBody>
      </p:sp>
      <p:sp>
        <p:nvSpPr>
          <p:cNvPr id="75" name="TextBox 11"/>
          <p:cNvSpPr txBox="1">
            <a:spLocks noChangeArrowheads="1"/>
          </p:cNvSpPr>
          <p:nvPr/>
        </p:nvSpPr>
        <p:spPr bwMode="auto">
          <a:xfrm flipH="1">
            <a:off x="7230421" y="3078103"/>
            <a:ext cx="11461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200">
                <a:latin typeface="微软雅黑" panose="020B0503020204020204" pitchFamily="34" charset="-122"/>
                <a:ea typeface="微软雅黑" panose="020B0503020204020204" pitchFamily="34" charset="-122"/>
              </a:rPr>
              <a:t>点击添加文本    </a:t>
            </a:r>
          </a:p>
          <a:p>
            <a:pPr algn="r"/>
            <a:r>
              <a:rPr lang="zh-CN" altLang="en-US" sz="1200">
                <a:latin typeface="微软雅黑" panose="020B0503020204020204" pitchFamily="34" charset="-122"/>
                <a:ea typeface="微软雅黑" panose="020B0503020204020204" pitchFamily="34" charset="-122"/>
              </a:rPr>
              <a:t>点击添加文本</a:t>
            </a:r>
          </a:p>
        </p:txBody>
      </p:sp>
      <p:sp>
        <p:nvSpPr>
          <p:cNvPr id="76" name="TextBox 11"/>
          <p:cNvSpPr txBox="1">
            <a:spLocks noChangeArrowheads="1"/>
          </p:cNvSpPr>
          <p:nvPr/>
        </p:nvSpPr>
        <p:spPr bwMode="auto">
          <a:xfrm flipH="1">
            <a:off x="6920857" y="2674879"/>
            <a:ext cx="1455738"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b="1">
                <a:latin typeface="微软雅黑" panose="020B0503020204020204" pitchFamily="34" charset="-122"/>
                <a:ea typeface="微软雅黑" panose="020B0503020204020204" pitchFamily="34" charset="-122"/>
              </a:rPr>
              <a:t>点击添加文本    </a:t>
            </a:r>
          </a:p>
        </p:txBody>
      </p:sp>
      <p:grpSp>
        <p:nvGrpSpPr>
          <p:cNvPr id="77" name="Group 19"/>
          <p:cNvGrpSpPr/>
          <p:nvPr/>
        </p:nvGrpSpPr>
        <p:grpSpPr bwMode="auto">
          <a:xfrm>
            <a:off x="3347396" y="2101790"/>
            <a:ext cx="2460625" cy="1631950"/>
            <a:chOff x="0" y="0"/>
            <a:chExt cx="3874" cy="2570"/>
          </a:xfrm>
        </p:grpSpPr>
        <p:grpSp>
          <p:nvGrpSpPr>
            <p:cNvPr id="78" name="Group 20"/>
            <p:cNvGrpSpPr/>
            <p:nvPr/>
          </p:nvGrpSpPr>
          <p:grpSpPr bwMode="auto">
            <a:xfrm>
              <a:off x="0" y="0"/>
              <a:ext cx="3875" cy="2570"/>
              <a:chOff x="0" y="0"/>
              <a:chExt cx="3206187" cy="2126517"/>
            </a:xfrm>
          </p:grpSpPr>
          <p:sp>
            <p:nvSpPr>
              <p:cNvPr id="80" name="任意多边形 11"/>
              <p:cNvSpPr/>
              <p:nvPr/>
            </p:nvSpPr>
            <p:spPr bwMode="auto">
              <a:xfrm>
                <a:off x="0" y="842566"/>
                <a:ext cx="2835797" cy="1273215"/>
              </a:xfrm>
              <a:custGeom>
                <a:avLst/>
                <a:gdLst>
                  <a:gd name="T0" fmla="*/ 0 w 2835797"/>
                  <a:gd name="T1" fmla="*/ 0 h 1273215"/>
                  <a:gd name="T2" fmla="*/ 2835797 w 2835797"/>
                  <a:gd name="T3" fmla="*/ 544010 h 1273215"/>
                  <a:gd name="T4" fmla="*/ 2766349 w 2835797"/>
                  <a:gd name="T5" fmla="*/ 1273215 h 1273215"/>
                  <a:gd name="T6" fmla="*/ 11575 w 2835797"/>
                  <a:gd name="T7" fmla="*/ 706056 h 1273215"/>
                  <a:gd name="T8" fmla="*/ 0 w 2835797"/>
                  <a:gd name="T9" fmla="*/ 0 h 1273215"/>
                </a:gdLst>
                <a:ahLst/>
                <a:cxnLst>
                  <a:cxn ang="0">
                    <a:pos x="T0" y="T1"/>
                  </a:cxn>
                  <a:cxn ang="0">
                    <a:pos x="T2" y="T3"/>
                  </a:cxn>
                  <a:cxn ang="0">
                    <a:pos x="T4" y="T5"/>
                  </a:cxn>
                  <a:cxn ang="0">
                    <a:pos x="T6" y="T7"/>
                  </a:cxn>
                  <a:cxn ang="0">
                    <a:pos x="T8" y="T9"/>
                  </a:cxn>
                </a:cxnLst>
                <a:rect l="0" t="0" r="r" b="b"/>
                <a:pathLst>
                  <a:path w="2835797" h="1273215">
                    <a:moveTo>
                      <a:pt x="0" y="0"/>
                    </a:moveTo>
                    <a:lnTo>
                      <a:pt x="2835797" y="544010"/>
                    </a:lnTo>
                    <a:lnTo>
                      <a:pt x="2766349" y="1273215"/>
                    </a:lnTo>
                    <a:lnTo>
                      <a:pt x="11575" y="706056"/>
                    </a:lnTo>
                    <a:lnTo>
                      <a:pt x="0" y="0"/>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81" name="任意多边形 12"/>
              <p:cNvSpPr/>
              <p:nvPr/>
            </p:nvSpPr>
            <p:spPr bwMode="auto">
              <a:xfrm>
                <a:off x="2771718" y="356429"/>
                <a:ext cx="434469" cy="1770088"/>
              </a:xfrm>
              <a:custGeom>
                <a:avLst/>
                <a:gdLst>
                  <a:gd name="T0" fmla="*/ 64080 w 434470"/>
                  <a:gd name="T1" fmla="*/ 1018573 h 1770087"/>
                  <a:gd name="T2" fmla="*/ 0 w 434470"/>
                  <a:gd name="T3" fmla="*/ 1770087 h 1770087"/>
                  <a:gd name="T4" fmla="*/ 399746 w 434470"/>
                  <a:gd name="T5" fmla="*/ 451413 h 1770087"/>
                  <a:gd name="T6" fmla="*/ 434470 w 434470"/>
                  <a:gd name="T7" fmla="*/ 0 h 1770087"/>
                  <a:gd name="T8" fmla="*/ 64080 w 434470"/>
                  <a:gd name="T9" fmla="*/ 1018573 h 1770087"/>
                </a:gdLst>
                <a:ahLst/>
                <a:cxnLst>
                  <a:cxn ang="0">
                    <a:pos x="T0" y="T1"/>
                  </a:cxn>
                  <a:cxn ang="0">
                    <a:pos x="T2" y="T3"/>
                  </a:cxn>
                  <a:cxn ang="0">
                    <a:pos x="T4" y="T5"/>
                  </a:cxn>
                  <a:cxn ang="0">
                    <a:pos x="T6" y="T7"/>
                  </a:cxn>
                  <a:cxn ang="0">
                    <a:pos x="T8" y="T9"/>
                  </a:cxn>
                </a:cxnLst>
                <a:rect l="0" t="0" r="r" b="b"/>
                <a:pathLst>
                  <a:path w="434470" h="1770087">
                    <a:moveTo>
                      <a:pt x="64080" y="1018573"/>
                    </a:moveTo>
                    <a:lnTo>
                      <a:pt x="0" y="1770087"/>
                    </a:lnTo>
                    <a:lnTo>
                      <a:pt x="399746" y="451413"/>
                    </a:lnTo>
                    <a:lnTo>
                      <a:pt x="434470" y="0"/>
                    </a:lnTo>
                    <a:lnTo>
                      <a:pt x="64080" y="1018573"/>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82" name="任意多边形 13"/>
              <p:cNvSpPr/>
              <p:nvPr/>
            </p:nvSpPr>
            <p:spPr bwMode="auto">
              <a:xfrm>
                <a:off x="0" y="0"/>
                <a:ext cx="3206187" cy="1409726"/>
              </a:xfrm>
              <a:custGeom>
                <a:avLst/>
                <a:gdLst>
                  <a:gd name="T0" fmla="*/ 3206187 w 3206187"/>
                  <a:gd name="T1" fmla="*/ 368004 h 1409726"/>
                  <a:gd name="T2" fmla="*/ 2835797 w 3206187"/>
                  <a:gd name="T3" fmla="*/ 1409726 h 1409726"/>
                  <a:gd name="T4" fmla="*/ 0 w 3206187"/>
                  <a:gd name="T5" fmla="*/ 854141 h 1409726"/>
                  <a:gd name="T6" fmla="*/ 671685 w 3206187"/>
                  <a:gd name="T7" fmla="*/ 0 h 1409726"/>
                  <a:gd name="T8" fmla="*/ 3206187 w 3206187"/>
                  <a:gd name="T9" fmla="*/ 368004 h 1409726"/>
                </a:gdLst>
                <a:ahLst/>
                <a:cxnLst>
                  <a:cxn ang="0">
                    <a:pos x="T0" y="T1"/>
                  </a:cxn>
                  <a:cxn ang="0">
                    <a:pos x="T2" y="T3"/>
                  </a:cxn>
                  <a:cxn ang="0">
                    <a:pos x="T4" y="T5"/>
                  </a:cxn>
                  <a:cxn ang="0">
                    <a:pos x="T6" y="T7"/>
                  </a:cxn>
                  <a:cxn ang="0">
                    <a:pos x="T8" y="T9"/>
                  </a:cxn>
                </a:cxnLst>
                <a:rect l="0" t="0" r="r" b="b"/>
                <a:pathLst>
                  <a:path w="3206187" h="1409726">
                    <a:moveTo>
                      <a:pt x="3206187" y="368004"/>
                    </a:moveTo>
                    <a:lnTo>
                      <a:pt x="2835797" y="1409726"/>
                    </a:lnTo>
                    <a:lnTo>
                      <a:pt x="0" y="854141"/>
                    </a:lnTo>
                    <a:lnTo>
                      <a:pt x="671685" y="0"/>
                    </a:lnTo>
                    <a:lnTo>
                      <a:pt x="3206187" y="368004"/>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79" name="TextBox 11"/>
            <p:cNvSpPr txBox="1">
              <a:spLocks noChangeArrowheads="1"/>
            </p:cNvSpPr>
            <p:nvPr/>
          </p:nvSpPr>
          <p:spPr bwMode="auto">
            <a:xfrm flipH="1">
              <a:off x="695" y="1615"/>
              <a:ext cx="2292"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b="1">
                  <a:solidFill>
                    <a:srgbClr val="FFFFFF"/>
                  </a:solidFill>
                  <a:latin typeface="微软雅黑" panose="020B0503020204020204" pitchFamily="34" charset="-122"/>
                  <a:ea typeface="微软雅黑" panose="020B0503020204020204" pitchFamily="34" charset="-122"/>
                </a:rPr>
                <a:t>点击添加文本    </a:t>
              </a:r>
            </a:p>
          </p:txBody>
        </p:sp>
      </p:grpSp>
      <p:grpSp>
        <p:nvGrpSpPr>
          <p:cNvPr id="83" name="Group 25"/>
          <p:cNvGrpSpPr/>
          <p:nvPr/>
        </p:nvGrpSpPr>
        <p:grpSpPr bwMode="auto">
          <a:xfrm>
            <a:off x="3339457" y="1455679"/>
            <a:ext cx="2814638" cy="1711325"/>
            <a:chOff x="0" y="0"/>
            <a:chExt cx="4432" cy="2696"/>
          </a:xfrm>
        </p:grpSpPr>
        <p:grpSp>
          <p:nvGrpSpPr>
            <p:cNvPr id="84" name="Group 26"/>
            <p:cNvGrpSpPr/>
            <p:nvPr/>
          </p:nvGrpSpPr>
          <p:grpSpPr bwMode="auto">
            <a:xfrm>
              <a:off x="0" y="0"/>
              <a:ext cx="4432" cy="2697"/>
              <a:chOff x="0" y="0"/>
              <a:chExt cx="3667494" cy="2233915"/>
            </a:xfrm>
          </p:grpSpPr>
          <p:sp>
            <p:nvSpPr>
              <p:cNvPr id="86" name="任意多边形 15"/>
              <p:cNvSpPr/>
              <p:nvPr/>
            </p:nvSpPr>
            <p:spPr bwMode="auto">
              <a:xfrm>
                <a:off x="1514605" y="696164"/>
                <a:ext cx="2146684" cy="1537751"/>
              </a:xfrm>
              <a:custGeom>
                <a:avLst/>
                <a:gdLst>
                  <a:gd name="T0" fmla="*/ 23150 w 2158226"/>
                  <a:gd name="T1" fmla="*/ 692800 h 1537752"/>
                  <a:gd name="T2" fmla="*/ 0 w 2158226"/>
                  <a:gd name="T3" fmla="*/ 1537752 h 1537752"/>
                  <a:gd name="T4" fmla="*/ 2118167 w 2158226"/>
                  <a:gd name="T5" fmla="*/ 681226 h 1537752"/>
                  <a:gd name="T6" fmla="*/ 2158226 w 2158226"/>
                  <a:gd name="T7" fmla="*/ 0 h 1537752"/>
                  <a:gd name="T8" fmla="*/ 23150 w 2158226"/>
                  <a:gd name="T9" fmla="*/ 692800 h 1537752"/>
                </a:gdLst>
                <a:ahLst/>
                <a:cxnLst>
                  <a:cxn ang="0">
                    <a:pos x="T0" y="T1"/>
                  </a:cxn>
                  <a:cxn ang="0">
                    <a:pos x="T2" y="T3"/>
                  </a:cxn>
                  <a:cxn ang="0">
                    <a:pos x="T4" y="T5"/>
                  </a:cxn>
                  <a:cxn ang="0">
                    <a:pos x="T6" y="T7"/>
                  </a:cxn>
                  <a:cxn ang="0">
                    <a:pos x="T8" y="T9"/>
                  </a:cxn>
                </a:cxnLst>
                <a:rect l="0" t="0" r="r" b="b"/>
                <a:pathLst>
                  <a:path w="2158226" h="1537752">
                    <a:moveTo>
                      <a:pt x="23150" y="692800"/>
                    </a:moveTo>
                    <a:lnTo>
                      <a:pt x="0" y="1537752"/>
                    </a:lnTo>
                    <a:lnTo>
                      <a:pt x="2118167" y="681226"/>
                    </a:lnTo>
                    <a:lnTo>
                      <a:pt x="2158226" y="0"/>
                    </a:lnTo>
                    <a:lnTo>
                      <a:pt x="23150" y="69280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87" name="任意多边形 16"/>
              <p:cNvSpPr/>
              <p:nvPr/>
            </p:nvSpPr>
            <p:spPr bwMode="auto">
              <a:xfrm>
                <a:off x="6206" y="0"/>
                <a:ext cx="3661288" cy="1400537"/>
              </a:xfrm>
              <a:custGeom>
                <a:avLst/>
                <a:gdLst>
                  <a:gd name="T0" fmla="*/ 1519972 w 3661288"/>
                  <a:gd name="T1" fmla="*/ 1400537 h 1400537"/>
                  <a:gd name="T2" fmla="*/ 3661288 w 3661288"/>
                  <a:gd name="T3" fmla="*/ 694481 h 1400537"/>
                  <a:gd name="T4" fmla="*/ 1948235 w 3661288"/>
                  <a:gd name="T5" fmla="*/ 0 h 1400537"/>
                  <a:gd name="T6" fmla="*/ 0 w 3661288"/>
                  <a:gd name="T7" fmla="*/ 520862 h 1400537"/>
                  <a:gd name="T8" fmla="*/ 1519972 w 3661288"/>
                  <a:gd name="T9" fmla="*/ 1400537 h 1400537"/>
                </a:gdLst>
                <a:ahLst/>
                <a:cxnLst>
                  <a:cxn ang="0">
                    <a:pos x="T0" y="T1"/>
                  </a:cxn>
                  <a:cxn ang="0">
                    <a:pos x="T2" y="T3"/>
                  </a:cxn>
                  <a:cxn ang="0">
                    <a:pos x="T4" y="T5"/>
                  </a:cxn>
                  <a:cxn ang="0">
                    <a:pos x="T6" y="T7"/>
                  </a:cxn>
                  <a:cxn ang="0">
                    <a:pos x="T8" y="T9"/>
                  </a:cxn>
                </a:cxnLst>
                <a:rect l="0" t="0" r="r" b="b"/>
                <a:pathLst>
                  <a:path w="3661288" h="1400537">
                    <a:moveTo>
                      <a:pt x="1519972" y="1400537"/>
                    </a:moveTo>
                    <a:lnTo>
                      <a:pt x="3661288" y="694481"/>
                    </a:lnTo>
                    <a:lnTo>
                      <a:pt x="1948235" y="0"/>
                    </a:lnTo>
                    <a:lnTo>
                      <a:pt x="0" y="520862"/>
                    </a:lnTo>
                    <a:lnTo>
                      <a:pt x="1519972" y="1400537"/>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88" name="任意多边形 17"/>
              <p:cNvSpPr/>
              <p:nvPr/>
            </p:nvSpPr>
            <p:spPr bwMode="auto">
              <a:xfrm>
                <a:off x="0" y="516334"/>
                <a:ext cx="1532388" cy="1717580"/>
              </a:xfrm>
              <a:custGeom>
                <a:avLst/>
                <a:gdLst>
                  <a:gd name="T0" fmla="*/ 0 w 1532387"/>
                  <a:gd name="T1" fmla="*/ 0 h 1717580"/>
                  <a:gd name="T2" fmla="*/ 21470 w 1532387"/>
                  <a:gd name="T3" fmla="*/ 652709 h 1717580"/>
                  <a:gd name="T4" fmla="*/ 1526179 w 1532387"/>
                  <a:gd name="T5" fmla="*/ 1717580 h 1717580"/>
                  <a:gd name="T6" fmla="*/ 1532387 w 1532387"/>
                  <a:gd name="T7" fmla="*/ 891250 h 1717580"/>
                  <a:gd name="T8" fmla="*/ 0 w 1532387"/>
                  <a:gd name="T9" fmla="*/ 0 h 1717580"/>
                </a:gdLst>
                <a:ahLst/>
                <a:cxnLst>
                  <a:cxn ang="0">
                    <a:pos x="T0" y="T1"/>
                  </a:cxn>
                  <a:cxn ang="0">
                    <a:pos x="T2" y="T3"/>
                  </a:cxn>
                  <a:cxn ang="0">
                    <a:pos x="T4" y="T5"/>
                  </a:cxn>
                  <a:cxn ang="0">
                    <a:pos x="T6" y="T7"/>
                  </a:cxn>
                  <a:cxn ang="0">
                    <a:pos x="T8" y="T9"/>
                  </a:cxn>
                </a:cxnLst>
                <a:rect l="0" t="0" r="r" b="b"/>
                <a:pathLst>
                  <a:path w="1532387" h="1717580">
                    <a:moveTo>
                      <a:pt x="0" y="0"/>
                    </a:moveTo>
                    <a:lnTo>
                      <a:pt x="21470" y="652709"/>
                    </a:lnTo>
                    <a:lnTo>
                      <a:pt x="1526179" y="1717580"/>
                    </a:lnTo>
                    <a:cubicBezTo>
                      <a:pt x="1528248" y="1442137"/>
                      <a:pt x="1530318" y="1166693"/>
                      <a:pt x="1532387" y="891250"/>
                    </a:cubicBezTo>
                    <a:lnTo>
                      <a:pt x="0"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85" name="TextBox 11"/>
            <p:cNvSpPr txBox="1">
              <a:spLocks noChangeArrowheads="1"/>
            </p:cNvSpPr>
            <p:nvPr/>
          </p:nvSpPr>
          <p:spPr bwMode="auto">
            <a:xfrm flipH="1">
              <a:off x="745" y="490"/>
              <a:ext cx="2295" cy="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b="1">
                  <a:solidFill>
                    <a:srgbClr val="FFFFFF"/>
                  </a:solidFill>
                  <a:latin typeface="微软雅黑" panose="020B0503020204020204" pitchFamily="34" charset="-122"/>
                  <a:ea typeface="微软雅黑" panose="020B0503020204020204" pitchFamily="34" charset="-122"/>
                </a:rPr>
                <a:t>点击添加文本    </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slide(fromBottom)">
                                      <p:cBhvr>
                                        <p:cTn id="11" dur="500"/>
                                        <p:tgtEl>
                                          <p:spTgt spid="34"/>
                                        </p:tgtEl>
                                      </p:cBhvr>
                                    </p:animEffect>
                                  </p:childTnLst>
                                </p:cTn>
                              </p:par>
                            </p:childTnLst>
                          </p:cTn>
                        </p:par>
                        <p:par>
                          <p:cTn id="12" fill="hold">
                            <p:stCondLst>
                              <p:cond delay="2500"/>
                            </p:stCondLst>
                            <p:childTnLst>
                              <p:par>
                                <p:cTn id="13" presetID="12" presetClass="entr" presetSubtype="4"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lide(fromBottom)">
                                      <p:cBhvr>
                                        <p:cTn id="15" dur="500"/>
                                        <p:tgtEl>
                                          <p:spTgt spid="77"/>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slide(fromBottom)">
                                      <p:cBhvr>
                                        <p:cTn id="19" dur="500"/>
                                        <p:tgtEl>
                                          <p:spTgt spid="83"/>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lide(fromBottom)">
                                      <p:cBhvr>
                                        <p:cTn id="27" dur="500"/>
                                        <p:tgtEl>
                                          <p:spTgt spid="45"/>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lide(fromBottom)">
                                      <p:cBhvr>
                                        <p:cTn id="31" dur="500"/>
                                        <p:tgtEl>
                                          <p:spTgt spid="46"/>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5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par>
                          <p:cTn id="40" fill="hold">
                            <p:stCondLst>
                              <p:cond delay="60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7000"/>
                            </p:stCondLst>
                            <p:childTnLst>
                              <p:par>
                                <p:cTn id="49" presetID="1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slide(fromBottom)">
                                      <p:cBhvr>
                                        <p:cTn id="51" dur="500"/>
                                        <p:tgtEl>
                                          <p:spTgt spid="75"/>
                                        </p:tgtEl>
                                      </p:cBhvr>
                                    </p:animEffect>
                                  </p:childTnLst>
                                </p:cTn>
                              </p:par>
                            </p:childTnLst>
                          </p:cTn>
                        </p:par>
                        <p:par>
                          <p:cTn id="52" fill="hold">
                            <p:stCondLst>
                              <p:cond delay="7500"/>
                            </p:stCondLst>
                            <p:childTnLst>
                              <p:par>
                                <p:cTn id="53" presetID="12" presetClass="entr" presetSubtype="4"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slide(fromBottom)">
                                      <p:cBhvr>
                                        <p:cTn id="5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74" grpId="0" bldLvl="0" autoUpdateAnimBg="0"/>
      <p:bldP spid="75" grpId="0" bldLvl="0" autoUpdateAnimBg="0"/>
      <p:bldP spid="76"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928216" y="618554"/>
            <a:ext cx="3787803" cy="4104456"/>
          </a:xfrm>
          <a:prstGeom prst="rect">
            <a:avLst/>
          </a:prstGeom>
        </p:spPr>
      </p:pic>
      <p:sp>
        <p:nvSpPr>
          <p:cNvPr id="3" name="矩形 2"/>
          <p:cNvSpPr/>
          <p:nvPr/>
        </p:nvSpPr>
        <p:spPr>
          <a:xfrm>
            <a:off x="5541586" y="2647781"/>
            <a:ext cx="1826141" cy="338554"/>
          </a:xfrm>
          <a:prstGeom prst="rect">
            <a:avLst/>
          </a:prstGeom>
        </p:spPr>
        <p:txBody>
          <a:bodyPr wrap="none">
            <a:spAutoFit/>
          </a:bodyPr>
          <a:lstStyle/>
          <a:p>
            <a:r>
              <a:rPr lang="zh-CN" altLang="en-US" sz="1600" dirty="0">
                <a:latin typeface="+mn-ea"/>
              </a:rPr>
              <a:t>点击输入文本信息</a:t>
            </a:r>
          </a:p>
        </p:txBody>
      </p:sp>
      <p:cxnSp>
        <p:nvCxnSpPr>
          <p:cNvPr id="4" name="直接连接符 3"/>
          <p:cNvCxnSpPr/>
          <p:nvPr/>
        </p:nvCxnSpPr>
        <p:spPr>
          <a:xfrm>
            <a:off x="5170867" y="3039382"/>
            <a:ext cx="26245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099426" y="3151838"/>
            <a:ext cx="2928958" cy="646331"/>
          </a:xfrm>
          <a:prstGeom prst="rect">
            <a:avLst/>
          </a:prstGeom>
        </p:spPr>
        <p:txBody>
          <a:bodyPr wrap="square">
            <a:spAutoFit/>
          </a:bodyPr>
          <a:lstStyle/>
          <a:p>
            <a:r>
              <a:rPr lang="zh-CN" altLang="en-US" sz="1200" kern="0" dirty="0">
                <a:solidFill>
                  <a:schemeClr val="tx1">
                    <a:lumMod val="75000"/>
                    <a:lumOff val="25000"/>
                  </a:schemeClr>
                </a:solidFill>
                <a:latin typeface="+mn-ea"/>
              </a:rPr>
              <a:t>您的内容打在这里或者通过复制您的文本后在此框中选择粘贴您的内容打在这里或者通过复制您的文本后在此框中</a:t>
            </a:r>
            <a:endParaRPr lang="zh-CN" altLang="en-US" sz="1200" dirty="0">
              <a:latin typeface="+mn-ea"/>
            </a:endParaRPr>
          </a:p>
        </p:txBody>
      </p:sp>
      <p:pic>
        <p:nvPicPr>
          <p:cNvPr id="6" name="Picture 32" descr="06_icon"/>
          <p:cNvPicPr>
            <a:picLocks noChangeAspect="1" noChangeArrowheads="1"/>
          </p:cNvPicPr>
          <p:nvPr/>
        </p:nvPicPr>
        <p:blipFill>
          <a:blip r:embed="rId3"/>
          <a:srcRect/>
          <a:stretch>
            <a:fillRect/>
          </a:stretch>
        </p:blipFill>
        <p:spPr bwMode="auto">
          <a:xfrm>
            <a:off x="5168405" y="2575773"/>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344959" y="807943"/>
            <a:ext cx="945948" cy="945949"/>
            <a:chOff x="2344959" y="1093691"/>
            <a:chExt cx="945948" cy="945949"/>
          </a:xfrm>
        </p:grpSpPr>
        <p:pic>
          <p:nvPicPr>
            <p:cNvPr id="8" name="图片 7"/>
            <p:cNvPicPr>
              <a:picLocks noChangeAspect="1"/>
            </p:cNvPicPr>
            <p:nvPr/>
          </p:nvPicPr>
          <p:blipFill>
            <a:blip r:embed="rId4" cstate="screen"/>
            <a:stretch>
              <a:fillRect/>
            </a:stretch>
          </p:blipFill>
          <p:spPr>
            <a:xfrm>
              <a:off x="2344959" y="1093691"/>
              <a:ext cx="945948" cy="945949"/>
            </a:xfrm>
            <a:prstGeom prst="rect">
              <a:avLst/>
            </a:prstGeom>
          </p:spPr>
        </p:pic>
        <p:sp>
          <p:nvSpPr>
            <p:cNvPr id="9" name="TextBox 8"/>
            <p:cNvSpPr txBox="1"/>
            <p:nvPr/>
          </p:nvSpPr>
          <p:spPr>
            <a:xfrm>
              <a:off x="2485071" y="1266232"/>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sp>
        <p:nvSpPr>
          <p:cNvPr id="10" name="矩形 9"/>
          <p:cNvSpPr/>
          <p:nvPr/>
        </p:nvSpPr>
        <p:spPr>
          <a:xfrm>
            <a:off x="5541586" y="1321636"/>
            <a:ext cx="1826141" cy="338554"/>
          </a:xfrm>
          <a:prstGeom prst="rect">
            <a:avLst/>
          </a:prstGeom>
        </p:spPr>
        <p:txBody>
          <a:bodyPr wrap="none">
            <a:spAutoFit/>
          </a:bodyPr>
          <a:lstStyle/>
          <a:p>
            <a:r>
              <a:rPr lang="zh-CN" altLang="en-US" sz="1600" dirty="0">
                <a:latin typeface="+mn-ea"/>
              </a:rPr>
              <a:t>点击输入文本信息</a:t>
            </a:r>
          </a:p>
        </p:txBody>
      </p:sp>
      <p:cxnSp>
        <p:nvCxnSpPr>
          <p:cNvPr id="11" name="直接连接符 10"/>
          <p:cNvCxnSpPr/>
          <p:nvPr/>
        </p:nvCxnSpPr>
        <p:spPr>
          <a:xfrm>
            <a:off x="5170867" y="1713237"/>
            <a:ext cx="26245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099426" y="1783687"/>
            <a:ext cx="2928958" cy="646331"/>
          </a:xfrm>
          <a:prstGeom prst="rect">
            <a:avLst/>
          </a:prstGeom>
        </p:spPr>
        <p:txBody>
          <a:bodyPr wrap="square">
            <a:spAutoFit/>
          </a:bodyPr>
          <a:lstStyle/>
          <a:p>
            <a:r>
              <a:rPr lang="zh-CN" altLang="en-US" sz="1200" kern="0" dirty="0">
                <a:solidFill>
                  <a:schemeClr val="tx1">
                    <a:lumMod val="75000"/>
                    <a:lumOff val="25000"/>
                  </a:schemeClr>
                </a:solidFill>
                <a:latin typeface="+mn-ea"/>
              </a:rPr>
              <a:t>您的内容打在这里或者通过复制您的文本后在此框中选择粘贴您的内容打在这里或者通过复制您的文本后在此框中</a:t>
            </a:r>
            <a:endParaRPr lang="zh-CN" altLang="en-US" sz="1200" dirty="0">
              <a:latin typeface="+mn-ea"/>
            </a:endParaRPr>
          </a:p>
        </p:txBody>
      </p:sp>
      <p:pic>
        <p:nvPicPr>
          <p:cNvPr id="13" name="Picture 32" descr="06_icon"/>
          <p:cNvPicPr>
            <a:picLocks noChangeAspect="1" noChangeArrowheads="1"/>
          </p:cNvPicPr>
          <p:nvPr/>
        </p:nvPicPr>
        <p:blipFill>
          <a:blip r:embed="rId3"/>
          <a:srcRect/>
          <a:stretch>
            <a:fillRect/>
          </a:stretch>
        </p:blipFill>
        <p:spPr bwMode="auto">
          <a:xfrm>
            <a:off x="5168405" y="1249628"/>
            <a:ext cx="431089" cy="53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087970" y="2007394"/>
            <a:ext cx="945948" cy="945949"/>
            <a:chOff x="1087970" y="2293143"/>
            <a:chExt cx="945948" cy="945949"/>
          </a:xfrm>
        </p:grpSpPr>
        <p:pic>
          <p:nvPicPr>
            <p:cNvPr id="15" name="图片 14"/>
            <p:cNvPicPr>
              <a:picLocks noChangeAspect="1"/>
            </p:cNvPicPr>
            <p:nvPr/>
          </p:nvPicPr>
          <p:blipFill>
            <a:blip r:embed="rId5" cstate="screen"/>
            <a:stretch>
              <a:fillRect/>
            </a:stretch>
          </p:blipFill>
          <p:spPr>
            <a:xfrm>
              <a:off x="1087970" y="2293143"/>
              <a:ext cx="945948" cy="945949"/>
            </a:xfrm>
            <a:prstGeom prst="rect">
              <a:avLst/>
            </a:prstGeom>
          </p:spPr>
        </p:pic>
        <p:sp>
          <p:nvSpPr>
            <p:cNvPr id="16" name="TextBox 15"/>
            <p:cNvSpPr txBox="1"/>
            <p:nvPr/>
          </p:nvSpPr>
          <p:spPr>
            <a:xfrm>
              <a:off x="1237559" y="2442951"/>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17" name="组合 16"/>
          <p:cNvGrpSpPr/>
          <p:nvPr/>
        </p:nvGrpSpPr>
        <p:grpSpPr>
          <a:xfrm>
            <a:off x="3614119" y="2007394"/>
            <a:ext cx="945948" cy="945949"/>
            <a:chOff x="3614119" y="2293143"/>
            <a:chExt cx="945948" cy="945949"/>
          </a:xfrm>
        </p:grpSpPr>
        <p:pic>
          <p:nvPicPr>
            <p:cNvPr id="18" name="图片 17"/>
            <p:cNvPicPr>
              <a:picLocks noChangeAspect="1"/>
            </p:cNvPicPr>
            <p:nvPr/>
          </p:nvPicPr>
          <p:blipFill>
            <a:blip r:embed="rId6" cstate="screen"/>
            <a:stretch>
              <a:fillRect/>
            </a:stretch>
          </p:blipFill>
          <p:spPr>
            <a:xfrm>
              <a:off x="3614119" y="2293143"/>
              <a:ext cx="945948" cy="945949"/>
            </a:xfrm>
            <a:prstGeom prst="rect">
              <a:avLst/>
            </a:prstGeom>
          </p:spPr>
        </p:pic>
        <p:sp>
          <p:nvSpPr>
            <p:cNvPr id="19" name="TextBox 18"/>
            <p:cNvSpPr txBox="1"/>
            <p:nvPr/>
          </p:nvSpPr>
          <p:spPr>
            <a:xfrm>
              <a:off x="3763708" y="2442133"/>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20" name="组合 19"/>
          <p:cNvGrpSpPr/>
          <p:nvPr/>
        </p:nvGrpSpPr>
        <p:grpSpPr>
          <a:xfrm>
            <a:off x="2344959" y="3269975"/>
            <a:ext cx="945948" cy="945949"/>
            <a:chOff x="2344959" y="3555724"/>
            <a:chExt cx="945948" cy="945949"/>
          </a:xfrm>
        </p:grpSpPr>
        <p:pic>
          <p:nvPicPr>
            <p:cNvPr id="21" name="图片 20"/>
            <p:cNvPicPr>
              <a:picLocks noChangeAspect="1"/>
            </p:cNvPicPr>
            <p:nvPr/>
          </p:nvPicPr>
          <p:blipFill>
            <a:blip r:embed="rId7" cstate="screen"/>
            <a:stretch>
              <a:fillRect/>
            </a:stretch>
          </p:blipFill>
          <p:spPr>
            <a:xfrm>
              <a:off x="2344959" y="3555724"/>
              <a:ext cx="945948" cy="945949"/>
            </a:xfrm>
            <a:prstGeom prst="rect">
              <a:avLst/>
            </a:prstGeom>
          </p:spPr>
        </p:pic>
        <p:sp>
          <p:nvSpPr>
            <p:cNvPr id="22" name="TextBox 21"/>
            <p:cNvSpPr txBox="1"/>
            <p:nvPr/>
          </p:nvSpPr>
          <p:spPr>
            <a:xfrm>
              <a:off x="2498730" y="3705532"/>
              <a:ext cx="646769" cy="646331"/>
            </a:xfrm>
            <a:prstGeom prst="rect">
              <a:avLst/>
            </a:prstGeom>
            <a:noFill/>
          </p:spPr>
          <p:txBody>
            <a:bodyPr wrap="square" rtlCol="0">
              <a:spAutoFit/>
            </a:bodyPr>
            <a:lstStyle/>
            <a:p>
              <a:r>
                <a:rPr lang="zh-CN" altLang="en-US" dirty="0" smtClean="0">
                  <a:solidFill>
                    <a:srgbClr val="FFFF00"/>
                  </a:solidFill>
                </a:rPr>
                <a:t>文字内容</a:t>
              </a:r>
              <a:endParaRPr lang="zh-CN" altLang="en-US" dirty="0">
                <a:solidFill>
                  <a:srgbClr val="FFFF00"/>
                </a:solidFill>
              </a:endParaRPr>
            </a:p>
          </p:txBody>
        </p:sp>
      </p:grpSp>
      <p:grpSp>
        <p:nvGrpSpPr>
          <p:cNvPr id="23" name="组合 22"/>
          <p:cNvGrpSpPr/>
          <p:nvPr/>
        </p:nvGrpSpPr>
        <p:grpSpPr>
          <a:xfrm>
            <a:off x="2282618" y="1953848"/>
            <a:ext cx="1078994" cy="1078994"/>
            <a:chOff x="2282618" y="2239598"/>
            <a:chExt cx="1078994" cy="1078994"/>
          </a:xfrm>
        </p:grpSpPr>
        <p:pic>
          <p:nvPicPr>
            <p:cNvPr id="24" name="图片 23"/>
            <p:cNvPicPr>
              <a:picLocks noChangeAspect="1"/>
            </p:cNvPicPr>
            <p:nvPr/>
          </p:nvPicPr>
          <p:blipFill>
            <a:blip r:embed="rId8" cstate="screen"/>
            <a:stretch>
              <a:fillRect/>
            </a:stretch>
          </p:blipFill>
          <p:spPr>
            <a:xfrm>
              <a:off x="2282618" y="2239598"/>
              <a:ext cx="1078994" cy="1078994"/>
            </a:xfrm>
            <a:prstGeom prst="rect">
              <a:avLst/>
            </a:prstGeom>
          </p:spPr>
        </p:pic>
        <p:sp>
          <p:nvSpPr>
            <p:cNvPr id="25" name="TextBox 24"/>
            <p:cNvSpPr txBox="1"/>
            <p:nvPr/>
          </p:nvSpPr>
          <p:spPr>
            <a:xfrm>
              <a:off x="2498730" y="2442133"/>
              <a:ext cx="646769" cy="646331"/>
            </a:xfrm>
            <a:prstGeom prst="rect">
              <a:avLst/>
            </a:prstGeom>
            <a:noFill/>
          </p:spPr>
          <p:txBody>
            <a:bodyPr wrap="square" rtlCol="0">
              <a:spAutoFit/>
            </a:bodyPr>
            <a:lstStyle/>
            <a:p>
              <a:r>
                <a:rPr lang="zh-CN" altLang="en-US" dirty="0" smtClean="0">
                  <a:solidFill>
                    <a:srgbClr val="00B050"/>
                  </a:solidFill>
                </a:rPr>
                <a:t>文字内容</a:t>
              </a:r>
              <a:endParaRPr lang="zh-CN" altLang="en-US" dirty="0">
                <a:solidFill>
                  <a:srgbClr val="00B050"/>
                </a:solidFill>
              </a:endParaRPr>
            </a:p>
          </p:txBody>
        </p:sp>
      </p:grpSp>
      <p:pic>
        <p:nvPicPr>
          <p:cNvPr id="26" name="图片 25"/>
          <p:cNvPicPr>
            <a:picLocks noChangeAspect="1"/>
          </p:cNvPicPr>
          <p:nvPr/>
        </p:nvPicPr>
        <p:blipFill rotWithShape="1">
          <a:blip r:embed="rId9" cstate="screen"/>
          <a:srcRect/>
          <a:stretch>
            <a:fillRect/>
          </a:stretch>
        </p:blipFill>
        <p:spPr>
          <a:xfrm>
            <a:off x="3614119" y="3815942"/>
            <a:ext cx="1459168" cy="632234"/>
          </a:xfrm>
          <a:prstGeom prst="rect">
            <a:avLst/>
          </a:prstGeom>
        </p:spPr>
      </p:pic>
      <p:pic>
        <p:nvPicPr>
          <p:cNvPr id="27" name="图片 26"/>
          <p:cNvPicPr>
            <a:picLocks noChangeAspect="1"/>
          </p:cNvPicPr>
          <p:nvPr/>
        </p:nvPicPr>
        <p:blipFill rotWithShape="1">
          <a:blip r:embed="rId10" cstate="screen"/>
          <a:srcRect/>
          <a:stretch>
            <a:fillRect/>
          </a:stretch>
        </p:blipFill>
        <p:spPr>
          <a:xfrm>
            <a:off x="5107201" y="3906788"/>
            <a:ext cx="984587" cy="417562"/>
          </a:xfrm>
          <a:prstGeom prst="rect">
            <a:avLst/>
          </a:prstGeom>
        </p:spPr>
      </p:pic>
      <p:sp>
        <p:nvSpPr>
          <p:cNvPr id="28" name="标题 27"/>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360"/>
                                          </p:val>
                                        </p:tav>
                                        <p:tav tm="100000">
                                          <p:val>
                                            <p:fltVal val="0"/>
                                          </p:val>
                                        </p:tav>
                                      </p:tavLst>
                                    </p:anim>
                                    <p:animEffect transition="in" filter="fade">
                                      <p:cBhvr>
                                        <p:cTn id="20" dur="500"/>
                                        <p:tgtEl>
                                          <p:spTgt spid="17"/>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style.rotation</p:attrName>
                                        </p:attrNameLst>
                                      </p:cBhvr>
                                      <p:tavLst>
                                        <p:tav tm="0">
                                          <p:val>
                                            <p:fltVal val="360"/>
                                          </p:val>
                                        </p:tav>
                                        <p:tav tm="100000">
                                          <p:val>
                                            <p:fltVal val="0"/>
                                          </p:val>
                                        </p:tav>
                                      </p:tavLst>
                                    </p:anim>
                                    <p:animEffect transition="in" filter="fade">
                                      <p:cBhvr>
                                        <p:cTn id="26" dur="500"/>
                                        <p:tgtEl>
                                          <p:spTgt spid="23"/>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360"/>
                                          </p:val>
                                        </p:tav>
                                        <p:tav tm="100000">
                                          <p:val>
                                            <p:fltVal val="0"/>
                                          </p:val>
                                        </p:tav>
                                      </p:tavLst>
                                    </p:anim>
                                    <p:animEffect transition="in" filter="fade">
                                      <p:cBhvr>
                                        <p:cTn id="38" dur="500"/>
                                        <p:tgtEl>
                                          <p:spTgt spid="14"/>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0"/>
                                        </p:tgtEl>
                                        <p:attrNameLst>
                                          <p:attrName>ppt_y</p:attrName>
                                        </p:attrNameLst>
                                      </p:cBhvr>
                                      <p:tavLst>
                                        <p:tav tm="0">
                                          <p:val>
                                            <p:strVal val="#ppt_y"/>
                                          </p:val>
                                        </p:tav>
                                        <p:tav tm="100000">
                                          <p:val>
                                            <p:strVal val="#ppt_y"/>
                                          </p:val>
                                        </p:tav>
                                      </p:tavLst>
                                    </p:anim>
                                    <p:anim calcmode="lin" valueType="num">
                                      <p:cBhvr>
                                        <p:cTn id="5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0"/>
                                        </p:tgtEl>
                                      </p:cBhvr>
                                    </p:animEffect>
                                  </p:childTnLst>
                                </p:cTn>
                              </p:par>
                            </p:childTnLst>
                          </p:cTn>
                        </p:par>
                        <p:par>
                          <p:cTn id="53" fill="hold">
                            <p:stCondLst>
                              <p:cond delay="2349"/>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2849"/>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3849"/>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animEffect transition="in" filter="fade">
                                      <p:cBhvr>
                                        <p:cTn id="68" dur="500"/>
                                        <p:tgtEl>
                                          <p:spTgt spid="6"/>
                                        </p:tgtEl>
                                      </p:cBhvr>
                                    </p:animEffect>
                                  </p:childTnLst>
                                </p:cTn>
                              </p:par>
                            </p:childTnLst>
                          </p:cTn>
                        </p:par>
                        <p:par>
                          <p:cTn id="69" fill="hold">
                            <p:stCondLst>
                              <p:cond delay="4349"/>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3"/>
                                        </p:tgtEl>
                                        <p:attrNameLst>
                                          <p:attrName>style.visibility</p:attrName>
                                        </p:attrNameLst>
                                      </p:cBhvr>
                                      <p:to>
                                        <p:strVal val="visible"/>
                                      </p:to>
                                    </p:set>
                                    <p:anim by="(-#ppt_w*2)" calcmode="lin" valueType="num">
                                      <p:cBhvr rctx="PPT">
                                        <p:cTn id="72" dur="500" autoRev="1" fill="hold">
                                          <p:stCondLst>
                                            <p:cond delay="0"/>
                                          </p:stCondLst>
                                        </p:cTn>
                                        <p:tgtEl>
                                          <p:spTgt spid="3"/>
                                        </p:tgtEl>
                                        <p:attrNameLst>
                                          <p:attrName>ppt_w</p:attrName>
                                        </p:attrNameLst>
                                      </p:cBhvr>
                                    </p:anim>
                                    <p:anim by="(#ppt_w*0.50)" calcmode="lin" valueType="num">
                                      <p:cBhvr>
                                        <p:cTn id="73" dur="500" decel="50000" autoRev="1" fill="hold">
                                          <p:stCondLst>
                                            <p:cond delay="0"/>
                                          </p:stCondLst>
                                        </p:cTn>
                                        <p:tgtEl>
                                          <p:spTgt spid="3"/>
                                        </p:tgtEl>
                                        <p:attrNameLst>
                                          <p:attrName>ppt_x</p:attrName>
                                        </p:attrNameLst>
                                      </p:cBhvr>
                                    </p:anim>
                                    <p:anim from="(-#ppt_h/2)" to="(#ppt_y)" calcmode="lin" valueType="num">
                                      <p:cBhvr>
                                        <p:cTn id="74" dur="1000" fill="hold">
                                          <p:stCondLst>
                                            <p:cond delay="0"/>
                                          </p:stCondLst>
                                        </p:cTn>
                                        <p:tgtEl>
                                          <p:spTgt spid="3"/>
                                        </p:tgtEl>
                                        <p:attrNameLst>
                                          <p:attrName>ppt_y</p:attrName>
                                        </p:attrNameLst>
                                      </p:cBhvr>
                                    </p:anim>
                                    <p:animRot by="21600000">
                                      <p:cBhvr>
                                        <p:cTn id="75" dur="1000" fill="hold">
                                          <p:stCondLst>
                                            <p:cond delay="0"/>
                                          </p:stCondLst>
                                        </p:cTn>
                                        <p:tgtEl>
                                          <p:spTgt spid="3"/>
                                        </p:tgtEl>
                                        <p:attrNameLst>
                                          <p:attrName>r</p:attrName>
                                        </p:attrNameLst>
                                      </p:cBhvr>
                                    </p:animRot>
                                  </p:childTnLst>
                                </p:cTn>
                              </p:par>
                            </p:childTnLst>
                          </p:cTn>
                        </p:par>
                        <p:par>
                          <p:cTn id="76" fill="hold">
                            <p:stCondLst>
                              <p:cond delay="6050"/>
                            </p:stCondLst>
                            <p:childTnLst>
                              <p:par>
                                <p:cTn id="77" presetID="22" presetClass="entr" presetSubtype="8"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par>
                          <p:cTn id="80" fill="hold">
                            <p:stCondLst>
                              <p:cond delay="6550"/>
                            </p:stCondLst>
                            <p:childTnLst>
                              <p:par>
                                <p:cTn id="81" presetID="42" presetClass="entr" presetSubtype="0" fill="hold" grpId="0"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childTnLst>
                          </p:cTn>
                        </p:par>
                        <p:par>
                          <p:cTn id="86" fill="hold">
                            <p:stCondLst>
                              <p:cond delay="7550"/>
                            </p:stCondLst>
                            <p:childTnLst>
                              <p:par>
                                <p:cTn id="87" presetID="47"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1000"/>
                                        <p:tgtEl>
                                          <p:spTgt spid="27"/>
                                        </p:tgtEl>
                                      </p:cBhvr>
                                    </p:animEffect>
                                    <p:anim calcmode="lin" valueType="num">
                                      <p:cBhvr>
                                        <p:cTn id="95" dur="1000" fill="hold"/>
                                        <p:tgtEl>
                                          <p:spTgt spid="27"/>
                                        </p:tgtEl>
                                        <p:attrNameLst>
                                          <p:attrName>ppt_x</p:attrName>
                                        </p:attrNameLst>
                                      </p:cBhvr>
                                      <p:tavLst>
                                        <p:tav tm="0">
                                          <p:val>
                                            <p:strVal val="#ppt_x"/>
                                          </p:val>
                                        </p:tav>
                                        <p:tav tm="100000">
                                          <p:val>
                                            <p:strVal val="#ppt_x"/>
                                          </p:val>
                                        </p:tav>
                                      </p:tavLst>
                                    </p:anim>
                                    <p:anim calcmode="lin" valueType="num">
                                      <p:cBhvr>
                                        <p:cTn id="9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Oval 11"/>
          <p:cNvPicPr>
            <a:picLocks noChangeArrowheads="1"/>
          </p:cNvPicPr>
          <p:nvPr/>
        </p:nvPicPr>
        <p:blipFill>
          <a:blip r:embed="rId4"/>
          <a:srcRect/>
          <a:stretch>
            <a:fillRect/>
          </a:stretch>
        </p:blipFill>
        <p:spPr bwMode="auto">
          <a:xfrm>
            <a:off x="2200557" y="1978068"/>
            <a:ext cx="44307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Oval 11"/>
          <p:cNvPicPr>
            <a:picLocks noChangeArrowheads="1"/>
          </p:cNvPicPr>
          <p:nvPr/>
        </p:nvPicPr>
        <p:blipFill>
          <a:blip r:embed="rId5"/>
          <a:srcRect/>
          <a:stretch>
            <a:fillRect/>
          </a:stretch>
        </p:blipFill>
        <p:spPr bwMode="auto">
          <a:xfrm>
            <a:off x="2943507" y="971593"/>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Oval 11"/>
          <p:cNvPicPr>
            <a:picLocks noChangeArrowheads="1"/>
          </p:cNvPicPr>
          <p:nvPr/>
        </p:nvPicPr>
        <p:blipFill>
          <a:blip r:embed="rId6"/>
          <a:srcRect/>
          <a:stretch>
            <a:fillRect/>
          </a:stretch>
        </p:blipFill>
        <p:spPr bwMode="auto">
          <a:xfrm>
            <a:off x="2943507" y="971593"/>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圆角矩形 10"/>
          <p:cNvPicPr>
            <a:picLocks noChangeArrowheads="1"/>
          </p:cNvPicPr>
          <p:nvPr/>
        </p:nvPicPr>
        <p:blipFill>
          <a:blip r:embed="rId7"/>
          <a:srcRect/>
          <a:stretch>
            <a:fillRect/>
          </a:stretch>
        </p:blipFill>
        <p:spPr bwMode="auto">
          <a:xfrm>
            <a:off x="1133756" y="1031917"/>
            <a:ext cx="19256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圆角矩形 11"/>
          <p:cNvPicPr>
            <a:picLocks noChangeArrowheads="1"/>
          </p:cNvPicPr>
          <p:nvPr/>
        </p:nvPicPr>
        <p:blipFill>
          <a:blip r:embed="rId8"/>
          <a:srcRect/>
          <a:stretch>
            <a:fillRect/>
          </a:stretch>
        </p:blipFill>
        <p:spPr bwMode="auto">
          <a:xfrm>
            <a:off x="413032" y="2392405"/>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圆角矩形 12"/>
          <p:cNvPicPr>
            <a:picLocks noChangeArrowheads="1"/>
          </p:cNvPicPr>
          <p:nvPr/>
        </p:nvPicPr>
        <p:blipFill>
          <a:blip r:embed="rId9"/>
          <a:srcRect/>
          <a:stretch>
            <a:fillRect/>
          </a:stretch>
        </p:blipFill>
        <p:spPr bwMode="auto">
          <a:xfrm>
            <a:off x="1157570" y="3751305"/>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 name="组合 86"/>
          <p:cNvGrpSpPr/>
          <p:nvPr/>
        </p:nvGrpSpPr>
        <p:grpSpPr>
          <a:xfrm>
            <a:off x="4815169" y="3686217"/>
            <a:ext cx="1073150" cy="1008062"/>
            <a:chOff x="4992688" y="4506913"/>
            <a:chExt cx="1073150" cy="1008062"/>
          </a:xfrm>
        </p:grpSpPr>
        <p:grpSp>
          <p:nvGrpSpPr>
            <p:cNvPr id="88" name="Group 12"/>
            <p:cNvGrpSpPr/>
            <p:nvPr/>
          </p:nvGrpSpPr>
          <p:grpSpPr bwMode="auto">
            <a:xfrm>
              <a:off x="5045075" y="4506913"/>
              <a:ext cx="1008063" cy="1008062"/>
              <a:chOff x="0" y="0"/>
              <a:chExt cx="1012166" cy="1008000"/>
            </a:xfrm>
          </p:grpSpPr>
          <p:pic>
            <p:nvPicPr>
              <p:cNvPr id="90" name="Oval 2"/>
              <p:cNvPicPr>
                <a:picLocks noChangeAspect="1" noChangeArrowheads="1"/>
              </p:cNvPicPr>
              <p:nvPr/>
            </p:nvPicPr>
            <p:blipFill>
              <a:blip r:embed="rId10"/>
              <a:srcRect/>
              <a:stretch>
                <a:fillRect/>
              </a:stretch>
            </p:blipFill>
            <p:spPr bwMode="auto">
              <a:xfrm>
                <a:off x="-242410" y="-209220"/>
                <a:ext cx="1493478"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椭圆 1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92" name="Group 15"/>
              <p:cNvGrpSpPr/>
              <p:nvPr/>
            </p:nvGrpSpPr>
            <p:grpSpPr bwMode="auto">
              <a:xfrm>
                <a:off x="106477" y="101657"/>
                <a:ext cx="801826" cy="804623"/>
                <a:chOff x="0" y="0"/>
                <a:chExt cx="798576" cy="804672"/>
              </a:xfrm>
            </p:grpSpPr>
            <p:pic>
              <p:nvPicPr>
                <p:cNvPr id="93" name="椭圆 16"/>
                <p:cNvPicPr>
                  <a:picLocks noChangeAspect="1" noChangeArrowheads="1"/>
                </p:cNvPicPr>
                <p:nvPr/>
              </p:nvPicPr>
              <p:blipFill>
                <a:blip r:embed="rId11"/>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17"/>
                <p:cNvSpPr txBox="1">
                  <a:spLocks noChangeArrowheads="1"/>
                </p:cNvSpPr>
                <p:nvPr/>
              </p:nvSpPr>
              <p:spPr bwMode="auto">
                <a:xfrm>
                  <a:off x="12118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grpSp>
        <p:pic>
          <p:nvPicPr>
            <p:cNvPr id="89" name="TextBox 146"/>
            <p:cNvPicPr>
              <a:picLocks noChangeArrowheads="1"/>
            </p:cNvPicPr>
            <p:nvPr/>
          </p:nvPicPr>
          <p:blipFill>
            <a:blip r:embed="rId12"/>
            <a:srcRect/>
            <a:stretch>
              <a:fillRect/>
            </a:stretch>
          </p:blipFill>
          <p:spPr bwMode="auto">
            <a:xfrm>
              <a:off x="4992688" y="4821238"/>
              <a:ext cx="1073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组合 94"/>
          <p:cNvGrpSpPr/>
          <p:nvPr/>
        </p:nvGrpSpPr>
        <p:grpSpPr>
          <a:xfrm>
            <a:off x="2876831" y="973180"/>
            <a:ext cx="1079500" cy="1008063"/>
            <a:chOff x="3054350" y="1793875"/>
            <a:chExt cx="1079500" cy="1008063"/>
          </a:xfrm>
        </p:grpSpPr>
        <p:grpSp>
          <p:nvGrpSpPr>
            <p:cNvPr id="96" name="Group 19"/>
            <p:cNvGrpSpPr/>
            <p:nvPr/>
          </p:nvGrpSpPr>
          <p:grpSpPr bwMode="auto">
            <a:xfrm>
              <a:off x="3101975" y="1793875"/>
              <a:ext cx="1008063" cy="1008063"/>
              <a:chOff x="0" y="0"/>
              <a:chExt cx="1012166" cy="1008000"/>
            </a:xfrm>
          </p:grpSpPr>
          <p:pic>
            <p:nvPicPr>
              <p:cNvPr id="98" name="Oval 2"/>
              <p:cNvPicPr>
                <a:picLocks noChangeAspect="1" noChangeArrowheads="1"/>
              </p:cNvPicPr>
              <p:nvPr/>
            </p:nvPicPr>
            <p:blipFill>
              <a:blip r:embed="rId13"/>
              <a:srcRect/>
              <a:stretch>
                <a:fillRect/>
              </a:stretch>
            </p:blipFill>
            <p:spPr bwMode="auto">
              <a:xfrm>
                <a:off x="-237819" y="-208902"/>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椭圆 20"/>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00" name="Group 22"/>
              <p:cNvGrpSpPr/>
              <p:nvPr/>
            </p:nvGrpSpPr>
            <p:grpSpPr bwMode="auto">
              <a:xfrm>
                <a:off x="104946" y="101975"/>
                <a:ext cx="807947" cy="804622"/>
                <a:chOff x="0" y="0"/>
                <a:chExt cx="804672" cy="804672"/>
              </a:xfrm>
            </p:grpSpPr>
            <p:pic>
              <p:nvPicPr>
                <p:cNvPr id="101" name="椭圆 21"/>
                <p:cNvPicPr>
                  <a:picLocks noChangeAspect="1" noChangeArrowheads="1"/>
                </p:cNvPicPr>
                <p:nvPr/>
              </p:nvPicPr>
              <p:blipFill>
                <a:blip r:embed="rId14"/>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 Box 24"/>
                <p:cNvSpPr txBox="1">
                  <a:spLocks noChangeArrowheads="1"/>
                </p:cNvSpPr>
                <p:nvPr/>
              </p:nvSpPr>
              <p:spPr bwMode="auto">
                <a:xfrm>
                  <a:off x="122706"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grpSp>
        <p:pic>
          <p:nvPicPr>
            <p:cNvPr id="97" name="TextBox 146"/>
            <p:cNvPicPr>
              <a:picLocks noChangeArrowheads="1"/>
            </p:cNvPicPr>
            <p:nvPr/>
          </p:nvPicPr>
          <p:blipFill>
            <a:blip r:embed="rId15"/>
            <a:srcRect/>
            <a:stretch>
              <a:fillRect/>
            </a:stretch>
          </p:blipFill>
          <p:spPr bwMode="auto">
            <a:xfrm>
              <a:off x="3054350" y="210978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a:xfrm>
            <a:off x="2889532" y="3686217"/>
            <a:ext cx="1077913" cy="1008062"/>
            <a:chOff x="3067050" y="4506913"/>
            <a:chExt cx="1077913" cy="1008062"/>
          </a:xfrm>
        </p:grpSpPr>
        <p:grpSp>
          <p:nvGrpSpPr>
            <p:cNvPr id="104" name="Group 26"/>
            <p:cNvGrpSpPr/>
            <p:nvPr/>
          </p:nvGrpSpPr>
          <p:grpSpPr bwMode="auto">
            <a:xfrm>
              <a:off x="3127375" y="4506913"/>
              <a:ext cx="1008063" cy="1008062"/>
              <a:chOff x="0" y="0"/>
              <a:chExt cx="1012166" cy="1008000"/>
            </a:xfrm>
          </p:grpSpPr>
          <p:pic>
            <p:nvPicPr>
              <p:cNvPr id="106" name="Oval 2"/>
              <p:cNvPicPr>
                <a:picLocks noChangeAspect="1" noChangeArrowheads="1"/>
              </p:cNvPicPr>
              <p:nvPr/>
            </p:nvPicPr>
            <p:blipFill>
              <a:blip r:embed="rId16"/>
              <a:srcRect/>
              <a:stretch>
                <a:fillRect/>
              </a:stretch>
            </p:blipFill>
            <p:spPr bwMode="auto">
              <a:xfrm>
                <a:off x="-238839" y="-209220"/>
                <a:ext cx="1487357"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椭圆 2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108" name="Group 29"/>
              <p:cNvGrpSpPr/>
              <p:nvPr/>
            </p:nvGrpSpPr>
            <p:grpSpPr bwMode="auto">
              <a:xfrm>
                <a:off x="103926" y="101657"/>
                <a:ext cx="807947" cy="804623"/>
                <a:chOff x="0" y="0"/>
                <a:chExt cx="804672" cy="804672"/>
              </a:xfrm>
            </p:grpSpPr>
            <p:pic>
              <p:nvPicPr>
                <p:cNvPr id="109" name="椭圆 26"/>
                <p:cNvPicPr>
                  <a:picLocks noChangeAspect="1" noChangeArrowheads="1"/>
                </p:cNvPicPr>
                <p:nvPr/>
              </p:nvPicPr>
              <p:blipFill>
                <a:blip r:embed="rId17"/>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Text Box 31"/>
                <p:cNvSpPr txBox="1">
                  <a:spLocks noChangeArrowheads="1"/>
                </p:cNvSpPr>
                <p:nvPr/>
              </p:nvSpPr>
              <p:spPr bwMode="auto">
                <a:xfrm>
                  <a:off x="12372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105" name="TextBox 146"/>
            <p:cNvPicPr>
              <a:picLocks noChangeArrowheads="1"/>
            </p:cNvPicPr>
            <p:nvPr/>
          </p:nvPicPr>
          <p:blipFill>
            <a:blip r:embed="rId18"/>
            <a:srcRect/>
            <a:stretch>
              <a:fillRect/>
            </a:stretch>
          </p:blipFill>
          <p:spPr bwMode="auto">
            <a:xfrm>
              <a:off x="3067050" y="4821238"/>
              <a:ext cx="1077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组合 110"/>
          <p:cNvGrpSpPr/>
          <p:nvPr/>
        </p:nvGrpSpPr>
        <p:grpSpPr>
          <a:xfrm>
            <a:off x="2151344" y="2325730"/>
            <a:ext cx="1079500" cy="1008063"/>
            <a:chOff x="2328863" y="3146425"/>
            <a:chExt cx="1079500" cy="1008063"/>
          </a:xfrm>
        </p:grpSpPr>
        <p:grpSp>
          <p:nvGrpSpPr>
            <p:cNvPr id="112" name="Group 38"/>
            <p:cNvGrpSpPr/>
            <p:nvPr/>
          </p:nvGrpSpPr>
          <p:grpSpPr bwMode="auto">
            <a:xfrm>
              <a:off x="2386013" y="3146425"/>
              <a:ext cx="1008062" cy="1008063"/>
              <a:chOff x="0" y="0"/>
              <a:chExt cx="1012166" cy="1008000"/>
            </a:xfrm>
          </p:grpSpPr>
          <p:pic>
            <p:nvPicPr>
              <p:cNvPr id="114" name="Oval 2"/>
              <p:cNvPicPr>
                <a:picLocks noChangeAspect="1" noChangeArrowheads="1"/>
              </p:cNvPicPr>
              <p:nvPr/>
            </p:nvPicPr>
            <p:blipFill>
              <a:blip r:embed="rId19"/>
              <a:srcRect/>
              <a:stretch>
                <a:fillRect/>
              </a:stretch>
            </p:blipFill>
            <p:spPr bwMode="auto">
              <a:xfrm>
                <a:off x="-241199" y="-208140"/>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椭圆 33"/>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116" name="Group 41"/>
              <p:cNvGrpSpPr/>
              <p:nvPr/>
            </p:nvGrpSpPr>
            <p:grpSpPr bwMode="auto">
              <a:xfrm>
                <a:off x="107688" y="102737"/>
                <a:ext cx="801827" cy="804622"/>
                <a:chOff x="0" y="0"/>
                <a:chExt cx="798576" cy="804672"/>
              </a:xfrm>
            </p:grpSpPr>
            <p:pic>
              <p:nvPicPr>
                <p:cNvPr id="117" name="椭圆 34"/>
                <p:cNvPicPr>
                  <a:picLocks noChangeAspect="1" noChangeArrowheads="1"/>
                </p:cNvPicPr>
                <p:nvPr/>
              </p:nvPicPr>
              <p:blipFill>
                <a:blip r:embed="rId20"/>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43"/>
                <p:cNvSpPr txBox="1">
                  <a:spLocks noChangeArrowheads="1"/>
                </p:cNvSpPr>
                <p:nvPr/>
              </p:nvSpPr>
              <p:spPr bwMode="auto">
                <a:xfrm>
                  <a:off x="119976"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113" name="TextBox 146"/>
            <p:cNvPicPr>
              <a:picLocks noChangeArrowheads="1"/>
            </p:cNvPicPr>
            <p:nvPr/>
          </p:nvPicPr>
          <p:blipFill>
            <a:blip r:embed="rId21"/>
            <a:srcRect/>
            <a:stretch>
              <a:fillRect/>
            </a:stretch>
          </p:blipFill>
          <p:spPr bwMode="auto">
            <a:xfrm>
              <a:off x="232886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组合 118"/>
          <p:cNvGrpSpPr/>
          <p:nvPr/>
        </p:nvGrpSpPr>
        <p:grpSpPr>
          <a:xfrm>
            <a:off x="5497794" y="2325730"/>
            <a:ext cx="1079500" cy="1008063"/>
            <a:chOff x="5675313" y="3146425"/>
            <a:chExt cx="1079500" cy="1008063"/>
          </a:xfrm>
        </p:grpSpPr>
        <p:grpSp>
          <p:nvGrpSpPr>
            <p:cNvPr id="120" name="Group 32"/>
            <p:cNvGrpSpPr/>
            <p:nvPr/>
          </p:nvGrpSpPr>
          <p:grpSpPr bwMode="auto">
            <a:xfrm>
              <a:off x="5730875" y="3146425"/>
              <a:ext cx="1008063" cy="1008063"/>
              <a:chOff x="0" y="0"/>
              <a:chExt cx="1012166" cy="1008000"/>
            </a:xfrm>
          </p:grpSpPr>
          <p:pic>
            <p:nvPicPr>
              <p:cNvPr id="122" name="Oval 2"/>
              <p:cNvPicPr>
                <a:picLocks noChangeAspect="1" noChangeArrowheads="1"/>
              </p:cNvPicPr>
              <p:nvPr/>
            </p:nvPicPr>
            <p:blipFill>
              <a:blip r:embed="rId22"/>
              <a:srcRect/>
              <a:stretch>
                <a:fillRect/>
              </a:stretch>
            </p:blipFill>
            <p:spPr bwMode="auto">
              <a:xfrm>
                <a:off x="-239349" y="-208140"/>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124" name="Group 35"/>
              <p:cNvGrpSpPr/>
              <p:nvPr/>
            </p:nvGrpSpPr>
            <p:grpSpPr bwMode="auto">
              <a:xfrm>
                <a:off x="103416" y="102737"/>
                <a:ext cx="807947" cy="804622"/>
                <a:chOff x="0" y="0"/>
                <a:chExt cx="804672" cy="804672"/>
              </a:xfrm>
            </p:grpSpPr>
            <p:pic>
              <p:nvPicPr>
                <p:cNvPr id="125" name="椭圆 30"/>
                <p:cNvPicPr>
                  <a:picLocks noChangeAspect="1" noChangeArrowheads="1"/>
                </p:cNvPicPr>
                <p:nvPr/>
              </p:nvPicPr>
              <p:blipFill>
                <a:blip r:embed="rId23"/>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 Box 37"/>
                <p:cNvSpPr txBox="1">
                  <a:spLocks noChangeArrowheads="1"/>
                </p:cNvSpPr>
                <p:nvPr/>
              </p:nvSpPr>
              <p:spPr bwMode="auto">
                <a:xfrm>
                  <a:off x="124230"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121" name="TextBox 146"/>
            <p:cNvPicPr>
              <a:picLocks noChangeArrowheads="1"/>
            </p:cNvPicPr>
            <p:nvPr/>
          </p:nvPicPr>
          <p:blipFill>
            <a:blip r:embed="rId24"/>
            <a:srcRect/>
            <a:stretch>
              <a:fillRect/>
            </a:stretch>
          </p:blipFill>
          <p:spPr bwMode="auto">
            <a:xfrm>
              <a:off x="567531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组合 126"/>
          <p:cNvGrpSpPr/>
          <p:nvPr/>
        </p:nvGrpSpPr>
        <p:grpSpPr>
          <a:xfrm>
            <a:off x="4802469" y="973180"/>
            <a:ext cx="1073150" cy="1008063"/>
            <a:chOff x="4979988" y="1793875"/>
            <a:chExt cx="1073150" cy="1008063"/>
          </a:xfrm>
        </p:grpSpPr>
        <p:grpSp>
          <p:nvGrpSpPr>
            <p:cNvPr id="128" name="Group 44"/>
            <p:cNvGrpSpPr/>
            <p:nvPr/>
          </p:nvGrpSpPr>
          <p:grpSpPr bwMode="auto">
            <a:xfrm>
              <a:off x="5027613" y="1793875"/>
              <a:ext cx="1008062" cy="1008063"/>
              <a:chOff x="0" y="0"/>
              <a:chExt cx="1012166" cy="1008000"/>
            </a:xfrm>
          </p:grpSpPr>
          <p:pic>
            <p:nvPicPr>
              <p:cNvPr id="130" name="Oval 2"/>
              <p:cNvPicPr>
                <a:picLocks noChangeAspect="1" noChangeArrowheads="1"/>
              </p:cNvPicPr>
              <p:nvPr/>
            </p:nvPicPr>
            <p:blipFill>
              <a:blip r:embed="rId25"/>
              <a:srcRect/>
              <a:stretch>
                <a:fillRect/>
              </a:stretch>
            </p:blipFill>
            <p:spPr bwMode="auto">
              <a:xfrm>
                <a:off x="-243239" y="-208902"/>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椭圆 37"/>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132" name="Group 47"/>
              <p:cNvGrpSpPr/>
              <p:nvPr/>
            </p:nvGrpSpPr>
            <p:grpSpPr bwMode="auto">
              <a:xfrm>
                <a:off x="105647" y="101975"/>
                <a:ext cx="801827" cy="804622"/>
                <a:chOff x="0" y="0"/>
                <a:chExt cx="798576" cy="804672"/>
              </a:xfrm>
            </p:grpSpPr>
            <p:pic>
              <p:nvPicPr>
                <p:cNvPr id="133" name="椭圆 38"/>
                <p:cNvPicPr>
                  <a:picLocks noChangeAspect="1" noChangeArrowheads="1"/>
                </p:cNvPicPr>
                <p:nvPr/>
              </p:nvPicPr>
              <p:blipFill>
                <a:blip r:embed="rId26"/>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49"/>
                <p:cNvSpPr txBox="1">
                  <a:spLocks noChangeArrowheads="1"/>
                </p:cNvSpPr>
                <p:nvPr/>
              </p:nvSpPr>
              <p:spPr bwMode="auto">
                <a:xfrm>
                  <a:off x="122008"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129" name="TextBox 146"/>
            <p:cNvPicPr>
              <a:picLocks noChangeArrowheads="1"/>
            </p:cNvPicPr>
            <p:nvPr/>
          </p:nvPicPr>
          <p:blipFill>
            <a:blip r:embed="rId27"/>
            <a:srcRect/>
            <a:stretch>
              <a:fillRect/>
            </a:stretch>
          </p:blipFill>
          <p:spPr bwMode="auto">
            <a:xfrm>
              <a:off x="4979988" y="2109788"/>
              <a:ext cx="1073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5" name="圆角矩形 10"/>
          <p:cNvPicPr>
            <a:picLocks noChangeArrowheads="1"/>
          </p:cNvPicPr>
          <p:nvPr/>
        </p:nvPicPr>
        <p:blipFill>
          <a:blip r:embed="rId7"/>
          <a:srcRect/>
          <a:stretch>
            <a:fillRect/>
          </a:stretch>
        </p:blipFill>
        <p:spPr bwMode="auto">
          <a:xfrm>
            <a:off x="5893875" y="1077070"/>
            <a:ext cx="19256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圆角矩形 11"/>
          <p:cNvPicPr>
            <a:picLocks noChangeArrowheads="1"/>
          </p:cNvPicPr>
          <p:nvPr/>
        </p:nvPicPr>
        <p:blipFill>
          <a:blip r:embed="rId8"/>
          <a:srcRect/>
          <a:stretch>
            <a:fillRect/>
          </a:stretch>
        </p:blipFill>
        <p:spPr bwMode="auto">
          <a:xfrm>
            <a:off x="6461026" y="2428473"/>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圆角矩形 12"/>
          <p:cNvPicPr>
            <a:picLocks noChangeArrowheads="1"/>
          </p:cNvPicPr>
          <p:nvPr/>
        </p:nvPicPr>
        <p:blipFill>
          <a:blip r:embed="rId9"/>
          <a:srcRect/>
          <a:stretch>
            <a:fillRect/>
          </a:stretch>
        </p:blipFill>
        <p:spPr bwMode="auto">
          <a:xfrm>
            <a:off x="6035936" y="3796458"/>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20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500" fill="hold"/>
                                        <p:tgtEl>
                                          <p:spTgt spid="127"/>
                                        </p:tgtEl>
                                        <p:attrNameLst>
                                          <p:attrName>ppt_x</p:attrName>
                                        </p:attrNameLst>
                                      </p:cBhvr>
                                      <p:tavLst>
                                        <p:tav tm="0">
                                          <p:val>
                                            <p:strVal val="1+#ppt_w/2"/>
                                          </p:val>
                                        </p:tav>
                                        <p:tav tm="100000">
                                          <p:val>
                                            <p:strVal val="#ppt_x"/>
                                          </p:val>
                                        </p:tav>
                                      </p:tavLst>
                                    </p:anim>
                                    <p:anim calcmode="lin" valueType="num">
                                      <p:cBhvr additive="base">
                                        <p:cTn id="12" dur="500" fill="hold"/>
                                        <p:tgtEl>
                                          <p:spTgt spid="127"/>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80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1+#ppt_w/2"/>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0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0-#ppt_w/2"/>
                                          </p:val>
                                        </p:tav>
                                        <p:tav tm="100000">
                                          <p:val>
                                            <p:strVal val="#ppt_x"/>
                                          </p:val>
                                        </p:tav>
                                      </p:tavLst>
                                    </p:anim>
                                    <p:anim calcmode="lin" valueType="num">
                                      <p:cBhvr additive="base">
                                        <p:cTn id="24" dur="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120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fill="hold"/>
                                        <p:tgtEl>
                                          <p:spTgt spid="111"/>
                                        </p:tgtEl>
                                        <p:attrNameLst>
                                          <p:attrName>ppt_x</p:attrName>
                                        </p:attrNameLst>
                                      </p:cBhvr>
                                      <p:tavLst>
                                        <p:tav tm="0">
                                          <p:val>
                                            <p:strVal val="0-#ppt_w/2"/>
                                          </p:val>
                                        </p:tav>
                                        <p:tav tm="100000">
                                          <p:val>
                                            <p:strVal val="#ppt_x"/>
                                          </p:val>
                                        </p:tav>
                                      </p:tavLst>
                                    </p:anim>
                                    <p:anim calcmode="lin" valueType="num">
                                      <p:cBhvr additive="base">
                                        <p:cTn id="28" dur="500" fill="hold"/>
                                        <p:tgtEl>
                                          <p:spTgt spid="111"/>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180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9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ppt_x"/>
                                          </p:val>
                                        </p:tav>
                                        <p:tav tm="100000">
                                          <p:val>
                                            <p:strVal val="#ppt_x"/>
                                          </p:val>
                                        </p:tav>
                                      </p:tavLst>
                                    </p:anim>
                                    <p:anim calcmode="lin" valueType="num">
                                      <p:cBhvr additive="base">
                                        <p:cTn id="40" dur="500" fill="hold"/>
                                        <p:tgtEl>
                                          <p:spTgt spid="86"/>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80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500" fill="hold"/>
                                        <p:tgtEl>
                                          <p:spTgt spid="135"/>
                                        </p:tgtEl>
                                        <p:attrNameLst>
                                          <p:attrName>ppt_x</p:attrName>
                                        </p:attrNameLst>
                                      </p:cBhvr>
                                      <p:tavLst>
                                        <p:tav tm="0">
                                          <p:val>
                                            <p:strVal val="#ppt_x"/>
                                          </p:val>
                                        </p:tav>
                                        <p:tav tm="100000">
                                          <p:val>
                                            <p:strVal val="#ppt_x"/>
                                          </p:val>
                                        </p:tav>
                                      </p:tavLst>
                                    </p:anim>
                                    <p:anim calcmode="lin" valueType="num">
                                      <p:cBhvr additive="base">
                                        <p:cTn id="44" dur="500" fill="hold"/>
                                        <p:tgtEl>
                                          <p:spTgt spid="1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90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500" fill="hold"/>
                                        <p:tgtEl>
                                          <p:spTgt spid="136"/>
                                        </p:tgtEl>
                                        <p:attrNameLst>
                                          <p:attrName>ppt_x</p:attrName>
                                        </p:attrNameLst>
                                      </p:cBhvr>
                                      <p:tavLst>
                                        <p:tav tm="0">
                                          <p:val>
                                            <p:strVal val="#ppt_x"/>
                                          </p:val>
                                        </p:tav>
                                        <p:tav tm="100000">
                                          <p:val>
                                            <p:strVal val="#ppt_x"/>
                                          </p:val>
                                        </p:tav>
                                      </p:tavLst>
                                    </p:anim>
                                    <p:anim calcmode="lin" valueType="num">
                                      <p:cBhvr additive="base">
                                        <p:cTn id="48" dur="500" fill="hold"/>
                                        <p:tgtEl>
                                          <p:spTgt spid="136"/>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200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ppt_x"/>
                                          </p:val>
                                        </p:tav>
                                        <p:tav tm="100000">
                                          <p:val>
                                            <p:strVal val="#ppt_x"/>
                                          </p:val>
                                        </p:tav>
                                      </p:tavLst>
                                    </p:anim>
                                    <p:anim calcmode="lin" valueType="num">
                                      <p:cBhvr additive="base">
                                        <p:cTn id="52"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五边形 34"/>
          <p:cNvPicPr>
            <a:picLocks noChangeArrowheads="1"/>
          </p:cNvPicPr>
          <p:nvPr/>
        </p:nvPicPr>
        <p:blipFill>
          <a:blip r:embed="rId4"/>
          <a:srcRect/>
          <a:stretch>
            <a:fillRect/>
          </a:stretch>
        </p:blipFill>
        <p:spPr bwMode="auto">
          <a:xfrm>
            <a:off x="457200" y="819197"/>
            <a:ext cx="8174038"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圆角矩形 45"/>
          <p:cNvPicPr>
            <a:picLocks noChangeArrowheads="1"/>
          </p:cNvPicPr>
          <p:nvPr/>
        </p:nvPicPr>
        <p:blipFill>
          <a:blip r:embed="rId5"/>
          <a:srcRect/>
          <a:stretch>
            <a:fillRect/>
          </a:stretch>
        </p:blipFill>
        <p:spPr bwMode="auto">
          <a:xfrm>
            <a:off x="712788" y="2535284"/>
            <a:ext cx="7662862" cy="220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61"/>
          <p:cNvSpPr txBox="1">
            <a:spLocks noChangeArrowheads="1"/>
          </p:cNvSpPr>
          <p:nvPr/>
        </p:nvSpPr>
        <p:spPr bwMode="auto">
          <a:xfrm>
            <a:off x="1219200" y="2840083"/>
            <a:ext cx="6705600" cy="175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a:solidFill>
                  <a:srgbClr val="000000"/>
                </a:solidFill>
                <a:latin typeface="Franklin Gothic Book" panose="020B0503020102020204" pitchFamily="34" charset="0"/>
              </a:rPr>
              <a:t>请输入相关内容请输入相关内容请输入相关内容相关内容请输入相关内容</a:t>
            </a:r>
            <a:r>
              <a:rPr lang="zh-CN" altLang="en-US">
                <a:solidFill>
                  <a:srgbClr val="000000"/>
                </a:solidFill>
              </a:rPr>
              <a:t>相关内容请输入相关内容</a:t>
            </a:r>
            <a:r>
              <a:rPr lang="zh-CN" altLang="en-US">
                <a:solidFill>
                  <a:srgbClr val="000000"/>
                </a:solidFill>
                <a:latin typeface="Franklin Gothic Book" panose="020B0503020102020204" pitchFamily="34" charset="0"/>
              </a:rPr>
              <a:t>请输入相关内容请输入相关内容请输入相关内容相关内容请输入相关内容</a:t>
            </a:r>
            <a:r>
              <a:rPr lang="zh-CN" altLang="en-US">
                <a:solidFill>
                  <a:srgbClr val="000000"/>
                </a:solidFill>
              </a:rPr>
              <a:t>相关内容请输入相关</a:t>
            </a:r>
          </a:p>
          <a:p>
            <a:pPr eaLnBrk="1" hangingPunct="1">
              <a:lnSpc>
                <a:spcPct val="150000"/>
              </a:lnSpc>
            </a:pPr>
            <a:endParaRPr lang="zh-CN" altLang="en-US">
              <a:solidFill>
                <a:srgbClr val="000000"/>
              </a:solidFill>
              <a:latin typeface="Franklin Gothic Book" panose="020B0503020102020204" pitchFamily="34" charset="0"/>
            </a:endParaRPr>
          </a:p>
        </p:txBody>
      </p:sp>
      <p:grpSp>
        <p:nvGrpSpPr>
          <p:cNvPr id="17" name="Group 5"/>
          <p:cNvGrpSpPr/>
          <p:nvPr/>
        </p:nvGrpSpPr>
        <p:grpSpPr bwMode="auto">
          <a:xfrm>
            <a:off x="701676" y="1184321"/>
            <a:ext cx="2462213" cy="951548"/>
            <a:chOff x="0" y="0"/>
            <a:chExt cx="3878" cy="1497"/>
          </a:xfrm>
        </p:grpSpPr>
        <p:pic>
          <p:nvPicPr>
            <p:cNvPr id="18" name="圆角矩形 29"/>
            <p:cNvPicPr>
              <a:picLocks noChangeArrowheads="1"/>
            </p:cNvPicPr>
            <p:nvPr/>
          </p:nvPicPr>
          <p:blipFill>
            <a:blip r:embed="rId6"/>
            <a:srcRect/>
            <a:stretch>
              <a:fillRect/>
            </a:stretch>
          </p:blipFill>
          <p:spPr bwMode="auto">
            <a:xfrm>
              <a:off x="0" y="0"/>
              <a:ext cx="3878" cy="1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7"/>
            <p:cNvSpPr txBox="1">
              <a:spLocks noChangeArrowheads="1"/>
            </p:cNvSpPr>
            <p:nvPr/>
          </p:nvSpPr>
          <p:spPr bwMode="auto">
            <a:xfrm>
              <a:off x="695" y="447"/>
              <a:ext cx="2472" cy="581"/>
            </a:xfrm>
            <a:prstGeom prst="rect">
              <a:avLst/>
            </a:prstGeom>
            <a:noFill/>
            <a:ln>
              <a:noFill/>
            </a:ln>
            <a:effectLst>
              <a:outerShdw dist="17961" dir="2700000" algn="ctr" rotWithShape="0">
                <a:srgbClr val="437F2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rPr>
                <a:t>点击添加内容</a:t>
              </a:r>
            </a:p>
          </p:txBody>
        </p:sp>
      </p:grpSp>
      <p:grpSp>
        <p:nvGrpSpPr>
          <p:cNvPr id="20" name="Group 8"/>
          <p:cNvGrpSpPr/>
          <p:nvPr/>
        </p:nvGrpSpPr>
        <p:grpSpPr bwMode="auto">
          <a:xfrm>
            <a:off x="3286126" y="1184321"/>
            <a:ext cx="2462213" cy="951548"/>
            <a:chOff x="0" y="0"/>
            <a:chExt cx="3878" cy="1497"/>
          </a:xfrm>
        </p:grpSpPr>
        <p:pic>
          <p:nvPicPr>
            <p:cNvPr id="21" name="圆角矩形 30"/>
            <p:cNvPicPr>
              <a:picLocks noChangeArrowheads="1"/>
            </p:cNvPicPr>
            <p:nvPr/>
          </p:nvPicPr>
          <p:blipFill>
            <a:blip r:embed="rId7"/>
            <a:srcRect/>
            <a:stretch>
              <a:fillRect/>
            </a:stretch>
          </p:blipFill>
          <p:spPr bwMode="auto">
            <a:xfrm>
              <a:off x="0" y="0"/>
              <a:ext cx="3878" cy="1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 Box 10"/>
            <p:cNvSpPr txBox="1">
              <a:spLocks noChangeArrowheads="1"/>
            </p:cNvSpPr>
            <p:nvPr/>
          </p:nvSpPr>
          <p:spPr bwMode="auto">
            <a:xfrm>
              <a:off x="705" y="447"/>
              <a:ext cx="2472" cy="581"/>
            </a:xfrm>
            <a:prstGeom prst="rect">
              <a:avLst/>
            </a:prstGeom>
            <a:noFill/>
            <a:ln>
              <a:noFill/>
            </a:ln>
            <a:effectLst>
              <a:outerShdw dist="17961" dir="2700000" algn="ctr" rotWithShape="0">
                <a:srgbClr val="437F2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rPr>
                <a:t>点击添加内容</a:t>
              </a:r>
            </a:p>
          </p:txBody>
        </p:sp>
      </p:grpSp>
      <p:grpSp>
        <p:nvGrpSpPr>
          <p:cNvPr id="23" name="Group 11"/>
          <p:cNvGrpSpPr/>
          <p:nvPr/>
        </p:nvGrpSpPr>
        <p:grpSpPr bwMode="auto">
          <a:xfrm>
            <a:off x="5876926" y="1184321"/>
            <a:ext cx="2462213" cy="951548"/>
            <a:chOff x="0" y="0"/>
            <a:chExt cx="3878" cy="1497"/>
          </a:xfrm>
        </p:grpSpPr>
        <p:pic>
          <p:nvPicPr>
            <p:cNvPr id="24" name="圆角矩形 31"/>
            <p:cNvPicPr>
              <a:picLocks noChangeArrowheads="1"/>
            </p:cNvPicPr>
            <p:nvPr/>
          </p:nvPicPr>
          <p:blipFill>
            <a:blip r:embed="rId8"/>
            <a:srcRect/>
            <a:stretch>
              <a:fillRect/>
            </a:stretch>
          </p:blipFill>
          <p:spPr bwMode="auto">
            <a:xfrm>
              <a:off x="0" y="0"/>
              <a:ext cx="3878" cy="1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Text Box 13"/>
            <p:cNvSpPr txBox="1">
              <a:spLocks noChangeArrowheads="1"/>
            </p:cNvSpPr>
            <p:nvPr/>
          </p:nvSpPr>
          <p:spPr bwMode="auto">
            <a:xfrm>
              <a:off x="585" y="447"/>
              <a:ext cx="2472" cy="581"/>
            </a:xfrm>
            <a:prstGeom prst="rect">
              <a:avLst/>
            </a:prstGeom>
            <a:noFill/>
            <a:ln>
              <a:noFill/>
            </a:ln>
            <a:effectLst>
              <a:outerShdw dist="17961" dir="2700000" algn="ctr" rotWithShape="0">
                <a:srgbClr val="437F2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rPr>
                <a:t>点击添加内容</a:t>
              </a:r>
            </a:p>
          </p:txBody>
        </p:sp>
      </p:grpSp>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Bottom)">
                                      <p:cBhvr>
                                        <p:cTn id="11" dur="500"/>
                                        <p:tgtEl>
                                          <p:spTgt spid="2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Bottom)">
                                      <p:cBhvr>
                                        <p:cTn id="15" dur="500"/>
                                        <p:tgtEl>
                                          <p:spTgt spid="2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Top)">
                                      <p:cBhvr>
                                        <p:cTn id="19" dur="500"/>
                                        <p:tgtEl>
                                          <p:spTgt spid="1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1000"/>
                                        <p:tgtEl>
                                          <p:spTgt spid="15"/>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7085" y="0"/>
            <a:ext cx="9177487" cy="5159584"/>
          </a:xfrm>
          <a:prstGeom prst="rect">
            <a:avLst/>
          </a:prstGeom>
        </p:spPr>
      </p:pic>
      <p:pic>
        <p:nvPicPr>
          <p:cNvPr id="5" name="图片 4"/>
          <p:cNvPicPr>
            <a:picLocks noChangeAspect="1"/>
          </p:cNvPicPr>
          <p:nvPr/>
        </p:nvPicPr>
        <p:blipFill>
          <a:blip r:embed="rId5" cstate="screen"/>
          <a:stretch>
            <a:fillRect/>
          </a:stretch>
        </p:blipFill>
        <p:spPr>
          <a:xfrm rot="167554">
            <a:off x="2220862" y="223010"/>
            <a:ext cx="6735524" cy="2518050"/>
          </a:xfrm>
          <a:prstGeom prst="rect">
            <a:avLst/>
          </a:prstGeom>
        </p:spPr>
      </p:pic>
      <p:sp>
        <p:nvSpPr>
          <p:cNvPr id="6" name="矩形 7"/>
          <p:cNvSpPr/>
          <p:nvPr/>
        </p:nvSpPr>
        <p:spPr bwMode="auto">
          <a:xfrm>
            <a:off x="130705" y="134298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 name="TextBox 10"/>
          <p:cNvSpPr txBox="1">
            <a:spLocks noChangeArrowheads="1"/>
          </p:cNvSpPr>
          <p:nvPr/>
        </p:nvSpPr>
        <p:spPr bwMode="auto">
          <a:xfrm>
            <a:off x="1527283" y="2703669"/>
            <a:ext cx="602440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400" b="0" i="0" u="none" strike="noStrike" kern="1200" cap="none" spc="0" normalizeH="0" baseline="0" noProof="0" dirty="0" smtClean="0">
                <a:ln>
                  <a:noFill/>
                </a:ln>
                <a:solidFill>
                  <a:srgbClr val="70D34D">
                    <a:lumMod val="75000"/>
                  </a:srgbClr>
                </a:solidFill>
                <a:effectLst/>
                <a:uLnTx/>
                <a:uFillTx/>
                <a:latin typeface="方正大黑简体" pitchFamily="65" charset="-122"/>
                <a:ea typeface="方正大黑简体" pitchFamily="65" charset="-122"/>
                <a:cs typeface="+mn-cs"/>
              </a:rPr>
              <a:t>感谢观看 </a:t>
            </a:r>
            <a:r>
              <a:rPr kumimoji="0" lang="en-US" altLang="zh-CN" sz="5400" b="0" i="0" u="none" strike="noStrike" kern="1200" cap="none" spc="0" normalizeH="0" baseline="0" noProof="0" dirty="0" smtClean="0">
                <a:ln>
                  <a:noFill/>
                </a:ln>
                <a:solidFill>
                  <a:srgbClr val="70D34D">
                    <a:lumMod val="75000"/>
                  </a:srgbClr>
                </a:solidFill>
                <a:effectLst/>
                <a:uLnTx/>
                <a:uFillTx/>
                <a:latin typeface="方正大黑简体" pitchFamily="65" charset="-122"/>
                <a:ea typeface="方正大黑简体" pitchFamily="65" charset="-122"/>
                <a:cs typeface="+mn-cs"/>
              </a:rPr>
              <a:t>THANKS</a:t>
            </a:r>
            <a:endParaRPr kumimoji="0" lang="zh-CN" altLang="en-US" sz="5400" b="0" i="0" u="none" strike="noStrike" kern="1200" cap="none" spc="0" normalizeH="0" baseline="0" noProof="0" dirty="0">
              <a:ln>
                <a:noFill/>
              </a:ln>
              <a:solidFill>
                <a:srgbClr val="70D34D">
                  <a:lumMod val="75000"/>
                </a:srgbClr>
              </a:solidFill>
              <a:effectLst/>
              <a:uLnTx/>
              <a:uFillTx/>
              <a:latin typeface="方正大黑简体" pitchFamily="65" charset="-122"/>
              <a:ea typeface="方正大黑简体" pitchFamily="65" charset="-122"/>
              <a:cs typeface="+mn-cs"/>
            </a:endParaRPr>
          </a:p>
        </p:txBody>
      </p:sp>
      <p:pic>
        <p:nvPicPr>
          <p:cNvPr id="7" name="图片 6"/>
          <p:cNvPicPr>
            <a:picLocks noChangeAspect="1"/>
          </p:cNvPicPr>
          <p:nvPr/>
        </p:nvPicPr>
        <p:blipFill>
          <a:blip r:embed="rId6" cstate="screen"/>
          <a:stretch>
            <a:fillRect/>
          </a:stretch>
        </p:blipFill>
        <p:spPr>
          <a:xfrm>
            <a:off x="-7085" y="2935299"/>
            <a:ext cx="2261429" cy="2238267"/>
          </a:xfrm>
          <a:prstGeom prst="rect">
            <a:avLst/>
          </a:prstGeom>
        </p:spPr>
      </p:pic>
      <p:pic>
        <p:nvPicPr>
          <p:cNvPr id="8" name="图片 7"/>
          <p:cNvPicPr>
            <a:picLocks noChangeAspect="1"/>
          </p:cNvPicPr>
          <p:nvPr/>
        </p:nvPicPr>
        <p:blipFill>
          <a:blip r:embed="rId7"/>
          <a:stretch>
            <a:fillRect/>
          </a:stretch>
        </p:blipFill>
        <p:spPr>
          <a:xfrm>
            <a:off x="176585" y="551105"/>
            <a:ext cx="1980121" cy="1267150"/>
          </a:xfrm>
          <a:prstGeom prst="rect">
            <a:avLst/>
          </a:prstGeom>
        </p:spPr>
      </p:pic>
      <p:pic>
        <p:nvPicPr>
          <p:cNvPr id="9" name="图片 8"/>
          <p:cNvPicPr>
            <a:picLocks noChangeAspect="1"/>
          </p:cNvPicPr>
          <p:nvPr/>
        </p:nvPicPr>
        <p:blipFill>
          <a:blip r:embed="rId8" cstate="screen"/>
          <a:stretch>
            <a:fillRect/>
          </a:stretch>
        </p:blipFill>
        <p:spPr>
          <a:xfrm>
            <a:off x="7010576" y="3487873"/>
            <a:ext cx="2133424" cy="1667728"/>
          </a:xfrm>
          <a:prstGeom prst="rect">
            <a:avLst/>
          </a:prstGeom>
        </p:spPr>
      </p:pic>
      <p:sp>
        <p:nvSpPr>
          <p:cNvPr id="2" name="圆角矩形 1"/>
          <p:cNvSpPr/>
          <p:nvPr/>
        </p:nvSpPr>
        <p:spPr bwMode="auto">
          <a:xfrm>
            <a:off x="2647637" y="3787569"/>
            <a:ext cx="3962296" cy="398634"/>
          </a:xfrm>
          <a:prstGeom prst="roundRect">
            <a:avLst/>
          </a:prstGeom>
          <a:solidFill>
            <a:srgbClr val="088E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750"/>
                                        <p:tgtEl>
                                          <p:spTgt spid="6"/>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9"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0-#ppt_w/2"/>
                                          </p:val>
                                        </p:tav>
                                        <p:tav tm="100000">
                                          <p:val>
                                            <p:strVal val="#ppt_x"/>
                                          </p:val>
                                        </p:tav>
                                      </p:tavLst>
                                    </p:anim>
                                    <p:anim calcmode="lin" valueType="num">
                                      <p:cBhvr additive="base">
                                        <p:cTn id="33" dur="10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5500"/>
                            </p:stCondLst>
                            <p:childTnLst>
                              <p:par>
                                <p:cTn id="35" presetID="1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p:tgtEl>
                                          <p:spTgt spid="11"/>
                                        </p:tgtEl>
                                        <p:attrNameLst>
                                          <p:attrName>ppt_x</p:attrName>
                                        </p:attrNameLst>
                                      </p:cBhvr>
                                      <p:tavLst>
                                        <p:tav tm="0">
                                          <p:val>
                                            <p:strVal val="#ppt_x-#ppt_w*1.125000"/>
                                          </p:val>
                                        </p:tav>
                                        <p:tav tm="100000">
                                          <p:val>
                                            <p:strVal val="#ppt_x"/>
                                          </p:val>
                                        </p:tav>
                                      </p:tavLst>
                                    </p:anim>
                                    <p:animEffect transition="in" filter="wipe(right)">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9177487" cy="5173566"/>
            <a:chOff x="-33456" y="6006960"/>
            <a:chExt cx="9177487" cy="5173566"/>
          </a:xfrm>
        </p:grpSpPr>
        <p:pic>
          <p:nvPicPr>
            <p:cNvPr id="21" name="图片 20"/>
            <p:cNvPicPr>
              <a:picLocks noChangeAspect="1"/>
            </p:cNvPicPr>
            <p:nvPr/>
          </p:nvPicPr>
          <p:blipFill>
            <a:blip r:embed="rId2"/>
            <a:stretch>
              <a:fillRect/>
            </a:stretch>
          </p:blipFill>
          <p:spPr>
            <a:xfrm>
              <a:off x="-33456" y="6006960"/>
              <a:ext cx="9177487" cy="5159584"/>
            </a:xfrm>
            <a:prstGeom prst="rect">
              <a:avLst/>
            </a:prstGeom>
          </p:spPr>
        </p:pic>
        <p:pic>
          <p:nvPicPr>
            <p:cNvPr id="22" name="图片 21"/>
            <p:cNvPicPr>
              <a:picLocks noChangeAspect="1"/>
            </p:cNvPicPr>
            <p:nvPr/>
          </p:nvPicPr>
          <p:blipFill>
            <a:blip r:embed="rId3" cstate="screen"/>
            <a:stretch>
              <a:fillRect/>
            </a:stretch>
          </p:blipFill>
          <p:spPr>
            <a:xfrm rot="167554">
              <a:off x="2194491" y="6229970"/>
              <a:ext cx="6735524" cy="2518050"/>
            </a:xfrm>
            <a:prstGeom prst="rect">
              <a:avLst/>
            </a:prstGeom>
          </p:spPr>
        </p:pic>
        <p:sp>
          <p:nvSpPr>
            <p:cNvPr id="23" name="矩形 7"/>
            <p:cNvSpPr/>
            <p:nvPr/>
          </p:nvSpPr>
          <p:spPr bwMode="auto">
            <a:xfrm>
              <a:off x="104334" y="734994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pic>
          <p:nvPicPr>
            <p:cNvPr id="24" name="图片 23"/>
            <p:cNvPicPr>
              <a:picLocks noChangeAspect="1"/>
            </p:cNvPicPr>
            <p:nvPr/>
          </p:nvPicPr>
          <p:blipFill>
            <a:blip r:embed="rId4" cstate="screen"/>
            <a:stretch>
              <a:fillRect/>
            </a:stretch>
          </p:blipFill>
          <p:spPr>
            <a:xfrm>
              <a:off x="-33456" y="8942259"/>
              <a:ext cx="2261429" cy="2238267"/>
            </a:xfrm>
            <a:prstGeom prst="rect">
              <a:avLst/>
            </a:prstGeom>
          </p:spPr>
        </p:pic>
        <p:pic>
          <p:nvPicPr>
            <p:cNvPr id="25" name="图片 24"/>
            <p:cNvPicPr>
              <a:picLocks noChangeAspect="1"/>
            </p:cNvPicPr>
            <p:nvPr/>
          </p:nvPicPr>
          <p:blipFill>
            <a:blip r:embed="rId5"/>
            <a:stretch>
              <a:fillRect/>
            </a:stretch>
          </p:blipFill>
          <p:spPr>
            <a:xfrm>
              <a:off x="150214" y="6558065"/>
              <a:ext cx="1980121" cy="1267150"/>
            </a:xfrm>
            <a:prstGeom prst="rect">
              <a:avLst/>
            </a:prstGeom>
          </p:spPr>
        </p:pic>
        <p:pic>
          <p:nvPicPr>
            <p:cNvPr id="26" name="图片 25"/>
            <p:cNvPicPr>
              <a:picLocks noChangeAspect="1"/>
            </p:cNvPicPr>
            <p:nvPr/>
          </p:nvPicPr>
          <p:blipFill>
            <a:blip r:embed="rId6" cstate="screen"/>
            <a:stretch>
              <a:fillRect/>
            </a:stretch>
          </p:blipFill>
          <p:spPr>
            <a:xfrm>
              <a:off x="6984205" y="9494833"/>
              <a:ext cx="2133424" cy="1667728"/>
            </a:xfrm>
            <a:prstGeom prst="rect">
              <a:avLst/>
            </a:prstGeom>
          </p:spPr>
        </p:pic>
      </p:grpSp>
      <p:grpSp>
        <p:nvGrpSpPr>
          <p:cNvPr id="7" name="组合 6"/>
          <p:cNvGrpSpPr/>
          <p:nvPr/>
        </p:nvGrpSpPr>
        <p:grpSpPr>
          <a:xfrm>
            <a:off x="3580546" y="2157167"/>
            <a:ext cx="1613805" cy="1613805"/>
            <a:chOff x="1675863" y="1954657"/>
            <a:chExt cx="1613805" cy="1613805"/>
          </a:xfrm>
        </p:grpSpPr>
        <p:sp>
          <p:nvSpPr>
            <p:cNvPr id="74" name="任意多边形 73"/>
            <p:cNvSpPr/>
            <p:nvPr/>
          </p:nvSpPr>
          <p:spPr>
            <a:xfrm>
              <a:off x="1675863"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pl-PL"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78" name="Freeform 8"/>
            <p:cNvSpPr>
              <a:spLocks noEditPoints="1"/>
            </p:cNvSpPr>
            <p:nvPr/>
          </p:nvSpPr>
          <p:spPr bwMode="auto">
            <a:xfrm>
              <a:off x="2304557" y="2191159"/>
              <a:ext cx="315378" cy="296011"/>
            </a:xfrm>
            <a:custGeom>
              <a:avLst/>
              <a:gdLst>
                <a:gd name="T0" fmla="*/ 214 w 236"/>
                <a:gd name="T1" fmla="*/ 0 h 221"/>
                <a:gd name="T2" fmla="*/ 22 w 236"/>
                <a:gd name="T3" fmla="*/ 0 h 221"/>
                <a:gd name="T4" fmla="*/ 0 w 236"/>
                <a:gd name="T5" fmla="*/ 22 h 221"/>
                <a:gd name="T6" fmla="*/ 0 w 236"/>
                <a:gd name="T7" fmla="*/ 170 h 221"/>
                <a:gd name="T8" fmla="*/ 22 w 236"/>
                <a:gd name="T9" fmla="*/ 192 h 221"/>
                <a:gd name="T10" fmla="*/ 96 w 236"/>
                <a:gd name="T11" fmla="*/ 192 h 221"/>
                <a:gd name="T12" fmla="*/ 96 w 236"/>
                <a:gd name="T13" fmla="*/ 201 h 221"/>
                <a:gd name="T14" fmla="*/ 50 w 236"/>
                <a:gd name="T15" fmla="*/ 207 h 221"/>
                <a:gd name="T16" fmla="*/ 44 w 236"/>
                <a:gd name="T17" fmla="*/ 214 h 221"/>
                <a:gd name="T18" fmla="*/ 51 w 236"/>
                <a:gd name="T19" fmla="*/ 221 h 221"/>
                <a:gd name="T20" fmla="*/ 184 w 236"/>
                <a:gd name="T21" fmla="*/ 221 h 221"/>
                <a:gd name="T22" fmla="*/ 192 w 236"/>
                <a:gd name="T23" fmla="*/ 214 h 221"/>
                <a:gd name="T24" fmla="*/ 186 w 236"/>
                <a:gd name="T25" fmla="*/ 207 h 221"/>
                <a:gd name="T26" fmla="*/ 140 w 236"/>
                <a:gd name="T27" fmla="*/ 201 h 221"/>
                <a:gd name="T28" fmla="*/ 140 w 236"/>
                <a:gd name="T29" fmla="*/ 192 h 221"/>
                <a:gd name="T30" fmla="*/ 214 w 236"/>
                <a:gd name="T31" fmla="*/ 192 h 221"/>
                <a:gd name="T32" fmla="*/ 236 w 236"/>
                <a:gd name="T33" fmla="*/ 170 h 221"/>
                <a:gd name="T34" fmla="*/ 236 w 236"/>
                <a:gd name="T35" fmla="*/ 22 h 221"/>
                <a:gd name="T36" fmla="*/ 214 w 236"/>
                <a:gd name="T37" fmla="*/ 0 h 221"/>
                <a:gd name="T38" fmla="*/ 221 w 236"/>
                <a:gd name="T39" fmla="*/ 170 h 221"/>
                <a:gd name="T40" fmla="*/ 214 w 236"/>
                <a:gd name="T41" fmla="*/ 177 h 221"/>
                <a:gd name="T42" fmla="*/ 147 w 236"/>
                <a:gd name="T43" fmla="*/ 177 h 221"/>
                <a:gd name="T44" fmla="*/ 88 w 236"/>
                <a:gd name="T45" fmla="*/ 177 h 221"/>
                <a:gd name="T46" fmla="*/ 22 w 236"/>
                <a:gd name="T47" fmla="*/ 177 h 221"/>
                <a:gd name="T48" fmla="*/ 15 w 236"/>
                <a:gd name="T49" fmla="*/ 170 h 221"/>
                <a:gd name="T50" fmla="*/ 15 w 236"/>
                <a:gd name="T51" fmla="*/ 22 h 221"/>
                <a:gd name="T52" fmla="*/ 22 w 236"/>
                <a:gd name="T53" fmla="*/ 15 h 221"/>
                <a:gd name="T54" fmla="*/ 214 w 236"/>
                <a:gd name="T55" fmla="*/ 15 h 221"/>
                <a:gd name="T56" fmla="*/ 221 w 236"/>
                <a:gd name="T57" fmla="*/ 22 h 221"/>
                <a:gd name="T58" fmla="*/ 221 w 236"/>
                <a:gd name="T59" fmla="*/ 17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文本框 81"/>
            <p:cNvSpPr txBox="1"/>
            <p:nvPr/>
          </p:nvSpPr>
          <p:spPr>
            <a:xfrm>
              <a:off x="2155424" y="2575399"/>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3" name="矩形 82"/>
            <p:cNvSpPr/>
            <p:nvPr/>
          </p:nvSpPr>
          <p:spPr>
            <a:xfrm>
              <a:off x="2081162"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文本框 2"/>
            <p:cNvSpPr txBox="1"/>
            <p:nvPr/>
          </p:nvSpPr>
          <p:spPr>
            <a:xfrm>
              <a:off x="2057542"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第一部分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sp>
        <p:nvSpPr>
          <p:cNvPr id="8" name="文本框 7"/>
          <p:cNvSpPr txBox="1"/>
          <p:nvPr/>
        </p:nvSpPr>
        <p:spPr>
          <a:xfrm>
            <a:off x="2561781" y="3937016"/>
            <a:ext cx="3877985" cy="76944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477913" y="774031"/>
            <a:ext cx="4538086" cy="2736304"/>
          </a:xfrm>
          <a:prstGeom prst="rect">
            <a:avLst/>
          </a:prstGeom>
        </p:spPr>
      </p:pic>
      <p:sp>
        <p:nvSpPr>
          <p:cNvPr id="3" name="TextBox 2"/>
          <p:cNvSpPr txBox="1"/>
          <p:nvPr/>
        </p:nvSpPr>
        <p:spPr>
          <a:xfrm>
            <a:off x="1516736" y="1897742"/>
            <a:ext cx="672180" cy="584775"/>
          </a:xfrm>
          <a:prstGeom prst="rect">
            <a:avLst/>
          </a:prstGeom>
          <a:noFill/>
        </p:spPr>
        <p:txBody>
          <a:bodyPr wrap="square" rtlCol="0">
            <a:spAutoFit/>
          </a:bodyPr>
          <a:lstStyle/>
          <a:p>
            <a:r>
              <a:rPr lang="en-US" altLang="zh-CN" sz="3200" dirty="0">
                <a:solidFill>
                  <a:schemeClr val="bg1"/>
                </a:solidFill>
                <a:latin typeface="Adobe Gothic Std B" pitchFamily="34" charset="-128"/>
                <a:ea typeface="Adobe Gothic Std B" pitchFamily="34" charset="-128"/>
              </a:rPr>
              <a:t>01</a:t>
            </a:r>
            <a:endParaRPr lang="zh-CN" altLang="en-US" sz="3200" dirty="0">
              <a:solidFill>
                <a:schemeClr val="bg1"/>
              </a:solidFill>
              <a:latin typeface="Adobe Gothic Std B" pitchFamily="34" charset="-128"/>
            </a:endParaRPr>
          </a:p>
        </p:txBody>
      </p:sp>
      <p:sp>
        <p:nvSpPr>
          <p:cNvPr id="4" name="TextBox 3"/>
          <p:cNvSpPr txBox="1"/>
          <p:nvPr/>
        </p:nvSpPr>
        <p:spPr>
          <a:xfrm>
            <a:off x="2861095" y="1897115"/>
            <a:ext cx="672180" cy="584775"/>
          </a:xfrm>
          <a:prstGeom prst="rect">
            <a:avLst/>
          </a:prstGeom>
          <a:noFill/>
        </p:spPr>
        <p:txBody>
          <a:bodyPr wrap="square" rtlCol="0">
            <a:spAutoFit/>
          </a:bodyPr>
          <a:lstStyle/>
          <a:p>
            <a:r>
              <a:rPr lang="en-US" altLang="zh-CN" sz="3200" dirty="0">
                <a:solidFill>
                  <a:schemeClr val="bg1"/>
                </a:solidFill>
                <a:latin typeface="Adobe Gothic Std B" pitchFamily="34" charset="-128"/>
                <a:ea typeface="Adobe Gothic Std B" pitchFamily="34" charset="-128"/>
              </a:rPr>
              <a:t>02</a:t>
            </a:r>
            <a:endParaRPr lang="zh-CN" altLang="en-US" sz="3200" dirty="0">
              <a:solidFill>
                <a:schemeClr val="bg1"/>
              </a:solidFill>
              <a:latin typeface="Adobe Gothic Std B" pitchFamily="34" charset="-128"/>
            </a:endParaRPr>
          </a:p>
        </p:txBody>
      </p:sp>
      <p:sp>
        <p:nvSpPr>
          <p:cNvPr id="5" name="TextBox 4"/>
          <p:cNvSpPr txBox="1"/>
          <p:nvPr/>
        </p:nvSpPr>
        <p:spPr>
          <a:xfrm>
            <a:off x="4205455" y="1897115"/>
            <a:ext cx="672180" cy="584775"/>
          </a:xfrm>
          <a:prstGeom prst="rect">
            <a:avLst/>
          </a:prstGeom>
          <a:noFill/>
        </p:spPr>
        <p:txBody>
          <a:bodyPr wrap="square" rtlCol="0">
            <a:spAutoFit/>
          </a:bodyPr>
          <a:lstStyle/>
          <a:p>
            <a:r>
              <a:rPr lang="en-US" altLang="zh-CN" sz="3200" dirty="0">
                <a:solidFill>
                  <a:schemeClr val="bg1"/>
                </a:solidFill>
                <a:latin typeface="Adobe Gothic Std B" pitchFamily="34" charset="-128"/>
                <a:ea typeface="Adobe Gothic Std B" pitchFamily="34" charset="-128"/>
              </a:rPr>
              <a:t>03</a:t>
            </a:r>
            <a:endParaRPr lang="zh-CN" altLang="en-US" sz="3200" dirty="0">
              <a:solidFill>
                <a:schemeClr val="bg1"/>
              </a:solidFill>
              <a:latin typeface="Adobe Gothic Std B" pitchFamily="34" charset="-128"/>
            </a:endParaRPr>
          </a:p>
        </p:txBody>
      </p:sp>
      <p:pic>
        <p:nvPicPr>
          <p:cNvPr id="6" name="图片 5"/>
          <p:cNvPicPr>
            <a:picLocks noChangeAspect="1"/>
          </p:cNvPicPr>
          <p:nvPr/>
        </p:nvPicPr>
        <p:blipFill>
          <a:blip r:embed="rId3" cstate="screen"/>
          <a:stretch>
            <a:fillRect/>
          </a:stretch>
        </p:blipFill>
        <p:spPr>
          <a:xfrm flipH="1">
            <a:off x="4934328" y="1055177"/>
            <a:ext cx="2444289" cy="2455159"/>
          </a:xfrm>
          <a:prstGeom prst="rect">
            <a:avLst/>
          </a:prstGeom>
        </p:spPr>
      </p:pic>
      <p:grpSp>
        <p:nvGrpSpPr>
          <p:cNvPr id="7" name="组合 6"/>
          <p:cNvGrpSpPr/>
          <p:nvPr/>
        </p:nvGrpSpPr>
        <p:grpSpPr>
          <a:xfrm>
            <a:off x="729989" y="3726361"/>
            <a:ext cx="2405653" cy="789401"/>
            <a:chOff x="698948" y="3795887"/>
            <a:chExt cx="2405653" cy="789401"/>
          </a:xfrm>
        </p:grpSpPr>
        <p:sp>
          <p:nvSpPr>
            <p:cNvPr id="8" name="TextBox 7"/>
            <p:cNvSpPr txBox="1"/>
            <p:nvPr/>
          </p:nvSpPr>
          <p:spPr>
            <a:xfrm>
              <a:off x="1018530" y="3796085"/>
              <a:ext cx="1447801"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9" name="矩形 1"/>
            <p:cNvSpPr>
              <a:spLocks noChangeArrowheads="1"/>
            </p:cNvSpPr>
            <p:nvPr/>
          </p:nvSpPr>
          <p:spPr bwMode="auto">
            <a:xfrm>
              <a:off x="1018530" y="4123623"/>
              <a:ext cx="2086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200" kern="0" dirty="0">
                <a:solidFill>
                  <a:prstClr val="black">
                    <a:lumMod val="50000"/>
                    <a:lumOff val="50000"/>
                  </a:prstClr>
                </a:solidFill>
                <a:latin typeface="微软雅黑" panose="020B0503020204020204" pitchFamily="34" charset="-122"/>
                <a:ea typeface="微软雅黑" panose="020B0503020204020204" pitchFamily="34" charset="-122"/>
              </a:endParaRPr>
            </a:p>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698948" y="3795887"/>
              <a:ext cx="352425" cy="307975"/>
            </a:xfrm>
            <a:custGeom>
              <a:avLst/>
              <a:gdLst>
                <a:gd name="T0" fmla="*/ 0 w 222"/>
                <a:gd name="T1" fmla="*/ 194 h 194"/>
                <a:gd name="T2" fmla="*/ 222 w 222"/>
                <a:gd name="T3" fmla="*/ 194 h 194"/>
                <a:gd name="T4" fmla="*/ 140 w 222"/>
                <a:gd name="T5" fmla="*/ 62 h 194"/>
                <a:gd name="T6" fmla="*/ 142 w 222"/>
                <a:gd name="T7" fmla="*/ 62 h 194"/>
                <a:gd name="T8" fmla="*/ 142 w 222"/>
                <a:gd name="T9" fmla="*/ 26 h 194"/>
                <a:gd name="T10" fmla="*/ 154 w 222"/>
                <a:gd name="T11" fmla="*/ 26 h 194"/>
                <a:gd name="T12" fmla="*/ 154 w 222"/>
                <a:gd name="T13" fmla="*/ 0 h 194"/>
                <a:gd name="T14" fmla="*/ 69 w 222"/>
                <a:gd name="T15" fmla="*/ 0 h 194"/>
                <a:gd name="T16" fmla="*/ 69 w 222"/>
                <a:gd name="T17" fmla="*/ 26 h 194"/>
                <a:gd name="T18" fmla="*/ 80 w 222"/>
                <a:gd name="T19" fmla="*/ 26 h 194"/>
                <a:gd name="T20" fmla="*/ 80 w 222"/>
                <a:gd name="T21" fmla="*/ 62 h 194"/>
                <a:gd name="T22" fmla="*/ 0 w 222"/>
                <a:gd name="T23" fmla="*/ 194 h 194"/>
                <a:gd name="T24" fmla="*/ 102 w 222"/>
                <a:gd name="T25" fmla="*/ 64 h 194"/>
                <a:gd name="T26" fmla="*/ 116 w 222"/>
                <a:gd name="T27" fmla="*/ 64 h 194"/>
                <a:gd name="T28" fmla="*/ 140 w 222"/>
                <a:gd name="T29" fmla="*/ 106 h 194"/>
                <a:gd name="T30" fmla="*/ 78 w 222"/>
                <a:gd name="T31" fmla="*/ 106 h 194"/>
                <a:gd name="T32" fmla="*/ 102 w 222"/>
                <a:gd name="T33" fmla="*/ 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94">
                  <a:moveTo>
                    <a:pt x="0" y="194"/>
                  </a:moveTo>
                  <a:lnTo>
                    <a:pt x="222" y="194"/>
                  </a:lnTo>
                  <a:lnTo>
                    <a:pt x="140" y="62"/>
                  </a:lnTo>
                  <a:lnTo>
                    <a:pt x="142" y="62"/>
                  </a:lnTo>
                  <a:lnTo>
                    <a:pt x="142" y="26"/>
                  </a:lnTo>
                  <a:lnTo>
                    <a:pt x="154" y="26"/>
                  </a:lnTo>
                  <a:lnTo>
                    <a:pt x="154" y="0"/>
                  </a:lnTo>
                  <a:lnTo>
                    <a:pt x="69" y="0"/>
                  </a:lnTo>
                  <a:lnTo>
                    <a:pt x="69" y="26"/>
                  </a:lnTo>
                  <a:lnTo>
                    <a:pt x="80" y="26"/>
                  </a:lnTo>
                  <a:lnTo>
                    <a:pt x="80" y="62"/>
                  </a:lnTo>
                  <a:lnTo>
                    <a:pt x="0" y="194"/>
                  </a:lnTo>
                  <a:close/>
                  <a:moveTo>
                    <a:pt x="102" y="64"/>
                  </a:moveTo>
                  <a:lnTo>
                    <a:pt x="116" y="64"/>
                  </a:lnTo>
                  <a:lnTo>
                    <a:pt x="140" y="106"/>
                  </a:lnTo>
                  <a:lnTo>
                    <a:pt x="78" y="106"/>
                  </a:lnTo>
                  <a:lnTo>
                    <a:pt x="102" y="64"/>
                  </a:lnTo>
                  <a:close/>
                </a:path>
              </a:pathLst>
            </a:custGeom>
            <a:solidFill>
              <a:schemeClr val="tx1"/>
            </a:solidFill>
            <a:ln>
              <a:noFill/>
            </a:ln>
          </p:spPr>
          <p:txBody>
            <a:bodyPr vert="horz" wrap="square" lIns="91440" tIns="45720" rIns="91440" bIns="45720" numCol="1" anchor="t" anchorCtr="0" compatLnSpc="1"/>
            <a:lstStyle/>
            <a:p>
              <a:endParaRPr lang="zh-CN" altLang="en-US"/>
            </a:p>
          </p:txBody>
        </p:sp>
        <p:cxnSp>
          <p:nvCxnSpPr>
            <p:cNvPr id="11" name="直接连接符 10"/>
            <p:cNvCxnSpPr/>
            <p:nvPr/>
          </p:nvCxnSpPr>
          <p:spPr>
            <a:xfrm>
              <a:off x="1152916" y="4118050"/>
              <a:ext cx="146805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204313" y="3664961"/>
            <a:ext cx="2449956" cy="850602"/>
            <a:chOff x="3173273" y="3734488"/>
            <a:chExt cx="2449956" cy="850602"/>
          </a:xfrm>
        </p:grpSpPr>
        <p:sp>
          <p:nvSpPr>
            <p:cNvPr id="13" name="TextBox 12"/>
            <p:cNvSpPr txBox="1"/>
            <p:nvPr/>
          </p:nvSpPr>
          <p:spPr>
            <a:xfrm>
              <a:off x="3537158" y="3795887"/>
              <a:ext cx="1447801"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14" name="矩形 1"/>
            <p:cNvSpPr>
              <a:spLocks noChangeArrowheads="1"/>
            </p:cNvSpPr>
            <p:nvPr/>
          </p:nvSpPr>
          <p:spPr bwMode="auto">
            <a:xfrm>
              <a:off x="3537158" y="4123425"/>
              <a:ext cx="2086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200" kern="0" dirty="0">
                <a:solidFill>
                  <a:prstClr val="black">
                    <a:lumMod val="50000"/>
                    <a:lumOff val="50000"/>
                  </a:prstClr>
                </a:solidFill>
                <a:latin typeface="微软雅黑" panose="020B0503020204020204" pitchFamily="34" charset="-122"/>
                <a:ea typeface="微软雅黑" panose="020B0503020204020204" pitchFamily="34" charset="-122"/>
              </a:endParaRPr>
            </a:p>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3173273" y="3734488"/>
              <a:ext cx="411163" cy="388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cxnSp>
          <p:nvCxnSpPr>
            <p:cNvPr id="16" name="直接连接符 15"/>
            <p:cNvCxnSpPr/>
            <p:nvPr/>
          </p:nvCxnSpPr>
          <p:spPr>
            <a:xfrm>
              <a:off x="3614118" y="4089277"/>
              <a:ext cx="146805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64442" y="3702954"/>
            <a:ext cx="2376264" cy="812608"/>
            <a:chOff x="5733402" y="3772481"/>
            <a:chExt cx="2376264" cy="812608"/>
          </a:xfrm>
        </p:grpSpPr>
        <p:sp>
          <p:nvSpPr>
            <p:cNvPr id="18" name="TextBox 17"/>
            <p:cNvSpPr txBox="1"/>
            <p:nvPr/>
          </p:nvSpPr>
          <p:spPr>
            <a:xfrm>
              <a:off x="6023595" y="3795886"/>
              <a:ext cx="1447801" cy="307777"/>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单击添加标题</a:t>
              </a:r>
            </a:p>
          </p:txBody>
        </p:sp>
        <p:sp>
          <p:nvSpPr>
            <p:cNvPr id="19" name="矩形 1"/>
            <p:cNvSpPr>
              <a:spLocks noChangeArrowheads="1"/>
            </p:cNvSpPr>
            <p:nvPr/>
          </p:nvSpPr>
          <p:spPr bwMode="auto">
            <a:xfrm>
              <a:off x="6023595" y="4123424"/>
              <a:ext cx="2086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en-US" altLang="zh-CN" sz="1200" kern="0" dirty="0">
                <a:solidFill>
                  <a:prstClr val="black">
                    <a:lumMod val="50000"/>
                    <a:lumOff val="50000"/>
                  </a:prstClr>
                </a:solidFill>
                <a:latin typeface="微软雅黑" panose="020B0503020204020204" pitchFamily="34" charset="-122"/>
                <a:ea typeface="微软雅黑" panose="020B0503020204020204" pitchFamily="34" charset="-122"/>
              </a:endParaRPr>
            </a:p>
            <a:p>
              <a:pPr lvl="0">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rPr>
                <a:t>单击添加文本单击添加文本</a:t>
              </a:r>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16"/>
            <p:cNvSpPr>
              <a:spLocks noEditPoints="1"/>
            </p:cNvSpPr>
            <p:nvPr/>
          </p:nvSpPr>
          <p:spPr bwMode="auto">
            <a:xfrm>
              <a:off x="5733402" y="3772481"/>
              <a:ext cx="371475" cy="371475"/>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rgbClr val="BB2727"/>
            </a:solidFill>
            <a:ln>
              <a:noFill/>
            </a:ln>
          </p:spPr>
          <p:txBody>
            <a:bodyPr vert="horz" wrap="square" lIns="91440" tIns="45720" rIns="91440" bIns="45720" numCol="1" anchor="t" anchorCtr="0" compatLnSpc="1"/>
            <a:lstStyle/>
            <a:p>
              <a:endParaRPr lang="zh-CN" altLang="en-US"/>
            </a:p>
          </p:txBody>
        </p:sp>
        <p:cxnSp>
          <p:nvCxnSpPr>
            <p:cNvPr id="21" name="直接连接符 20"/>
            <p:cNvCxnSpPr/>
            <p:nvPr/>
          </p:nvCxnSpPr>
          <p:spPr>
            <a:xfrm>
              <a:off x="6125432" y="4103663"/>
              <a:ext cx="146805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2" name="标题 2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2"/>
          <p:cNvGrpSpPr/>
          <p:nvPr/>
        </p:nvGrpSpPr>
        <p:grpSpPr bwMode="auto">
          <a:xfrm>
            <a:off x="2849637" y="819196"/>
            <a:ext cx="2420938" cy="3109912"/>
            <a:chOff x="0" y="0"/>
            <a:chExt cx="2971786" cy="3816506"/>
          </a:xfrm>
        </p:grpSpPr>
        <p:grpSp>
          <p:nvGrpSpPr>
            <p:cNvPr id="70" name="Group 3"/>
            <p:cNvGrpSpPr/>
            <p:nvPr/>
          </p:nvGrpSpPr>
          <p:grpSpPr bwMode="auto">
            <a:xfrm>
              <a:off x="0" y="0"/>
              <a:ext cx="2971786" cy="3816506"/>
              <a:chOff x="0" y="0"/>
              <a:chExt cx="2971786" cy="3816506"/>
            </a:xfrm>
          </p:grpSpPr>
          <p:grpSp>
            <p:nvGrpSpPr>
              <p:cNvPr id="72" name="Group 4"/>
              <p:cNvGrpSpPr/>
              <p:nvPr/>
            </p:nvGrpSpPr>
            <p:grpSpPr bwMode="auto">
              <a:xfrm>
                <a:off x="97666" y="471676"/>
                <a:ext cx="1660917" cy="3523838"/>
                <a:chOff x="0" y="0"/>
                <a:chExt cx="1353312" cy="2871216"/>
              </a:xfrm>
            </p:grpSpPr>
            <p:pic>
              <p:nvPicPr>
                <p:cNvPr id="82" name="空心弧 13"/>
                <p:cNvPicPr>
                  <a:picLocks noChangeArrowheads="1"/>
                </p:cNvPicPr>
                <p:nvPr/>
              </p:nvPicPr>
              <p:blipFill>
                <a:blip r:embed="rId4"/>
                <a:srcRect/>
                <a:stretch>
                  <a:fillRect/>
                </a:stretch>
              </p:blipFill>
              <p:spPr bwMode="auto">
                <a:xfrm>
                  <a:off x="0" y="0"/>
                  <a:ext cx="1353312" cy="287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 name="Text Box 6"/>
                <p:cNvSpPr txBox="1">
                  <a:spLocks noChangeArrowheads="1"/>
                </p:cNvSpPr>
                <p:nvPr/>
              </p:nvSpPr>
              <p:spPr bwMode="auto">
                <a:xfrm rot="17578575">
                  <a:off x="-544848" y="475373"/>
                  <a:ext cx="2803622" cy="1696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73" name="Group 7"/>
              <p:cNvGrpSpPr/>
              <p:nvPr/>
            </p:nvGrpSpPr>
            <p:grpSpPr bwMode="auto">
              <a:xfrm>
                <a:off x="-104337" y="67670"/>
                <a:ext cx="2813084" cy="3927845"/>
                <a:chOff x="0" y="0"/>
                <a:chExt cx="2292096" cy="3200400"/>
              </a:xfrm>
            </p:grpSpPr>
            <p:pic>
              <p:nvPicPr>
                <p:cNvPr id="80" name="空心弧 13"/>
                <p:cNvPicPr>
                  <a:picLocks noChangeArrowheads="1"/>
                </p:cNvPicPr>
                <p:nvPr/>
              </p:nvPicPr>
              <p:blipFill>
                <a:blip r:embed="rId5"/>
                <a:srcRect/>
                <a:stretch>
                  <a:fillRect/>
                </a:stretch>
              </p:blipFill>
              <p:spPr bwMode="auto">
                <a:xfrm>
                  <a:off x="0" y="0"/>
                  <a:ext cx="2292096"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Text Box 9"/>
                <p:cNvSpPr txBox="1">
                  <a:spLocks noChangeArrowheads="1"/>
                </p:cNvSpPr>
                <p:nvPr/>
              </p:nvSpPr>
              <p:spPr bwMode="auto">
                <a:xfrm rot="17578575">
                  <a:off x="-577812" y="607689"/>
                  <a:ext cx="3070916" cy="1745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74" name="Group 10"/>
              <p:cNvGrpSpPr/>
              <p:nvPr/>
            </p:nvGrpSpPr>
            <p:grpSpPr bwMode="auto">
              <a:xfrm>
                <a:off x="1653840" y="90114"/>
                <a:ext cx="1324244" cy="688308"/>
                <a:chOff x="0" y="0"/>
                <a:chExt cx="1078992" cy="560832"/>
              </a:xfrm>
            </p:grpSpPr>
            <p:pic>
              <p:nvPicPr>
                <p:cNvPr id="78" name="平行四边形 9"/>
                <p:cNvPicPr>
                  <a:picLocks noChangeArrowheads="1"/>
                </p:cNvPicPr>
                <p:nvPr/>
              </p:nvPicPr>
              <p:blipFill>
                <a:blip r:embed="rId6"/>
                <a:srcRect/>
                <a:stretch>
                  <a:fillRect/>
                </a:stretch>
              </p:blipFill>
              <p:spPr bwMode="auto">
                <a:xfrm>
                  <a:off x="0" y="0"/>
                  <a:ext cx="1078992" cy="56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 name="Text Box 12"/>
                <p:cNvSpPr txBox="1">
                  <a:spLocks noChangeArrowheads="1"/>
                </p:cNvSpPr>
                <p:nvPr/>
              </p:nvSpPr>
              <p:spPr bwMode="auto">
                <a:xfrm>
                  <a:off x="430631" y="222953"/>
                  <a:ext cx="210606" cy="10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75" name="Group 13"/>
              <p:cNvGrpSpPr/>
              <p:nvPr/>
            </p:nvGrpSpPr>
            <p:grpSpPr bwMode="auto">
              <a:xfrm>
                <a:off x="1616432" y="770941"/>
                <a:ext cx="1361652" cy="710753"/>
                <a:chOff x="0" y="0"/>
                <a:chExt cx="1109472" cy="579120"/>
              </a:xfrm>
            </p:grpSpPr>
            <p:pic>
              <p:nvPicPr>
                <p:cNvPr id="76" name="平行四边形 10"/>
                <p:cNvPicPr>
                  <a:picLocks noChangeArrowheads="1"/>
                </p:cNvPicPr>
                <p:nvPr/>
              </p:nvPicPr>
              <p:blipFill>
                <a:blip r:embed="rId7"/>
                <a:srcRect/>
                <a:stretch>
                  <a:fillRect/>
                </a:stretch>
              </p:blipFill>
              <p:spPr bwMode="auto">
                <a:xfrm>
                  <a:off x="0" y="0"/>
                  <a:ext cx="1109472" cy="579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Text Box 15"/>
                <p:cNvSpPr txBox="1">
                  <a:spLocks noChangeArrowheads="1"/>
                </p:cNvSpPr>
                <p:nvPr/>
              </p:nvSpPr>
              <p:spPr bwMode="auto">
                <a:xfrm>
                  <a:off x="447821" y="233435"/>
                  <a:ext cx="207995" cy="1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sp>
          <p:nvSpPr>
            <p:cNvPr id="71" name="TextBox 6"/>
            <p:cNvSpPr txBox="1">
              <a:spLocks noChangeArrowheads="1"/>
            </p:cNvSpPr>
            <p:nvPr/>
          </p:nvSpPr>
          <p:spPr bwMode="auto">
            <a:xfrm>
              <a:off x="1601841" y="342882"/>
              <a:ext cx="604101" cy="79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a:solidFill>
                    <a:srgbClr val="FFFFFF"/>
                  </a:solidFill>
                  <a:effectLst>
                    <a:outerShdw blurRad="38100" dist="38100" dir="2700000" algn="tl">
                      <a:srgbClr val="C0C0C0"/>
                    </a:outerShdw>
                  </a:effectLst>
                  <a:latin typeface="Dotum" pitchFamily="34" charset="-127"/>
                  <a:ea typeface="Dotum" pitchFamily="34" charset="-127"/>
                </a:rPr>
                <a:t>A</a:t>
              </a:r>
              <a:endParaRPr lang="zh-CN" altLang="en-US" sz="3600">
                <a:solidFill>
                  <a:srgbClr val="FFFFFF"/>
                </a:solidFill>
                <a:effectLst>
                  <a:outerShdw blurRad="38100" dist="38100" dir="2700000" algn="tl">
                    <a:srgbClr val="C0C0C0"/>
                  </a:outerShdw>
                </a:effectLst>
                <a:latin typeface="Dotum" pitchFamily="34" charset="-127"/>
                <a:ea typeface="Dotum" pitchFamily="34" charset="-127"/>
              </a:endParaRPr>
            </a:p>
          </p:txBody>
        </p:sp>
      </p:grpSp>
      <p:grpSp>
        <p:nvGrpSpPr>
          <p:cNvPr id="84" name="Group 17"/>
          <p:cNvGrpSpPr/>
          <p:nvPr/>
        </p:nvGrpSpPr>
        <p:grpSpPr bwMode="auto">
          <a:xfrm>
            <a:off x="3622751" y="1525633"/>
            <a:ext cx="2420937" cy="3068638"/>
            <a:chOff x="0" y="0"/>
            <a:chExt cx="2421087" cy="3069287"/>
          </a:xfrm>
        </p:grpSpPr>
        <p:grpSp>
          <p:nvGrpSpPr>
            <p:cNvPr id="85" name="Group 18"/>
            <p:cNvGrpSpPr/>
            <p:nvPr/>
          </p:nvGrpSpPr>
          <p:grpSpPr bwMode="auto">
            <a:xfrm>
              <a:off x="989311" y="-84957"/>
              <a:ext cx="1353312" cy="2767584"/>
              <a:chOff x="0" y="0"/>
              <a:chExt cx="1353312" cy="2767584"/>
            </a:xfrm>
          </p:grpSpPr>
          <p:pic>
            <p:nvPicPr>
              <p:cNvPr id="96" name="空心弧 13"/>
              <p:cNvPicPr>
                <a:picLocks noChangeArrowheads="1"/>
              </p:cNvPicPr>
              <p:nvPr/>
            </p:nvPicPr>
            <p:blipFill>
              <a:blip r:embed="rId8"/>
              <a:srcRect/>
              <a:stretch>
                <a:fillRect/>
              </a:stretch>
            </p:blipFill>
            <p:spPr bwMode="auto">
              <a:xfrm>
                <a:off x="0" y="0"/>
                <a:ext cx="1353312" cy="2767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 name="Text Box 20"/>
              <p:cNvSpPr txBox="1">
                <a:spLocks noChangeArrowheads="1"/>
              </p:cNvSpPr>
              <p:nvPr/>
            </p:nvSpPr>
            <p:spPr bwMode="auto">
              <a:xfrm rot="6778575">
                <a:off x="-727037" y="868925"/>
                <a:ext cx="2788517" cy="1316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86" name="Group 21"/>
            <p:cNvGrpSpPr/>
            <p:nvPr/>
          </p:nvGrpSpPr>
          <p:grpSpPr bwMode="auto">
            <a:xfrm>
              <a:off x="215119" y="-115437"/>
              <a:ext cx="2292096" cy="3127248"/>
              <a:chOff x="0" y="0"/>
              <a:chExt cx="2292096" cy="3127248"/>
            </a:xfrm>
          </p:grpSpPr>
          <p:pic>
            <p:nvPicPr>
              <p:cNvPr id="94" name="空心弧 13"/>
              <p:cNvPicPr>
                <a:picLocks noChangeArrowheads="1"/>
              </p:cNvPicPr>
              <p:nvPr/>
            </p:nvPicPr>
            <p:blipFill>
              <a:blip r:embed="rId9"/>
              <a:srcRect/>
              <a:stretch>
                <a:fillRect/>
              </a:stretch>
            </p:blipFill>
            <p:spPr bwMode="auto">
              <a:xfrm>
                <a:off x="0" y="0"/>
                <a:ext cx="2292096" cy="3127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 name="Text Box 23"/>
              <p:cNvSpPr txBox="1">
                <a:spLocks noChangeArrowheads="1"/>
              </p:cNvSpPr>
              <p:nvPr/>
            </p:nvSpPr>
            <p:spPr bwMode="auto">
              <a:xfrm rot="6778575">
                <a:off x="-201316" y="777440"/>
                <a:ext cx="3069287" cy="174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87" name="Group 24"/>
            <p:cNvGrpSpPr/>
            <p:nvPr/>
          </p:nvGrpSpPr>
          <p:grpSpPr bwMode="auto">
            <a:xfrm>
              <a:off x="1759" y="2438787"/>
              <a:ext cx="1078992" cy="560832"/>
              <a:chOff x="0" y="0"/>
              <a:chExt cx="1078992" cy="560832"/>
            </a:xfrm>
          </p:grpSpPr>
          <p:pic>
            <p:nvPicPr>
              <p:cNvPr id="92" name="平行四边形 14"/>
              <p:cNvPicPr>
                <a:picLocks noChangeArrowheads="1"/>
              </p:cNvPicPr>
              <p:nvPr/>
            </p:nvPicPr>
            <p:blipFill>
              <a:blip r:embed="rId10"/>
              <a:srcRect/>
              <a:stretch>
                <a:fillRect/>
              </a:stretch>
            </p:blipFill>
            <p:spPr bwMode="auto">
              <a:xfrm>
                <a:off x="0" y="0"/>
                <a:ext cx="1078992" cy="56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 name="Text Box 26"/>
              <p:cNvSpPr txBox="1">
                <a:spLocks noChangeArrowheads="1"/>
              </p:cNvSpPr>
              <p:nvPr/>
            </p:nvSpPr>
            <p:spPr bwMode="auto">
              <a:xfrm rot="10800000">
                <a:off x="430864" y="225501"/>
                <a:ext cx="210606" cy="10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grpSp>
          <p:nvGrpSpPr>
            <p:cNvPr id="88" name="Group 27"/>
            <p:cNvGrpSpPr/>
            <p:nvPr/>
          </p:nvGrpSpPr>
          <p:grpSpPr bwMode="auto">
            <a:xfrm>
              <a:off x="1759" y="1865763"/>
              <a:ext cx="1109472" cy="579120"/>
              <a:chOff x="0" y="0"/>
              <a:chExt cx="1109472" cy="579120"/>
            </a:xfrm>
          </p:grpSpPr>
          <p:pic>
            <p:nvPicPr>
              <p:cNvPr id="90" name="平行四边形 15"/>
              <p:cNvPicPr>
                <a:picLocks noChangeArrowheads="1"/>
              </p:cNvPicPr>
              <p:nvPr/>
            </p:nvPicPr>
            <p:blipFill>
              <a:blip r:embed="rId11"/>
              <a:srcRect/>
              <a:stretch>
                <a:fillRect/>
              </a:stretch>
            </p:blipFill>
            <p:spPr bwMode="auto">
              <a:xfrm>
                <a:off x="0" y="0"/>
                <a:ext cx="1109472" cy="579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 name="Text Box 29"/>
              <p:cNvSpPr txBox="1">
                <a:spLocks noChangeArrowheads="1"/>
              </p:cNvSpPr>
              <p:nvPr/>
            </p:nvSpPr>
            <p:spPr bwMode="auto">
              <a:xfrm rot="10800000">
                <a:off x="446766" y="233466"/>
                <a:ext cx="207995" cy="1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endParaRPr>
              </a:p>
            </p:txBody>
          </p:sp>
        </p:grpSp>
        <p:sp>
          <p:nvSpPr>
            <p:cNvPr id="89" name="TextBox 16"/>
            <p:cNvSpPr txBox="1">
              <a:spLocks noChangeArrowheads="1"/>
            </p:cNvSpPr>
            <p:nvPr/>
          </p:nvSpPr>
          <p:spPr bwMode="auto">
            <a:xfrm>
              <a:off x="658853" y="2080065"/>
              <a:ext cx="498506" cy="6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a:solidFill>
                    <a:srgbClr val="FFFFFF"/>
                  </a:solidFill>
                  <a:effectLst>
                    <a:outerShdw blurRad="38100" dist="38100" dir="2700000" algn="tl">
                      <a:srgbClr val="C0C0C0"/>
                    </a:outerShdw>
                  </a:effectLst>
                  <a:latin typeface="Dotum" pitchFamily="34" charset="-127"/>
                  <a:ea typeface="Dotum" pitchFamily="34" charset="-127"/>
                </a:rPr>
                <a:t>B</a:t>
              </a:r>
              <a:endParaRPr lang="zh-CN" altLang="en-US" sz="3600">
                <a:solidFill>
                  <a:srgbClr val="FFFFFF"/>
                </a:solidFill>
                <a:effectLst>
                  <a:outerShdw blurRad="38100" dist="38100" dir="2700000" algn="tl">
                    <a:srgbClr val="C0C0C0"/>
                  </a:outerShdw>
                </a:effectLst>
                <a:latin typeface="Dotum" pitchFamily="34" charset="-127"/>
                <a:ea typeface="Dotum" pitchFamily="34" charset="-127"/>
              </a:endParaRPr>
            </a:p>
          </p:txBody>
        </p:sp>
      </p:grpSp>
      <p:sp>
        <p:nvSpPr>
          <p:cNvPr id="98" name="TextBox 11"/>
          <p:cNvSpPr txBox="1">
            <a:spLocks noChangeArrowheads="1"/>
          </p:cNvSpPr>
          <p:nvPr/>
        </p:nvSpPr>
        <p:spPr bwMode="auto">
          <a:xfrm flipH="1">
            <a:off x="3867226" y="2873421"/>
            <a:ext cx="125253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99" name="TextBox 11"/>
          <p:cNvSpPr txBox="1">
            <a:spLocks noChangeArrowheads="1"/>
          </p:cNvSpPr>
          <p:nvPr/>
        </p:nvSpPr>
        <p:spPr bwMode="auto">
          <a:xfrm flipH="1">
            <a:off x="3697363" y="2452734"/>
            <a:ext cx="159226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600" b="1">
                <a:latin typeface="微软雅黑" panose="020B0503020204020204" pitchFamily="34" charset="-122"/>
                <a:ea typeface="微软雅黑" panose="020B0503020204020204" pitchFamily="34" charset="-122"/>
              </a:rPr>
              <a:t>点击添加标题    </a:t>
            </a:r>
          </a:p>
        </p:txBody>
      </p:sp>
      <p:sp>
        <p:nvSpPr>
          <p:cNvPr id="100" name="TextBox 11"/>
          <p:cNvSpPr txBox="1">
            <a:spLocks noChangeArrowheads="1"/>
          </p:cNvSpPr>
          <p:nvPr/>
        </p:nvSpPr>
        <p:spPr bwMode="auto">
          <a:xfrm flipH="1">
            <a:off x="471597" y="1735123"/>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01" name="TextBox 11"/>
          <p:cNvSpPr txBox="1">
            <a:spLocks noChangeArrowheads="1"/>
          </p:cNvSpPr>
          <p:nvPr/>
        </p:nvSpPr>
        <p:spPr bwMode="auto">
          <a:xfrm flipH="1">
            <a:off x="792273" y="1125522"/>
            <a:ext cx="159226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600" b="1">
                <a:latin typeface="微软雅黑" panose="020B0503020204020204" pitchFamily="34" charset="-122"/>
                <a:ea typeface="微软雅黑" panose="020B0503020204020204" pitchFamily="34" charset="-122"/>
              </a:rPr>
              <a:t>点击添加标题    </a:t>
            </a:r>
          </a:p>
        </p:txBody>
      </p:sp>
      <p:sp>
        <p:nvSpPr>
          <p:cNvPr id="102" name="TextBox 11"/>
          <p:cNvSpPr txBox="1">
            <a:spLocks noChangeArrowheads="1"/>
          </p:cNvSpPr>
          <p:nvPr/>
        </p:nvSpPr>
        <p:spPr bwMode="auto">
          <a:xfrm flipH="1">
            <a:off x="471597" y="1960548"/>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03" name="TextBox 11"/>
          <p:cNvSpPr txBox="1">
            <a:spLocks noChangeArrowheads="1"/>
          </p:cNvSpPr>
          <p:nvPr/>
        </p:nvSpPr>
        <p:spPr bwMode="auto">
          <a:xfrm flipH="1">
            <a:off x="471597" y="2205023"/>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grpSp>
        <p:nvGrpSpPr>
          <p:cNvPr id="104" name="Group 37"/>
          <p:cNvGrpSpPr/>
          <p:nvPr/>
        </p:nvGrpSpPr>
        <p:grpSpPr bwMode="auto">
          <a:xfrm>
            <a:off x="381110" y="1038210"/>
            <a:ext cx="2387600" cy="644525"/>
            <a:chOff x="0" y="0"/>
            <a:chExt cx="3760" cy="1016"/>
          </a:xfrm>
        </p:grpSpPr>
        <p:sp>
          <p:nvSpPr>
            <p:cNvPr id="105" name="TextBox 24"/>
            <p:cNvSpPr txBox="1">
              <a:spLocks noChangeArrowheads="1"/>
            </p:cNvSpPr>
            <p:nvPr/>
          </p:nvSpPr>
          <p:spPr bwMode="auto">
            <a:xfrm>
              <a:off x="0" y="0"/>
              <a:ext cx="775" cy="1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a:latin typeface="Dotum" pitchFamily="34" charset="-127"/>
                  <a:ea typeface="Dotum" pitchFamily="34" charset="-127"/>
                </a:rPr>
                <a:t>A</a:t>
              </a:r>
              <a:endParaRPr lang="zh-CN" altLang="en-US" sz="3600">
                <a:latin typeface="Dotum" pitchFamily="34" charset="-127"/>
                <a:ea typeface="Dotum" pitchFamily="34" charset="-127"/>
              </a:endParaRPr>
            </a:p>
          </p:txBody>
        </p:sp>
        <p:sp>
          <p:nvSpPr>
            <p:cNvPr id="106" name="矩形 25"/>
            <p:cNvSpPr>
              <a:spLocks noChangeArrowheads="1"/>
            </p:cNvSpPr>
            <p:nvPr/>
          </p:nvSpPr>
          <p:spPr bwMode="auto">
            <a:xfrm>
              <a:off x="142" y="792"/>
              <a:ext cx="3618" cy="70"/>
            </a:xfrm>
            <a:prstGeom prst="rect">
              <a:avLst/>
            </a:prstGeom>
            <a:solidFill>
              <a:srgbClr val="BE124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zh-CN" altLang="en-US"/>
            </a:p>
          </p:txBody>
        </p:sp>
      </p:grpSp>
      <p:sp>
        <p:nvSpPr>
          <p:cNvPr id="107" name="TextBox 11"/>
          <p:cNvSpPr txBox="1">
            <a:spLocks noChangeArrowheads="1"/>
          </p:cNvSpPr>
          <p:nvPr/>
        </p:nvSpPr>
        <p:spPr bwMode="auto">
          <a:xfrm flipH="1">
            <a:off x="1589197" y="1735123"/>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08" name="TextBox 11"/>
          <p:cNvSpPr txBox="1">
            <a:spLocks noChangeArrowheads="1"/>
          </p:cNvSpPr>
          <p:nvPr/>
        </p:nvSpPr>
        <p:spPr bwMode="auto">
          <a:xfrm flipH="1">
            <a:off x="1589197" y="1960548"/>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09" name="TextBox 11"/>
          <p:cNvSpPr txBox="1">
            <a:spLocks noChangeArrowheads="1"/>
          </p:cNvSpPr>
          <p:nvPr/>
        </p:nvSpPr>
        <p:spPr bwMode="auto">
          <a:xfrm flipH="1">
            <a:off x="1589197" y="2205023"/>
            <a:ext cx="1252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10" name="TextBox 11"/>
          <p:cNvSpPr txBox="1">
            <a:spLocks noChangeArrowheads="1"/>
          </p:cNvSpPr>
          <p:nvPr/>
        </p:nvSpPr>
        <p:spPr bwMode="auto">
          <a:xfrm flipH="1">
            <a:off x="6218226" y="3667801"/>
            <a:ext cx="125095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11" name="TextBox 11"/>
          <p:cNvSpPr txBox="1">
            <a:spLocks noChangeArrowheads="1"/>
          </p:cNvSpPr>
          <p:nvPr/>
        </p:nvSpPr>
        <p:spPr bwMode="auto">
          <a:xfrm flipH="1">
            <a:off x="6538901" y="3120114"/>
            <a:ext cx="159385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600" b="1">
                <a:latin typeface="微软雅黑" panose="020B0503020204020204" pitchFamily="34" charset="-122"/>
                <a:ea typeface="微软雅黑" panose="020B0503020204020204" pitchFamily="34" charset="-122"/>
              </a:rPr>
              <a:t>点击添加标题    </a:t>
            </a:r>
          </a:p>
        </p:txBody>
      </p:sp>
      <p:sp>
        <p:nvSpPr>
          <p:cNvPr id="112" name="TextBox 11"/>
          <p:cNvSpPr txBox="1">
            <a:spLocks noChangeArrowheads="1"/>
          </p:cNvSpPr>
          <p:nvPr/>
        </p:nvSpPr>
        <p:spPr bwMode="auto">
          <a:xfrm flipH="1">
            <a:off x="6218226" y="3896401"/>
            <a:ext cx="12509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13" name="TextBox 11"/>
          <p:cNvSpPr txBox="1">
            <a:spLocks noChangeArrowheads="1"/>
          </p:cNvSpPr>
          <p:nvPr/>
        </p:nvSpPr>
        <p:spPr bwMode="auto">
          <a:xfrm flipH="1">
            <a:off x="6218226" y="4139289"/>
            <a:ext cx="12509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grpSp>
        <p:nvGrpSpPr>
          <p:cNvPr id="114" name="Group 47"/>
          <p:cNvGrpSpPr/>
          <p:nvPr/>
        </p:nvGrpSpPr>
        <p:grpSpPr bwMode="auto">
          <a:xfrm>
            <a:off x="6126152" y="3034388"/>
            <a:ext cx="2390775" cy="646112"/>
            <a:chOff x="0" y="0"/>
            <a:chExt cx="3763" cy="1018"/>
          </a:xfrm>
        </p:grpSpPr>
        <p:sp>
          <p:nvSpPr>
            <p:cNvPr id="115" name="TextBox 33"/>
            <p:cNvSpPr txBox="1">
              <a:spLocks noChangeArrowheads="1"/>
            </p:cNvSpPr>
            <p:nvPr/>
          </p:nvSpPr>
          <p:spPr bwMode="auto">
            <a:xfrm>
              <a:off x="0" y="0"/>
              <a:ext cx="785" cy="1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a:latin typeface="Dotum" pitchFamily="34" charset="-127"/>
                  <a:ea typeface="Dotum" pitchFamily="34" charset="-127"/>
                </a:rPr>
                <a:t>B</a:t>
              </a:r>
              <a:endParaRPr lang="zh-CN" altLang="en-US" sz="3600">
                <a:latin typeface="Dotum" pitchFamily="34" charset="-127"/>
                <a:ea typeface="Dotum" pitchFamily="34" charset="-127"/>
              </a:endParaRPr>
            </a:p>
          </p:txBody>
        </p:sp>
        <p:sp>
          <p:nvSpPr>
            <p:cNvPr id="116" name="矩形 34"/>
            <p:cNvSpPr>
              <a:spLocks noChangeArrowheads="1"/>
            </p:cNvSpPr>
            <p:nvPr/>
          </p:nvSpPr>
          <p:spPr bwMode="auto">
            <a:xfrm>
              <a:off x="143" y="790"/>
              <a:ext cx="3620" cy="73"/>
            </a:xfrm>
            <a:prstGeom prst="rect">
              <a:avLst/>
            </a:prstGeom>
            <a:solidFill>
              <a:srgbClr val="C73E0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zh-CN" altLang="en-US"/>
            </a:p>
          </p:txBody>
        </p:sp>
      </p:grpSp>
      <p:sp>
        <p:nvSpPr>
          <p:cNvPr id="117" name="TextBox 11"/>
          <p:cNvSpPr txBox="1">
            <a:spLocks noChangeArrowheads="1"/>
          </p:cNvSpPr>
          <p:nvPr/>
        </p:nvSpPr>
        <p:spPr bwMode="auto">
          <a:xfrm flipH="1">
            <a:off x="7335827" y="3667801"/>
            <a:ext cx="1254125"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18" name="TextBox 11"/>
          <p:cNvSpPr txBox="1">
            <a:spLocks noChangeArrowheads="1"/>
          </p:cNvSpPr>
          <p:nvPr/>
        </p:nvSpPr>
        <p:spPr bwMode="auto">
          <a:xfrm flipH="1">
            <a:off x="7335827" y="3896401"/>
            <a:ext cx="12541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sp>
        <p:nvSpPr>
          <p:cNvPr id="119" name="TextBox 11"/>
          <p:cNvSpPr txBox="1">
            <a:spLocks noChangeArrowheads="1"/>
          </p:cNvSpPr>
          <p:nvPr/>
        </p:nvSpPr>
        <p:spPr bwMode="auto">
          <a:xfrm flipH="1">
            <a:off x="7335827" y="4139289"/>
            <a:ext cx="12541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200">
                <a:latin typeface="微软雅黑" panose="020B0503020204020204" pitchFamily="34" charset="-122"/>
                <a:ea typeface="微软雅黑" panose="020B0503020204020204" pitchFamily="34" charset="-122"/>
              </a:rPr>
              <a:t>点击添加文本    </a:t>
            </a:r>
          </a:p>
        </p:txBody>
      </p:sp>
      <p:pic>
        <p:nvPicPr>
          <p:cNvPr id="120" name="Picture 53" descr="11"/>
          <p:cNvPicPr>
            <a:picLocks noChangeAspect="1" noChangeArrowheads="1"/>
          </p:cNvPicPr>
          <p:nvPr/>
        </p:nvPicPr>
        <p:blipFill>
          <a:blip r:embed="rId12" cstate="screen"/>
          <a:srcRect/>
          <a:stretch>
            <a:fillRect/>
          </a:stretch>
        </p:blipFill>
        <p:spPr bwMode="auto">
          <a:xfrm>
            <a:off x="11486" y="2906128"/>
            <a:ext cx="2876256" cy="2523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0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par>
                                <p:cTn id="8" presetID="22" presetClass="entr" presetSubtype="1" fill="hold" nodeType="withEffect">
                                  <p:stCondLst>
                                    <p:cond delay="400"/>
                                  </p:stCondLst>
                                  <p:childTnLst>
                                    <p:set>
                                      <p:cBhvr>
                                        <p:cTn id="9" dur="1" fill="hold">
                                          <p:stCondLst>
                                            <p:cond delay="0"/>
                                          </p:stCondLst>
                                        </p:cTn>
                                        <p:tgtEl>
                                          <p:spTgt spid="84"/>
                                        </p:tgtEl>
                                        <p:attrNameLst>
                                          <p:attrName>style.visibility</p:attrName>
                                        </p:attrNameLst>
                                      </p:cBhvr>
                                      <p:to>
                                        <p:strVal val="visible"/>
                                      </p:to>
                                    </p:set>
                                    <p:animEffect transition="in" filter="wipe(up)">
                                      <p:cBhvr>
                                        <p:cTn id="10" dur="500"/>
                                        <p:tgtEl>
                                          <p:spTgt spid="84"/>
                                        </p:tgtEl>
                                      </p:cBhvr>
                                    </p:animEffect>
                                  </p:childTnLst>
                                </p:cTn>
                              </p:par>
                              <p:par>
                                <p:cTn id="11" presetID="23" presetClass="entr" presetSubtype="16" fill="hold" grpId="0" nodeType="withEffect">
                                  <p:stCondLst>
                                    <p:cond delay="60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80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childTnLst>
                                </p:cTn>
                              </p:par>
                              <p:par>
                                <p:cTn id="19" presetID="22" presetClass="entr" presetSubtype="8" fill="hold" nodeType="withEffect">
                                  <p:stCondLst>
                                    <p:cond delay="1000"/>
                                  </p:stCondLst>
                                  <p:childTnLst>
                                    <p:set>
                                      <p:cBhvr>
                                        <p:cTn id="20" dur="1" fill="hold">
                                          <p:stCondLst>
                                            <p:cond delay="0"/>
                                          </p:stCondLst>
                                        </p:cTn>
                                        <p:tgtEl>
                                          <p:spTgt spid="104"/>
                                        </p:tgtEl>
                                        <p:attrNameLst>
                                          <p:attrName>style.visibility</p:attrName>
                                        </p:attrNameLst>
                                      </p:cBhvr>
                                      <p:to>
                                        <p:strVal val="visible"/>
                                      </p:to>
                                    </p:set>
                                    <p:animEffect transition="in" filter="wipe(left)">
                                      <p:cBhvr>
                                        <p:cTn id="21" dur="500"/>
                                        <p:tgtEl>
                                          <p:spTgt spid="104"/>
                                        </p:tgtEl>
                                      </p:cBhvr>
                                    </p:animEffect>
                                  </p:childTnLst>
                                </p:cTn>
                              </p:par>
                              <p:par>
                                <p:cTn id="22" presetID="12" presetClass="entr" presetSubtype="4" fill="hold" grpId="0" nodeType="withEffect">
                                  <p:stCondLst>
                                    <p:cond delay="1200"/>
                                  </p:stCondLst>
                                  <p:childTnLst>
                                    <p:set>
                                      <p:cBhvr>
                                        <p:cTn id="23" dur="1" fill="hold">
                                          <p:stCondLst>
                                            <p:cond delay="0"/>
                                          </p:stCondLst>
                                        </p:cTn>
                                        <p:tgtEl>
                                          <p:spTgt spid="101"/>
                                        </p:tgtEl>
                                        <p:attrNameLst>
                                          <p:attrName>style.visibility</p:attrName>
                                        </p:attrNameLst>
                                      </p:cBhvr>
                                      <p:to>
                                        <p:strVal val="visible"/>
                                      </p:to>
                                    </p:set>
                                    <p:animEffect transition="in" filter="slide(fromBottom)">
                                      <p:cBhvr>
                                        <p:cTn id="24" dur="500"/>
                                        <p:tgtEl>
                                          <p:spTgt spid="101"/>
                                        </p:tgtEl>
                                      </p:cBhvr>
                                    </p:animEffect>
                                  </p:childTnLst>
                                </p:cTn>
                              </p:par>
                              <p:par>
                                <p:cTn id="25" presetID="12" presetClass="entr" presetSubtype="1" fill="hold" grpId="0" nodeType="withEffect">
                                  <p:stCondLst>
                                    <p:cond delay="1200"/>
                                  </p:stCondLst>
                                  <p:childTnLst>
                                    <p:set>
                                      <p:cBhvr>
                                        <p:cTn id="26" dur="1" fill="hold">
                                          <p:stCondLst>
                                            <p:cond delay="0"/>
                                          </p:stCondLst>
                                        </p:cTn>
                                        <p:tgtEl>
                                          <p:spTgt spid="107"/>
                                        </p:tgtEl>
                                        <p:attrNameLst>
                                          <p:attrName>style.visibility</p:attrName>
                                        </p:attrNameLst>
                                      </p:cBhvr>
                                      <p:to>
                                        <p:strVal val="visible"/>
                                      </p:to>
                                    </p:set>
                                    <p:animEffect transition="in" filter="slide(fromTop)">
                                      <p:cBhvr>
                                        <p:cTn id="27" dur="500"/>
                                        <p:tgtEl>
                                          <p:spTgt spid="107"/>
                                        </p:tgtEl>
                                      </p:cBhvr>
                                    </p:animEffect>
                                  </p:childTnLst>
                                </p:cTn>
                              </p:par>
                              <p:par>
                                <p:cTn id="28" presetID="12" presetClass="entr" presetSubtype="1" fill="hold" grpId="0" nodeType="withEffect">
                                  <p:stCondLst>
                                    <p:cond delay="1400"/>
                                  </p:stCondLst>
                                  <p:childTnLst>
                                    <p:set>
                                      <p:cBhvr>
                                        <p:cTn id="29" dur="1" fill="hold">
                                          <p:stCondLst>
                                            <p:cond delay="0"/>
                                          </p:stCondLst>
                                        </p:cTn>
                                        <p:tgtEl>
                                          <p:spTgt spid="100"/>
                                        </p:tgtEl>
                                        <p:attrNameLst>
                                          <p:attrName>style.visibility</p:attrName>
                                        </p:attrNameLst>
                                      </p:cBhvr>
                                      <p:to>
                                        <p:strVal val="visible"/>
                                      </p:to>
                                    </p:set>
                                    <p:animEffect transition="in" filter="slide(fromTop)">
                                      <p:cBhvr>
                                        <p:cTn id="30" dur="500"/>
                                        <p:tgtEl>
                                          <p:spTgt spid="100"/>
                                        </p:tgtEl>
                                      </p:cBhvr>
                                    </p:animEffect>
                                  </p:childTnLst>
                                </p:cTn>
                              </p:par>
                              <p:par>
                                <p:cTn id="31" presetID="12" presetClass="entr" presetSubtype="1" fill="hold" grpId="0" nodeType="withEffect">
                                  <p:stCondLst>
                                    <p:cond delay="1400"/>
                                  </p:stCondLst>
                                  <p:childTnLst>
                                    <p:set>
                                      <p:cBhvr>
                                        <p:cTn id="32" dur="1" fill="hold">
                                          <p:stCondLst>
                                            <p:cond delay="0"/>
                                          </p:stCondLst>
                                        </p:cTn>
                                        <p:tgtEl>
                                          <p:spTgt spid="102"/>
                                        </p:tgtEl>
                                        <p:attrNameLst>
                                          <p:attrName>style.visibility</p:attrName>
                                        </p:attrNameLst>
                                      </p:cBhvr>
                                      <p:to>
                                        <p:strVal val="visible"/>
                                      </p:to>
                                    </p:set>
                                    <p:animEffect transition="in" filter="slide(fromTop)">
                                      <p:cBhvr>
                                        <p:cTn id="33" dur="500"/>
                                        <p:tgtEl>
                                          <p:spTgt spid="102"/>
                                        </p:tgtEl>
                                      </p:cBhvr>
                                    </p:animEffect>
                                  </p:childTnLst>
                                </p:cTn>
                              </p:par>
                              <p:par>
                                <p:cTn id="34" presetID="12" presetClass="entr" presetSubtype="1" fill="hold" grpId="0" nodeType="withEffect">
                                  <p:stCondLst>
                                    <p:cond delay="1600"/>
                                  </p:stCondLst>
                                  <p:childTnLst>
                                    <p:set>
                                      <p:cBhvr>
                                        <p:cTn id="35" dur="1" fill="hold">
                                          <p:stCondLst>
                                            <p:cond delay="0"/>
                                          </p:stCondLst>
                                        </p:cTn>
                                        <p:tgtEl>
                                          <p:spTgt spid="103"/>
                                        </p:tgtEl>
                                        <p:attrNameLst>
                                          <p:attrName>style.visibility</p:attrName>
                                        </p:attrNameLst>
                                      </p:cBhvr>
                                      <p:to>
                                        <p:strVal val="visible"/>
                                      </p:to>
                                    </p:set>
                                    <p:animEffect transition="in" filter="slide(fromTop)">
                                      <p:cBhvr>
                                        <p:cTn id="36" dur="500"/>
                                        <p:tgtEl>
                                          <p:spTgt spid="103"/>
                                        </p:tgtEl>
                                      </p:cBhvr>
                                    </p:animEffect>
                                  </p:childTnLst>
                                </p:cTn>
                              </p:par>
                              <p:par>
                                <p:cTn id="37" presetID="12" presetClass="entr" presetSubtype="1" fill="hold" grpId="0" nodeType="withEffect">
                                  <p:stCondLst>
                                    <p:cond delay="1800"/>
                                  </p:stCondLst>
                                  <p:childTnLst>
                                    <p:set>
                                      <p:cBhvr>
                                        <p:cTn id="38" dur="1" fill="hold">
                                          <p:stCondLst>
                                            <p:cond delay="0"/>
                                          </p:stCondLst>
                                        </p:cTn>
                                        <p:tgtEl>
                                          <p:spTgt spid="108"/>
                                        </p:tgtEl>
                                        <p:attrNameLst>
                                          <p:attrName>style.visibility</p:attrName>
                                        </p:attrNameLst>
                                      </p:cBhvr>
                                      <p:to>
                                        <p:strVal val="visible"/>
                                      </p:to>
                                    </p:set>
                                    <p:animEffect transition="in" filter="slide(fromTop)">
                                      <p:cBhvr>
                                        <p:cTn id="39" dur="500"/>
                                        <p:tgtEl>
                                          <p:spTgt spid="108"/>
                                        </p:tgtEl>
                                      </p:cBhvr>
                                    </p:animEffect>
                                  </p:childTnLst>
                                </p:cTn>
                              </p:par>
                              <p:par>
                                <p:cTn id="40" presetID="12" presetClass="entr" presetSubtype="1" fill="hold" grpId="0" nodeType="withEffect">
                                  <p:stCondLst>
                                    <p:cond delay="2400"/>
                                  </p:stCondLst>
                                  <p:childTnLst>
                                    <p:set>
                                      <p:cBhvr>
                                        <p:cTn id="41" dur="1" fill="hold">
                                          <p:stCondLst>
                                            <p:cond delay="0"/>
                                          </p:stCondLst>
                                        </p:cTn>
                                        <p:tgtEl>
                                          <p:spTgt spid="109"/>
                                        </p:tgtEl>
                                        <p:attrNameLst>
                                          <p:attrName>style.visibility</p:attrName>
                                        </p:attrNameLst>
                                      </p:cBhvr>
                                      <p:to>
                                        <p:strVal val="visible"/>
                                      </p:to>
                                    </p:set>
                                    <p:animEffect transition="in" filter="slide(fromTop)">
                                      <p:cBhvr>
                                        <p:cTn id="42" dur="100"/>
                                        <p:tgtEl>
                                          <p:spTgt spid="109"/>
                                        </p:tgtEl>
                                      </p:cBhvr>
                                    </p:animEffect>
                                  </p:childTnLst>
                                </p:cTn>
                              </p:par>
                              <p:par>
                                <p:cTn id="43" presetID="22" presetClass="entr" presetSubtype="8" fill="hold" nodeType="withEffect">
                                  <p:stCondLst>
                                    <p:cond delay="3000"/>
                                  </p:stCondLst>
                                  <p:childTnLst>
                                    <p:set>
                                      <p:cBhvr>
                                        <p:cTn id="44" dur="1" fill="hold">
                                          <p:stCondLst>
                                            <p:cond delay="0"/>
                                          </p:stCondLst>
                                        </p:cTn>
                                        <p:tgtEl>
                                          <p:spTgt spid="114"/>
                                        </p:tgtEl>
                                        <p:attrNameLst>
                                          <p:attrName>style.visibility</p:attrName>
                                        </p:attrNameLst>
                                      </p:cBhvr>
                                      <p:to>
                                        <p:strVal val="visible"/>
                                      </p:to>
                                    </p:set>
                                    <p:animEffect transition="in" filter="wipe(left)">
                                      <p:cBhvr>
                                        <p:cTn id="45" dur="500"/>
                                        <p:tgtEl>
                                          <p:spTgt spid="114"/>
                                        </p:tgtEl>
                                      </p:cBhvr>
                                    </p:animEffect>
                                  </p:childTnLst>
                                </p:cTn>
                              </p:par>
                              <p:par>
                                <p:cTn id="46" presetID="12" presetClass="entr" presetSubtype="4" fill="hold" grpId="0" nodeType="withEffect">
                                  <p:stCondLst>
                                    <p:cond delay="3200"/>
                                  </p:stCondLst>
                                  <p:childTnLst>
                                    <p:set>
                                      <p:cBhvr>
                                        <p:cTn id="47" dur="1" fill="hold">
                                          <p:stCondLst>
                                            <p:cond delay="0"/>
                                          </p:stCondLst>
                                        </p:cTn>
                                        <p:tgtEl>
                                          <p:spTgt spid="111"/>
                                        </p:tgtEl>
                                        <p:attrNameLst>
                                          <p:attrName>style.visibility</p:attrName>
                                        </p:attrNameLst>
                                      </p:cBhvr>
                                      <p:to>
                                        <p:strVal val="visible"/>
                                      </p:to>
                                    </p:set>
                                    <p:animEffect transition="in" filter="slide(fromBottom)">
                                      <p:cBhvr>
                                        <p:cTn id="48" dur="500"/>
                                        <p:tgtEl>
                                          <p:spTgt spid="111"/>
                                        </p:tgtEl>
                                      </p:cBhvr>
                                    </p:animEffect>
                                  </p:childTnLst>
                                </p:cTn>
                              </p:par>
                              <p:par>
                                <p:cTn id="49" presetID="12" presetClass="entr" presetSubtype="1" fill="hold" grpId="0" nodeType="withEffect">
                                  <p:stCondLst>
                                    <p:cond delay="3400"/>
                                  </p:stCondLst>
                                  <p:childTnLst>
                                    <p:set>
                                      <p:cBhvr>
                                        <p:cTn id="50" dur="1" fill="hold">
                                          <p:stCondLst>
                                            <p:cond delay="0"/>
                                          </p:stCondLst>
                                        </p:cTn>
                                        <p:tgtEl>
                                          <p:spTgt spid="110"/>
                                        </p:tgtEl>
                                        <p:attrNameLst>
                                          <p:attrName>style.visibility</p:attrName>
                                        </p:attrNameLst>
                                      </p:cBhvr>
                                      <p:to>
                                        <p:strVal val="visible"/>
                                      </p:to>
                                    </p:set>
                                    <p:animEffect transition="in" filter="slide(fromTop)">
                                      <p:cBhvr>
                                        <p:cTn id="51" dur="500"/>
                                        <p:tgtEl>
                                          <p:spTgt spid="110"/>
                                        </p:tgtEl>
                                      </p:cBhvr>
                                    </p:animEffect>
                                  </p:childTnLst>
                                </p:cTn>
                              </p:par>
                              <p:par>
                                <p:cTn id="52" presetID="12" presetClass="entr" presetSubtype="1" fill="hold" grpId="0" nodeType="withEffect">
                                  <p:stCondLst>
                                    <p:cond delay="3600"/>
                                  </p:stCondLst>
                                  <p:childTnLst>
                                    <p:set>
                                      <p:cBhvr>
                                        <p:cTn id="53" dur="1" fill="hold">
                                          <p:stCondLst>
                                            <p:cond delay="0"/>
                                          </p:stCondLst>
                                        </p:cTn>
                                        <p:tgtEl>
                                          <p:spTgt spid="112"/>
                                        </p:tgtEl>
                                        <p:attrNameLst>
                                          <p:attrName>style.visibility</p:attrName>
                                        </p:attrNameLst>
                                      </p:cBhvr>
                                      <p:to>
                                        <p:strVal val="visible"/>
                                      </p:to>
                                    </p:set>
                                    <p:animEffect transition="in" filter="slide(fromTop)">
                                      <p:cBhvr>
                                        <p:cTn id="54" dur="500"/>
                                        <p:tgtEl>
                                          <p:spTgt spid="112"/>
                                        </p:tgtEl>
                                      </p:cBhvr>
                                    </p:animEffect>
                                  </p:childTnLst>
                                </p:cTn>
                              </p:par>
                              <p:par>
                                <p:cTn id="55" presetID="12" presetClass="entr" presetSubtype="1" fill="hold" grpId="0" nodeType="withEffect">
                                  <p:stCondLst>
                                    <p:cond delay="3800"/>
                                  </p:stCondLst>
                                  <p:childTnLst>
                                    <p:set>
                                      <p:cBhvr>
                                        <p:cTn id="56" dur="1" fill="hold">
                                          <p:stCondLst>
                                            <p:cond delay="0"/>
                                          </p:stCondLst>
                                        </p:cTn>
                                        <p:tgtEl>
                                          <p:spTgt spid="113"/>
                                        </p:tgtEl>
                                        <p:attrNameLst>
                                          <p:attrName>style.visibility</p:attrName>
                                        </p:attrNameLst>
                                      </p:cBhvr>
                                      <p:to>
                                        <p:strVal val="visible"/>
                                      </p:to>
                                    </p:set>
                                    <p:animEffect transition="in" filter="slide(fromTop)">
                                      <p:cBhvr>
                                        <p:cTn id="57" dur="500"/>
                                        <p:tgtEl>
                                          <p:spTgt spid="113"/>
                                        </p:tgtEl>
                                      </p:cBhvr>
                                    </p:animEffect>
                                  </p:childTnLst>
                                </p:cTn>
                              </p:par>
                              <p:par>
                                <p:cTn id="58" presetID="12" presetClass="entr" presetSubtype="1" fill="hold" grpId="0" nodeType="withEffect">
                                  <p:stCondLst>
                                    <p:cond delay="4000"/>
                                  </p:stCondLst>
                                  <p:childTnLst>
                                    <p:set>
                                      <p:cBhvr>
                                        <p:cTn id="59" dur="1" fill="hold">
                                          <p:stCondLst>
                                            <p:cond delay="0"/>
                                          </p:stCondLst>
                                        </p:cTn>
                                        <p:tgtEl>
                                          <p:spTgt spid="117"/>
                                        </p:tgtEl>
                                        <p:attrNameLst>
                                          <p:attrName>style.visibility</p:attrName>
                                        </p:attrNameLst>
                                      </p:cBhvr>
                                      <p:to>
                                        <p:strVal val="visible"/>
                                      </p:to>
                                    </p:set>
                                    <p:animEffect transition="in" filter="slide(fromTop)">
                                      <p:cBhvr>
                                        <p:cTn id="60" dur="500"/>
                                        <p:tgtEl>
                                          <p:spTgt spid="117"/>
                                        </p:tgtEl>
                                      </p:cBhvr>
                                    </p:animEffect>
                                  </p:childTnLst>
                                </p:cTn>
                              </p:par>
                              <p:par>
                                <p:cTn id="61" presetID="12" presetClass="entr" presetSubtype="1" fill="hold" grpId="0" nodeType="withEffect">
                                  <p:stCondLst>
                                    <p:cond delay="4200"/>
                                  </p:stCondLst>
                                  <p:childTnLst>
                                    <p:set>
                                      <p:cBhvr>
                                        <p:cTn id="62" dur="1" fill="hold">
                                          <p:stCondLst>
                                            <p:cond delay="0"/>
                                          </p:stCondLst>
                                        </p:cTn>
                                        <p:tgtEl>
                                          <p:spTgt spid="118"/>
                                        </p:tgtEl>
                                        <p:attrNameLst>
                                          <p:attrName>style.visibility</p:attrName>
                                        </p:attrNameLst>
                                      </p:cBhvr>
                                      <p:to>
                                        <p:strVal val="visible"/>
                                      </p:to>
                                    </p:set>
                                    <p:animEffect transition="in" filter="slide(fromTop)">
                                      <p:cBhvr>
                                        <p:cTn id="63" dur="500"/>
                                        <p:tgtEl>
                                          <p:spTgt spid="118"/>
                                        </p:tgtEl>
                                      </p:cBhvr>
                                    </p:animEffect>
                                  </p:childTnLst>
                                </p:cTn>
                              </p:par>
                              <p:par>
                                <p:cTn id="64" presetID="12" presetClass="entr" presetSubtype="1" fill="hold" grpId="0" nodeType="withEffect">
                                  <p:stCondLst>
                                    <p:cond delay="4400"/>
                                  </p:stCondLst>
                                  <p:childTnLst>
                                    <p:set>
                                      <p:cBhvr>
                                        <p:cTn id="65" dur="1" fill="hold">
                                          <p:stCondLst>
                                            <p:cond delay="0"/>
                                          </p:stCondLst>
                                        </p:cTn>
                                        <p:tgtEl>
                                          <p:spTgt spid="119"/>
                                        </p:tgtEl>
                                        <p:attrNameLst>
                                          <p:attrName>style.visibility</p:attrName>
                                        </p:attrNameLst>
                                      </p:cBhvr>
                                      <p:to>
                                        <p:strVal val="visible"/>
                                      </p:to>
                                    </p:set>
                                    <p:animEffect transition="in" filter="slide(fromTop)">
                                      <p:cBhvr>
                                        <p:cTn id="66" dur="500"/>
                                        <p:tgtEl>
                                          <p:spTgt spid="119"/>
                                        </p:tgtEl>
                                      </p:cBhvr>
                                    </p:animEffect>
                                  </p:childTnLst>
                                </p:cTn>
                              </p:par>
                              <p:par>
                                <p:cTn id="67" presetID="22" presetClass="entr" presetSubtype="8" fill="hold" nodeType="withEffect">
                                  <p:stCondLst>
                                    <p:cond delay="4600"/>
                                  </p:stCondLst>
                                  <p:childTnLst>
                                    <p:set>
                                      <p:cBhvr>
                                        <p:cTn id="68" dur="1" fill="hold">
                                          <p:stCondLst>
                                            <p:cond delay="0"/>
                                          </p:stCondLst>
                                        </p:cTn>
                                        <p:tgtEl>
                                          <p:spTgt spid="120"/>
                                        </p:tgtEl>
                                        <p:attrNameLst>
                                          <p:attrName>style.visibility</p:attrName>
                                        </p:attrNameLst>
                                      </p:cBhvr>
                                      <p:to>
                                        <p:strVal val="visible"/>
                                      </p:to>
                                    </p:set>
                                    <p:animEffect transition="in" filter="wipe(left)">
                                      <p:cBhvr>
                                        <p:cTn id="69"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utoUpdateAnimBg="0"/>
      <p:bldP spid="99" grpId="0" bldLvl="0" autoUpdateAnimBg="0"/>
      <p:bldP spid="100" grpId="0" bldLvl="0" autoUpdateAnimBg="0"/>
      <p:bldP spid="101" grpId="0" bldLvl="0" autoUpdateAnimBg="0"/>
      <p:bldP spid="102" grpId="0" bldLvl="0" autoUpdateAnimBg="0"/>
      <p:bldP spid="103" grpId="0" bldLvl="0" autoUpdateAnimBg="0"/>
      <p:bldP spid="107" grpId="0" bldLvl="0" autoUpdateAnimBg="0"/>
      <p:bldP spid="108" grpId="0" bldLvl="0" autoUpdateAnimBg="0"/>
      <p:bldP spid="109" grpId="0" bldLvl="0" autoUpdateAnimBg="0"/>
      <p:bldP spid="110" grpId="0" bldLvl="0" autoUpdateAnimBg="0"/>
      <p:bldP spid="111" grpId="0" bldLvl="0" autoUpdateAnimBg="0"/>
      <p:bldP spid="112" grpId="0" bldLvl="0" autoUpdateAnimBg="0"/>
      <p:bldP spid="113" grpId="0" bldLvl="0" autoUpdateAnimBg="0"/>
      <p:bldP spid="117" grpId="0" bldLvl="0" autoUpdateAnimBg="0"/>
      <p:bldP spid="118" grpId="0" bldLvl="0" autoUpdateAnimBg="0"/>
      <p:bldP spid="11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11180" y="385412"/>
            <a:ext cx="4420868" cy="4420868"/>
            <a:chOff x="4905013" y="1932978"/>
            <a:chExt cx="5112568" cy="5112568"/>
          </a:xfrm>
        </p:grpSpPr>
        <p:pic>
          <p:nvPicPr>
            <p:cNvPr id="5" name="图片 4"/>
            <p:cNvPicPr>
              <a:picLocks noChangeAspect="1"/>
            </p:cNvPicPr>
            <p:nvPr/>
          </p:nvPicPr>
          <p:blipFill>
            <a:blip r:embed="rId2" cstate="screen"/>
            <a:stretch>
              <a:fillRect/>
            </a:stretch>
          </p:blipFill>
          <p:spPr>
            <a:xfrm>
              <a:off x="4905013" y="1932978"/>
              <a:ext cx="5112568" cy="5112568"/>
            </a:xfrm>
            <a:prstGeom prst="rect">
              <a:avLst/>
            </a:prstGeom>
            <a:effectLst>
              <a:outerShdw blurRad="50800" dist="38100" dir="5400000" algn="t" rotWithShape="0">
                <a:prstClr val="black">
                  <a:alpha val="40000"/>
                </a:prstClr>
              </a:outerShdw>
            </a:effectLst>
          </p:spPr>
        </p:pic>
        <p:sp>
          <p:nvSpPr>
            <p:cNvPr id="6" name="TextBox 14"/>
            <p:cNvSpPr txBox="1"/>
            <p:nvPr/>
          </p:nvSpPr>
          <p:spPr>
            <a:xfrm>
              <a:off x="6417181" y="4293054"/>
              <a:ext cx="2088232" cy="961017"/>
            </a:xfrm>
            <a:prstGeom prst="rect">
              <a:avLst/>
            </a:prstGeom>
            <a:noFill/>
          </p:spPr>
          <p:txBody>
            <a:bodyPr wrap="square" rtlCol="0">
              <a:spAutoFit/>
            </a:bodyPr>
            <a:lstStyle/>
            <a:p>
              <a:pPr algn="ctr" fontAlgn="auto">
                <a:spcBef>
                  <a:spcPts val="0"/>
                </a:spcBef>
                <a:spcAft>
                  <a:spcPts val="0"/>
                </a:spcAft>
                <a:defRPr/>
              </a:pPr>
              <a:r>
                <a:rPr lang="zh-CN" altLang="en-US" sz="2400" b="1" kern="0" dirty="0">
                  <a:solidFill>
                    <a:srgbClr val="E36D0B"/>
                  </a:solidFill>
                  <a:latin typeface="微软雅黑" panose="020B0503020204020204" pitchFamily="34" charset="-122"/>
                  <a:ea typeface="微软雅黑" panose="020B0503020204020204" pitchFamily="34" charset="-122"/>
                </a:rPr>
                <a:t>此处输入标题</a:t>
              </a:r>
            </a:p>
          </p:txBody>
        </p:sp>
        <p:sp>
          <p:nvSpPr>
            <p:cNvPr id="7" name="TextBox 15"/>
            <p:cNvSpPr txBox="1"/>
            <p:nvPr/>
          </p:nvSpPr>
          <p:spPr>
            <a:xfrm rot="2797549">
              <a:off x="5755115" y="3013974"/>
              <a:ext cx="884417" cy="462712"/>
            </a:xfrm>
            <a:prstGeom prst="rect">
              <a:avLst/>
            </a:prstGeom>
            <a:noFill/>
          </p:spPr>
          <p:txBody>
            <a:bodyPr wrap="square" rtlCol="0">
              <a:spAutoFit/>
            </a:bodyPr>
            <a:lstStyle/>
            <a:p>
              <a:pPr algn="ctr" fontAlgn="auto">
                <a:spcBef>
                  <a:spcPts val="0"/>
                </a:spcBef>
                <a:spcAft>
                  <a:spcPts val="0"/>
                </a:spcAft>
                <a:defRPr/>
              </a:pPr>
              <a:r>
                <a:rPr lang="zh-CN" altLang="en-US" sz="20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8" name="TextBox 16"/>
            <p:cNvSpPr txBox="1"/>
            <p:nvPr/>
          </p:nvSpPr>
          <p:spPr>
            <a:xfrm rot="18977786">
              <a:off x="5762087" y="5544821"/>
              <a:ext cx="884417" cy="462712"/>
            </a:xfrm>
            <a:prstGeom prst="rect">
              <a:avLst/>
            </a:prstGeom>
            <a:noFill/>
          </p:spPr>
          <p:txBody>
            <a:bodyPr wrap="square" rtlCol="0">
              <a:spAutoFit/>
            </a:bodyPr>
            <a:lstStyle/>
            <a:p>
              <a:pPr algn="ctr" fontAlgn="auto">
                <a:spcBef>
                  <a:spcPts val="0"/>
                </a:spcBef>
                <a:spcAft>
                  <a:spcPts val="0"/>
                </a:spcAft>
                <a:defRPr/>
              </a:pPr>
              <a:r>
                <a:rPr lang="zh-CN" altLang="en-US" sz="20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9" name="TextBox 17"/>
            <p:cNvSpPr txBox="1"/>
            <p:nvPr/>
          </p:nvSpPr>
          <p:spPr>
            <a:xfrm rot="2466865">
              <a:off x="8086157" y="5383484"/>
              <a:ext cx="884417" cy="462712"/>
            </a:xfrm>
            <a:prstGeom prst="rect">
              <a:avLst/>
            </a:prstGeom>
            <a:noFill/>
          </p:spPr>
          <p:txBody>
            <a:bodyPr wrap="square" rtlCol="0">
              <a:spAutoFit/>
            </a:bodyPr>
            <a:lstStyle/>
            <a:p>
              <a:pPr algn="ctr" fontAlgn="auto">
                <a:spcBef>
                  <a:spcPts val="0"/>
                </a:spcBef>
                <a:spcAft>
                  <a:spcPts val="0"/>
                </a:spcAft>
                <a:defRPr/>
              </a:pPr>
              <a:r>
                <a:rPr lang="zh-CN" altLang="en-US" sz="20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10" name="TextBox 18"/>
            <p:cNvSpPr txBox="1"/>
            <p:nvPr/>
          </p:nvSpPr>
          <p:spPr>
            <a:xfrm rot="18975226">
              <a:off x="8099765" y="3123536"/>
              <a:ext cx="884417" cy="462712"/>
            </a:xfrm>
            <a:prstGeom prst="rect">
              <a:avLst/>
            </a:prstGeom>
            <a:noFill/>
          </p:spPr>
          <p:txBody>
            <a:bodyPr wrap="square" rtlCol="0">
              <a:spAutoFit/>
            </a:bodyPr>
            <a:lstStyle/>
            <a:p>
              <a:pPr algn="ctr" fontAlgn="auto">
                <a:spcBef>
                  <a:spcPts val="0"/>
                </a:spcBef>
                <a:spcAft>
                  <a:spcPts val="0"/>
                </a:spcAft>
                <a:defRPr/>
              </a:pPr>
              <a:r>
                <a:rPr lang="zh-CN" altLang="en-US" sz="2000" b="1" kern="0" dirty="0">
                  <a:solidFill>
                    <a:sysClr val="window" lastClr="FFFFFF"/>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标题</a:t>
              </a:r>
            </a:p>
          </p:txBody>
        </p:sp>
      </p:grpSp>
      <p:sp>
        <p:nvSpPr>
          <p:cNvPr id="11" name="TextBox 19"/>
          <p:cNvSpPr txBox="1"/>
          <p:nvPr/>
        </p:nvSpPr>
        <p:spPr>
          <a:xfrm>
            <a:off x="6412325" y="1212371"/>
            <a:ext cx="2035872"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a:solidFill>
                  <a:srgbClr val="EE2D2B"/>
                </a:solidFill>
              </a:rPr>
              <a:t>单击添加文本内容</a:t>
            </a:r>
            <a:endParaRPr lang="en-US" altLang="zh-CN" sz="1800" b="1" dirty="0">
              <a:solidFill>
                <a:srgbClr val="EE2D2B"/>
              </a:solidFill>
            </a:endParaRPr>
          </a:p>
        </p:txBody>
      </p:sp>
      <p:sp>
        <p:nvSpPr>
          <p:cNvPr id="12" name="TextBox 20"/>
          <p:cNvSpPr txBox="1"/>
          <p:nvPr/>
        </p:nvSpPr>
        <p:spPr>
          <a:xfrm>
            <a:off x="6412325" y="3815800"/>
            <a:ext cx="2035872"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a:solidFill>
                  <a:srgbClr val="E417E5"/>
                </a:solidFill>
              </a:rPr>
              <a:t>单击添加文本内容</a:t>
            </a:r>
            <a:endParaRPr lang="en-US" altLang="zh-CN" sz="1800" b="1" dirty="0">
              <a:solidFill>
                <a:srgbClr val="E417E5"/>
              </a:solidFill>
            </a:endParaRPr>
          </a:p>
        </p:txBody>
      </p:sp>
      <p:sp>
        <p:nvSpPr>
          <p:cNvPr id="13" name="TextBox 21"/>
          <p:cNvSpPr txBox="1"/>
          <p:nvPr/>
        </p:nvSpPr>
        <p:spPr>
          <a:xfrm>
            <a:off x="725488" y="1332845"/>
            <a:ext cx="2046313"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a:solidFill>
                  <a:srgbClr val="83B70D"/>
                </a:solidFill>
              </a:rPr>
              <a:t>单击添加文本内容</a:t>
            </a:r>
            <a:endParaRPr lang="en-US" altLang="zh-CN" sz="1800" b="1" dirty="0">
              <a:solidFill>
                <a:srgbClr val="83B70D"/>
              </a:solidFill>
            </a:endParaRPr>
          </a:p>
        </p:txBody>
      </p:sp>
      <p:sp>
        <p:nvSpPr>
          <p:cNvPr id="14" name="TextBox 22"/>
          <p:cNvSpPr txBox="1"/>
          <p:nvPr/>
        </p:nvSpPr>
        <p:spPr>
          <a:xfrm>
            <a:off x="712746" y="3842120"/>
            <a:ext cx="2131063" cy="452432"/>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b="1" dirty="0">
                <a:solidFill>
                  <a:srgbClr val="1FBBC6"/>
                </a:solidFill>
              </a:rPr>
              <a:t>单击添加文本内容</a:t>
            </a:r>
            <a:endParaRPr lang="en-US" altLang="zh-CN" sz="1800" b="1" dirty="0">
              <a:solidFill>
                <a:srgbClr val="1FBBC6"/>
              </a:solidFill>
            </a:endParaRPr>
          </a:p>
        </p:txBody>
      </p:sp>
      <p:sp>
        <p:nvSpPr>
          <p:cNvPr id="15" name="标题 1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2053301" y="782556"/>
            <a:ext cx="4175233" cy="3879709"/>
          </a:xfrm>
          <a:prstGeom prst="rect">
            <a:avLst/>
          </a:prstGeom>
        </p:spPr>
      </p:pic>
      <p:sp>
        <p:nvSpPr>
          <p:cNvPr id="7" name="Text Box 4"/>
          <p:cNvSpPr txBox="1">
            <a:spLocks noChangeArrowheads="1"/>
          </p:cNvSpPr>
          <p:nvPr/>
        </p:nvSpPr>
        <p:spPr bwMode="black">
          <a:xfrm>
            <a:off x="827936" y="846982"/>
            <a:ext cx="2028819" cy="975652"/>
          </a:xfrm>
          <a:prstGeom prst="rect">
            <a:avLst/>
          </a:prstGeom>
          <a:noFill/>
          <a:ln w="9525">
            <a:noFill/>
            <a:miter lim="800000"/>
          </a:ln>
        </p:spPr>
        <p:txBody>
          <a:bodyPr wrap="square">
            <a:spAutoFit/>
          </a:bodyPr>
          <a:lstStyle/>
          <a:p>
            <a:pPr lvl="0"/>
            <a:r>
              <a:rPr lang="zh-CN" altLang="en-US" sz="1400" dirty="0">
                <a:latin typeface="微软雅黑" panose="020B0503020204020204" pitchFamily="34" charset="-122"/>
                <a:ea typeface="微软雅黑" panose="020B0503020204020204" pitchFamily="34" charset="-122"/>
                <a:cs typeface="Arial" panose="020B0604020202020204" pitchFamily="34" charset="0"/>
              </a:rPr>
              <a:t>点击输入相关文字内容点击输入相关文字内容</a:t>
            </a: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1400" dirty="0">
                <a:latin typeface="微软雅黑" panose="020B0503020204020204" pitchFamily="34" charset="-122"/>
                <a:ea typeface="微软雅黑" panose="020B0503020204020204" pitchFamily="34" charset="-122"/>
                <a:cs typeface="Arial" panose="020B0604020202020204" pitchFamily="34" charset="0"/>
              </a:rPr>
              <a:t>点击输入相关文字内容</a:t>
            </a:r>
            <a:endParaRPr lang="en-US" altLang="zh-CN" sz="1400" b="1" kern="0" dirty="0">
              <a:latin typeface="微软雅黑" panose="020B0503020204020204" pitchFamily="34" charset="-122"/>
              <a:ea typeface="微软雅黑" panose="020B0503020204020204" pitchFamily="34" charset="-122"/>
            </a:endParaRPr>
          </a:p>
          <a:p>
            <a:pPr marL="120650" indent="-120650" fontAlgn="auto">
              <a:lnSpc>
                <a:spcPct val="60000"/>
              </a:lnSpc>
              <a:spcBef>
                <a:spcPct val="50000"/>
              </a:spcBef>
              <a:spcAft>
                <a:spcPts val="0"/>
              </a:spcAft>
              <a:buClr>
                <a:srgbClr val="1F3F5F"/>
              </a:buClr>
              <a:defRPr/>
            </a:pPr>
            <a:endParaRPr lang="zh-CN" altLang="en-US" sz="1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 name="Text Box 5"/>
          <p:cNvSpPr txBox="1">
            <a:spLocks noChangeArrowheads="1"/>
          </p:cNvSpPr>
          <p:nvPr/>
        </p:nvSpPr>
        <p:spPr bwMode="black">
          <a:xfrm>
            <a:off x="5429035" y="3684634"/>
            <a:ext cx="2095642" cy="975652"/>
          </a:xfrm>
          <a:prstGeom prst="rect">
            <a:avLst/>
          </a:prstGeom>
          <a:noFill/>
          <a:ln w="9525">
            <a:noFill/>
            <a:miter lim="800000"/>
          </a:ln>
        </p:spPr>
        <p:txBody>
          <a:bodyPr wrap="square">
            <a:spAutoFit/>
          </a:bodyPr>
          <a:lstStyle/>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点击输入相关文字内容点击输入相关文字内容</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a:t>
            </a:r>
            <a:endParaRPr lang="en-US" altLang="zh-CN" sz="1400" b="1" kern="0" dirty="0">
              <a:solidFill>
                <a:prstClr val="black"/>
              </a:solidFill>
              <a:latin typeface="微软雅黑" panose="020B0503020204020204" pitchFamily="34" charset="-122"/>
              <a:ea typeface="微软雅黑" panose="020B0503020204020204" pitchFamily="34" charset="-122"/>
            </a:endParaRPr>
          </a:p>
          <a:p>
            <a:pPr marL="120650" indent="-120650" fontAlgn="auto">
              <a:lnSpc>
                <a:spcPct val="60000"/>
              </a:lnSpc>
              <a:spcBef>
                <a:spcPct val="50000"/>
              </a:spcBef>
              <a:spcAft>
                <a:spcPts val="0"/>
              </a:spcAft>
              <a:buClr>
                <a:srgbClr val="1F3F5F"/>
              </a:buClr>
              <a:defRPr/>
            </a:pPr>
            <a:endParaRPr lang="zh-CN" altLang="en-US" sz="1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 Box 6"/>
          <p:cNvSpPr txBox="1">
            <a:spLocks noChangeArrowheads="1"/>
          </p:cNvSpPr>
          <p:nvPr/>
        </p:nvSpPr>
        <p:spPr bwMode="black">
          <a:xfrm>
            <a:off x="971949" y="3327445"/>
            <a:ext cx="2019384" cy="986039"/>
          </a:xfrm>
          <a:prstGeom prst="rect">
            <a:avLst/>
          </a:prstGeom>
          <a:noFill/>
          <a:ln w="9525">
            <a:noFill/>
            <a:miter lim="800000"/>
          </a:ln>
        </p:spPr>
        <p:txBody>
          <a:bodyPr wrap="square">
            <a:spAutoFit/>
          </a:bodyPr>
          <a:lstStyle/>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点击输入相关文字内容点击输入相关文字内容</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a:t>
            </a:r>
            <a:endParaRPr lang="en-US" altLang="zh-CN" sz="1400" b="1" kern="0" dirty="0">
              <a:solidFill>
                <a:prstClr val="black"/>
              </a:solidFill>
              <a:latin typeface="微软雅黑" panose="020B0503020204020204" pitchFamily="34" charset="-122"/>
              <a:ea typeface="微软雅黑" panose="020B0503020204020204" pitchFamily="34" charset="-122"/>
            </a:endParaRPr>
          </a:p>
          <a:p>
            <a:pPr marL="120650" indent="-120650" fontAlgn="auto">
              <a:lnSpc>
                <a:spcPct val="60000"/>
              </a:lnSpc>
              <a:spcBef>
                <a:spcPct val="50000"/>
              </a:spcBef>
              <a:spcAft>
                <a:spcPts val="0"/>
              </a:spcAft>
              <a:buClr>
                <a:srgbClr val="1F3F5F"/>
              </a:buClr>
              <a:defRPr/>
            </a:pPr>
            <a:endParaRPr lang="zh-CN" altLang="en-US" sz="1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Text Box 7"/>
          <p:cNvSpPr txBox="1">
            <a:spLocks noChangeArrowheads="1"/>
          </p:cNvSpPr>
          <p:nvPr/>
        </p:nvSpPr>
        <p:spPr bwMode="black">
          <a:xfrm>
            <a:off x="6143415" y="1535794"/>
            <a:ext cx="2029334" cy="975652"/>
          </a:xfrm>
          <a:prstGeom prst="rect">
            <a:avLst/>
          </a:prstGeom>
          <a:noFill/>
          <a:ln w="9525">
            <a:noFill/>
            <a:miter lim="800000"/>
          </a:ln>
        </p:spPr>
        <p:txBody>
          <a:bodyPr wrap="square">
            <a:spAutoFit/>
          </a:bodyPr>
          <a:lstStyle/>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点击输入相关文字内容点击输入相关文字内容</a:t>
            </a:r>
            <a:endParaRPr lang="en-US" altLang="zh-CN"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lvl="0"/>
            <a:r>
              <a:rPr lang="zh-CN" altLang="en-US" sz="14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点击输入相关文字内容</a:t>
            </a:r>
            <a:endParaRPr lang="en-US" altLang="zh-CN" sz="1400" b="1" kern="0" dirty="0">
              <a:solidFill>
                <a:prstClr val="black"/>
              </a:solidFill>
              <a:latin typeface="微软雅黑" panose="020B0503020204020204" pitchFamily="34" charset="-122"/>
              <a:ea typeface="微软雅黑" panose="020B0503020204020204" pitchFamily="34" charset="-122"/>
            </a:endParaRPr>
          </a:p>
          <a:p>
            <a:pPr marL="120650" indent="-120650" fontAlgn="auto">
              <a:lnSpc>
                <a:spcPct val="60000"/>
              </a:lnSpc>
              <a:spcBef>
                <a:spcPct val="50000"/>
              </a:spcBef>
              <a:spcAft>
                <a:spcPts val="0"/>
              </a:spcAft>
              <a:buClr>
                <a:srgbClr val="1F3F5F"/>
              </a:buClr>
              <a:defRPr/>
            </a:pPr>
            <a:endParaRPr lang="zh-CN" altLang="en-US" sz="1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p:stCondLst>
                              <p:cond delay="17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par>
                          <p:cTn id="22" fill="hold">
                            <p:stCondLst>
                              <p:cond delay="29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9"/>
                                        </p:tgtEl>
                                        <p:attrNameLst>
                                          <p:attrName>style.visibility</p:attrName>
                                        </p:attrNameLst>
                                      </p:cBhvr>
                                      <p:to>
                                        <p:strVal val="visible"/>
                                      </p:to>
                                    </p:set>
                                    <p:anim calcmode="discrete" valueType="clr">
                                      <p:cBhvr override="childStyle">
                                        <p:cTn id="2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
                                        </p:tgtEl>
                                        <p:attrNameLst>
                                          <p:attrName>fillcolor</p:attrName>
                                        </p:attrNameLst>
                                      </p:cBhvr>
                                      <p:tavLst>
                                        <p:tav tm="0">
                                          <p:val>
                                            <p:clrVal>
                                              <a:schemeClr val="accent2"/>
                                            </p:clrVal>
                                          </p:val>
                                        </p:tav>
                                        <p:tav tm="50000">
                                          <p:val>
                                            <p:clrVal>
                                              <a:schemeClr val="hlink"/>
                                            </p:clrVal>
                                          </p:val>
                                        </p:tav>
                                      </p:tavLst>
                                    </p:anim>
                                    <p:set>
                                      <p:cBhvr>
                                        <p:cTn id="27" dur="80"/>
                                        <p:tgtEl>
                                          <p:spTgt spid="9"/>
                                        </p:tgtEl>
                                        <p:attrNameLst>
                                          <p:attrName>fill.type</p:attrName>
                                        </p:attrNameLst>
                                      </p:cBhvr>
                                      <p:to>
                                        <p:strVal val="solid"/>
                                      </p:to>
                                    </p:set>
                                  </p:childTnLst>
                                </p:cTn>
                              </p:par>
                            </p:childTnLst>
                          </p:cTn>
                        </p:par>
                        <p:par>
                          <p:cTn id="28" fill="hold">
                            <p:stCondLst>
                              <p:cond delay="42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8"/>
                                        </p:tgtEl>
                                        <p:attrNameLst>
                                          <p:attrName>style.visibility</p:attrName>
                                        </p:attrNameLst>
                                      </p:cBhvr>
                                      <p:to>
                                        <p:strVal val="visible"/>
                                      </p:to>
                                    </p:set>
                                    <p:anim calcmode="discrete" valueType="clr">
                                      <p:cBhvr override="childStyle">
                                        <p:cTn id="3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
                                        </p:tgtEl>
                                        <p:attrNameLst>
                                          <p:attrName>fillcolor</p:attrName>
                                        </p:attrNameLst>
                                      </p:cBhvr>
                                      <p:tavLst>
                                        <p:tav tm="0">
                                          <p:val>
                                            <p:clrVal>
                                              <a:schemeClr val="accent2"/>
                                            </p:clrVal>
                                          </p:val>
                                        </p:tav>
                                        <p:tav tm="50000">
                                          <p:val>
                                            <p:clrVal>
                                              <a:schemeClr val="hlink"/>
                                            </p:clrVal>
                                          </p:val>
                                        </p:tav>
                                      </p:tavLst>
                                    </p:anim>
                                    <p:set>
                                      <p:cBhvr>
                                        <p:cTn id="3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4"/>
          <p:cNvSpPr>
            <a:spLocks noChangeShapeType="1"/>
          </p:cNvSpPr>
          <p:nvPr/>
        </p:nvSpPr>
        <p:spPr bwMode="auto">
          <a:xfrm>
            <a:off x="2462134" y="2578143"/>
            <a:ext cx="5081588" cy="1587"/>
          </a:xfrm>
          <a:prstGeom prst="line">
            <a:avLst/>
          </a:prstGeom>
          <a:noFill/>
          <a:ln w="12700" cmpd="sng">
            <a:solidFill>
              <a:srgbClr val="FEFEFE">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4" name="组合 43"/>
          <p:cNvGrpSpPr/>
          <p:nvPr/>
        </p:nvGrpSpPr>
        <p:grpSpPr>
          <a:xfrm>
            <a:off x="636510" y="1082718"/>
            <a:ext cx="3400425" cy="3468687"/>
            <a:chOff x="457200" y="1865313"/>
            <a:chExt cx="3400425" cy="3468687"/>
          </a:xfrm>
        </p:grpSpPr>
        <p:grpSp>
          <p:nvGrpSpPr>
            <p:cNvPr id="45" name="Group 3"/>
            <p:cNvGrpSpPr/>
            <p:nvPr/>
          </p:nvGrpSpPr>
          <p:grpSpPr bwMode="auto">
            <a:xfrm>
              <a:off x="457200" y="1865313"/>
              <a:ext cx="3400425" cy="3468687"/>
              <a:chOff x="0" y="0"/>
              <a:chExt cx="1358" cy="1358"/>
            </a:xfrm>
          </p:grpSpPr>
          <p:sp>
            <p:nvSpPr>
              <p:cNvPr id="47" name="Oval 7"/>
              <p:cNvSpPr>
                <a:spLocks noChangeArrowheads="1"/>
              </p:cNvSpPr>
              <p:nvPr/>
            </p:nvSpPr>
            <p:spPr bwMode="auto">
              <a:xfrm>
                <a:off x="0" y="0"/>
                <a:ext cx="1358" cy="1358"/>
              </a:xfrm>
              <a:prstGeom prst="ellipse">
                <a:avLst/>
              </a:prstGeom>
              <a:gradFill rotWithShape="1">
                <a:gsLst>
                  <a:gs pos="0">
                    <a:srgbClr val="EAF3FB"/>
                  </a:gs>
                  <a:gs pos="100000">
                    <a:schemeClr val="accent2"/>
                  </a:gs>
                </a:gsLst>
                <a:lin ang="18900000" scaled="1"/>
              </a:gradFill>
              <a:ln w="38100" cmpd="sng">
                <a:solidFill>
                  <a:srgbClr val="F8F8F8"/>
                </a:solidFill>
                <a:round/>
              </a:ln>
              <a:effectLst>
                <a:outerShdw dist="81320" dir="3080412" algn="ctr" rotWithShape="0">
                  <a:srgbClr val="5F5F5F">
                    <a:alpha val="50000"/>
                  </a:srgbClr>
                </a:outerShdw>
              </a:effectLst>
            </p:spPr>
            <p:txBody>
              <a:bodyPr wrap="none" anchor="ctr"/>
              <a:lstStyle/>
              <a:p>
                <a:endParaRPr lang="zh-CN" altLang="en-US"/>
              </a:p>
            </p:txBody>
          </p:sp>
          <p:grpSp>
            <p:nvGrpSpPr>
              <p:cNvPr id="48" name="Group 5"/>
              <p:cNvGrpSpPr/>
              <p:nvPr/>
            </p:nvGrpSpPr>
            <p:grpSpPr bwMode="auto">
              <a:xfrm>
                <a:off x="33" y="40"/>
                <a:ext cx="1290" cy="1289"/>
                <a:chOff x="0" y="0"/>
                <a:chExt cx="3230880" cy="3291840"/>
              </a:xfrm>
            </p:grpSpPr>
            <p:pic>
              <p:nvPicPr>
                <p:cNvPr id="50" name="Oval 8"/>
                <p:cNvPicPr>
                  <a:picLocks noChangeArrowheads="1"/>
                </p:cNvPicPr>
                <p:nvPr/>
              </p:nvPicPr>
              <p:blipFill>
                <a:blip r:embed="rId4"/>
                <a:srcRect/>
                <a:stretch>
                  <a:fillRect/>
                </a:stretch>
              </p:blipFill>
              <p:spPr bwMode="auto">
                <a:xfrm>
                  <a:off x="0" y="0"/>
                  <a:ext cx="3230880" cy="329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 name="Text Box 7"/>
                <p:cNvSpPr txBox="1">
                  <a:spLocks noChangeArrowheads="1"/>
                </p:cNvSpPr>
                <p:nvPr/>
              </p:nvSpPr>
              <p:spPr bwMode="auto">
                <a:xfrm>
                  <a:off x="513773" y="499097"/>
                  <a:ext cx="2204388" cy="2250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FFFFFF"/>
                    </a:solidFill>
                  </a:endParaRPr>
                </a:p>
              </p:txBody>
            </p:sp>
          </p:grpSp>
          <p:sp>
            <p:nvSpPr>
              <p:cNvPr id="49" name="Oval 9"/>
              <p:cNvSpPr>
                <a:spLocks noChangeArrowheads="1"/>
              </p:cNvSpPr>
              <p:nvPr/>
            </p:nvSpPr>
            <p:spPr bwMode="auto">
              <a:xfrm>
                <a:off x="286" y="291"/>
                <a:ext cx="797" cy="798"/>
              </a:xfrm>
              <a:prstGeom prst="ellipse">
                <a:avLst/>
              </a:prstGeom>
              <a:gradFill rotWithShape="1">
                <a:gsLst>
                  <a:gs pos="0">
                    <a:srgbClr val="CFE3F6"/>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wrap="none" anchor="ctr"/>
              <a:lstStyle/>
              <a:p>
                <a:endParaRPr lang="zh-CN" altLang="en-US"/>
              </a:p>
            </p:txBody>
          </p:sp>
        </p:grpSp>
        <p:sp>
          <p:nvSpPr>
            <p:cNvPr id="46" name="Text Box 13"/>
            <p:cNvSpPr txBox="1">
              <a:spLocks noChangeArrowheads="1"/>
            </p:cNvSpPr>
            <p:nvPr/>
          </p:nvSpPr>
          <p:spPr bwMode="auto">
            <a:xfrm>
              <a:off x="749578" y="3399601"/>
              <a:ext cx="2843213" cy="400110"/>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rgbClr val="73AFE4"/>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000" b="1" dirty="0">
                  <a:solidFill>
                    <a:srgbClr val="F8F8F8"/>
                  </a:solidFill>
                </a:rPr>
                <a:t>添加文字说明</a:t>
              </a:r>
              <a:endParaRPr lang="en-US" sz="2000" b="1" dirty="0">
                <a:solidFill>
                  <a:srgbClr val="F8F8F8"/>
                </a:solidFill>
              </a:endParaRPr>
            </a:p>
          </p:txBody>
        </p:sp>
      </p:grpSp>
      <p:grpSp>
        <p:nvGrpSpPr>
          <p:cNvPr id="52" name="组合 51"/>
          <p:cNvGrpSpPr/>
          <p:nvPr/>
        </p:nvGrpSpPr>
        <p:grpSpPr>
          <a:xfrm>
            <a:off x="3146347" y="971593"/>
            <a:ext cx="2271712" cy="1000125"/>
            <a:chOff x="2967038" y="1754188"/>
            <a:chExt cx="2271712" cy="1000125"/>
          </a:xfrm>
        </p:grpSpPr>
        <p:pic>
          <p:nvPicPr>
            <p:cNvPr id="53" name="圆角矩形 28"/>
            <p:cNvPicPr>
              <a:picLocks noChangeArrowheads="1"/>
            </p:cNvPicPr>
            <p:nvPr/>
          </p:nvPicPr>
          <p:blipFill>
            <a:blip r:embed="rId5"/>
            <a:srcRect/>
            <a:stretch>
              <a:fillRect/>
            </a:stretch>
          </p:blipFill>
          <p:spPr bwMode="auto">
            <a:xfrm>
              <a:off x="2967038" y="17541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 name="矩形 87"/>
            <p:cNvSpPr>
              <a:spLocks noChangeArrowheads="1"/>
            </p:cNvSpPr>
            <p:nvPr/>
          </p:nvSpPr>
          <p:spPr bwMode="auto">
            <a:xfrm>
              <a:off x="3986213" y="1973263"/>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55" name="组合 54"/>
          <p:cNvGrpSpPr/>
          <p:nvPr/>
        </p:nvGrpSpPr>
        <p:grpSpPr>
          <a:xfrm>
            <a:off x="3408285" y="1746293"/>
            <a:ext cx="2270125" cy="1000125"/>
            <a:chOff x="3228975" y="2528888"/>
            <a:chExt cx="2270125" cy="1000125"/>
          </a:xfrm>
        </p:grpSpPr>
        <p:pic>
          <p:nvPicPr>
            <p:cNvPr id="56" name="圆角矩形 30"/>
            <p:cNvPicPr>
              <a:picLocks noChangeArrowheads="1"/>
            </p:cNvPicPr>
            <p:nvPr/>
          </p:nvPicPr>
          <p:blipFill>
            <a:blip r:embed="rId6"/>
            <a:srcRect/>
            <a:stretch>
              <a:fillRect/>
            </a:stretch>
          </p:blipFill>
          <p:spPr bwMode="auto">
            <a:xfrm>
              <a:off x="3228975" y="2528888"/>
              <a:ext cx="10175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矩形 87"/>
            <p:cNvSpPr>
              <a:spLocks noChangeArrowheads="1"/>
            </p:cNvSpPr>
            <p:nvPr/>
          </p:nvSpPr>
          <p:spPr bwMode="auto">
            <a:xfrm>
              <a:off x="4246563" y="2851150"/>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58" name="组合 57"/>
          <p:cNvGrpSpPr/>
          <p:nvPr/>
        </p:nvGrpSpPr>
        <p:grpSpPr>
          <a:xfrm>
            <a:off x="3524173" y="2733718"/>
            <a:ext cx="2084387" cy="1000125"/>
            <a:chOff x="3344863" y="3516313"/>
            <a:chExt cx="2084387" cy="1000125"/>
          </a:xfrm>
        </p:grpSpPr>
        <p:pic>
          <p:nvPicPr>
            <p:cNvPr id="59" name="圆角矩形 32"/>
            <p:cNvPicPr>
              <a:picLocks noChangeArrowheads="1"/>
            </p:cNvPicPr>
            <p:nvPr/>
          </p:nvPicPr>
          <p:blipFill>
            <a:blip r:embed="rId7"/>
            <a:srcRect/>
            <a:stretch>
              <a:fillRect/>
            </a:stretch>
          </p:blipFill>
          <p:spPr bwMode="auto">
            <a:xfrm>
              <a:off x="3344863" y="3516313"/>
              <a:ext cx="101758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矩形 87"/>
            <p:cNvSpPr>
              <a:spLocks noChangeArrowheads="1"/>
            </p:cNvSpPr>
            <p:nvPr/>
          </p:nvSpPr>
          <p:spPr bwMode="auto">
            <a:xfrm>
              <a:off x="4176713" y="3836988"/>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61" name="组合 60"/>
          <p:cNvGrpSpPr/>
          <p:nvPr/>
        </p:nvGrpSpPr>
        <p:grpSpPr>
          <a:xfrm>
            <a:off x="3219372" y="3549693"/>
            <a:ext cx="2062162" cy="1000125"/>
            <a:chOff x="3040063" y="4332288"/>
            <a:chExt cx="2062162" cy="1000125"/>
          </a:xfrm>
        </p:grpSpPr>
        <p:pic>
          <p:nvPicPr>
            <p:cNvPr id="62" name="圆角矩形 34"/>
            <p:cNvPicPr>
              <a:picLocks noChangeArrowheads="1"/>
            </p:cNvPicPr>
            <p:nvPr/>
          </p:nvPicPr>
          <p:blipFill>
            <a:blip r:embed="rId8"/>
            <a:srcRect/>
            <a:stretch>
              <a:fillRect/>
            </a:stretch>
          </p:blipFill>
          <p:spPr bwMode="auto">
            <a:xfrm>
              <a:off x="3040063" y="43322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 name="矩形 87"/>
            <p:cNvSpPr>
              <a:spLocks noChangeArrowheads="1"/>
            </p:cNvSpPr>
            <p:nvPr/>
          </p:nvSpPr>
          <p:spPr bwMode="auto">
            <a:xfrm>
              <a:off x="3849688" y="4722813"/>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pic>
        <p:nvPicPr>
          <p:cNvPr id="23" name="图片 22" descr="未标题-2.png"/>
          <p:cNvPicPr>
            <a:picLocks noChangeAspect="1"/>
          </p:cNvPicPr>
          <p:nvPr/>
        </p:nvPicPr>
        <p:blipFill>
          <a:blip r:embed="rId9"/>
          <a:stretch>
            <a:fillRect/>
          </a:stretch>
        </p:blipFill>
        <p:spPr>
          <a:xfrm>
            <a:off x="6019762" y="1398839"/>
            <a:ext cx="2724044" cy="3028496"/>
          </a:xfrm>
          <a:prstGeom prst="rect">
            <a:avLst/>
          </a:prstGeom>
        </p:spPr>
      </p:pic>
      <p:sp>
        <p:nvSpPr>
          <p:cNvPr id="2" name="标题 1"/>
          <p:cNvSpPr>
            <a:spLocks noGrp="1"/>
          </p:cNvSpPr>
          <p:nvPr>
            <p:ph type="title"/>
          </p:nvPr>
        </p:nvSpPr>
        <p:spPr/>
        <p:txBody>
          <a:bodyPr/>
          <a:lstStyle/>
          <a:p>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1750"/>
                                        <p:tgtEl>
                                          <p:spTgt spid="44"/>
                                        </p:tgtEl>
                                      </p:cBhvr>
                                    </p:animEffect>
                                  </p:childTnLst>
                                </p:cTn>
                              </p:par>
                              <p:par>
                                <p:cTn id="8" presetID="47" presetClass="entr" presetSubtype="0" fill="hold" nodeType="withEffect">
                                  <p:stCondLst>
                                    <p:cond delay="21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250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1000" fill="hold"/>
                                        <p:tgtEl>
                                          <p:spTgt spid="55"/>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90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30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9177487" cy="5173566"/>
            <a:chOff x="-33456" y="6006960"/>
            <a:chExt cx="9177487" cy="5173566"/>
          </a:xfrm>
        </p:grpSpPr>
        <p:pic>
          <p:nvPicPr>
            <p:cNvPr id="27" name="图片 26"/>
            <p:cNvPicPr>
              <a:picLocks noChangeAspect="1"/>
            </p:cNvPicPr>
            <p:nvPr/>
          </p:nvPicPr>
          <p:blipFill>
            <a:blip r:embed="rId2"/>
            <a:stretch>
              <a:fillRect/>
            </a:stretch>
          </p:blipFill>
          <p:spPr>
            <a:xfrm>
              <a:off x="-33456" y="6006960"/>
              <a:ext cx="9177487" cy="5159584"/>
            </a:xfrm>
            <a:prstGeom prst="rect">
              <a:avLst/>
            </a:prstGeom>
          </p:spPr>
        </p:pic>
        <p:pic>
          <p:nvPicPr>
            <p:cNvPr id="28" name="图片 27"/>
            <p:cNvPicPr>
              <a:picLocks noChangeAspect="1"/>
            </p:cNvPicPr>
            <p:nvPr/>
          </p:nvPicPr>
          <p:blipFill>
            <a:blip r:embed="rId3" cstate="screen"/>
            <a:stretch>
              <a:fillRect/>
            </a:stretch>
          </p:blipFill>
          <p:spPr>
            <a:xfrm rot="167554">
              <a:off x="2194491" y="6229970"/>
              <a:ext cx="6735524" cy="2518050"/>
            </a:xfrm>
            <a:prstGeom prst="rect">
              <a:avLst/>
            </a:prstGeom>
          </p:spPr>
        </p:pic>
        <p:sp>
          <p:nvSpPr>
            <p:cNvPr id="29" name="矩形 7"/>
            <p:cNvSpPr/>
            <p:nvPr/>
          </p:nvSpPr>
          <p:spPr bwMode="auto">
            <a:xfrm>
              <a:off x="104334" y="7349947"/>
              <a:ext cx="8882591" cy="3817566"/>
            </a:xfrm>
            <a:custGeom>
              <a:avLst/>
              <a:gdLst>
                <a:gd name="connsiteX0" fmla="*/ 0 w 5791048"/>
                <a:gd name="connsiteY0" fmla="*/ 0 h 2296826"/>
                <a:gd name="connsiteX1" fmla="*/ 5791048 w 5791048"/>
                <a:gd name="connsiteY1" fmla="*/ 0 h 2296826"/>
                <a:gd name="connsiteX2" fmla="*/ 5791048 w 5791048"/>
                <a:gd name="connsiteY2" fmla="*/ 2296826 h 2296826"/>
                <a:gd name="connsiteX3" fmla="*/ 0 w 5791048"/>
                <a:gd name="connsiteY3" fmla="*/ 2296826 h 2296826"/>
                <a:gd name="connsiteX4" fmla="*/ 0 w 5791048"/>
                <a:gd name="connsiteY4" fmla="*/ 0 h 2296826"/>
                <a:gd name="connsiteX0-1" fmla="*/ 72572 w 5791048"/>
                <a:gd name="connsiteY0-2" fmla="*/ 0 h 3008026"/>
                <a:gd name="connsiteX1-3" fmla="*/ 5791048 w 5791048"/>
                <a:gd name="connsiteY1-4" fmla="*/ 711200 h 3008026"/>
                <a:gd name="connsiteX2-5" fmla="*/ 5791048 w 5791048"/>
                <a:gd name="connsiteY2-6" fmla="*/ 3008026 h 3008026"/>
                <a:gd name="connsiteX3-7" fmla="*/ 0 w 5791048"/>
                <a:gd name="connsiteY3-8" fmla="*/ 3008026 h 3008026"/>
                <a:gd name="connsiteX4-9" fmla="*/ 72572 w 5791048"/>
                <a:gd name="connsiteY4-10" fmla="*/ 0 h 3008026"/>
                <a:gd name="connsiteX0-11" fmla="*/ 696686 w 6415162"/>
                <a:gd name="connsiteY0-12" fmla="*/ 0 h 4241740"/>
                <a:gd name="connsiteX1-13" fmla="*/ 6415162 w 6415162"/>
                <a:gd name="connsiteY1-14" fmla="*/ 711200 h 4241740"/>
                <a:gd name="connsiteX2-15" fmla="*/ 6415162 w 6415162"/>
                <a:gd name="connsiteY2-16" fmla="*/ 3008026 h 4241740"/>
                <a:gd name="connsiteX3-17" fmla="*/ 0 w 6415162"/>
                <a:gd name="connsiteY3-18" fmla="*/ 4241740 h 4241740"/>
                <a:gd name="connsiteX4-19" fmla="*/ 696686 w 6415162"/>
                <a:gd name="connsiteY4-20" fmla="*/ 0 h 4241740"/>
                <a:gd name="connsiteX0-21" fmla="*/ 696686 w 8360076"/>
                <a:gd name="connsiteY0-22" fmla="*/ 0 h 4241740"/>
                <a:gd name="connsiteX1-23" fmla="*/ 6415162 w 8360076"/>
                <a:gd name="connsiteY1-24" fmla="*/ 711200 h 4241740"/>
                <a:gd name="connsiteX2-25" fmla="*/ 8360076 w 8360076"/>
                <a:gd name="connsiteY2-26" fmla="*/ 4241740 h 4241740"/>
                <a:gd name="connsiteX3-27" fmla="*/ 0 w 8360076"/>
                <a:gd name="connsiteY3-28" fmla="*/ 4241740 h 4241740"/>
                <a:gd name="connsiteX4-29" fmla="*/ 696686 w 8360076"/>
                <a:gd name="connsiteY4-30" fmla="*/ 0 h 4241740"/>
                <a:gd name="connsiteX0-31" fmla="*/ 696686 w 8882591"/>
                <a:gd name="connsiteY0-32" fmla="*/ 0 h 4241740"/>
                <a:gd name="connsiteX1-33" fmla="*/ 8882591 w 8882591"/>
                <a:gd name="connsiteY1-34" fmla="*/ 1451428 h 4241740"/>
                <a:gd name="connsiteX2-35" fmla="*/ 8360076 w 8882591"/>
                <a:gd name="connsiteY2-36" fmla="*/ 4241740 h 4241740"/>
                <a:gd name="connsiteX3-37" fmla="*/ 0 w 8882591"/>
                <a:gd name="connsiteY3-38" fmla="*/ 4241740 h 4241740"/>
                <a:gd name="connsiteX4-39" fmla="*/ 696686 w 8882591"/>
                <a:gd name="connsiteY4-40" fmla="*/ 0 h 42417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82591" h="4241740">
                  <a:moveTo>
                    <a:pt x="696686" y="0"/>
                  </a:moveTo>
                  <a:lnTo>
                    <a:pt x="8882591" y="1451428"/>
                  </a:lnTo>
                  <a:lnTo>
                    <a:pt x="8360076" y="4241740"/>
                  </a:lnTo>
                  <a:lnTo>
                    <a:pt x="0" y="4241740"/>
                  </a:lnTo>
                  <a:lnTo>
                    <a:pt x="696686"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宋体" panose="02010600030101010101" pitchFamily="2" charset="-122"/>
              </a:endParaRPr>
            </a:p>
          </p:txBody>
        </p:sp>
        <p:pic>
          <p:nvPicPr>
            <p:cNvPr id="30" name="图片 29"/>
            <p:cNvPicPr>
              <a:picLocks noChangeAspect="1"/>
            </p:cNvPicPr>
            <p:nvPr/>
          </p:nvPicPr>
          <p:blipFill>
            <a:blip r:embed="rId4" cstate="screen"/>
            <a:stretch>
              <a:fillRect/>
            </a:stretch>
          </p:blipFill>
          <p:spPr>
            <a:xfrm>
              <a:off x="-33456" y="8942259"/>
              <a:ext cx="2261429" cy="2238267"/>
            </a:xfrm>
            <a:prstGeom prst="rect">
              <a:avLst/>
            </a:prstGeom>
          </p:spPr>
        </p:pic>
        <p:pic>
          <p:nvPicPr>
            <p:cNvPr id="31" name="图片 30"/>
            <p:cNvPicPr>
              <a:picLocks noChangeAspect="1"/>
            </p:cNvPicPr>
            <p:nvPr/>
          </p:nvPicPr>
          <p:blipFill>
            <a:blip r:embed="rId5"/>
            <a:stretch>
              <a:fillRect/>
            </a:stretch>
          </p:blipFill>
          <p:spPr>
            <a:xfrm>
              <a:off x="150214" y="6558065"/>
              <a:ext cx="1980121" cy="1267150"/>
            </a:xfrm>
            <a:prstGeom prst="rect">
              <a:avLst/>
            </a:prstGeom>
          </p:spPr>
        </p:pic>
        <p:pic>
          <p:nvPicPr>
            <p:cNvPr id="32" name="图片 31"/>
            <p:cNvPicPr>
              <a:picLocks noChangeAspect="1"/>
            </p:cNvPicPr>
            <p:nvPr/>
          </p:nvPicPr>
          <p:blipFill>
            <a:blip r:embed="rId6" cstate="screen"/>
            <a:stretch>
              <a:fillRect/>
            </a:stretch>
          </p:blipFill>
          <p:spPr>
            <a:xfrm>
              <a:off x="6984205" y="9494833"/>
              <a:ext cx="2133424" cy="1667728"/>
            </a:xfrm>
            <a:prstGeom prst="rect">
              <a:avLst/>
            </a:prstGeom>
          </p:spPr>
        </p:pic>
      </p:grpSp>
      <p:sp>
        <p:nvSpPr>
          <p:cNvPr id="8" name="文本框 7"/>
          <p:cNvSpPr txBox="1"/>
          <p:nvPr/>
        </p:nvSpPr>
        <p:spPr>
          <a:xfrm>
            <a:off x="2739989" y="3872846"/>
            <a:ext cx="3877985" cy="76944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单击此处添加文字</a:t>
            </a:r>
            <a:endParaRPr kumimoji="0" lang="en-US" altLang="zh-CN" sz="1200" b="1"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单击此处添加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文字单击</a:t>
            </a:r>
            <a:r>
              <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rPr>
              <a:t>此处添加</a:t>
            </a:r>
            <a:r>
              <a:rPr kumimoji="0" lang="zh-CN" altLang="en-US" sz="1200" b="0" i="0" u="none" strike="noStrike" kern="1200" cap="none" spc="0" normalizeH="0" baseline="0" noProof="0" dirty="0" smtClean="0">
                <a:ln>
                  <a:noFill/>
                </a:ln>
                <a:solidFill>
                  <a:prstClr val="black"/>
                </a:solidFill>
                <a:effectLst/>
                <a:uLnTx/>
                <a:uFillTx/>
                <a:latin typeface="等线" panose="02010600030101010101" charset="-122"/>
                <a:ea typeface="微软雅黑" panose="020B0503020204020204" pitchFamily="34" charset="-122"/>
                <a:cs typeface="+mn-cs"/>
              </a:rPr>
              <a:t>文字</a:t>
            </a:r>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pitchFamily="34" charset="-122"/>
              <a:cs typeface="+mn-cs"/>
            </a:endParaRPr>
          </a:p>
        </p:txBody>
      </p:sp>
      <p:grpSp>
        <p:nvGrpSpPr>
          <p:cNvPr id="13" name="组合 12"/>
          <p:cNvGrpSpPr/>
          <p:nvPr/>
        </p:nvGrpSpPr>
        <p:grpSpPr>
          <a:xfrm>
            <a:off x="3772182" y="2157167"/>
            <a:ext cx="1613805" cy="1613805"/>
            <a:chOff x="2966907" y="1954657"/>
            <a:chExt cx="1613805" cy="1613805"/>
          </a:xfrm>
        </p:grpSpPr>
        <p:sp>
          <p:nvSpPr>
            <p:cNvPr id="15" name="任意多边形 1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defRPr/>
              </a:pPr>
              <a:r>
                <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p>
          </p:txBody>
        </p:sp>
        <p:sp>
          <p:nvSpPr>
            <p:cNvPr id="16" name="Freeform 11"/>
            <p:cNvSpPr>
              <a:spLocks noEditPoints="1"/>
            </p:cNvSpPr>
            <p:nvPr/>
          </p:nvSpPr>
          <p:spPr bwMode="auto">
            <a:xfrm>
              <a:off x="3703056" y="2173110"/>
              <a:ext cx="190210" cy="276747"/>
            </a:xfrm>
            <a:custGeom>
              <a:avLst/>
              <a:gdLst>
                <a:gd name="T0" fmla="*/ 132 w 153"/>
                <a:gd name="T1" fmla="*/ 0 h 222"/>
                <a:gd name="T2" fmla="*/ 21 w 153"/>
                <a:gd name="T3" fmla="*/ 0 h 222"/>
                <a:gd name="T4" fmla="*/ 0 w 153"/>
                <a:gd name="T5" fmla="*/ 21 h 222"/>
                <a:gd name="T6" fmla="*/ 0 w 153"/>
                <a:gd name="T7" fmla="*/ 202 h 222"/>
                <a:gd name="T8" fmla="*/ 21 w 153"/>
                <a:gd name="T9" fmla="*/ 222 h 222"/>
                <a:gd name="T10" fmla="*/ 132 w 153"/>
                <a:gd name="T11" fmla="*/ 222 h 222"/>
                <a:gd name="T12" fmla="*/ 153 w 153"/>
                <a:gd name="T13" fmla="*/ 202 h 222"/>
                <a:gd name="T14" fmla="*/ 153 w 153"/>
                <a:gd name="T15" fmla="*/ 21 h 222"/>
                <a:gd name="T16" fmla="*/ 132 w 153"/>
                <a:gd name="T17" fmla="*/ 0 h 222"/>
                <a:gd name="T18" fmla="*/ 139 w 153"/>
                <a:gd name="T19" fmla="*/ 202 h 222"/>
                <a:gd name="T20" fmla="*/ 132 w 153"/>
                <a:gd name="T21" fmla="*/ 208 h 222"/>
                <a:gd name="T22" fmla="*/ 21 w 153"/>
                <a:gd name="T23" fmla="*/ 208 h 222"/>
                <a:gd name="T24" fmla="*/ 14 w 153"/>
                <a:gd name="T25" fmla="*/ 202 h 222"/>
                <a:gd name="T26" fmla="*/ 14 w 153"/>
                <a:gd name="T27" fmla="*/ 188 h 222"/>
                <a:gd name="T28" fmla="*/ 139 w 153"/>
                <a:gd name="T29" fmla="*/ 188 h 222"/>
                <a:gd name="T30" fmla="*/ 139 w 153"/>
                <a:gd name="T31" fmla="*/ 202 h 222"/>
                <a:gd name="T32" fmla="*/ 139 w 153"/>
                <a:gd name="T33" fmla="*/ 181 h 222"/>
                <a:gd name="T34" fmla="*/ 14 w 153"/>
                <a:gd name="T35" fmla="*/ 181 h 222"/>
                <a:gd name="T36" fmla="*/ 14 w 153"/>
                <a:gd name="T37" fmla="*/ 41 h 222"/>
                <a:gd name="T38" fmla="*/ 139 w 153"/>
                <a:gd name="T39" fmla="*/ 41 h 222"/>
                <a:gd name="T40" fmla="*/ 139 w 153"/>
                <a:gd name="T41" fmla="*/ 181 h 222"/>
                <a:gd name="T42" fmla="*/ 139 w 153"/>
                <a:gd name="T43" fmla="*/ 34 h 222"/>
                <a:gd name="T44" fmla="*/ 14 w 153"/>
                <a:gd name="T45" fmla="*/ 34 h 222"/>
                <a:gd name="T46" fmla="*/ 14 w 153"/>
                <a:gd name="T47" fmla="*/ 21 h 222"/>
                <a:gd name="T48" fmla="*/ 21 w 153"/>
                <a:gd name="T49" fmla="*/ 14 h 222"/>
                <a:gd name="T50" fmla="*/ 132 w 153"/>
                <a:gd name="T51" fmla="*/ 14 h 222"/>
                <a:gd name="T52" fmla="*/ 139 w 153"/>
                <a:gd name="T53" fmla="*/ 21 h 222"/>
                <a:gd name="T54" fmla="*/ 139 w 153"/>
                <a:gd name="T5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vert="horz" wrap="square" lIns="121888" tIns="60944" rIns="121888" bIns="6094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pl-PL"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文本框 17"/>
            <p:cNvSpPr txBox="1"/>
            <p:nvPr/>
          </p:nvSpPr>
          <p:spPr>
            <a:xfrm>
              <a:off x="3481645" y="2575399"/>
              <a:ext cx="685651"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02</a:t>
              </a:r>
              <a:endParaRPr kumimoji="0" lang="zh-CN" altLang="en-US" sz="16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矩形 18"/>
            <p:cNvSpPr/>
            <p:nvPr/>
          </p:nvSpPr>
          <p:spPr>
            <a:xfrm>
              <a:off x="3375787" y="3002771"/>
              <a:ext cx="991105" cy="2539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文本框 19"/>
            <p:cNvSpPr txBox="1"/>
            <p:nvPr/>
          </p:nvSpPr>
          <p:spPr>
            <a:xfrm>
              <a:off x="3441376" y="3097034"/>
              <a:ext cx="87716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white"/>
                  </a:solidFill>
                  <a:effectLst/>
                  <a:uLnTx/>
                  <a:uFillTx/>
                  <a:latin typeface="等线" panose="02010600030101010101" charset="-122"/>
                  <a:ea typeface="微软雅黑" panose="020B0503020204020204" pitchFamily="34" charset="-122"/>
                  <a:cs typeface="+mn-cs"/>
                </a:rPr>
                <a:t>第二部分</a:t>
              </a:r>
              <a:endParaRPr kumimoji="0" lang="zh-CN" altLang="en-US" sz="135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713">
        <p14:conveyor dir="l"/>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 www.2ppt.com">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全屏显示(16:9)</PresentationFormat>
  <Paragraphs>290</Paragraphs>
  <Slides>27</Slides>
  <Notes>13</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幻灯片标题</vt:lpstr>
      </vt:variant>
      <vt:variant>
        <vt:i4>27</vt:i4>
      </vt:variant>
      <vt:variant>
        <vt:lpstr>自定义放映</vt:lpstr>
      </vt:variant>
      <vt:variant>
        <vt:i4>1</vt:i4>
      </vt:variant>
    </vt:vector>
  </HeadingPairs>
  <TitlesOfParts>
    <vt:vector size="42" baseType="lpstr">
      <vt:lpstr>Adobe Gothic Std B</vt:lpstr>
      <vt:lpstr>Dotum</vt:lpstr>
      <vt:lpstr>等线</vt:lpstr>
      <vt:lpstr>方正粗谭黑简体</vt:lpstr>
      <vt:lpstr>方正大黑简体</vt:lpstr>
      <vt:lpstr>黑体</vt:lpstr>
      <vt:lpstr>宋体</vt:lpstr>
      <vt:lpstr>微软雅黑</vt:lpstr>
      <vt:lpstr>Arial</vt:lpstr>
      <vt:lpstr>Arial Black</vt:lpstr>
      <vt:lpstr>Calibri</vt:lpstr>
      <vt:lpstr>Franklin Gothic Book</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2411-12-30T00:00:00Z</cp:lastPrinted>
  <dcterms:created xsi:type="dcterms:W3CDTF">2022-03-14T03:46:31Z</dcterms:created>
  <dcterms:modified xsi:type="dcterms:W3CDTF">2023-01-10T06:16:52Z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BEF45122BEE64E60A10AFF6045C698CF</vt:lpwstr>
  </property>
  <property fmtid="{A09F084E-AD41-489F-8076-AA5BE3082BCA}" pid="100">
    <vt:ui4>5</vt:ui4>
  </property>
  <property fmtid="{64440492-4C8B-11D1-8B70-080036B11A03}" pid="11">
    <vt:lpwstr>www.2ppt.com-爱PPT提供资源下载</vt:lpwstr>
  </property>
</Properties>
</file>