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2"/>
  </p:sldMasterIdLst>
  <p:notesMasterIdLst>
    <p:notesMasterId r:id="rId25"/>
  </p:notesMasterIdLst>
  <p:sldIdLst>
    <p:sldId id="275" r:id="rId3"/>
    <p:sldId id="274" r:id="rId4"/>
    <p:sldId id="258" r:id="rId5"/>
    <p:sldId id="276" r:id="rId6"/>
    <p:sldId id="278" r:id="rId7"/>
    <p:sldId id="299" r:id="rId8"/>
    <p:sldId id="259" r:id="rId9"/>
    <p:sldId id="280" r:id="rId10"/>
    <p:sldId id="282" r:id="rId11"/>
    <p:sldId id="279" r:id="rId12"/>
    <p:sldId id="292" r:id="rId13"/>
    <p:sldId id="281" r:id="rId14"/>
    <p:sldId id="260" r:id="rId15"/>
    <p:sldId id="284" r:id="rId16"/>
    <p:sldId id="300" r:id="rId17"/>
    <p:sldId id="289" r:id="rId18"/>
    <p:sldId id="261" r:id="rId19"/>
    <p:sldId id="285" r:id="rId20"/>
    <p:sldId id="287" r:id="rId21"/>
    <p:sldId id="288" r:id="rId22"/>
    <p:sldId id="301" r:id="rId23"/>
    <p:sldId id="303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26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0FD8-2906-4324-BFC9-469E2736B55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1929-B712-4661-8A7B-0126B26DF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42626" y="0"/>
            <a:ext cx="10306748" cy="6858000"/>
          </a:xfrm>
          <a:prstGeom prst="rect">
            <a:avLst/>
          </a:prstGeom>
        </p:spPr>
      </p:pic>
      <p:sp>
        <p:nvSpPr>
          <p:cNvPr id="61" name="椭圆"/>
          <p:cNvSpPr/>
          <p:nvPr userDrawn="1"/>
        </p:nvSpPr>
        <p:spPr>
          <a:xfrm>
            <a:off x="5344719" y="1042949"/>
            <a:ext cx="1502562" cy="150256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"/>
          <p:cNvGrpSpPr/>
          <p:nvPr userDrawn="1"/>
        </p:nvGrpSpPr>
        <p:grpSpPr>
          <a:xfrm>
            <a:off x="0" y="359553"/>
            <a:ext cx="12192000" cy="6498447"/>
            <a:chOff x="0" y="359553"/>
            <a:chExt cx="12192000" cy="6498447"/>
          </a:xfrm>
        </p:grpSpPr>
        <p:pic>
          <p:nvPicPr>
            <p:cNvPr id="52" name="图片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291395" y="5478368"/>
              <a:ext cx="2841728" cy="1379632"/>
            </a:xfrm>
            <a:prstGeom prst="rect">
              <a:avLst/>
            </a:prstGeom>
          </p:spPr>
        </p:pic>
        <p:pic>
          <p:nvPicPr>
            <p:cNvPr id="53" name="图片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" y="1678059"/>
              <a:ext cx="2860354" cy="3861433"/>
            </a:xfrm>
            <a:prstGeom prst="rect">
              <a:avLst/>
            </a:prstGeom>
          </p:spPr>
        </p:pic>
        <p:pic>
          <p:nvPicPr>
            <p:cNvPr id="54" name="图片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9677400" y="359553"/>
              <a:ext cx="2514600" cy="649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图片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0" y="4490357"/>
              <a:ext cx="4002827" cy="2367643"/>
            </a:xfrm>
            <a:prstGeom prst="rect">
              <a:avLst/>
            </a:prstGeom>
          </p:spPr>
        </p:pic>
      </p:grpSp>
      <p:pic>
        <p:nvPicPr>
          <p:cNvPr id="56" name="图片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7924084" y="207382"/>
            <a:ext cx="2664358" cy="16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30616" y="559710"/>
            <a:ext cx="665107" cy="538420"/>
          </a:xfrm>
          <a:prstGeom prst="rect">
            <a:avLst/>
          </a:prstGeom>
        </p:spPr>
      </p:pic>
      <p:pic>
        <p:nvPicPr>
          <p:cNvPr id="58" name="图片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225909" y="1518144"/>
            <a:ext cx="515797" cy="628910"/>
          </a:xfrm>
          <a:prstGeom prst="rect">
            <a:avLst/>
          </a:prstGeom>
        </p:spPr>
      </p:pic>
      <p:cxnSp>
        <p:nvCxnSpPr>
          <p:cNvPr id="14" name="直接连接符"/>
          <p:cNvCxnSpPr/>
          <p:nvPr userDrawn="1"/>
        </p:nvCxnSpPr>
        <p:spPr>
          <a:xfrm flipH="1">
            <a:off x="2972471" y="4036900"/>
            <a:ext cx="6247058" cy="0"/>
          </a:xfrm>
          <a:prstGeom prst="line">
            <a:avLst/>
          </a:prstGeom>
          <a:ln w="12700">
            <a:gradFill>
              <a:gsLst>
                <a:gs pos="10000">
                  <a:schemeClr val="accent1">
                    <a:alpha val="0"/>
                  </a:schemeClr>
                </a:gs>
                <a:gs pos="9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0" scaled="0"/>
            </a:gra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200700" y="2739361"/>
            <a:ext cx="7790601" cy="113877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6800" b="0" spc="300" baseline="0" dirty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16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2882793" y="4305610"/>
            <a:ext cx="6426414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50000"/>
              </a:lnSpc>
              <a:buNone/>
              <a:defRPr sz="2000" spc="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单击此处添加您的文字内容</a:t>
            </a:r>
            <a:endParaRPr lang="zh-CN" altLang="en-US" dirty="0"/>
          </a:p>
        </p:txBody>
      </p:sp>
      <p:sp>
        <p:nvSpPr>
          <p:cNvPr id="17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3640367" y="1224844"/>
            <a:ext cx="4911267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6800" b="0" i="0" u="none" dirty="0">
                <a:solidFill>
                  <a:schemeClr val="bg1"/>
                </a:solidFill>
                <a:effectLst/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5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1730394" y="865921"/>
            <a:ext cx="8731213" cy="4154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lnSpc>
                <a:spcPct val="150000"/>
              </a:lnSpc>
              <a:buNone/>
              <a:defRPr sz="1400" spc="12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18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730394" y="185409"/>
            <a:ext cx="8731213" cy="6309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3500" b="0" spc="300" dirty="0" smtClean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 smtClean="0"/>
              <a:t>点击添加标题</a:t>
            </a:r>
          </a:p>
        </p:txBody>
      </p:sp>
      <p:pic>
        <p:nvPicPr>
          <p:cNvPr id="4" name="图片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410781" y="134929"/>
            <a:ext cx="1758966" cy="107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44684" y="327501"/>
            <a:ext cx="665107" cy="538420"/>
          </a:xfrm>
          <a:prstGeom prst="rect">
            <a:avLst/>
          </a:prstGeom>
        </p:spPr>
      </p:pic>
      <p:pic>
        <p:nvPicPr>
          <p:cNvPr id="6" name="图片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421663" y="237011"/>
            <a:ext cx="515797" cy="62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42626" y="0"/>
            <a:ext cx="10306748" cy="6858000"/>
          </a:xfrm>
          <a:prstGeom prst="rect">
            <a:avLst/>
          </a:prstGeom>
        </p:spPr>
      </p:pic>
      <p:grpSp>
        <p:nvGrpSpPr>
          <p:cNvPr id="4" name="组合"/>
          <p:cNvGrpSpPr/>
          <p:nvPr/>
        </p:nvGrpSpPr>
        <p:grpSpPr>
          <a:xfrm>
            <a:off x="0" y="359553"/>
            <a:ext cx="12192000" cy="6498447"/>
            <a:chOff x="0" y="359553"/>
            <a:chExt cx="12192000" cy="6498447"/>
          </a:xfrm>
        </p:grpSpPr>
        <p:pic>
          <p:nvPicPr>
            <p:cNvPr id="8" name="图片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291395" y="5478368"/>
              <a:ext cx="2841728" cy="1379632"/>
            </a:xfrm>
            <a:prstGeom prst="rect">
              <a:avLst/>
            </a:prstGeom>
          </p:spPr>
        </p:pic>
        <p:pic>
          <p:nvPicPr>
            <p:cNvPr id="30" name="图片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" y="1678059"/>
              <a:ext cx="2860354" cy="3861433"/>
            </a:xfrm>
            <a:prstGeom prst="rect">
              <a:avLst/>
            </a:prstGeom>
          </p:spPr>
        </p:pic>
        <p:pic>
          <p:nvPicPr>
            <p:cNvPr id="7" name="图片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9677400" y="359553"/>
              <a:ext cx="2514600" cy="649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图片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0" y="4490357"/>
              <a:ext cx="4002827" cy="2367643"/>
            </a:xfrm>
            <a:prstGeom prst="rect">
              <a:avLst/>
            </a:prstGeom>
          </p:spPr>
        </p:pic>
      </p:grpSp>
      <p:pic>
        <p:nvPicPr>
          <p:cNvPr id="28" name="图片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25545" y="149912"/>
            <a:ext cx="4039802" cy="5109402"/>
          </a:xfrm>
          <a:prstGeom prst="rect">
            <a:avLst/>
          </a:prstGeom>
        </p:spPr>
      </p:pic>
      <p:pic>
        <p:nvPicPr>
          <p:cNvPr id="31" name="图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24084" y="207382"/>
            <a:ext cx="2664358" cy="16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0616" y="559710"/>
            <a:ext cx="665107" cy="538420"/>
          </a:xfrm>
          <a:prstGeom prst="rect">
            <a:avLst/>
          </a:prstGeom>
        </p:spPr>
      </p:pic>
      <p:pic>
        <p:nvPicPr>
          <p:cNvPr id="5" name="图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25909" y="1518144"/>
            <a:ext cx="515797" cy="628910"/>
          </a:xfrm>
          <a:prstGeom prst="rect">
            <a:avLst/>
          </a:prstGeom>
        </p:spPr>
      </p:pic>
      <p:pic>
        <p:nvPicPr>
          <p:cNvPr id="6" name="图片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4332849" y="1479065"/>
            <a:ext cx="4895794" cy="2853074"/>
          </a:xfrm>
          <a:prstGeom prst="rect">
            <a:avLst/>
          </a:prstGeom>
        </p:spPr>
      </p:pic>
      <p:sp>
        <p:nvSpPr>
          <p:cNvPr id="26" name="文本"/>
          <p:cNvSpPr/>
          <p:nvPr/>
        </p:nvSpPr>
        <p:spPr>
          <a:xfrm>
            <a:off x="5386123" y="5045480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200" smtClean="0">
                <a:solidFill>
                  <a:schemeClr val="accent1"/>
                </a:solidFill>
              </a:rPr>
              <a:t>教学老师：</a:t>
            </a:r>
            <a:r>
              <a:rPr lang="en-US" altLang="zh-CN" b="1" spc="200" smtClean="0">
                <a:solidFill>
                  <a:schemeClr val="accent1"/>
                </a:solidFill>
              </a:rPr>
              <a:t>PPT818</a:t>
            </a:r>
            <a:endParaRPr lang="en-US" altLang="zh-CN" b="1" spc="200" dirty="0" smtClean="0">
              <a:solidFill>
                <a:schemeClr val="accent1"/>
              </a:solidFill>
            </a:endParaRPr>
          </a:p>
        </p:txBody>
      </p:sp>
      <p:sp>
        <p:nvSpPr>
          <p:cNvPr id="27" name="文本"/>
          <p:cNvSpPr/>
          <p:nvPr/>
        </p:nvSpPr>
        <p:spPr>
          <a:xfrm>
            <a:off x="4898008" y="4363110"/>
            <a:ext cx="3474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spc="250" dirty="0" smtClean="0">
                <a:solidFill>
                  <a:schemeClr val="accent3"/>
                </a:solidFill>
              </a:rPr>
              <a:t>感恩母亲节主题班会</a:t>
            </a:r>
            <a:endParaRPr lang="zh-CN" altLang="en-US" sz="2600" b="1" spc="25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0434" y="1002166"/>
            <a:ext cx="4872646" cy="5712364"/>
          </a:xfrm>
          <a:prstGeom prst="rect">
            <a:avLst/>
          </a:prstGeom>
        </p:spPr>
      </p:pic>
      <p:sp>
        <p:nvSpPr>
          <p:cNvPr id="6" name="文本"/>
          <p:cNvSpPr/>
          <p:nvPr/>
        </p:nvSpPr>
        <p:spPr>
          <a:xfrm>
            <a:off x="1908104" y="2684490"/>
            <a:ext cx="510678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调节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7" name="文本"/>
          <p:cNvSpPr/>
          <p:nvPr/>
        </p:nvSpPr>
        <p:spPr>
          <a:xfrm>
            <a:off x="1908104" y="223743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1899140" y="4840501"/>
            <a:ext cx="510678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调节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3" name="文本"/>
          <p:cNvSpPr/>
          <p:nvPr/>
        </p:nvSpPr>
        <p:spPr>
          <a:xfrm>
            <a:off x="1899140" y="439344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7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15854" y="1480457"/>
            <a:ext cx="5187152" cy="4570154"/>
          </a:xfrm>
          <a:prstGeom prst="rect">
            <a:avLst/>
          </a:prstGeom>
        </p:spPr>
      </p:pic>
      <p:sp>
        <p:nvSpPr>
          <p:cNvPr id="5" name="文本"/>
          <p:cNvSpPr/>
          <p:nvPr/>
        </p:nvSpPr>
        <p:spPr>
          <a:xfrm>
            <a:off x="7885013" y="2431179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6" name="文本"/>
          <p:cNvSpPr/>
          <p:nvPr/>
        </p:nvSpPr>
        <p:spPr>
          <a:xfrm>
            <a:off x="7885013" y="2001902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597199" y="4001710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8" name="文本"/>
          <p:cNvSpPr/>
          <p:nvPr/>
        </p:nvSpPr>
        <p:spPr>
          <a:xfrm>
            <a:off x="8597199" y="357243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文本"/>
          <p:cNvSpPr/>
          <p:nvPr/>
        </p:nvSpPr>
        <p:spPr>
          <a:xfrm>
            <a:off x="7885013" y="5577547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0" name="文本"/>
          <p:cNvSpPr/>
          <p:nvPr/>
        </p:nvSpPr>
        <p:spPr>
          <a:xfrm>
            <a:off x="7885013" y="514827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文本"/>
          <p:cNvSpPr/>
          <p:nvPr/>
        </p:nvSpPr>
        <p:spPr>
          <a:xfrm>
            <a:off x="1439246" y="2431179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2" name="文本"/>
          <p:cNvSpPr/>
          <p:nvPr/>
        </p:nvSpPr>
        <p:spPr>
          <a:xfrm>
            <a:off x="2816469" y="2001902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文本"/>
          <p:cNvSpPr/>
          <p:nvPr/>
        </p:nvSpPr>
        <p:spPr>
          <a:xfrm>
            <a:off x="724862" y="4001710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4" name="文本"/>
          <p:cNvSpPr/>
          <p:nvPr/>
        </p:nvSpPr>
        <p:spPr>
          <a:xfrm>
            <a:off x="2102085" y="357243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1439246" y="5577547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内容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6" name="文本"/>
          <p:cNvSpPr/>
          <p:nvPr/>
        </p:nvSpPr>
        <p:spPr>
          <a:xfrm>
            <a:off x="2816469" y="514827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557" y="1594366"/>
            <a:ext cx="2228576" cy="2483078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316" y="1594366"/>
            <a:ext cx="2228576" cy="2483078"/>
          </a:xfrm>
          <a:prstGeom prst="rect">
            <a:avLst/>
          </a:prstGeom>
        </p:spPr>
      </p:pic>
      <p:pic>
        <p:nvPicPr>
          <p:cNvPr id="16" name="图片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586" y="1594366"/>
            <a:ext cx="2228576" cy="2483078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6426" y="1594366"/>
            <a:ext cx="2228576" cy="2483078"/>
          </a:xfrm>
          <a:prstGeom prst="rect">
            <a:avLst/>
          </a:prstGeom>
        </p:spPr>
      </p:pic>
      <p:sp>
        <p:nvSpPr>
          <p:cNvPr id="5" name="文本"/>
          <p:cNvSpPr/>
          <p:nvPr/>
        </p:nvSpPr>
        <p:spPr>
          <a:xfrm>
            <a:off x="856557" y="5064917"/>
            <a:ext cx="2052934" cy="1200329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</a:endParaRPr>
          </a:p>
        </p:txBody>
      </p:sp>
      <p:sp>
        <p:nvSpPr>
          <p:cNvPr id="6" name="文本"/>
          <p:cNvSpPr/>
          <p:nvPr/>
        </p:nvSpPr>
        <p:spPr>
          <a:xfrm>
            <a:off x="3637137" y="5064917"/>
            <a:ext cx="2052934" cy="1200329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</a:endParaRPr>
          </a:p>
        </p:txBody>
      </p:sp>
      <p:sp>
        <p:nvSpPr>
          <p:cNvPr id="7" name="文本"/>
          <p:cNvSpPr/>
          <p:nvPr/>
        </p:nvSpPr>
        <p:spPr>
          <a:xfrm>
            <a:off x="6433407" y="5064917"/>
            <a:ext cx="2052934" cy="1200329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</a:endParaRPr>
          </a:p>
        </p:txBody>
      </p:sp>
      <p:sp>
        <p:nvSpPr>
          <p:cNvPr id="8" name="文本"/>
          <p:cNvSpPr/>
          <p:nvPr/>
        </p:nvSpPr>
        <p:spPr>
          <a:xfrm>
            <a:off x="9214247" y="5064917"/>
            <a:ext cx="2052934" cy="1200329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</a:endParaRPr>
          </a:p>
        </p:txBody>
      </p:sp>
      <p:sp>
        <p:nvSpPr>
          <p:cNvPr id="9" name="文本"/>
          <p:cNvSpPr/>
          <p:nvPr/>
        </p:nvSpPr>
        <p:spPr>
          <a:xfrm>
            <a:off x="1136666" y="442200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"/>
          <p:cNvSpPr/>
          <p:nvPr/>
        </p:nvSpPr>
        <p:spPr>
          <a:xfrm>
            <a:off x="3917246" y="442200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文本"/>
          <p:cNvSpPr/>
          <p:nvPr/>
        </p:nvSpPr>
        <p:spPr>
          <a:xfrm>
            <a:off x="6713516" y="442200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9494356" y="442200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文本"/>
          <p:cNvSpPr/>
          <p:nvPr/>
        </p:nvSpPr>
        <p:spPr>
          <a:xfrm>
            <a:off x="1540622" y="2453938"/>
            <a:ext cx="684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spc="2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6000" spc="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"/>
          <p:cNvSpPr/>
          <p:nvPr/>
        </p:nvSpPr>
        <p:spPr>
          <a:xfrm>
            <a:off x="4287334" y="2453938"/>
            <a:ext cx="684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spc="200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6000" spc="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"/>
          <p:cNvSpPr/>
          <p:nvPr/>
        </p:nvSpPr>
        <p:spPr>
          <a:xfrm>
            <a:off x="7095628" y="2453938"/>
            <a:ext cx="6607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spc="200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6000" spc="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"/>
          <p:cNvSpPr/>
          <p:nvPr/>
        </p:nvSpPr>
        <p:spPr>
          <a:xfrm>
            <a:off x="9864444" y="2453938"/>
            <a:ext cx="684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spc="200" dirty="0" smtClean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6000" spc="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mtClean="0"/>
              <a:t>班级讨论</a:t>
            </a:r>
            <a:endParaRPr lang="zh-CN" altLang="en-US" dirty="0"/>
          </a:p>
        </p:txBody>
      </p:sp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937" y="1804075"/>
            <a:ext cx="4622664" cy="4433374"/>
          </a:xfrm>
          <a:prstGeom prst="rect">
            <a:avLst/>
          </a:prstGeom>
        </p:spPr>
      </p:pic>
      <p:sp>
        <p:nvSpPr>
          <p:cNvPr id="14" name="椭圆"/>
          <p:cNvSpPr/>
          <p:nvPr/>
        </p:nvSpPr>
        <p:spPr bwMode="auto">
          <a:xfrm>
            <a:off x="5827438" y="1982929"/>
            <a:ext cx="540000" cy="54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椭圆"/>
          <p:cNvSpPr/>
          <p:nvPr/>
        </p:nvSpPr>
        <p:spPr bwMode="auto">
          <a:xfrm>
            <a:off x="5827438" y="3674039"/>
            <a:ext cx="540000" cy="540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椭圆"/>
          <p:cNvSpPr/>
          <p:nvPr/>
        </p:nvSpPr>
        <p:spPr bwMode="auto">
          <a:xfrm>
            <a:off x="5827438" y="5365149"/>
            <a:ext cx="540000" cy="54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文本"/>
          <p:cNvSpPr txBox="1"/>
          <p:nvPr/>
        </p:nvSpPr>
        <p:spPr>
          <a:xfrm>
            <a:off x="6637440" y="2407158"/>
            <a:ext cx="4986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6" name="文本"/>
          <p:cNvSpPr/>
          <p:nvPr/>
        </p:nvSpPr>
        <p:spPr>
          <a:xfrm>
            <a:off x="6637439" y="199603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</a:t>
            </a:r>
            <a:r>
              <a:rPr lang="zh-CN" altLang="en-US" sz="2300" b="1" spc="250" dirty="0" smtClean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  <a:endParaRPr lang="zh-CN" altLang="en-US" sz="2300" b="1" spc="25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文本"/>
          <p:cNvSpPr txBox="1"/>
          <p:nvPr/>
        </p:nvSpPr>
        <p:spPr>
          <a:xfrm>
            <a:off x="6637440" y="4095981"/>
            <a:ext cx="4986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9" name="文本"/>
          <p:cNvSpPr/>
          <p:nvPr/>
        </p:nvSpPr>
        <p:spPr>
          <a:xfrm>
            <a:off x="6637439" y="368419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0" name="文本"/>
          <p:cNvSpPr txBox="1"/>
          <p:nvPr/>
        </p:nvSpPr>
        <p:spPr>
          <a:xfrm>
            <a:off x="6637440" y="5784804"/>
            <a:ext cx="4986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31" name="文本"/>
          <p:cNvSpPr/>
          <p:nvPr/>
        </p:nvSpPr>
        <p:spPr>
          <a:xfrm>
            <a:off x="6637439" y="537235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64311" y="1308295"/>
            <a:ext cx="4263872" cy="4996603"/>
          </a:xfrm>
          <a:prstGeom prst="rect">
            <a:avLst/>
          </a:prstGeom>
        </p:spPr>
      </p:pic>
      <p:sp>
        <p:nvSpPr>
          <p:cNvPr id="13" name="文本"/>
          <p:cNvSpPr txBox="1"/>
          <p:nvPr/>
        </p:nvSpPr>
        <p:spPr>
          <a:xfrm>
            <a:off x="786191" y="2648424"/>
            <a:ext cx="6112360" cy="2500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en-US" altLang="zh-CN" dirty="0" smtClean="0">
              <a:solidFill>
                <a:schemeClr val="accent3"/>
              </a:solidFill>
            </a:endParaRPr>
          </a:p>
          <a:p>
            <a:r>
              <a:rPr lang="zh-CN" altLang="en-US" dirty="0" smtClean="0">
                <a:solidFill>
                  <a:schemeClr val="accent3"/>
                </a:solidFill>
              </a:rPr>
              <a:t>单击</a:t>
            </a:r>
            <a:r>
              <a:rPr lang="zh-CN" altLang="en-US" dirty="0">
                <a:solidFill>
                  <a:schemeClr val="accent3"/>
                </a:solidFill>
              </a:rPr>
              <a:t>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3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2560" y="2319222"/>
            <a:ext cx="5393871" cy="3112264"/>
          </a:xfrm>
          <a:prstGeom prst="rect">
            <a:avLst/>
          </a:prstGeom>
        </p:spPr>
      </p:pic>
      <p:sp>
        <p:nvSpPr>
          <p:cNvPr id="4" name="图标"/>
          <p:cNvSpPr>
            <a:spLocks noEditPoints="1"/>
          </p:cNvSpPr>
          <p:nvPr/>
        </p:nvSpPr>
        <p:spPr bwMode="auto">
          <a:xfrm>
            <a:off x="5952649" y="2448548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 smtClean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图标"/>
          <p:cNvSpPr>
            <a:spLocks noEditPoints="1"/>
          </p:cNvSpPr>
          <p:nvPr/>
        </p:nvSpPr>
        <p:spPr bwMode="auto">
          <a:xfrm>
            <a:off x="7100948" y="2908291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 smtClean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" name="图标"/>
          <p:cNvSpPr>
            <a:spLocks noEditPoints="1"/>
          </p:cNvSpPr>
          <p:nvPr/>
        </p:nvSpPr>
        <p:spPr bwMode="auto">
          <a:xfrm>
            <a:off x="8249247" y="2451790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 smtClean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" name="图标"/>
          <p:cNvSpPr>
            <a:spLocks noEditPoints="1"/>
          </p:cNvSpPr>
          <p:nvPr/>
        </p:nvSpPr>
        <p:spPr bwMode="auto">
          <a:xfrm>
            <a:off x="9397546" y="2911533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 smtClean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8" name="图标"/>
          <p:cNvSpPr>
            <a:spLocks noEditPoints="1"/>
          </p:cNvSpPr>
          <p:nvPr/>
        </p:nvSpPr>
        <p:spPr bwMode="auto">
          <a:xfrm>
            <a:off x="10545845" y="2448548"/>
            <a:ext cx="947867" cy="1176117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square" lIns="180000" tIns="45720" rIns="91440" bIns="45720" numCol="1" anchor="ctr" anchorCtr="0" compatLnSpc="1"/>
          <a:lstStyle/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添加</a:t>
            </a:r>
            <a:endParaRPr lang="en-US" altLang="zh-CN" sz="1600" spc="200" dirty="0" smtClean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600" spc="200" dirty="0" smtClean="0">
                <a:solidFill>
                  <a:schemeClr val="accent3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600" spc="200" dirty="0">
              <a:solidFill>
                <a:schemeClr val="accent3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6058822" y="4569977"/>
            <a:ext cx="53287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mtClean="0"/>
              <a:t>班主任寄语</a:t>
            </a:r>
            <a:endParaRPr lang="zh-CN" altLang="en-US" dirty="0"/>
          </a:p>
        </p:txBody>
      </p:sp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/>
          <p:nvPr/>
        </p:nvSpPr>
        <p:spPr>
          <a:xfrm>
            <a:off x="3764318" y="1880307"/>
            <a:ext cx="7748337" cy="4027494"/>
          </a:xfrm>
          <a:prstGeom prst="roundRect">
            <a:avLst>
              <a:gd name="adj" fmla="val 4797"/>
            </a:avLst>
          </a:prstGeom>
          <a:solidFill>
            <a:schemeClr val="bg1">
              <a:alpha val="50000"/>
            </a:schemeClr>
          </a:solidFill>
          <a:ln w="19050" cmpd="tri">
            <a:solidFill>
              <a:schemeClr val="accent2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6054" y="1451491"/>
            <a:ext cx="3807800" cy="5210565"/>
          </a:xfrm>
          <a:prstGeom prst="rect">
            <a:avLst/>
          </a:prstGeom>
        </p:spPr>
      </p:pic>
      <p:sp>
        <p:nvSpPr>
          <p:cNvPr id="24" name="矩形"/>
          <p:cNvSpPr/>
          <p:nvPr/>
        </p:nvSpPr>
        <p:spPr>
          <a:xfrm rot="5400000">
            <a:off x="10809691" y="3305406"/>
            <a:ext cx="1409982" cy="12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5" name="矩形"/>
          <p:cNvSpPr/>
          <p:nvPr/>
        </p:nvSpPr>
        <p:spPr>
          <a:xfrm rot="10800000">
            <a:off x="9430978" y="1826166"/>
            <a:ext cx="1409615" cy="12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0" name="文本"/>
          <p:cNvSpPr/>
          <p:nvPr/>
        </p:nvSpPr>
        <p:spPr>
          <a:xfrm>
            <a:off x="4006766" y="2495454"/>
            <a:ext cx="7263439" cy="2870016"/>
          </a:xfrm>
          <a:prstGeom prst="rect">
            <a:avLst/>
          </a:prstGeom>
          <a:noFill/>
        </p:spPr>
        <p:txBody>
          <a:bodyPr wrap="square" lIns="180000" rIns="90000" rtlCol="0" anchor="ctr">
            <a:spAutoFit/>
          </a:bodyPr>
          <a:lstStyle/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，或复制文本粘贴至此，</a:t>
            </a: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字间距和行间距均可自行调节。本模板的所有文字和图片素材，均可自由编辑替换和移动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。单击</a:t>
            </a: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，或复制文本粘贴至此，</a:t>
            </a: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字间距和行间距均可自行调节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。</a:t>
            </a:r>
            <a:endParaRPr lang="en-US" altLang="zh-CN" sz="1600" spc="150" dirty="0" smtClean="0">
              <a:solidFill>
                <a:schemeClr val="accent3"/>
              </a:solidFill>
              <a:latin typeface="+mn-ea"/>
            </a:endParaRPr>
          </a:p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"/>
          <p:cNvCxnSpPr/>
          <p:nvPr/>
        </p:nvCxnSpPr>
        <p:spPr>
          <a:xfrm>
            <a:off x="6096000" y="2037880"/>
            <a:ext cx="0" cy="4320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"/>
          <p:cNvSpPr/>
          <p:nvPr/>
        </p:nvSpPr>
        <p:spPr>
          <a:xfrm>
            <a:off x="1898253" y="2041070"/>
            <a:ext cx="2294807" cy="22948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"/>
          <p:cNvSpPr/>
          <p:nvPr/>
        </p:nvSpPr>
        <p:spPr>
          <a:xfrm>
            <a:off x="1747543" y="1890360"/>
            <a:ext cx="2596226" cy="259622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"/>
          <p:cNvSpPr/>
          <p:nvPr/>
        </p:nvSpPr>
        <p:spPr>
          <a:xfrm>
            <a:off x="1518005" y="4763510"/>
            <a:ext cx="3055302" cy="5172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300" b="1" spc="250" dirty="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添加标题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625666" y="5526884"/>
            <a:ext cx="483998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10" name="椭圆"/>
          <p:cNvSpPr/>
          <p:nvPr/>
        </p:nvSpPr>
        <p:spPr>
          <a:xfrm>
            <a:off x="7998942" y="2041070"/>
            <a:ext cx="2294807" cy="22948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"/>
          <p:cNvSpPr/>
          <p:nvPr/>
        </p:nvSpPr>
        <p:spPr>
          <a:xfrm>
            <a:off x="7848232" y="1890360"/>
            <a:ext cx="2596226" cy="259622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"/>
          <p:cNvSpPr/>
          <p:nvPr/>
        </p:nvSpPr>
        <p:spPr>
          <a:xfrm>
            <a:off x="7618694" y="4763510"/>
            <a:ext cx="3055302" cy="5172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300" b="1" spc="250" dirty="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添加标题</a:t>
            </a:r>
          </a:p>
        </p:txBody>
      </p:sp>
      <p:pic>
        <p:nvPicPr>
          <p:cNvPr id="2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026" y="1609400"/>
            <a:ext cx="1805259" cy="2615821"/>
          </a:xfrm>
          <a:prstGeom prst="rect">
            <a:avLst/>
          </a:prstGeom>
        </p:spPr>
      </p:pic>
      <p:pic>
        <p:nvPicPr>
          <p:cNvPr id="3" name="图片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12597" y="1631172"/>
            <a:ext cx="1864448" cy="2615821"/>
          </a:xfrm>
          <a:prstGeom prst="rect">
            <a:avLst/>
          </a:prstGeom>
        </p:spPr>
      </p:pic>
      <p:sp>
        <p:nvSpPr>
          <p:cNvPr id="14" name="文本"/>
          <p:cNvSpPr txBox="1"/>
          <p:nvPr/>
        </p:nvSpPr>
        <p:spPr>
          <a:xfrm>
            <a:off x="6726355" y="5526883"/>
            <a:ext cx="4839980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1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42626" y="0"/>
            <a:ext cx="10306748" cy="6858000"/>
          </a:xfrm>
          <a:prstGeom prst="rect">
            <a:avLst/>
          </a:prstGeom>
        </p:spPr>
      </p:pic>
      <p:grpSp>
        <p:nvGrpSpPr>
          <p:cNvPr id="53" name="组合"/>
          <p:cNvGrpSpPr/>
          <p:nvPr/>
        </p:nvGrpSpPr>
        <p:grpSpPr>
          <a:xfrm>
            <a:off x="0" y="359553"/>
            <a:ext cx="12192000" cy="6498447"/>
            <a:chOff x="0" y="359553"/>
            <a:chExt cx="12192000" cy="6498447"/>
          </a:xfrm>
        </p:grpSpPr>
        <p:pic>
          <p:nvPicPr>
            <p:cNvPr id="54" name="图片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291395" y="5478368"/>
              <a:ext cx="2841728" cy="1379632"/>
            </a:xfrm>
            <a:prstGeom prst="rect">
              <a:avLst/>
            </a:prstGeom>
          </p:spPr>
        </p:pic>
        <p:pic>
          <p:nvPicPr>
            <p:cNvPr id="55" name="图片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" y="1678059"/>
              <a:ext cx="2860354" cy="3861433"/>
            </a:xfrm>
            <a:prstGeom prst="rect">
              <a:avLst/>
            </a:prstGeom>
          </p:spPr>
        </p:pic>
        <p:pic>
          <p:nvPicPr>
            <p:cNvPr id="56" name="图片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9677400" y="359553"/>
              <a:ext cx="2514600" cy="649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图片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4490357"/>
              <a:ext cx="4002827" cy="2367643"/>
            </a:xfrm>
            <a:prstGeom prst="rect">
              <a:avLst/>
            </a:prstGeom>
          </p:spPr>
        </p:pic>
      </p:grpSp>
      <p:pic>
        <p:nvPicPr>
          <p:cNvPr id="58" name="图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24084" y="207382"/>
            <a:ext cx="2664358" cy="16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图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0616" y="559710"/>
            <a:ext cx="665107" cy="538420"/>
          </a:xfrm>
          <a:prstGeom prst="rect">
            <a:avLst/>
          </a:prstGeom>
        </p:spPr>
      </p:pic>
      <p:pic>
        <p:nvPicPr>
          <p:cNvPr id="60" name="图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25909" y="1518144"/>
            <a:ext cx="515797" cy="628910"/>
          </a:xfrm>
          <a:prstGeom prst="rect">
            <a:avLst/>
          </a:prstGeom>
        </p:spPr>
      </p:pic>
      <p:sp>
        <p:nvSpPr>
          <p:cNvPr id="63" name="椭圆"/>
          <p:cNvSpPr/>
          <p:nvPr/>
        </p:nvSpPr>
        <p:spPr>
          <a:xfrm>
            <a:off x="5029263" y="1818319"/>
            <a:ext cx="705657" cy="70565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/>
              <a:t>1</a:t>
            </a:r>
            <a:endParaRPr lang="zh-CN" altLang="en-US" sz="3000" dirty="0"/>
          </a:p>
        </p:txBody>
      </p:sp>
      <p:sp>
        <p:nvSpPr>
          <p:cNvPr id="64" name="椭圆"/>
          <p:cNvSpPr/>
          <p:nvPr/>
        </p:nvSpPr>
        <p:spPr>
          <a:xfrm>
            <a:off x="5029263" y="2822390"/>
            <a:ext cx="705657" cy="70565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/>
              <a:t>2</a:t>
            </a:r>
            <a:endParaRPr lang="zh-CN" altLang="en-US" sz="3000" dirty="0"/>
          </a:p>
        </p:txBody>
      </p:sp>
      <p:sp>
        <p:nvSpPr>
          <p:cNvPr id="65" name="椭圆"/>
          <p:cNvSpPr/>
          <p:nvPr/>
        </p:nvSpPr>
        <p:spPr>
          <a:xfrm>
            <a:off x="5029263" y="3826461"/>
            <a:ext cx="705657" cy="70565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/>
              <a:t>3</a:t>
            </a:r>
            <a:endParaRPr lang="zh-CN" altLang="en-US" sz="3000" dirty="0"/>
          </a:p>
        </p:txBody>
      </p:sp>
      <p:sp>
        <p:nvSpPr>
          <p:cNvPr id="70" name="椭圆"/>
          <p:cNvSpPr/>
          <p:nvPr/>
        </p:nvSpPr>
        <p:spPr>
          <a:xfrm>
            <a:off x="5029263" y="4830533"/>
            <a:ext cx="705657" cy="70565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/>
              <a:t>4</a:t>
            </a:r>
            <a:endParaRPr lang="zh-CN" altLang="en-US" sz="3000" dirty="0"/>
          </a:p>
        </p:txBody>
      </p:sp>
      <p:sp>
        <p:nvSpPr>
          <p:cNvPr id="71" name="文本"/>
          <p:cNvSpPr/>
          <p:nvPr/>
        </p:nvSpPr>
        <p:spPr>
          <a:xfrm>
            <a:off x="6090617" y="1909538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50" dirty="0" smtClean="0">
                <a:solidFill>
                  <a:schemeClr val="accent3"/>
                </a:solidFill>
                <a:latin typeface="+mn-ea"/>
              </a:rPr>
              <a:t>母亲节的由来</a:t>
            </a:r>
            <a:endParaRPr lang="zh-CN" altLang="en-US" sz="2800" spc="2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72" name="文字"/>
          <p:cNvSpPr/>
          <p:nvPr/>
        </p:nvSpPr>
        <p:spPr>
          <a:xfrm>
            <a:off x="6090617" y="2913609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50" dirty="0" smtClean="0">
                <a:solidFill>
                  <a:schemeClr val="accent3"/>
                </a:solidFill>
                <a:latin typeface="+mn-ea"/>
              </a:rPr>
              <a:t>感悟母爱</a:t>
            </a:r>
            <a:endParaRPr lang="zh-CN" altLang="en-US" sz="2800" spc="2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73" name="文本"/>
          <p:cNvSpPr/>
          <p:nvPr/>
        </p:nvSpPr>
        <p:spPr>
          <a:xfrm>
            <a:off x="6090617" y="3917680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50" dirty="0" smtClean="0">
                <a:solidFill>
                  <a:schemeClr val="accent3"/>
                </a:solidFill>
                <a:latin typeface="+mn-ea"/>
              </a:rPr>
              <a:t>班级讨论</a:t>
            </a:r>
            <a:endParaRPr lang="zh-CN" altLang="en-US" sz="2800" spc="2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74" name="文本"/>
          <p:cNvSpPr/>
          <p:nvPr/>
        </p:nvSpPr>
        <p:spPr>
          <a:xfrm>
            <a:off x="6090617" y="4921752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250" dirty="0" smtClean="0">
                <a:solidFill>
                  <a:schemeClr val="accent3"/>
                </a:solidFill>
                <a:latin typeface="+mn-ea"/>
              </a:rPr>
              <a:t>班主任寄语</a:t>
            </a:r>
            <a:endParaRPr lang="zh-CN" altLang="en-US" sz="2800" spc="2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61" name="文本"/>
          <p:cNvSpPr/>
          <p:nvPr/>
        </p:nvSpPr>
        <p:spPr>
          <a:xfrm>
            <a:off x="4235940" y="2676899"/>
            <a:ext cx="553998" cy="130420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sz="2000" kern="0" spc="100" dirty="0">
                <a:solidFill>
                  <a:schemeClr val="accent2"/>
                </a:solidFill>
                <a:latin typeface="+mj-ea"/>
                <a:ea typeface="+mj-ea"/>
              </a:rPr>
              <a:t>Contents</a:t>
            </a:r>
            <a:endParaRPr lang="en-US" altLang="ko-KR" sz="2000" kern="0" spc="1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2" name="标题"/>
          <p:cNvSpPr txBox="1">
            <a:spLocks noChangeArrowheads="1"/>
          </p:cNvSpPr>
          <p:nvPr/>
        </p:nvSpPr>
        <p:spPr bwMode="auto">
          <a:xfrm>
            <a:off x="2774694" y="1133714"/>
            <a:ext cx="1657705" cy="2554545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defRPr/>
            </a:pPr>
            <a:r>
              <a:rPr lang="zh-CN" altLang="en-US" sz="8000" b="1" spc="300" dirty="0" smtClean="0">
                <a:solidFill>
                  <a:schemeClr val="accent2"/>
                </a:solidFill>
                <a:latin typeface="+mj-ea"/>
                <a:ea typeface="+mj-ea"/>
              </a:rPr>
              <a:t>目录 </a:t>
            </a:r>
            <a:endParaRPr lang="en-US" altLang="zh-CN" sz="8000" b="1" spc="300" dirty="0" smtClean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0" grpId="0" animBg="1"/>
      <p:bldP spid="71" grpId="0"/>
      <p:bldP spid="72" grpId="0"/>
      <p:bldP spid="73" grpId="0"/>
      <p:bldP spid="74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3534" y="1894114"/>
            <a:ext cx="5108466" cy="4963886"/>
          </a:xfrm>
          <a:prstGeom prst="rect">
            <a:avLst/>
          </a:prstGeom>
        </p:spPr>
      </p:pic>
      <p:sp>
        <p:nvSpPr>
          <p:cNvPr id="10" name="圆"/>
          <p:cNvSpPr>
            <a:spLocks noChangeAspect="1"/>
          </p:cNvSpPr>
          <p:nvPr/>
        </p:nvSpPr>
        <p:spPr>
          <a:xfrm>
            <a:off x="815994" y="2302822"/>
            <a:ext cx="1010476" cy="10104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n-ea"/>
            </a:endParaRPr>
          </a:p>
        </p:txBody>
      </p:sp>
      <p:sp>
        <p:nvSpPr>
          <p:cNvPr id="11" name="圆"/>
          <p:cNvSpPr>
            <a:spLocks noChangeAspect="1"/>
          </p:cNvSpPr>
          <p:nvPr/>
        </p:nvSpPr>
        <p:spPr>
          <a:xfrm>
            <a:off x="815994" y="4261551"/>
            <a:ext cx="1010476" cy="101047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n-ea"/>
            </a:endParaRPr>
          </a:p>
        </p:txBody>
      </p:sp>
      <p:sp>
        <p:nvSpPr>
          <p:cNvPr id="12" name="图标"/>
          <p:cNvSpPr>
            <a:spLocks noEditPoints="1"/>
          </p:cNvSpPr>
          <p:nvPr/>
        </p:nvSpPr>
        <p:spPr bwMode="auto">
          <a:xfrm>
            <a:off x="1076757" y="2539771"/>
            <a:ext cx="488950" cy="536575"/>
          </a:xfrm>
          <a:custGeom>
            <a:avLst/>
            <a:gdLst>
              <a:gd name="T0" fmla="*/ 375935 w 835"/>
              <a:gd name="T1" fmla="*/ 512026 h 918"/>
              <a:gd name="T2" fmla="*/ 124141 w 835"/>
              <a:gd name="T3" fmla="*/ 512026 h 918"/>
              <a:gd name="T4" fmla="*/ 112429 w 835"/>
              <a:gd name="T5" fmla="*/ 524300 h 918"/>
              <a:gd name="T6" fmla="*/ 124141 w 835"/>
              <a:gd name="T7" fmla="*/ 536575 h 918"/>
              <a:gd name="T8" fmla="*/ 375935 w 835"/>
              <a:gd name="T9" fmla="*/ 536575 h 918"/>
              <a:gd name="T10" fmla="*/ 388232 w 835"/>
              <a:gd name="T11" fmla="*/ 524300 h 918"/>
              <a:gd name="T12" fmla="*/ 375935 w 835"/>
              <a:gd name="T13" fmla="*/ 512026 h 918"/>
              <a:gd name="T14" fmla="*/ 99547 w 835"/>
              <a:gd name="T15" fmla="*/ 227372 h 918"/>
              <a:gd name="T16" fmla="*/ 265848 w 835"/>
              <a:gd name="T17" fmla="*/ 149049 h 918"/>
              <a:gd name="T18" fmla="*/ 169815 w 835"/>
              <a:gd name="T19" fmla="*/ 341935 h 918"/>
              <a:gd name="T20" fmla="*/ 99547 w 835"/>
              <a:gd name="T21" fmla="*/ 227372 h 918"/>
              <a:gd name="T22" fmla="*/ 417511 w 835"/>
              <a:gd name="T23" fmla="*/ 0 h 918"/>
              <a:gd name="T24" fmla="*/ 0 w 835"/>
              <a:gd name="T25" fmla="*/ 197562 h 918"/>
              <a:gd name="T26" fmla="*/ 176256 w 835"/>
              <a:gd name="T27" fmla="*/ 485723 h 918"/>
              <a:gd name="T28" fmla="*/ 417511 w 835"/>
              <a:gd name="T29" fmla="*/ 0 h 918"/>
              <a:gd name="T30" fmla="*/ 478995 w 835"/>
              <a:gd name="T31" fmla="*/ 291668 h 918"/>
              <a:gd name="T32" fmla="*/ 435078 w 835"/>
              <a:gd name="T33" fmla="*/ 247830 h 918"/>
              <a:gd name="T34" fmla="*/ 421024 w 835"/>
              <a:gd name="T35" fmla="*/ 240816 h 918"/>
              <a:gd name="T36" fmla="*/ 404628 w 835"/>
              <a:gd name="T37" fmla="*/ 245492 h 918"/>
              <a:gd name="T38" fmla="*/ 381205 w 835"/>
              <a:gd name="T39" fmla="*/ 268872 h 918"/>
              <a:gd name="T40" fmla="*/ 457915 w 835"/>
              <a:gd name="T41" fmla="*/ 345442 h 918"/>
              <a:gd name="T42" fmla="*/ 481338 w 835"/>
              <a:gd name="T43" fmla="*/ 322062 h 918"/>
              <a:gd name="T44" fmla="*/ 478995 w 835"/>
              <a:gd name="T45" fmla="*/ 291668 h 918"/>
              <a:gd name="T46" fmla="*/ 261164 w 835"/>
              <a:gd name="T47" fmla="*/ 460005 h 918"/>
              <a:gd name="T48" fmla="*/ 266434 w 835"/>
              <a:gd name="T49" fmla="*/ 444808 h 918"/>
              <a:gd name="T50" fmla="*/ 274046 w 835"/>
              <a:gd name="T51" fmla="*/ 421428 h 918"/>
              <a:gd name="T52" fmla="*/ 289857 w 835"/>
              <a:gd name="T53" fmla="*/ 436625 h 918"/>
              <a:gd name="T54" fmla="*/ 305667 w 835"/>
              <a:gd name="T55" fmla="*/ 452406 h 918"/>
              <a:gd name="T56" fmla="*/ 282244 w 835"/>
              <a:gd name="T57" fmla="*/ 460589 h 918"/>
              <a:gd name="T58" fmla="*/ 267019 w 835"/>
              <a:gd name="T59" fmla="*/ 465265 h 918"/>
              <a:gd name="T60" fmla="*/ 261164 w 835"/>
              <a:gd name="T61" fmla="*/ 465850 h 918"/>
              <a:gd name="T62" fmla="*/ 261164 w 835"/>
              <a:gd name="T63" fmla="*/ 460005 h 918"/>
              <a:gd name="T64" fmla="*/ 242426 w 835"/>
              <a:gd name="T65" fmla="*/ 452991 h 918"/>
              <a:gd name="T66" fmla="*/ 247110 w 835"/>
              <a:gd name="T67" fmla="*/ 479294 h 918"/>
              <a:gd name="T68" fmla="*/ 274046 w 835"/>
              <a:gd name="T69" fmla="*/ 483970 h 918"/>
              <a:gd name="T70" fmla="*/ 288100 w 835"/>
              <a:gd name="T71" fmla="*/ 479294 h 918"/>
              <a:gd name="T72" fmla="*/ 312108 w 835"/>
              <a:gd name="T73" fmla="*/ 471695 h 918"/>
              <a:gd name="T74" fmla="*/ 341972 w 835"/>
              <a:gd name="T75" fmla="*/ 461174 h 918"/>
              <a:gd name="T76" fmla="*/ 319721 w 835"/>
              <a:gd name="T77" fmla="*/ 438963 h 918"/>
              <a:gd name="T78" fmla="*/ 303910 w 835"/>
              <a:gd name="T79" fmla="*/ 423181 h 918"/>
              <a:gd name="T80" fmla="*/ 288100 w 835"/>
              <a:gd name="T81" fmla="*/ 407400 h 918"/>
              <a:gd name="T82" fmla="*/ 265263 w 835"/>
              <a:gd name="T83" fmla="*/ 384604 h 918"/>
              <a:gd name="T84" fmla="*/ 255308 w 835"/>
              <a:gd name="T85" fmla="*/ 414998 h 918"/>
              <a:gd name="T86" fmla="*/ 247696 w 835"/>
              <a:gd name="T87" fmla="*/ 438378 h 918"/>
              <a:gd name="T88" fmla="*/ 242426 w 835"/>
              <a:gd name="T89" fmla="*/ 452991 h 918"/>
              <a:gd name="T90" fmla="*/ 389403 w 835"/>
              <a:gd name="T91" fmla="*/ 288161 h 918"/>
              <a:gd name="T92" fmla="*/ 375935 w 835"/>
              <a:gd name="T93" fmla="*/ 274133 h 918"/>
              <a:gd name="T94" fmla="*/ 361882 w 835"/>
              <a:gd name="T95" fmla="*/ 288161 h 918"/>
              <a:gd name="T96" fmla="*/ 285172 w 835"/>
              <a:gd name="T97" fmla="*/ 364731 h 918"/>
              <a:gd name="T98" fmla="*/ 271704 w 835"/>
              <a:gd name="T99" fmla="*/ 378174 h 918"/>
              <a:gd name="T100" fmla="*/ 285172 w 835"/>
              <a:gd name="T101" fmla="*/ 392202 h 918"/>
              <a:gd name="T102" fmla="*/ 334360 w 835"/>
              <a:gd name="T103" fmla="*/ 441301 h 918"/>
              <a:gd name="T104" fmla="*/ 348413 w 835"/>
              <a:gd name="T105" fmla="*/ 455329 h 918"/>
              <a:gd name="T106" fmla="*/ 362467 w 835"/>
              <a:gd name="T107" fmla="*/ 441301 h 918"/>
              <a:gd name="T108" fmla="*/ 438591 w 835"/>
              <a:gd name="T109" fmla="*/ 364731 h 918"/>
              <a:gd name="T110" fmla="*/ 452645 w 835"/>
              <a:gd name="T111" fmla="*/ 351287 h 918"/>
              <a:gd name="T112" fmla="*/ 438591 w 835"/>
              <a:gd name="T113" fmla="*/ 337259 h 918"/>
              <a:gd name="T114" fmla="*/ 389403 w 835"/>
              <a:gd name="T115" fmla="*/ 288161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5" h="918">
                <a:moveTo>
                  <a:pt x="642" y="876"/>
                </a:moveTo>
                <a:lnTo>
                  <a:pt x="212" y="876"/>
                </a:lnTo>
                <a:cubicBezTo>
                  <a:pt x="201" y="876"/>
                  <a:pt x="192" y="886"/>
                  <a:pt x="192" y="897"/>
                </a:cubicBezTo>
                <a:cubicBezTo>
                  <a:pt x="192" y="909"/>
                  <a:pt x="201" y="918"/>
                  <a:pt x="212" y="918"/>
                </a:cubicBezTo>
                <a:lnTo>
                  <a:pt x="642" y="918"/>
                </a:lnTo>
                <a:cubicBezTo>
                  <a:pt x="653" y="918"/>
                  <a:pt x="663" y="909"/>
                  <a:pt x="663" y="897"/>
                </a:cubicBezTo>
                <a:cubicBezTo>
                  <a:pt x="663" y="886"/>
                  <a:pt x="653" y="876"/>
                  <a:pt x="642" y="876"/>
                </a:cubicBezTo>
                <a:close/>
                <a:moveTo>
                  <a:pt x="170" y="389"/>
                </a:moveTo>
                <a:lnTo>
                  <a:pt x="454" y="255"/>
                </a:lnTo>
                <a:lnTo>
                  <a:pt x="290" y="585"/>
                </a:lnTo>
                <a:lnTo>
                  <a:pt x="170" y="389"/>
                </a:lnTo>
                <a:close/>
                <a:moveTo>
                  <a:pt x="713" y="0"/>
                </a:moveTo>
                <a:lnTo>
                  <a:pt x="0" y="338"/>
                </a:lnTo>
                <a:lnTo>
                  <a:pt x="301" y="831"/>
                </a:lnTo>
                <a:lnTo>
                  <a:pt x="713" y="0"/>
                </a:lnTo>
                <a:close/>
                <a:moveTo>
                  <a:pt x="818" y="499"/>
                </a:moveTo>
                <a:lnTo>
                  <a:pt x="743" y="424"/>
                </a:lnTo>
                <a:cubicBezTo>
                  <a:pt x="736" y="417"/>
                  <a:pt x="727" y="413"/>
                  <a:pt x="719" y="412"/>
                </a:cubicBezTo>
                <a:cubicBezTo>
                  <a:pt x="708" y="410"/>
                  <a:pt x="698" y="413"/>
                  <a:pt x="691" y="420"/>
                </a:cubicBezTo>
                <a:lnTo>
                  <a:pt x="651" y="460"/>
                </a:lnTo>
                <a:lnTo>
                  <a:pt x="782" y="591"/>
                </a:lnTo>
                <a:lnTo>
                  <a:pt x="822" y="551"/>
                </a:lnTo>
                <a:cubicBezTo>
                  <a:pt x="835" y="538"/>
                  <a:pt x="834" y="515"/>
                  <a:pt x="818" y="499"/>
                </a:cubicBezTo>
                <a:close/>
                <a:moveTo>
                  <a:pt x="446" y="787"/>
                </a:moveTo>
                <a:lnTo>
                  <a:pt x="455" y="761"/>
                </a:lnTo>
                <a:lnTo>
                  <a:pt x="468" y="721"/>
                </a:lnTo>
                <a:lnTo>
                  <a:pt x="495" y="747"/>
                </a:lnTo>
                <a:lnTo>
                  <a:pt x="522" y="774"/>
                </a:lnTo>
                <a:lnTo>
                  <a:pt x="482" y="788"/>
                </a:lnTo>
                <a:lnTo>
                  <a:pt x="456" y="796"/>
                </a:lnTo>
                <a:cubicBezTo>
                  <a:pt x="451" y="798"/>
                  <a:pt x="448" y="799"/>
                  <a:pt x="446" y="797"/>
                </a:cubicBezTo>
                <a:cubicBezTo>
                  <a:pt x="444" y="795"/>
                  <a:pt x="444" y="791"/>
                  <a:pt x="446" y="787"/>
                </a:cubicBezTo>
                <a:close/>
                <a:moveTo>
                  <a:pt x="414" y="775"/>
                </a:moveTo>
                <a:cubicBezTo>
                  <a:pt x="408" y="792"/>
                  <a:pt x="411" y="809"/>
                  <a:pt x="422" y="820"/>
                </a:cubicBezTo>
                <a:cubicBezTo>
                  <a:pt x="434" y="832"/>
                  <a:pt x="451" y="835"/>
                  <a:pt x="468" y="828"/>
                </a:cubicBezTo>
                <a:lnTo>
                  <a:pt x="492" y="820"/>
                </a:lnTo>
                <a:lnTo>
                  <a:pt x="533" y="807"/>
                </a:lnTo>
                <a:lnTo>
                  <a:pt x="584" y="789"/>
                </a:lnTo>
                <a:lnTo>
                  <a:pt x="546" y="751"/>
                </a:lnTo>
                <a:lnTo>
                  <a:pt x="519" y="724"/>
                </a:lnTo>
                <a:lnTo>
                  <a:pt x="492" y="697"/>
                </a:lnTo>
                <a:lnTo>
                  <a:pt x="453" y="658"/>
                </a:lnTo>
                <a:lnTo>
                  <a:pt x="436" y="710"/>
                </a:lnTo>
                <a:lnTo>
                  <a:pt x="423" y="750"/>
                </a:lnTo>
                <a:lnTo>
                  <a:pt x="414" y="775"/>
                </a:lnTo>
                <a:close/>
                <a:moveTo>
                  <a:pt x="665" y="493"/>
                </a:moveTo>
                <a:lnTo>
                  <a:pt x="642" y="469"/>
                </a:lnTo>
                <a:lnTo>
                  <a:pt x="618" y="493"/>
                </a:lnTo>
                <a:lnTo>
                  <a:pt x="487" y="624"/>
                </a:lnTo>
                <a:lnTo>
                  <a:pt x="464" y="647"/>
                </a:lnTo>
                <a:lnTo>
                  <a:pt x="487" y="671"/>
                </a:lnTo>
                <a:lnTo>
                  <a:pt x="571" y="755"/>
                </a:lnTo>
                <a:lnTo>
                  <a:pt x="595" y="779"/>
                </a:lnTo>
                <a:lnTo>
                  <a:pt x="619" y="755"/>
                </a:lnTo>
                <a:lnTo>
                  <a:pt x="749" y="624"/>
                </a:lnTo>
                <a:lnTo>
                  <a:pt x="773" y="601"/>
                </a:lnTo>
                <a:lnTo>
                  <a:pt x="749" y="577"/>
                </a:lnTo>
                <a:lnTo>
                  <a:pt x="665" y="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图标"/>
          <p:cNvSpPr>
            <a:spLocks noChangeAspect="1" noEditPoints="1"/>
          </p:cNvSpPr>
          <p:nvPr/>
        </p:nvSpPr>
        <p:spPr bwMode="auto">
          <a:xfrm>
            <a:off x="1076757" y="4502274"/>
            <a:ext cx="487455" cy="430580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4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文本"/>
          <p:cNvSpPr/>
          <p:nvPr/>
        </p:nvSpPr>
        <p:spPr>
          <a:xfrm>
            <a:off x="2236290" y="2866760"/>
            <a:ext cx="764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15" name="文本"/>
          <p:cNvSpPr/>
          <p:nvPr/>
        </p:nvSpPr>
        <p:spPr>
          <a:xfrm>
            <a:off x="2236290" y="4609563"/>
            <a:ext cx="764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16" name="文本"/>
          <p:cNvSpPr/>
          <p:nvPr/>
        </p:nvSpPr>
        <p:spPr>
          <a:xfrm>
            <a:off x="2236290" y="242091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7" name="文本"/>
          <p:cNvSpPr/>
          <p:nvPr/>
        </p:nvSpPr>
        <p:spPr>
          <a:xfrm>
            <a:off x="2236290" y="416372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泪滴形"/>
          <p:cNvSpPr/>
          <p:nvPr/>
        </p:nvSpPr>
        <p:spPr>
          <a:xfrm rot="5400000">
            <a:off x="4175760" y="2074636"/>
            <a:ext cx="1814286" cy="181428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2" name="泪滴形"/>
          <p:cNvSpPr/>
          <p:nvPr/>
        </p:nvSpPr>
        <p:spPr>
          <a:xfrm rot="10800000">
            <a:off x="6201953" y="2074636"/>
            <a:ext cx="1814286" cy="1814286"/>
          </a:xfrm>
          <a:prstGeom prst="teardrop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泪滴形"/>
          <p:cNvSpPr/>
          <p:nvPr/>
        </p:nvSpPr>
        <p:spPr>
          <a:xfrm>
            <a:off x="4175760" y="4150178"/>
            <a:ext cx="1814286" cy="1814286"/>
          </a:xfrm>
          <a:prstGeom prst="teardrop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4" name="泪滴形"/>
          <p:cNvSpPr/>
          <p:nvPr/>
        </p:nvSpPr>
        <p:spPr>
          <a:xfrm rot="10800000" flipV="1">
            <a:off x="6201954" y="4150178"/>
            <a:ext cx="1814286" cy="1814286"/>
          </a:xfrm>
          <a:prstGeom prst="teardrop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文本"/>
          <p:cNvSpPr/>
          <p:nvPr/>
        </p:nvSpPr>
        <p:spPr>
          <a:xfrm>
            <a:off x="6362738" y="4816774"/>
            <a:ext cx="1492716" cy="48109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 b="1" spc="250" dirty="0">
                <a:solidFill>
                  <a:prstClr val="white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3" name="文本"/>
          <p:cNvSpPr/>
          <p:nvPr/>
        </p:nvSpPr>
        <p:spPr>
          <a:xfrm>
            <a:off x="6362738" y="2741232"/>
            <a:ext cx="1492716" cy="48109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 b="1" spc="250" dirty="0">
                <a:solidFill>
                  <a:prstClr val="white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4" name="文本"/>
          <p:cNvSpPr/>
          <p:nvPr/>
        </p:nvSpPr>
        <p:spPr>
          <a:xfrm>
            <a:off x="4336545" y="2741232"/>
            <a:ext cx="1492716" cy="48109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 b="1" spc="250" dirty="0">
                <a:solidFill>
                  <a:prstClr val="white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5" name="文本"/>
          <p:cNvSpPr/>
          <p:nvPr/>
        </p:nvSpPr>
        <p:spPr>
          <a:xfrm>
            <a:off x="4336545" y="4816774"/>
            <a:ext cx="1492716" cy="48109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300" b="1" spc="250" dirty="0">
                <a:solidFill>
                  <a:prstClr val="white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6" name="文本"/>
          <p:cNvSpPr txBox="1"/>
          <p:nvPr/>
        </p:nvSpPr>
        <p:spPr>
          <a:xfrm>
            <a:off x="508483" y="2228126"/>
            <a:ext cx="32253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47" name="文本"/>
          <p:cNvSpPr txBox="1"/>
          <p:nvPr/>
        </p:nvSpPr>
        <p:spPr>
          <a:xfrm>
            <a:off x="508483" y="4610646"/>
            <a:ext cx="32253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48" name="文本"/>
          <p:cNvSpPr txBox="1"/>
          <p:nvPr/>
        </p:nvSpPr>
        <p:spPr>
          <a:xfrm>
            <a:off x="8458683" y="2228126"/>
            <a:ext cx="32253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49" name="文本"/>
          <p:cNvSpPr txBox="1"/>
          <p:nvPr/>
        </p:nvSpPr>
        <p:spPr>
          <a:xfrm>
            <a:off x="8458683" y="4610646"/>
            <a:ext cx="32253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/>
            <a:r>
              <a:rPr lang="zh-CN" altLang="en-US" dirty="0">
                <a:solidFill>
                  <a:schemeClr val="accent3"/>
                </a:solidFill>
              </a:rPr>
              <a:t>单击此处添加您的文字内容</a:t>
            </a:r>
            <a:r>
              <a:rPr lang="zh-CN" altLang="en-US" dirty="0" smtClean="0">
                <a:solidFill>
                  <a:schemeClr val="accent3"/>
                </a:solidFill>
              </a:rPr>
              <a:t>，或复制文本粘贴至此，</a:t>
            </a:r>
            <a:r>
              <a:rPr lang="zh-CN" altLang="en-US" dirty="0">
                <a:solidFill>
                  <a:schemeClr val="accent3"/>
                </a:solidFill>
              </a:rPr>
              <a:t>字间距和行间距均可自行</a:t>
            </a:r>
            <a:r>
              <a:rPr lang="zh-CN" altLang="en-US" dirty="0" smtClean="0">
                <a:solidFill>
                  <a:schemeClr val="accent3"/>
                </a:solidFill>
              </a:rPr>
              <a:t>调节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42626" y="0"/>
            <a:ext cx="10306748" cy="6858000"/>
          </a:xfrm>
          <a:prstGeom prst="rect">
            <a:avLst/>
          </a:prstGeom>
        </p:spPr>
      </p:pic>
      <p:grpSp>
        <p:nvGrpSpPr>
          <p:cNvPr id="4" name="组合"/>
          <p:cNvGrpSpPr/>
          <p:nvPr/>
        </p:nvGrpSpPr>
        <p:grpSpPr>
          <a:xfrm>
            <a:off x="0" y="359553"/>
            <a:ext cx="12192000" cy="6498447"/>
            <a:chOff x="0" y="359553"/>
            <a:chExt cx="12192000" cy="6498447"/>
          </a:xfrm>
        </p:grpSpPr>
        <p:pic>
          <p:nvPicPr>
            <p:cNvPr id="8" name="图片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291395" y="5478368"/>
              <a:ext cx="2841728" cy="1379632"/>
            </a:xfrm>
            <a:prstGeom prst="rect">
              <a:avLst/>
            </a:prstGeom>
          </p:spPr>
        </p:pic>
        <p:pic>
          <p:nvPicPr>
            <p:cNvPr id="30" name="图片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" y="1678059"/>
              <a:ext cx="2860354" cy="3861433"/>
            </a:xfrm>
            <a:prstGeom prst="rect">
              <a:avLst/>
            </a:prstGeom>
          </p:spPr>
        </p:pic>
        <p:pic>
          <p:nvPicPr>
            <p:cNvPr id="7" name="图片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9677400" y="359553"/>
              <a:ext cx="2514600" cy="649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图片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0" y="4490357"/>
              <a:ext cx="4002827" cy="2367643"/>
            </a:xfrm>
            <a:prstGeom prst="rect">
              <a:avLst/>
            </a:prstGeom>
          </p:spPr>
        </p:pic>
      </p:grpSp>
      <p:pic>
        <p:nvPicPr>
          <p:cNvPr id="28" name="图片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25545" y="149912"/>
            <a:ext cx="4039802" cy="5109402"/>
          </a:xfrm>
          <a:prstGeom prst="rect">
            <a:avLst/>
          </a:prstGeom>
        </p:spPr>
      </p:pic>
      <p:pic>
        <p:nvPicPr>
          <p:cNvPr id="31" name="图片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24084" y="207382"/>
            <a:ext cx="2664358" cy="16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0616" y="559710"/>
            <a:ext cx="665107" cy="538420"/>
          </a:xfrm>
          <a:prstGeom prst="rect">
            <a:avLst/>
          </a:prstGeom>
        </p:spPr>
      </p:pic>
      <p:pic>
        <p:nvPicPr>
          <p:cNvPr id="5" name="图片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225909" y="1518144"/>
            <a:ext cx="515797" cy="628910"/>
          </a:xfrm>
          <a:prstGeom prst="rect">
            <a:avLst/>
          </a:prstGeom>
        </p:spPr>
      </p:pic>
      <p:pic>
        <p:nvPicPr>
          <p:cNvPr id="6" name="图片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4332849" y="1479065"/>
            <a:ext cx="4895794" cy="2853074"/>
          </a:xfrm>
          <a:prstGeom prst="rect">
            <a:avLst/>
          </a:prstGeom>
        </p:spPr>
      </p:pic>
      <p:sp>
        <p:nvSpPr>
          <p:cNvPr id="27" name="文本"/>
          <p:cNvSpPr/>
          <p:nvPr/>
        </p:nvSpPr>
        <p:spPr>
          <a:xfrm>
            <a:off x="5015028" y="4363110"/>
            <a:ext cx="32399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spc="250" dirty="0" smtClean="0">
                <a:solidFill>
                  <a:schemeClr val="accent3"/>
                </a:solidFill>
              </a:rPr>
              <a:t>班会结束 谢谢聆听</a:t>
            </a:r>
            <a:endParaRPr lang="zh-CN" altLang="en-US" sz="2600" b="1" spc="25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mtClean="0"/>
              <a:t>母亲节的由来</a:t>
            </a:r>
            <a:endParaRPr lang="zh-CN" altLang="en-US" dirty="0"/>
          </a:p>
        </p:txBody>
      </p:sp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"/>
          <p:cNvSpPr/>
          <p:nvPr/>
        </p:nvSpPr>
        <p:spPr>
          <a:xfrm>
            <a:off x="6533977" y="1918039"/>
            <a:ext cx="144000" cy="74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chemeClr val="accent2"/>
              </a:solidFill>
            </a:endParaRPr>
          </a:p>
        </p:txBody>
      </p:sp>
      <p:pic>
        <p:nvPicPr>
          <p:cNvPr id="3" name="图片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78483" y="1733634"/>
            <a:ext cx="5078031" cy="4906653"/>
          </a:xfrm>
          <a:prstGeom prst="rect">
            <a:avLst/>
          </a:prstGeom>
        </p:spPr>
      </p:pic>
      <p:sp>
        <p:nvSpPr>
          <p:cNvPr id="16" name="文本"/>
          <p:cNvSpPr/>
          <p:nvPr/>
        </p:nvSpPr>
        <p:spPr>
          <a:xfrm>
            <a:off x="6844953" y="2064952"/>
            <a:ext cx="21467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 smtClean="0">
                <a:solidFill>
                  <a:schemeClr val="accent1"/>
                </a:solidFill>
                <a:latin typeface="+mj-ea"/>
                <a:ea typeface="+mj-ea"/>
              </a:rPr>
              <a:t>点击添加</a:t>
            </a:r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7" name="文本"/>
          <p:cNvSpPr/>
          <p:nvPr/>
        </p:nvSpPr>
        <p:spPr>
          <a:xfrm>
            <a:off x="6533977" y="3080615"/>
            <a:ext cx="5183890" cy="2870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单击此处添加您的文字内容，或复制文本粘贴至此，字间距和行间距均可自行调节。本模板的所有文字和图片素材，均可自由编辑替换和移动。单击此处添加您的文字内容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。</a:t>
            </a:r>
            <a:endParaRPr lang="en-US" altLang="zh-CN" sz="1600" spc="150" dirty="0" smtClean="0">
              <a:solidFill>
                <a:schemeClr val="accent3"/>
              </a:solidFill>
              <a:latin typeface="+mn-ea"/>
            </a:endParaRPr>
          </a:p>
          <a:p>
            <a:pPr indent="467995">
              <a:lnSpc>
                <a:spcPct val="150000"/>
              </a:lnSpc>
              <a:spcAft>
                <a:spcPts val="1500"/>
              </a:spcAft>
            </a:pP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单击</a:t>
            </a: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此处添加您的文字内容，或复制文本粘贴至此，字间距和行间距均可自行调节。本模板的所有文字和图片素材，均可自由编辑替换和移动。</a:t>
            </a: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92629" y="1676399"/>
            <a:ext cx="5312228" cy="4898571"/>
          </a:xfrm>
          <a:prstGeom prst="rect">
            <a:avLst/>
          </a:prstGeom>
        </p:spPr>
      </p:pic>
      <p:sp>
        <p:nvSpPr>
          <p:cNvPr id="7" name="文本"/>
          <p:cNvSpPr/>
          <p:nvPr/>
        </p:nvSpPr>
        <p:spPr>
          <a:xfrm>
            <a:off x="7530738" y="3085353"/>
            <a:ext cx="388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8" name="文本"/>
          <p:cNvSpPr/>
          <p:nvPr/>
        </p:nvSpPr>
        <p:spPr>
          <a:xfrm>
            <a:off x="7532541" y="254911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矩形"/>
          <p:cNvSpPr/>
          <p:nvPr/>
        </p:nvSpPr>
        <p:spPr>
          <a:xfrm>
            <a:off x="7287101" y="2494006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"/>
          <p:cNvSpPr/>
          <p:nvPr/>
        </p:nvSpPr>
        <p:spPr>
          <a:xfrm>
            <a:off x="7530738" y="5393677"/>
            <a:ext cx="388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单击此处添加您的文字内容，或复制文本粘贴至此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1" name="文本"/>
          <p:cNvSpPr/>
          <p:nvPr/>
        </p:nvSpPr>
        <p:spPr>
          <a:xfrm>
            <a:off x="7532541" y="485744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"/>
          <p:cNvSpPr/>
          <p:nvPr/>
        </p:nvSpPr>
        <p:spPr>
          <a:xfrm>
            <a:off x="7287101" y="4802330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33652" y="1735845"/>
            <a:ext cx="4724695" cy="4370343"/>
          </a:xfrm>
          <a:prstGeom prst="rect">
            <a:avLst/>
          </a:prstGeom>
        </p:spPr>
      </p:pic>
      <p:sp>
        <p:nvSpPr>
          <p:cNvPr id="5" name="文本"/>
          <p:cNvSpPr/>
          <p:nvPr/>
        </p:nvSpPr>
        <p:spPr>
          <a:xfrm>
            <a:off x="8038724" y="2548454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6" name="文本"/>
          <p:cNvSpPr/>
          <p:nvPr/>
        </p:nvSpPr>
        <p:spPr>
          <a:xfrm>
            <a:off x="8038724" y="20858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038724" y="5209878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8" name="文本"/>
          <p:cNvSpPr/>
          <p:nvPr/>
        </p:nvSpPr>
        <p:spPr>
          <a:xfrm>
            <a:off x="8038724" y="47472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文本"/>
          <p:cNvSpPr/>
          <p:nvPr/>
        </p:nvSpPr>
        <p:spPr>
          <a:xfrm>
            <a:off x="958825" y="2548454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0" name="文本"/>
          <p:cNvSpPr/>
          <p:nvPr/>
        </p:nvSpPr>
        <p:spPr>
          <a:xfrm>
            <a:off x="2489886" y="20858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" name="文本"/>
          <p:cNvSpPr/>
          <p:nvPr/>
        </p:nvSpPr>
        <p:spPr>
          <a:xfrm>
            <a:off x="958825" y="5209878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2" name="文本"/>
          <p:cNvSpPr/>
          <p:nvPr/>
        </p:nvSpPr>
        <p:spPr>
          <a:xfrm>
            <a:off x="2489886" y="47472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mtClean="0"/>
              <a:t>感悟母爱</a:t>
            </a:r>
            <a:endParaRPr lang="zh-CN" altLang="en-US" dirty="0"/>
          </a:p>
        </p:txBody>
      </p:sp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</a:t>
            </a:r>
            <a:endParaRPr lang="zh-CN" altLang="en-US" dirty="0"/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4096" y="1944290"/>
            <a:ext cx="5266095" cy="3559880"/>
          </a:xfrm>
          <a:prstGeom prst="rect">
            <a:avLst/>
          </a:prstGeom>
        </p:spPr>
      </p:pic>
      <p:sp>
        <p:nvSpPr>
          <p:cNvPr id="6" name="文本"/>
          <p:cNvSpPr/>
          <p:nvPr/>
        </p:nvSpPr>
        <p:spPr>
          <a:xfrm>
            <a:off x="8038724" y="2469042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7" name="文本"/>
          <p:cNvSpPr/>
          <p:nvPr/>
        </p:nvSpPr>
        <p:spPr>
          <a:xfrm>
            <a:off x="8038724" y="189941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"/>
          <p:cNvSpPr/>
          <p:nvPr/>
        </p:nvSpPr>
        <p:spPr>
          <a:xfrm>
            <a:off x="1126721" y="2469042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1" name="文本"/>
          <p:cNvSpPr/>
          <p:nvPr/>
        </p:nvSpPr>
        <p:spPr>
          <a:xfrm>
            <a:off x="2657782" y="189941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4" name="文本"/>
          <p:cNvSpPr txBox="1"/>
          <p:nvPr/>
        </p:nvSpPr>
        <p:spPr>
          <a:xfrm>
            <a:off x="1842987" y="5751991"/>
            <a:ext cx="85060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3"/>
                </a:solidFill>
              </a:rPr>
              <a:t>单击此处添加您的文字内容，或复制文本粘贴至此，字间距和行间距均可自行调节。本模板的所有文字和图片素材，均可自由编辑替换和移动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3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0657" y="1330989"/>
            <a:ext cx="6159226" cy="5159304"/>
          </a:xfrm>
          <a:prstGeom prst="rect">
            <a:avLst/>
          </a:prstGeom>
        </p:spPr>
      </p:pic>
      <p:sp>
        <p:nvSpPr>
          <p:cNvPr id="15" name="文本"/>
          <p:cNvSpPr/>
          <p:nvPr/>
        </p:nvSpPr>
        <p:spPr>
          <a:xfrm>
            <a:off x="7488436" y="2548454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6" name="文本"/>
          <p:cNvSpPr/>
          <p:nvPr/>
        </p:nvSpPr>
        <p:spPr>
          <a:xfrm>
            <a:off x="7488436" y="20858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7" name="文本"/>
          <p:cNvSpPr/>
          <p:nvPr/>
        </p:nvSpPr>
        <p:spPr>
          <a:xfrm>
            <a:off x="8172603" y="5209878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8" name="文本"/>
          <p:cNvSpPr/>
          <p:nvPr/>
        </p:nvSpPr>
        <p:spPr>
          <a:xfrm>
            <a:off x="8172603" y="47472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1350711" y="2548454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0" name="文本"/>
          <p:cNvSpPr/>
          <p:nvPr/>
        </p:nvSpPr>
        <p:spPr>
          <a:xfrm>
            <a:off x="2881772" y="20858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1" name="文本"/>
          <p:cNvSpPr/>
          <p:nvPr/>
        </p:nvSpPr>
        <p:spPr>
          <a:xfrm>
            <a:off x="654025" y="5209878"/>
            <a:ext cx="319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+mn-ea"/>
              </a:rPr>
              <a:t>单击此处添加您的文字内容</a:t>
            </a:r>
            <a:r>
              <a:rPr lang="zh-CN" altLang="en-US" sz="1600" spc="150" dirty="0" smtClean="0">
                <a:solidFill>
                  <a:schemeClr val="accent3"/>
                </a:solidFill>
                <a:latin typeface="+mn-ea"/>
              </a:rPr>
              <a:t>，或复制文本粘贴至此</a:t>
            </a:r>
            <a:endParaRPr lang="zh-CN" altLang="en-US" sz="1600" spc="1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2" name="文本"/>
          <p:cNvSpPr/>
          <p:nvPr/>
        </p:nvSpPr>
        <p:spPr>
          <a:xfrm>
            <a:off x="2185086" y="47472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0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单击此处添加您的文字内容，或复制文本粘贴至此</a:t>
            </a:r>
            <a:endParaRPr lang="zh-CN" altLang="en-US" dirty="0"/>
          </a:p>
        </p:txBody>
      </p:sp>
      <p:sp>
        <p:nvSpPr>
          <p:cNvPr id="28" name="标题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【小清新】玫红+粉+深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2D68"/>
      </a:accent1>
      <a:accent2>
        <a:srgbClr val="FF5D61"/>
      </a:accent2>
      <a:accent3>
        <a:srgbClr val="5B011B"/>
      </a:accent3>
      <a:accent4>
        <a:srgbClr val="FFFF00"/>
      </a:accent4>
      <a:accent5>
        <a:srgbClr val="FFFF00"/>
      </a:accent5>
      <a:accent6>
        <a:srgbClr val="FFFF00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宽屏</PresentationFormat>
  <Paragraphs>166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Wingdings</vt:lpstr>
      <vt:lpstr>宋体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2021-07-07T00:19:06Z</dcterms:created>
  <dcterms:modified xsi:type="dcterms:W3CDTF">2023-01-10T11:44:34Z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4F94060C179C43B0A32D56ECFB6F7E14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