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9" r:id="rId3"/>
    <p:sldId id="257" r:id="rId4"/>
    <p:sldId id="260" r:id="rId5"/>
    <p:sldId id="261" r:id="rId6"/>
    <p:sldId id="262" r:id="rId7"/>
    <p:sldId id="264" r:id="rId8"/>
    <p:sldId id="265" r:id="rId9"/>
    <p:sldId id="266" r:id="rId10"/>
    <p:sldId id="267" r:id="rId11"/>
    <p:sldId id="258" r:id="rId12"/>
  </p:sldIdLst>
  <p:sldSz cx="12192000" cy="6858000"/>
  <p:notesSz cx="6858000" cy="9144000"/>
  <p:custDataLst>
    <p:tags r:id="rId14"/>
  </p:custDataLst>
  <p:defaultTex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38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2929"/>
    <a:srgbClr val="DABD39"/>
    <a:srgbClr val="3A92D2"/>
    <a:srgbClr val="E3725E"/>
    <a:srgbClr val="2AA8A7"/>
    <a:srgbClr val="05AB68"/>
    <a:srgbClr val="06BF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84"/>
      </p:cViewPr>
      <p:guideLst>
        <p:guide orient="horz" pos="2160"/>
        <p:guide pos="3875"/>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0C9446-B7BC-4762-BF99-7CB8AC73AD74}"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46744B-C78C-4B45-B2AE-7DC5A6068A3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46744B-C78C-4B45-B2AE-7DC5A6068A33}"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46744B-C78C-4B45-B2AE-7DC5A6068A33}"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46744B-C78C-4B45-B2AE-7DC5A6068A33}" type="slidenum">
              <a:rPr lang="zh-CN" altLang="en-US" smtClean="0"/>
              <a:t>11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46744B-C78C-4B45-B2AE-7DC5A6068A33}"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46744B-C78C-4B45-B2AE-7DC5A6068A33}"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46744B-C78C-4B45-B2AE-7DC5A6068A33}"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46744B-C78C-4B45-B2AE-7DC5A6068A33}"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46744B-C78C-4B45-B2AE-7DC5A6068A33}"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46744B-C78C-4B45-B2AE-7DC5A6068A33}"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46744B-C78C-4B45-B2AE-7DC5A6068A33}"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46744B-C78C-4B45-B2AE-7DC5A6068A33}"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E28BD2FD-C8B1-4E61-886C-970570E026B5}" type="datetimeFigureOut">
              <a:rPr lang="zh-CN" altLang="en-US"/>
              <a:t>2023-01-10</a:t>
            </a:fld>
            <a:endParaRPr lang="zh-CN" altLang="en-US"/>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fld id="{4454372A-D231-4CE7-8AFE-7EDCBEC7EC76}"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C4E94C9D-021E-4066-8D4D-C11CA78A81A1}" type="datetimeFigureOut">
              <a:rPr lang="zh-CN" altLang="en-US"/>
              <a:t>2023-01-10</a:t>
            </a:fld>
            <a:endParaRPr lang="zh-CN" altLang="en-US"/>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fld id="{8FB8A31A-09A4-486F-BC80-DF349D91F290}"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874E550D-74C1-4A22-B780-9E44A3713FD7}" type="datetimeFigureOut">
              <a:rPr lang="zh-CN" altLang="en-US"/>
              <a:t>2023-01-10</a:t>
            </a:fld>
            <a:endParaRPr lang="zh-CN" altLang="en-US"/>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fld id="{53947DB3-1112-462D-AD6A-9B01FF4D13F7}"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p:txBody>
          <a:bodyPr/>
          <a:lstStyle>
            <a:lvl1pPr>
              <a:defRPr/>
            </a:lvl1pPr>
          </a:lstStyle>
          <a:p>
            <a:pPr>
              <a:defRPr/>
            </a:pPr>
            <a:fld id="{39C7C13E-3B2B-4F28-9034-D698DA69AED8}" type="datetimeFigureOut">
              <a:rPr lang="zh-CN" altLang="en-US"/>
              <a:t>2023-01-10</a:t>
            </a:fld>
            <a:endParaRPr lang="zh-CN" altLang="en-US"/>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fld id="{07991BEF-A2DB-43B8-9EB6-8C2E1684BA0A}"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p:txBody>
          <a:bodyPr/>
          <a:lstStyle>
            <a:lvl1pPr>
              <a:defRPr/>
            </a:lvl1pPr>
          </a:lstStyle>
          <a:p>
            <a:pPr>
              <a:defRPr/>
            </a:pPr>
            <a:fld id="{6AADBCB1-3BCD-47F9-BCA7-394EBC366594}" type="datetimeFigureOut">
              <a:rPr lang="zh-CN" altLang="en-US"/>
              <a:t>2023-01-10</a:t>
            </a:fld>
            <a:endParaRPr lang="zh-CN" altLang="en-US"/>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fld id="{F3373207-5279-423D-8AD0-BFA5C763F6BB}"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p:txBody>
          <a:bodyPr/>
          <a:lstStyle>
            <a:lvl1pPr>
              <a:defRPr/>
            </a:lvl1pPr>
          </a:lstStyle>
          <a:p>
            <a:pPr>
              <a:defRPr/>
            </a:pPr>
            <a:fld id="{58AE88A1-5876-49CD-80A5-928461433D1E}" type="datetimeFigureOut">
              <a:rPr lang="zh-CN" altLang="en-US"/>
              <a:t>2023-01-10</a:t>
            </a:fld>
            <a:endParaRPr lang="zh-CN" altLang="en-US"/>
          </a:p>
        </p:txBody>
      </p:sp>
      <p:sp>
        <p:nvSpPr>
          <p:cNvPr id="8"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p:txBody>
          <a:bodyPr/>
          <a:lstStyle>
            <a:lvl1pPr>
              <a:defRPr/>
            </a:lvl1pPr>
          </a:lstStyle>
          <a:p>
            <a:fld id="{46FFD76C-4715-4740-B9B8-718B697DA994}"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p:txBody>
          <a:bodyPr/>
          <a:lstStyle>
            <a:lvl1pPr>
              <a:defRPr/>
            </a:lvl1pPr>
          </a:lstStyle>
          <a:p>
            <a:pPr>
              <a:defRPr/>
            </a:pPr>
            <a:fld id="{C598B56E-8AD6-44CE-8060-0E070FF8945F}" type="datetimeFigureOut">
              <a:rPr lang="zh-CN" altLang="en-US"/>
              <a:t>2023-01-10</a:t>
            </a:fld>
            <a:endParaRPr lang="zh-CN" altLang="en-US"/>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p:txBody>
          <a:bodyPr/>
          <a:lstStyle>
            <a:lvl1pPr>
              <a:defRPr/>
            </a:lvl1pPr>
          </a:lstStyle>
          <a:p>
            <a:fld id="{9815F58C-13BC-4087-800B-5755FA932DAA}"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p:txBody>
          <a:bodyPr/>
          <a:lstStyle>
            <a:lvl1pPr>
              <a:defRPr/>
            </a:lvl1pPr>
          </a:lstStyle>
          <a:p>
            <a:pPr>
              <a:defRPr/>
            </a:pPr>
            <a:fld id="{553ECB45-F2F1-49C1-9331-8A039EE44716}" type="datetimeFigureOut">
              <a:rPr lang="zh-CN" altLang="en-US"/>
              <a:t>2023-01-10</a:t>
            </a:fld>
            <a:endParaRPr lang="zh-CN" altLang="en-US"/>
          </a:p>
        </p:txBody>
      </p:sp>
      <p:sp>
        <p:nvSpPr>
          <p:cNvPr id="3"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p:txBody>
          <a:bodyPr/>
          <a:lstStyle>
            <a:lvl1pPr>
              <a:defRPr/>
            </a:lvl1pPr>
          </a:lstStyle>
          <a:p>
            <a:fld id="{8B48A53E-7447-4CB7-BFC9-F8DBD3FBAED2}"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9DDCCF42-FD83-4CFC-8DFF-B2DE93CE03B9}" type="datetimeFigureOut">
              <a:rPr lang="zh-CN" altLang="en-US"/>
              <a:t>2023-01-10</a:t>
            </a:fld>
            <a:endParaRPr lang="zh-CN" altLang="en-US"/>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fld id="{C64DB638-D084-4E44-8C8E-E6EF01E106A8}"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6E189369-F72A-4E6E-8B7B-EC7125A5F117}" type="datetimeFigureOut">
              <a:rPr lang="zh-CN" altLang="en-US"/>
              <a:t>2023-01-10</a:t>
            </a:fld>
            <a:endParaRPr lang="zh-CN" altLang="en-US"/>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fld id="{CFFFEBD0-84C2-44C9-B7DD-CEEAE2967767}"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smtClean="0"/>
              <a:t>单击此处编辑母版标题样式</a:t>
            </a:r>
          </a:p>
        </p:txBody>
      </p:sp>
      <p:sp>
        <p:nvSpPr>
          <p:cNvPr id="1027"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smtClean="0"/>
              <a:t>单击此处编辑母版文本样式</a:t>
            </a:r>
          </a:p>
          <a:p>
            <a:pPr lvl="1"/>
            <a:r>
              <a:rPr lang="zh-CN" altLang="zh-CN" smtClean="0"/>
              <a:t>第二级</a:t>
            </a:r>
          </a:p>
          <a:p>
            <a:pPr lvl="2"/>
            <a:r>
              <a:rPr lang="zh-CN" altLang="zh-CN" smtClean="0"/>
              <a:t>第三级</a:t>
            </a:r>
          </a:p>
          <a:p>
            <a:pPr lvl="3"/>
            <a:r>
              <a:rPr lang="zh-CN" altLang="zh-CN" smtClean="0"/>
              <a:t>第四级</a:t>
            </a:r>
          </a:p>
          <a:p>
            <a:pPr lvl="4"/>
            <a:r>
              <a:rPr lang="zh-CN" altLang="zh-CN" smtClean="0"/>
              <a:t>第五级</a:t>
            </a:r>
          </a:p>
        </p:txBody>
      </p:sp>
      <p:sp>
        <p:nvSpPr>
          <p:cNvPr id="1028" name="日期占位符 3"/>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sz="1200" smtClean="0">
                <a:solidFill>
                  <a:srgbClr val="898989"/>
                </a:solidFill>
              </a:defRPr>
            </a:lvl1pPr>
          </a:lstStyle>
          <a:p>
            <a:pPr>
              <a:defRPr/>
            </a:pPr>
            <a:fld id="{6F0C93E6-2F2A-487F-9CE1-98BE449864DB}" type="datetimeFigureOut">
              <a:rPr lang="zh-CN" altLang="en-US"/>
              <a:t>2023-01-10</a:t>
            </a:fld>
            <a:endParaRPr lang="zh-CN" altLang="en-US"/>
          </a:p>
        </p:txBody>
      </p:sp>
      <p:sp>
        <p:nvSpPr>
          <p:cNvPr id="1029" name="页脚占位符 4"/>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a:defRPr sz="1200" smtClean="0">
                <a:solidFill>
                  <a:srgbClr val="898989"/>
                </a:solidFill>
              </a:defRPr>
            </a:lvl1pPr>
          </a:lstStyle>
          <a:p>
            <a:pPr>
              <a:defRPr/>
            </a:pPr>
            <a:endParaRPr lang="zh-CN" altLang="en-US"/>
          </a:p>
        </p:txBody>
      </p:sp>
      <p:sp>
        <p:nvSpPr>
          <p:cNvPr id="1030" name="灯片编号占位符 5"/>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a:defRPr sz="1200">
                <a:solidFill>
                  <a:srgbClr val="898989"/>
                </a:solidFill>
              </a:defRPr>
            </a:lvl1pPr>
          </a:lstStyle>
          <a:p>
            <a:fld id="{DCFEE22A-60C7-4080-97B0-53E126587993}"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vl6pPr marL="25146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defRPr>
      </a:lvl6pPr>
      <a:lvl7pPr marL="29718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defRPr>
      </a:lvl7pPr>
      <a:lvl8pPr marL="34290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defRPr>
      </a:lvl8pPr>
      <a:lvl9pPr marL="38862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10.png"/><Relationship Id="rId7" Type="http://schemas.openxmlformats.org/officeDocument/2006/relationships/image" Target="../media/image35.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15.GIF"/><Relationship Id="rId9" Type="http://schemas.openxmlformats.org/officeDocument/2006/relationships/image" Target="../media/image37.png"/></Relationships>
</file>

<file path=ppt/slides/_rels/slide11.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15.GIF"/><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GIF"/></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5.GIF"/><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15.GIF"/><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5.GIF"/><Relationship Id="rId5" Type="http://schemas.openxmlformats.org/officeDocument/2006/relationships/image" Target="../media/image10.png"/><Relationship Id="rId4" Type="http://schemas.openxmlformats.org/officeDocument/2006/relationships/image" Target="../media/image23.png"/></Relationships>
</file>

<file path=ppt/slides/_rels/slide8.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10.png"/><Relationship Id="rId7" Type="http://schemas.openxmlformats.org/officeDocument/2006/relationships/image" Target="../media/image26.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15.GIF"/><Relationship Id="rId9" Type="http://schemas.openxmlformats.org/officeDocument/2006/relationships/image" Target="../media/image28.png"/></Relationships>
</file>

<file path=ppt/slides/_rels/slide9.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10.png"/><Relationship Id="rId7" Type="http://schemas.openxmlformats.org/officeDocument/2006/relationships/image" Target="../media/image31.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15.GIF"/></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标题 1"/>
          <p:cNvSpPr>
            <a:spLocks noGrp="1"/>
          </p:cNvSpPr>
          <p:nvPr>
            <p:ph type="ctrTitle" idx="4294967295"/>
          </p:nvPr>
        </p:nvSpPr>
        <p:spPr>
          <a:xfrm>
            <a:off x="5846763" y="2752725"/>
            <a:ext cx="5938837" cy="849313"/>
          </a:xfrm>
        </p:spPr>
        <p:txBody>
          <a:bodyPr anchor="b"/>
          <a:lstStyle/>
          <a:p>
            <a:pPr eaLnBrk="1" hangingPunct="1"/>
            <a:r>
              <a:rPr lang="zh-CN" altLang="en-US" sz="4800" dirty="0">
                <a:solidFill>
                  <a:srgbClr val="D6DCE5"/>
                </a:solidFill>
                <a:latin typeface="微软雅黑" panose="020B0503020204020204" pitchFamily="34" charset="-122"/>
                <a:ea typeface="微软雅黑" panose="020B0503020204020204" pitchFamily="34" charset="-122"/>
              </a:rPr>
              <a:t>区块链金融</a:t>
            </a:r>
            <a:r>
              <a:rPr lang="en-US" altLang="zh-CN" sz="4800" dirty="0" err="1">
                <a:solidFill>
                  <a:srgbClr val="D6DCE5"/>
                </a:solidFill>
                <a:latin typeface="微软雅黑" panose="020B0503020204020204" pitchFamily="34" charset="-122"/>
                <a:ea typeface="微软雅黑" panose="020B0503020204020204" pitchFamily="34" charset="-122"/>
              </a:rPr>
              <a:t>ppt</a:t>
            </a:r>
            <a:r>
              <a:rPr lang="zh-CN" altLang="en-US" sz="4800" dirty="0">
                <a:solidFill>
                  <a:srgbClr val="D6DCE5"/>
                </a:solidFill>
                <a:latin typeface="微软雅黑" panose="020B0503020204020204" pitchFamily="34" charset="-122"/>
                <a:ea typeface="微软雅黑" panose="020B0503020204020204" pitchFamily="34" charset="-122"/>
              </a:rPr>
              <a:t>模板</a:t>
            </a:r>
            <a:endParaRPr lang="zh-CN" altLang="zh-CN" sz="4800" dirty="0" smtClean="0">
              <a:solidFill>
                <a:srgbClr val="D6DCE5"/>
              </a:solidFill>
              <a:latin typeface="微软雅黑" panose="020B0503020204020204" pitchFamily="34" charset="-122"/>
              <a:ea typeface="微软雅黑" panose="020B0503020204020204" pitchFamily="34" charset="-122"/>
            </a:endParaRPr>
          </a:p>
        </p:txBody>
      </p:sp>
      <p:sp>
        <p:nvSpPr>
          <p:cNvPr id="2051" name="副标题 2"/>
          <p:cNvSpPr>
            <a:spLocks noGrp="1"/>
          </p:cNvSpPr>
          <p:nvPr>
            <p:ph type="subTitle" idx="4294967295"/>
          </p:nvPr>
        </p:nvSpPr>
        <p:spPr>
          <a:xfrm>
            <a:off x="5888038" y="3713163"/>
            <a:ext cx="5938837" cy="665162"/>
          </a:xfrm>
        </p:spPr>
        <p:txBody>
          <a:bodyPr/>
          <a:lstStyle/>
          <a:p>
            <a:pPr marL="0" indent="0" eaLnBrk="1" hangingPunct="1">
              <a:buFont typeface="Arial" panose="020B0604020202020204" pitchFamily="34" charset="0"/>
              <a:buNone/>
            </a:pPr>
            <a:r>
              <a:rPr lang="zh-CN" altLang="zh-CN" sz="2000" dirty="0" smtClean="0">
                <a:solidFill>
                  <a:srgbClr val="ADB9CA"/>
                </a:solidFill>
                <a:latin typeface="微软雅黑" panose="020B0503020204020204" pitchFamily="34" charset="-122"/>
                <a:ea typeface="微软雅黑" panose="020B0503020204020204" pitchFamily="34" charset="-122"/>
              </a:rPr>
              <a:t>这里是文档副标题</a:t>
            </a:r>
          </a:p>
        </p:txBody>
      </p:sp>
      <p:sp>
        <p:nvSpPr>
          <p:cNvPr id="2052" name="文本框 3"/>
          <p:cNvSpPr txBox="1">
            <a:spLocks noChangeArrowheads="1"/>
          </p:cNvSpPr>
          <p:nvPr/>
        </p:nvSpPr>
        <p:spPr bwMode="auto">
          <a:xfrm>
            <a:off x="9401058" y="4489450"/>
            <a:ext cx="213552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400" dirty="0">
                <a:solidFill>
                  <a:srgbClr val="DAE3F3"/>
                </a:solidFill>
                <a:latin typeface="微软雅黑" panose="020B0503020204020204" pitchFamily="34" charset="-122"/>
                <a:ea typeface="微软雅黑" panose="020B0503020204020204" pitchFamily="34" charset="-122"/>
              </a:rPr>
              <a:t>市场部 XXX  </a:t>
            </a:r>
            <a:r>
              <a:rPr lang="en-US" altLang="zh-CN" sz="1400" dirty="0" smtClean="0">
                <a:solidFill>
                  <a:srgbClr val="DAE3F3"/>
                </a:solidFill>
                <a:latin typeface="微软雅黑" panose="020B0503020204020204" pitchFamily="34" charset="-122"/>
                <a:ea typeface="微软雅黑" panose="020B0503020204020204" pitchFamily="34" charset="-122"/>
              </a:rPr>
              <a:t>201X</a:t>
            </a:r>
            <a:r>
              <a:rPr lang="zh-CN" altLang="en-US" sz="1400" dirty="0" smtClean="0">
                <a:solidFill>
                  <a:srgbClr val="DAE3F3"/>
                </a:solidFill>
                <a:latin typeface="微软雅黑" panose="020B0503020204020204" pitchFamily="34" charset="-122"/>
                <a:ea typeface="微软雅黑" panose="020B0503020204020204" pitchFamily="34" charset="-122"/>
              </a:rPr>
              <a:t>年</a:t>
            </a:r>
            <a:r>
              <a:rPr lang="en-US" altLang="zh-CN" sz="1400" dirty="0" smtClean="0">
                <a:solidFill>
                  <a:srgbClr val="DAE3F3"/>
                </a:solidFill>
                <a:latin typeface="微软雅黑" panose="020B0503020204020204" pitchFamily="34" charset="-122"/>
                <a:ea typeface="微软雅黑" panose="020B0503020204020204" pitchFamily="34" charset="-122"/>
              </a:rPr>
              <a:t>X</a:t>
            </a:r>
            <a:r>
              <a:rPr lang="zh-CN" altLang="en-US" sz="1400" dirty="0" smtClean="0">
                <a:solidFill>
                  <a:srgbClr val="DAE3F3"/>
                </a:solidFill>
                <a:latin typeface="微软雅黑" panose="020B0503020204020204" pitchFamily="34" charset="-122"/>
                <a:ea typeface="微软雅黑" panose="020B0503020204020204" pitchFamily="34" charset="-122"/>
              </a:rPr>
              <a:t>月</a:t>
            </a:r>
            <a:endParaRPr lang="zh-CN" altLang="en-US" sz="1400" dirty="0">
              <a:solidFill>
                <a:srgbClr val="DAE3F3"/>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图片 3"/>
          <p:cNvPicPr>
            <a:picLocks noChangeAspect="1" noChangeArrowheads="1"/>
          </p:cNvPicPr>
          <p:nvPr/>
        </p:nvPicPr>
        <p:blipFill>
          <a:blip r:embed="rId3"/>
          <a:srcRect/>
          <a:stretch>
            <a:fillRect/>
          </a:stretch>
        </p:blipFill>
        <p:spPr bwMode="auto">
          <a:xfrm>
            <a:off x="-1835150" y="250825"/>
            <a:ext cx="66627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文本框 4"/>
          <p:cNvSpPr txBox="1">
            <a:spLocks noChangeArrowheads="1"/>
          </p:cNvSpPr>
          <p:nvPr/>
        </p:nvSpPr>
        <p:spPr bwMode="auto">
          <a:xfrm>
            <a:off x="477838" y="323850"/>
            <a:ext cx="3779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点击这里输入标题</a:t>
            </a:r>
          </a:p>
        </p:txBody>
      </p:sp>
      <p:pic>
        <p:nvPicPr>
          <p:cNvPr id="11268" name="图片 5"/>
          <p:cNvPicPr>
            <a:picLocks noChangeAspect="1" noChangeArrowheads="1"/>
          </p:cNvPicPr>
          <p:nvPr/>
        </p:nvPicPr>
        <p:blipFill>
          <a:blip r:embed="rId4"/>
          <a:srcRect/>
          <a:stretch>
            <a:fillRect/>
          </a:stretch>
        </p:blipFill>
        <p:spPr bwMode="auto">
          <a:xfrm>
            <a:off x="20638" y="27463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图片 1"/>
          <p:cNvPicPr>
            <a:picLocks noChangeAspect="1" noChangeArrowheads="1"/>
          </p:cNvPicPr>
          <p:nvPr/>
        </p:nvPicPr>
        <p:blipFill>
          <a:blip r:embed="rId5"/>
          <a:srcRect/>
          <a:stretch>
            <a:fillRect/>
          </a:stretch>
        </p:blipFill>
        <p:spPr bwMode="auto">
          <a:xfrm>
            <a:off x="8667750" y="1952625"/>
            <a:ext cx="241935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图片 2"/>
          <p:cNvPicPr>
            <a:picLocks noChangeAspect="1" noChangeArrowheads="1"/>
          </p:cNvPicPr>
          <p:nvPr/>
        </p:nvPicPr>
        <p:blipFill>
          <a:blip r:embed="rId6"/>
          <a:srcRect/>
          <a:stretch>
            <a:fillRect/>
          </a:stretch>
        </p:blipFill>
        <p:spPr bwMode="auto">
          <a:xfrm>
            <a:off x="2665413" y="1952625"/>
            <a:ext cx="241935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图片 6"/>
          <p:cNvPicPr>
            <a:picLocks noChangeAspect="1" noChangeArrowheads="1"/>
          </p:cNvPicPr>
          <p:nvPr/>
        </p:nvPicPr>
        <p:blipFill>
          <a:blip r:embed="rId7"/>
          <a:srcRect/>
          <a:stretch>
            <a:fillRect/>
          </a:stretch>
        </p:blipFill>
        <p:spPr bwMode="auto">
          <a:xfrm>
            <a:off x="5667375" y="1952625"/>
            <a:ext cx="241935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6" name="图片 7"/>
          <p:cNvPicPr>
            <a:picLocks noChangeAspect="1" noChangeArrowheads="1"/>
          </p:cNvPicPr>
          <p:nvPr/>
        </p:nvPicPr>
        <p:blipFill>
          <a:blip r:embed="rId5"/>
          <a:srcRect/>
          <a:stretch>
            <a:fillRect/>
          </a:stretch>
        </p:blipFill>
        <p:spPr bwMode="auto">
          <a:xfrm>
            <a:off x="8667750" y="1952625"/>
            <a:ext cx="241935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7" name="图片 8"/>
          <p:cNvPicPr>
            <a:picLocks noChangeAspect="1" noChangeArrowheads="1"/>
          </p:cNvPicPr>
          <p:nvPr/>
        </p:nvPicPr>
        <p:blipFill>
          <a:blip r:embed="rId6"/>
          <a:srcRect/>
          <a:stretch>
            <a:fillRect/>
          </a:stretch>
        </p:blipFill>
        <p:spPr bwMode="auto">
          <a:xfrm>
            <a:off x="2698750" y="1952625"/>
            <a:ext cx="241935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8" name="图片 10"/>
          <p:cNvPicPr>
            <a:picLocks noChangeAspect="1" noChangeArrowheads="1"/>
          </p:cNvPicPr>
          <p:nvPr/>
        </p:nvPicPr>
        <p:blipFill>
          <a:blip r:embed="rId8"/>
          <a:srcRect/>
          <a:stretch>
            <a:fillRect/>
          </a:stretch>
        </p:blipFill>
        <p:spPr bwMode="auto">
          <a:xfrm>
            <a:off x="3762375" y="3448050"/>
            <a:ext cx="611505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9" name="图片 11"/>
          <p:cNvPicPr>
            <a:picLocks noChangeAspect="1" noChangeArrowheads="1"/>
          </p:cNvPicPr>
          <p:nvPr/>
        </p:nvPicPr>
        <p:blipFill>
          <a:blip r:embed="rId9"/>
          <a:srcRect/>
          <a:stretch>
            <a:fillRect/>
          </a:stretch>
        </p:blipFill>
        <p:spPr bwMode="auto">
          <a:xfrm>
            <a:off x="4664075" y="4651375"/>
            <a:ext cx="439102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0" name="文本框 12"/>
          <p:cNvSpPr txBox="1">
            <a:spLocks noChangeArrowheads="1"/>
          </p:cNvSpPr>
          <p:nvPr/>
        </p:nvSpPr>
        <p:spPr bwMode="auto">
          <a:xfrm>
            <a:off x="2733675" y="1968500"/>
            <a:ext cx="22828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en-US" altLang="zh-CN" sz="1200" b="1">
                <a:solidFill>
                  <a:schemeClr val="bg1"/>
                </a:solidFill>
                <a:latin typeface="微软雅黑" panose="020B0503020204020204" pitchFamily="34" charset="-122"/>
                <a:ea typeface="微软雅黑" panose="020B0503020204020204" pitchFamily="34" charset="-122"/>
              </a:rPr>
              <a:t>1</a:t>
            </a:r>
            <a:r>
              <a:rPr lang="zh-CN" altLang="en-US" sz="1200" b="1">
                <a:solidFill>
                  <a:schemeClr val="bg1"/>
                </a:solidFill>
                <a:latin typeface="微软雅黑" panose="020B0503020204020204" pitchFamily="34" charset="-122"/>
                <a:ea typeface="微软雅黑" panose="020B0503020204020204" pitchFamily="34" charset="-122"/>
              </a:rPr>
              <a:t>、小标题</a:t>
            </a:r>
          </a:p>
        </p:txBody>
      </p:sp>
      <p:sp>
        <p:nvSpPr>
          <p:cNvPr id="12301" name="文本框 13"/>
          <p:cNvSpPr txBox="1">
            <a:spLocks noChangeArrowheads="1"/>
          </p:cNvSpPr>
          <p:nvPr/>
        </p:nvSpPr>
        <p:spPr bwMode="auto">
          <a:xfrm>
            <a:off x="2733675" y="2308225"/>
            <a:ext cx="2282825"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600"/>
              </a:lnSpc>
            </a:pPr>
            <a:r>
              <a:rPr lang="zh-CN" altLang="en-US" sz="1000">
                <a:solidFill>
                  <a:srgbClr val="595959"/>
                </a:solidFill>
                <a:latin typeface="微软雅黑" panose="020B0503020204020204" pitchFamily="34" charset="-122"/>
                <a:ea typeface="微软雅黑" panose="020B0503020204020204" pitchFamily="34" charset="-122"/>
              </a:rPr>
              <a:t>文字内容文字内容文字内容文字内容文字内容文字内容文字内容文字内容文字内容</a:t>
            </a:r>
            <a:endParaRPr lang="en-US" altLang="zh-CN" sz="1000">
              <a:solidFill>
                <a:srgbClr val="595959"/>
              </a:solidFill>
              <a:latin typeface="微软雅黑" panose="020B0503020204020204" pitchFamily="34" charset="-122"/>
              <a:ea typeface="微软雅黑" panose="020B0503020204020204" pitchFamily="34" charset="-122"/>
            </a:endParaRPr>
          </a:p>
          <a:p>
            <a:pPr>
              <a:lnSpc>
                <a:spcPts val="1800"/>
              </a:lnSpc>
            </a:pPr>
            <a:endParaRPr lang="zh-CN" altLang="en-US" sz="1000">
              <a:solidFill>
                <a:srgbClr val="595959"/>
              </a:solidFill>
              <a:latin typeface="微软雅黑" panose="020B0503020204020204" pitchFamily="34" charset="-122"/>
              <a:ea typeface="微软雅黑" panose="020B0503020204020204" pitchFamily="34" charset="-122"/>
            </a:endParaRPr>
          </a:p>
        </p:txBody>
      </p:sp>
      <p:sp>
        <p:nvSpPr>
          <p:cNvPr id="12302" name="文本框 14"/>
          <p:cNvSpPr txBox="1">
            <a:spLocks noChangeArrowheads="1"/>
          </p:cNvSpPr>
          <p:nvPr/>
        </p:nvSpPr>
        <p:spPr bwMode="auto">
          <a:xfrm>
            <a:off x="5719763" y="1968500"/>
            <a:ext cx="22812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en-US" altLang="zh-CN" sz="1200" b="1">
                <a:solidFill>
                  <a:schemeClr val="bg1"/>
                </a:solidFill>
                <a:latin typeface="微软雅黑" panose="020B0503020204020204" pitchFamily="34" charset="-122"/>
                <a:ea typeface="微软雅黑" panose="020B0503020204020204" pitchFamily="34" charset="-122"/>
              </a:rPr>
              <a:t>2</a:t>
            </a:r>
            <a:r>
              <a:rPr lang="zh-CN" altLang="en-US" sz="1200" b="1">
                <a:solidFill>
                  <a:schemeClr val="bg1"/>
                </a:solidFill>
                <a:latin typeface="微软雅黑" panose="020B0503020204020204" pitchFamily="34" charset="-122"/>
                <a:ea typeface="微软雅黑" panose="020B0503020204020204" pitchFamily="34" charset="-122"/>
              </a:rPr>
              <a:t>、小标题</a:t>
            </a:r>
          </a:p>
        </p:txBody>
      </p:sp>
      <p:sp>
        <p:nvSpPr>
          <p:cNvPr id="12303" name="文本框 15"/>
          <p:cNvSpPr txBox="1">
            <a:spLocks noChangeArrowheads="1"/>
          </p:cNvSpPr>
          <p:nvPr/>
        </p:nvSpPr>
        <p:spPr bwMode="auto">
          <a:xfrm>
            <a:off x="5719763" y="2308225"/>
            <a:ext cx="2281237"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600"/>
              </a:lnSpc>
            </a:pPr>
            <a:r>
              <a:rPr lang="zh-CN" altLang="en-US" sz="1000">
                <a:solidFill>
                  <a:srgbClr val="595959"/>
                </a:solidFill>
                <a:latin typeface="微软雅黑" panose="020B0503020204020204" pitchFamily="34" charset="-122"/>
                <a:ea typeface="微软雅黑" panose="020B0503020204020204" pitchFamily="34" charset="-122"/>
              </a:rPr>
              <a:t>文字内容文字内容文字内容文字内容文字内容文字内容文字内容文字内容文字内容文字内容文字内容文字内容文字内容文字</a:t>
            </a:r>
            <a:r>
              <a:rPr lang="zh-CN" altLang="en-US" sz="1000">
                <a:latin typeface="微软雅黑" panose="020B0503020204020204" pitchFamily="34" charset="-122"/>
                <a:ea typeface="微软雅黑" panose="020B0503020204020204" pitchFamily="34" charset="-122"/>
              </a:rPr>
              <a:t>内容</a:t>
            </a:r>
            <a:r>
              <a:rPr lang="zh-CN" altLang="en-US" sz="1000">
                <a:solidFill>
                  <a:srgbClr val="595959"/>
                </a:solidFill>
                <a:latin typeface="微软雅黑" panose="020B0503020204020204" pitchFamily="34" charset="-122"/>
                <a:ea typeface="微软雅黑" panose="020B0503020204020204" pitchFamily="34" charset="-122"/>
              </a:rPr>
              <a:t>文字内容文字内容</a:t>
            </a:r>
            <a:endParaRPr lang="en-US" altLang="zh-CN" sz="1000">
              <a:solidFill>
                <a:srgbClr val="595959"/>
              </a:solidFill>
              <a:latin typeface="微软雅黑" panose="020B0503020204020204" pitchFamily="34" charset="-122"/>
              <a:ea typeface="微软雅黑" panose="020B0503020204020204" pitchFamily="34" charset="-122"/>
            </a:endParaRPr>
          </a:p>
        </p:txBody>
      </p:sp>
      <p:sp>
        <p:nvSpPr>
          <p:cNvPr id="12304" name="文本框 16"/>
          <p:cNvSpPr txBox="1">
            <a:spLocks noChangeArrowheads="1"/>
          </p:cNvSpPr>
          <p:nvPr/>
        </p:nvSpPr>
        <p:spPr bwMode="auto">
          <a:xfrm>
            <a:off x="8737600" y="1968500"/>
            <a:ext cx="228123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en-US" altLang="zh-CN" sz="1200" b="1">
                <a:solidFill>
                  <a:schemeClr val="bg1"/>
                </a:solidFill>
                <a:latin typeface="微软雅黑" panose="020B0503020204020204" pitchFamily="34" charset="-122"/>
                <a:ea typeface="微软雅黑" panose="020B0503020204020204" pitchFamily="34" charset="-122"/>
              </a:rPr>
              <a:t>2</a:t>
            </a:r>
            <a:r>
              <a:rPr lang="zh-CN" altLang="en-US" sz="1200" b="1">
                <a:solidFill>
                  <a:schemeClr val="bg1"/>
                </a:solidFill>
                <a:latin typeface="微软雅黑" panose="020B0503020204020204" pitchFamily="34" charset="-122"/>
                <a:ea typeface="微软雅黑" panose="020B0503020204020204" pitchFamily="34" charset="-122"/>
              </a:rPr>
              <a:t>、小标题</a:t>
            </a:r>
          </a:p>
        </p:txBody>
      </p:sp>
      <p:sp>
        <p:nvSpPr>
          <p:cNvPr id="12305" name="文本框 17"/>
          <p:cNvSpPr txBox="1">
            <a:spLocks noChangeArrowheads="1"/>
          </p:cNvSpPr>
          <p:nvPr/>
        </p:nvSpPr>
        <p:spPr bwMode="auto">
          <a:xfrm>
            <a:off x="8737600" y="2308225"/>
            <a:ext cx="2281238"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600"/>
              </a:lnSpc>
            </a:pPr>
            <a:r>
              <a:rPr lang="zh-CN" altLang="en-US" sz="1000">
                <a:solidFill>
                  <a:srgbClr val="595959"/>
                </a:solidFill>
                <a:latin typeface="微软雅黑" panose="020B0503020204020204" pitchFamily="34" charset="-122"/>
                <a:ea typeface="微软雅黑" panose="020B0503020204020204" pitchFamily="34" charset="-122"/>
              </a:rPr>
              <a:t>文字内容文字内容文字内容文字内容文字内容文字内容文字内容文字内容文字内容</a:t>
            </a:r>
            <a:endParaRPr lang="en-US" altLang="zh-CN" sz="1000">
              <a:solidFill>
                <a:srgbClr val="595959"/>
              </a:solidFill>
              <a:latin typeface="微软雅黑" panose="020B0503020204020204" pitchFamily="34" charset="-122"/>
              <a:ea typeface="微软雅黑" panose="020B0503020204020204" pitchFamily="34" charset="-122"/>
            </a:endParaRPr>
          </a:p>
          <a:p>
            <a:pPr>
              <a:lnSpc>
                <a:spcPts val="1800"/>
              </a:lnSpc>
            </a:pPr>
            <a:endParaRPr lang="zh-CN" altLang="en-US" sz="1000">
              <a:solidFill>
                <a:srgbClr val="595959"/>
              </a:solidFill>
              <a:latin typeface="微软雅黑" panose="020B0503020204020204" pitchFamily="34" charset="-122"/>
              <a:ea typeface="微软雅黑" panose="020B0503020204020204" pitchFamily="34" charset="-122"/>
            </a:endParaRPr>
          </a:p>
        </p:txBody>
      </p:sp>
      <p:sp>
        <p:nvSpPr>
          <p:cNvPr id="12306" name="文本框 18"/>
          <p:cNvSpPr txBox="1">
            <a:spLocks noChangeArrowheads="1"/>
          </p:cNvSpPr>
          <p:nvPr/>
        </p:nvSpPr>
        <p:spPr bwMode="auto">
          <a:xfrm>
            <a:off x="4624388" y="4713288"/>
            <a:ext cx="43910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a:solidFill>
                  <a:schemeClr val="bg1"/>
                </a:solidFill>
                <a:latin typeface="微软雅黑" panose="020B0503020204020204" pitchFamily="34" charset="-122"/>
                <a:ea typeface="微软雅黑" panose="020B0503020204020204" pitchFamily="34" charset="-122"/>
              </a:rPr>
              <a:t>大的文字颜色标题</a:t>
            </a:r>
          </a:p>
        </p:txBody>
      </p:sp>
      <p:sp>
        <p:nvSpPr>
          <p:cNvPr id="12307" name="文本框 19"/>
          <p:cNvSpPr txBox="1">
            <a:spLocks noChangeArrowheads="1"/>
          </p:cNvSpPr>
          <p:nvPr/>
        </p:nvSpPr>
        <p:spPr bwMode="auto">
          <a:xfrm>
            <a:off x="4800600" y="5203825"/>
            <a:ext cx="4100513"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200">
                <a:ea typeface="微软雅黑" panose="020B0503020204020204" pitchFamily="34" charset="-122"/>
              </a:rPr>
              <a:t>输入文字输入文字输入文字输入文字输入文字输入文字输入文字输入文字输入文字输入文字输入文字输入文字输入文字输入文字输入文字输入文字</a:t>
            </a:r>
          </a:p>
        </p:txBody>
      </p:sp>
      <p:pic>
        <p:nvPicPr>
          <p:cNvPr id="12308" name="图片 11"/>
          <p:cNvPicPr>
            <a:picLocks noChangeAspect="1" noChangeArrowheads="1"/>
          </p:cNvPicPr>
          <p:nvPr/>
        </p:nvPicPr>
        <p:blipFill>
          <a:blip r:embed="rId9"/>
          <a:srcRect/>
          <a:stretch>
            <a:fillRect/>
          </a:stretch>
        </p:blipFill>
        <p:spPr bwMode="auto">
          <a:xfrm>
            <a:off x="4672013" y="4651375"/>
            <a:ext cx="4391025" cy="152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309" name="文本框 13"/>
          <p:cNvSpPr txBox="1">
            <a:spLocks noChangeArrowheads="1"/>
          </p:cNvSpPr>
          <p:nvPr/>
        </p:nvSpPr>
        <p:spPr bwMode="auto">
          <a:xfrm>
            <a:off x="2741613" y="2308225"/>
            <a:ext cx="2282825" cy="912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600"/>
              </a:lnSpc>
            </a:pPr>
            <a:r>
              <a:rPr lang="zh-CN" altLang="en-US" sz="1000" dirty="0">
                <a:solidFill>
                  <a:srgbClr val="292929"/>
                </a:solidFill>
                <a:latin typeface="微软雅黑" panose="020B0503020204020204" pitchFamily="34" charset="-122"/>
                <a:ea typeface="微软雅黑" panose="020B0503020204020204" pitchFamily="34" charset="-122"/>
              </a:rPr>
              <a:t>文字内容文字内容文字内容文字内容文字内容文字内容文字内容文字内容文字内容</a:t>
            </a:r>
            <a:endParaRPr lang="en-US" altLang="zh-CN" sz="1000" dirty="0">
              <a:solidFill>
                <a:srgbClr val="292929"/>
              </a:solidFill>
              <a:latin typeface="微软雅黑" panose="020B0503020204020204" pitchFamily="34" charset="-122"/>
              <a:ea typeface="微软雅黑" panose="020B0503020204020204" pitchFamily="34" charset="-122"/>
            </a:endParaRPr>
          </a:p>
          <a:p>
            <a:pPr>
              <a:lnSpc>
                <a:spcPts val="1800"/>
              </a:lnSpc>
            </a:pPr>
            <a:endParaRPr lang="zh-CN" altLang="en-US" sz="1000" dirty="0">
              <a:solidFill>
                <a:srgbClr val="292929"/>
              </a:solidFill>
              <a:latin typeface="微软雅黑" panose="020B0503020204020204" pitchFamily="34" charset="-122"/>
              <a:ea typeface="微软雅黑" panose="020B0503020204020204" pitchFamily="34" charset="-122"/>
            </a:endParaRPr>
          </a:p>
        </p:txBody>
      </p:sp>
      <p:sp>
        <p:nvSpPr>
          <p:cNvPr id="12310" name="文本框 15"/>
          <p:cNvSpPr txBox="1">
            <a:spLocks noChangeArrowheads="1"/>
          </p:cNvSpPr>
          <p:nvPr/>
        </p:nvSpPr>
        <p:spPr bwMode="auto">
          <a:xfrm>
            <a:off x="5727700" y="2308225"/>
            <a:ext cx="2281238" cy="111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600"/>
              </a:lnSpc>
            </a:pPr>
            <a:r>
              <a:rPr lang="zh-CN" altLang="en-US" sz="1000">
                <a:solidFill>
                  <a:srgbClr val="292929"/>
                </a:solidFill>
                <a:latin typeface="微软雅黑" panose="020B0503020204020204" pitchFamily="34" charset="-122"/>
                <a:ea typeface="微软雅黑" panose="020B0503020204020204" pitchFamily="34" charset="-122"/>
              </a:rPr>
              <a:t>文字内容文字内容文字内容文字内容文字内容文字内容文字内容文字内容文字内容文字内容文字内容文字内容文字内容文字内容文字内容文字内容</a:t>
            </a:r>
            <a:endParaRPr lang="en-US" altLang="zh-CN" sz="1000">
              <a:solidFill>
                <a:srgbClr val="292929"/>
              </a:solidFill>
              <a:latin typeface="微软雅黑" panose="020B0503020204020204" pitchFamily="34" charset="-122"/>
              <a:ea typeface="微软雅黑" panose="020B0503020204020204" pitchFamily="34" charset="-122"/>
            </a:endParaRPr>
          </a:p>
        </p:txBody>
      </p:sp>
      <p:sp>
        <p:nvSpPr>
          <p:cNvPr id="12311" name="文本框 17"/>
          <p:cNvSpPr txBox="1">
            <a:spLocks noChangeArrowheads="1"/>
          </p:cNvSpPr>
          <p:nvPr/>
        </p:nvSpPr>
        <p:spPr bwMode="auto">
          <a:xfrm>
            <a:off x="8745538" y="2308225"/>
            <a:ext cx="2281237" cy="912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600"/>
              </a:lnSpc>
            </a:pPr>
            <a:r>
              <a:rPr lang="zh-CN" altLang="en-US" sz="1000">
                <a:solidFill>
                  <a:srgbClr val="292929"/>
                </a:solidFill>
                <a:latin typeface="微软雅黑" panose="020B0503020204020204" pitchFamily="34" charset="-122"/>
                <a:ea typeface="微软雅黑" panose="020B0503020204020204" pitchFamily="34" charset="-122"/>
              </a:rPr>
              <a:t>文字内容文字内容文字内容文字内容文字内容文字内容文字内容文字内容文字内容</a:t>
            </a:r>
            <a:endParaRPr lang="en-US" altLang="zh-CN" sz="1000">
              <a:solidFill>
                <a:srgbClr val="292929"/>
              </a:solidFill>
              <a:latin typeface="微软雅黑" panose="020B0503020204020204" pitchFamily="34" charset="-122"/>
              <a:ea typeface="微软雅黑" panose="020B0503020204020204" pitchFamily="34" charset="-122"/>
            </a:endParaRPr>
          </a:p>
          <a:p>
            <a:pPr>
              <a:lnSpc>
                <a:spcPts val="1800"/>
              </a:lnSpc>
            </a:pPr>
            <a:endParaRPr lang="zh-CN" altLang="en-US" sz="1000">
              <a:solidFill>
                <a:srgbClr val="292929"/>
              </a:solidFill>
              <a:latin typeface="微软雅黑" panose="020B0503020204020204" pitchFamily="34" charset="-122"/>
              <a:ea typeface="微软雅黑" panose="020B0503020204020204" pitchFamily="34" charset="-122"/>
            </a:endParaRPr>
          </a:p>
        </p:txBody>
      </p:sp>
      <p:sp>
        <p:nvSpPr>
          <p:cNvPr id="12312" name="文本框 18"/>
          <p:cNvSpPr txBox="1">
            <a:spLocks noChangeArrowheads="1"/>
          </p:cNvSpPr>
          <p:nvPr/>
        </p:nvSpPr>
        <p:spPr bwMode="auto">
          <a:xfrm>
            <a:off x="4632325" y="4713288"/>
            <a:ext cx="4391025" cy="369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a:solidFill>
                  <a:schemeClr val="bg1"/>
                </a:solidFill>
                <a:latin typeface="微软雅黑" panose="020B0503020204020204" pitchFamily="34" charset="-122"/>
                <a:ea typeface="微软雅黑" panose="020B0503020204020204" pitchFamily="34" charset="-122"/>
              </a:rPr>
              <a:t>大的文字颜色标题</a:t>
            </a:r>
          </a:p>
        </p:txBody>
      </p:sp>
      <p:sp>
        <p:nvSpPr>
          <p:cNvPr id="12313" name="文本框 19"/>
          <p:cNvSpPr txBox="1">
            <a:spLocks noChangeArrowheads="1"/>
          </p:cNvSpPr>
          <p:nvPr/>
        </p:nvSpPr>
        <p:spPr bwMode="auto">
          <a:xfrm>
            <a:off x="4808538" y="5203825"/>
            <a:ext cx="4100512" cy="639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200">
                <a:solidFill>
                  <a:srgbClr val="292929"/>
                </a:solidFill>
                <a:ea typeface="微软雅黑" panose="020B0503020204020204" pitchFamily="34" charset="-122"/>
              </a:rPr>
              <a:t>输入文字输入文字输入文字输入文字输入文字输入文字输入文字输入文字输入文字输入文字输入文字输入文字输入文字输入文字输入文字输入文字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299"/>
                                        </p:tgtEl>
                                        <p:attrNameLst>
                                          <p:attrName>style.visibility</p:attrName>
                                        </p:attrNameLst>
                                      </p:cBhvr>
                                      <p:to>
                                        <p:strVal val="visible"/>
                                      </p:to>
                                    </p:set>
                                    <p:animEffect transition="in" filter="wipe(down)">
                                      <p:cBhvr>
                                        <p:cTn id="7" dur="500"/>
                                        <p:tgtEl>
                                          <p:spTgt spid="1229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2306"/>
                                        </p:tgtEl>
                                        <p:attrNameLst>
                                          <p:attrName>style.visibility</p:attrName>
                                        </p:attrNameLst>
                                      </p:cBhvr>
                                      <p:to>
                                        <p:strVal val="visible"/>
                                      </p:to>
                                    </p:set>
                                    <p:animEffect transition="in" filter="wipe(down)">
                                      <p:cBhvr>
                                        <p:cTn id="10" dur="500"/>
                                        <p:tgtEl>
                                          <p:spTgt spid="1230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2307"/>
                                        </p:tgtEl>
                                        <p:attrNameLst>
                                          <p:attrName>style.visibility</p:attrName>
                                        </p:attrNameLst>
                                      </p:cBhvr>
                                      <p:to>
                                        <p:strVal val="visible"/>
                                      </p:to>
                                    </p:set>
                                    <p:animEffect transition="in" filter="wipe(down)">
                                      <p:cBhvr>
                                        <p:cTn id="13" dur="500"/>
                                        <p:tgtEl>
                                          <p:spTgt spid="12307"/>
                                        </p:tgtEl>
                                      </p:cBhvr>
                                    </p:animEffect>
                                  </p:childTnLst>
                                </p:cTn>
                              </p:par>
                            </p:childTnLst>
                          </p:cTn>
                        </p:par>
                        <p:par>
                          <p:cTn id="14" fill="hold">
                            <p:stCondLst>
                              <p:cond delay="500"/>
                            </p:stCondLst>
                            <p:childTnLst>
                              <p:par>
                                <p:cTn id="15" presetID="42" presetClass="entr" presetSubtype="0" fill="hold" nodeType="afterEffect">
                                  <p:stCondLst>
                                    <p:cond delay="0"/>
                                  </p:stCondLst>
                                  <p:childTnLst>
                                    <p:set>
                                      <p:cBhvr>
                                        <p:cTn id="16" dur="1" fill="hold">
                                          <p:stCondLst>
                                            <p:cond delay="0"/>
                                          </p:stCondLst>
                                        </p:cTn>
                                        <p:tgtEl>
                                          <p:spTgt spid="12298"/>
                                        </p:tgtEl>
                                        <p:attrNameLst>
                                          <p:attrName>style.visibility</p:attrName>
                                        </p:attrNameLst>
                                      </p:cBhvr>
                                      <p:to>
                                        <p:strVal val="visible"/>
                                      </p:to>
                                    </p:set>
                                    <p:animEffect transition="in" filter="fade">
                                      <p:cBhvr>
                                        <p:cTn id="17" dur="250"/>
                                        <p:tgtEl>
                                          <p:spTgt spid="12298"/>
                                        </p:tgtEl>
                                      </p:cBhvr>
                                    </p:animEffect>
                                    <p:anim calcmode="lin" valueType="num">
                                      <p:cBhvr>
                                        <p:cTn id="18" dur="250" fill="hold"/>
                                        <p:tgtEl>
                                          <p:spTgt spid="12298"/>
                                        </p:tgtEl>
                                        <p:attrNameLst>
                                          <p:attrName>ppt_x</p:attrName>
                                        </p:attrNameLst>
                                      </p:cBhvr>
                                      <p:tavLst>
                                        <p:tav tm="0">
                                          <p:val>
                                            <p:strVal val="#ppt_x"/>
                                          </p:val>
                                        </p:tav>
                                        <p:tav tm="100000">
                                          <p:val>
                                            <p:strVal val="#ppt_x"/>
                                          </p:val>
                                        </p:tav>
                                      </p:tavLst>
                                    </p:anim>
                                    <p:anim calcmode="lin" valueType="num">
                                      <p:cBhvr>
                                        <p:cTn id="19" dur="250" fill="hold"/>
                                        <p:tgtEl>
                                          <p:spTgt spid="1229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2293"/>
                                        </p:tgtEl>
                                        <p:attrNameLst>
                                          <p:attrName>style.visibility</p:attrName>
                                        </p:attrNameLst>
                                      </p:cBhvr>
                                      <p:to>
                                        <p:strVal val="visible"/>
                                      </p:to>
                                    </p:set>
                                    <p:animEffect transition="in" filter="barn(inVertical)">
                                      <p:cBhvr>
                                        <p:cTn id="24" dur="500"/>
                                        <p:tgtEl>
                                          <p:spTgt spid="12293"/>
                                        </p:tgtEl>
                                      </p:cBhvr>
                                    </p:animEffect>
                                  </p:childTnLst>
                                </p:cTn>
                              </p:par>
                              <p:par>
                                <p:cTn id="25" presetID="16" presetClass="entr" presetSubtype="21" fill="hold" nodeType="withEffect">
                                  <p:stCondLst>
                                    <p:cond delay="0"/>
                                  </p:stCondLst>
                                  <p:childTnLst>
                                    <p:set>
                                      <p:cBhvr>
                                        <p:cTn id="26" dur="1" fill="hold">
                                          <p:stCondLst>
                                            <p:cond delay="0"/>
                                          </p:stCondLst>
                                        </p:cTn>
                                        <p:tgtEl>
                                          <p:spTgt spid="12294"/>
                                        </p:tgtEl>
                                        <p:attrNameLst>
                                          <p:attrName>style.visibility</p:attrName>
                                        </p:attrNameLst>
                                      </p:cBhvr>
                                      <p:to>
                                        <p:strVal val="visible"/>
                                      </p:to>
                                    </p:set>
                                    <p:animEffect transition="in" filter="barn(inVertical)">
                                      <p:cBhvr>
                                        <p:cTn id="27" dur="500"/>
                                        <p:tgtEl>
                                          <p:spTgt spid="12294"/>
                                        </p:tgtEl>
                                      </p:cBhvr>
                                    </p:animEffect>
                                  </p:childTnLst>
                                </p:cTn>
                              </p:par>
                              <p:par>
                                <p:cTn id="28" presetID="16" presetClass="entr" presetSubtype="21" fill="hold" nodeType="withEffect">
                                  <p:stCondLst>
                                    <p:cond delay="0"/>
                                  </p:stCondLst>
                                  <p:childTnLst>
                                    <p:set>
                                      <p:cBhvr>
                                        <p:cTn id="29" dur="1" fill="hold">
                                          <p:stCondLst>
                                            <p:cond delay="0"/>
                                          </p:stCondLst>
                                        </p:cTn>
                                        <p:tgtEl>
                                          <p:spTgt spid="12295"/>
                                        </p:tgtEl>
                                        <p:attrNameLst>
                                          <p:attrName>style.visibility</p:attrName>
                                        </p:attrNameLst>
                                      </p:cBhvr>
                                      <p:to>
                                        <p:strVal val="visible"/>
                                      </p:to>
                                    </p:set>
                                    <p:animEffect transition="in" filter="barn(inVertical)">
                                      <p:cBhvr>
                                        <p:cTn id="30" dur="500"/>
                                        <p:tgtEl>
                                          <p:spTgt spid="12295"/>
                                        </p:tgtEl>
                                      </p:cBhvr>
                                    </p:animEffect>
                                  </p:childTnLst>
                                </p:cTn>
                              </p:par>
                              <p:par>
                                <p:cTn id="31" presetID="16" presetClass="entr" presetSubtype="21" fill="hold" nodeType="withEffect">
                                  <p:stCondLst>
                                    <p:cond delay="0"/>
                                  </p:stCondLst>
                                  <p:childTnLst>
                                    <p:set>
                                      <p:cBhvr>
                                        <p:cTn id="32" dur="1" fill="hold">
                                          <p:stCondLst>
                                            <p:cond delay="0"/>
                                          </p:stCondLst>
                                        </p:cTn>
                                        <p:tgtEl>
                                          <p:spTgt spid="12296"/>
                                        </p:tgtEl>
                                        <p:attrNameLst>
                                          <p:attrName>style.visibility</p:attrName>
                                        </p:attrNameLst>
                                      </p:cBhvr>
                                      <p:to>
                                        <p:strVal val="visible"/>
                                      </p:to>
                                    </p:set>
                                    <p:animEffect transition="in" filter="barn(inVertical)">
                                      <p:cBhvr>
                                        <p:cTn id="33" dur="500"/>
                                        <p:tgtEl>
                                          <p:spTgt spid="12296"/>
                                        </p:tgtEl>
                                      </p:cBhvr>
                                    </p:animEffect>
                                  </p:childTnLst>
                                </p:cTn>
                              </p:par>
                              <p:par>
                                <p:cTn id="34" presetID="16" presetClass="entr" presetSubtype="21" fill="hold" nodeType="withEffect">
                                  <p:stCondLst>
                                    <p:cond delay="0"/>
                                  </p:stCondLst>
                                  <p:childTnLst>
                                    <p:set>
                                      <p:cBhvr>
                                        <p:cTn id="35" dur="1" fill="hold">
                                          <p:stCondLst>
                                            <p:cond delay="0"/>
                                          </p:stCondLst>
                                        </p:cTn>
                                        <p:tgtEl>
                                          <p:spTgt spid="12297"/>
                                        </p:tgtEl>
                                        <p:attrNameLst>
                                          <p:attrName>style.visibility</p:attrName>
                                        </p:attrNameLst>
                                      </p:cBhvr>
                                      <p:to>
                                        <p:strVal val="visible"/>
                                      </p:to>
                                    </p:set>
                                    <p:animEffect transition="in" filter="barn(inVertical)">
                                      <p:cBhvr>
                                        <p:cTn id="36" dur="500"/>
                                        <p:tgtEl>
                                          <p:spTgt spid="12297"/>
                                        </p:tgtEl>
                                      </p:cBhvr>
                                    </p:animEffect>
                                  </p:childTnLst>
                                </p:cTn>
                              </p:par>
                            </p:childTnLst>
                          </p:cTn>
                        </p:par>
                        <p:par>
                          <p:cTn id="37" fill="hold">
                            <p:stCondLst>
                              <p:cond delay="500"/>
                            </p:stCondLst>
                            <p:childTnLst>
                              <p:par>
                                <p:cTn id="38" presetID="16" presetClass="entr" presetSubtype="21" fill="hold" grpId="0" nodeType="afterEffect">
                                  <p:stCondLst>
                                    <p:cond delay="0"/>
                                  </p:stCondLst>
                                  <p:childTnLst>
                                    <p:set>
                                      <p:cBhvr>
                                        <p:cTn id="39" dur="1" fill="hold">
                                          <p:stCondLst>
                                            <p:cond delay="0"/>
                                          </p:stCondLst>
                                        </p:cTn>
                                        <p:tgtEl>
                                          <p:spTgt spid="12300"/>
                                        </p:tgtEl>
                                        <p:attrNameLst>
                                          <p:attrName>style.visibility</p:attrName>
                                        </p:attrNameLst>
                                      </p:cBhvr>
                                      <p:to>
                                        <p:strVal val="visible"/>
                                      </p:to>
                                    </p:set>
                                    <p:animEffect transition="in" filter="barn(inVertical)">
                                      <p:cBhvr>
                                        <p:cTn id="40" dur="500"/>
                                        <p:tgtEl>
                                          <p:spTgt spid="12300"/>
                                        </p:tgtEl>
                                      </p:cBhvr>
                                    </p:animEffect>
                                  </p:childTnLst>
                                </p:cTn>
                              </p:par>
                            </p:childTnLst>
                          </p:cTn>
                        </p:par>
                        <p:par>
                          <p:cTn id="41" fill="hold">
                            <p:stCondLst>
                              <p:cond delay="1000"/>
                            </p:stCondLst>
                            <p:childTnLst>
                              <p:par>
                                <p:cTn id="42" presetID="16" presetClass="entr" presetSubtype="21" fill="hold" grpId="0" nodeType="afterEffect">
                                  <p:stCondLst>
                                    <p:cond delay="0"/>
                                  </p:stCondLst>
                                  <p:childTnLst>
                                    <p:set>
                                      <p:cBhvr>
                                        <p:cTn id="43" dur="1" fill="hold">
                                          <p:stCondLst>
                                            <p:cond delay="0"/>
                                          </p:stCondLst>
                                        </p:cTn>
                                        <p:tgtEl>
                                          <p:spTgt spid="12301"/>
                                        </p:tgtEl>
                                        <p:attrNameLst>
                                          <p:attrName>style.visibility</p:attrName>
                                        </p:attrNameLst>
                                      </p:cBhvr>
                                      <p:to>
                                        <p:strVal val="visible"/>
                                      </p:to>
                                    </p:set>
                                    <p:animEffect transition="in" filter="barn(inVertical)">
                                      <p:cBhvr>
                                        <p:cTn id="44" dur="500"/>
                                        <p:tgtEl>
                                          <p:spTgt spid="12301"/>
                                        </p:tgtEl>
                                      </p:cBhvr>
                                    </p:animEffect>
                                  </p:childTnLst>
                                </p:cTn>
                              </p:par>
                            </p:childTnLst>
                          </p:cTn>
                        </p:par>
                        <p:par>
                          <p:cTn id="45" fill="hold">
                            <p:stCondLst>
                              <p:cond delay="1500"/>
                            </p:stCondLst>
                            <p:childTnLst>
                              <p:par>
                                <p:cTn id="46" presetID="16" presetClass="entr" presetSubtype="21" fill="hold" grpId="0" nodeType="afterEffect">
                                  <p:stCondLst>
                                    <p:cond delay="0"/>
                                  </p:stCondLst>
                                  <p:childTnLst>
                                    <p:set>
                                      <p:cBhvr>
                                        <p:cTn id="47" dur="1" fill="hold">
                                          <p:stCondLst>
                                            <p:cond delay="0"/>
                                          </p:stCondLst>
                                        </p:cTn>
                                        <p:tgtEl>
                                          <p:spTgt spid="12302"/>
                                        </p:tgtEl>
                                        <p:attrNameLst>
                                          <p:attrName>style.visibility</p:attrName>
                                        </p:attrNameLst>
                                      </p:cBhvr>
                                      <p:to>
                                        <p:strVal val="visible"/>
                                      </p:to>
                                    </p:set>
                                    <p:animEffect transition="in" filter="barn(inVertical)">
                                      <p:cBhvr>
                                        <p:cTn id="48" dur="500"/>
                                        <p:tgtEl>
                                          <p:spTgt spid="12302"/>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12303"/>
                                        </p:tgtEl>
                                        <p:attrNameLst>
                                          <p:attrName>style.visibility</p:attrName>
                                        </p:attrNameLst>
                                      </p:cBhvr>
                                      <p:to>
                                        <p:strVal val="visible"/>
                                      </p:to>
                                    </p:set>
                                    <p:animEffect transition="in" filter="barn(inVertical)">
                                      <p:cBhvr>
                                        <p:cTn id="51" dur="500"/>
                                        <p:tgtEl>
                                          <p:spTgt spid="12303"/>
                                        </p:tgtEl>
                                      </p:cBhvr>
                                    </p:animEffect>
                                  </p:childTnLst>
                                </p:cTn>
                              </p:par>
                            </p:childTnLst>
                          </p:cTn>
                        </p:par>
                        <p:par>
                          <p:cTn id="52" fill="hold">
                            <p:stCondLst>
                              <p:cond delay="2000"/>
                            </p:stCondLst>
                            <p:childTnLst>
                              <p:par>
                                <p:cTn id="53" presetID="16" presetClass="entr" presetSubtype="21" fill="hold" grpId="0" nodeType="afterEffect">
                                  <p:stCondLst>
                                    <p:cond delay="0"/>
                                  </p:stCondLst>
                                  <p:childTnLst>
                                    <p:set>
                                      <p:cBhvr>
                                        <p:cTn id="54" dur="1" fill="hold">
                                          <p:stCondLst>
                                            <p:cond delay="0"/>
                                          </p:stCondLst>
                                        </p:cTn>
                                        <p:tgtEl>
                                          <p:spTgt spid="12304"/>
                                        </p:tgtEl>
                                        <p:attrNameLst>
                                          <p:attrName>style.visibility</p:attrName>
                                        </p:attrNameLst>
                                      </p:cBhvr>
                                      <p:to>
                                        <p:strVal val="visible"/>
                                      </p:to>
                                    </p:set>
                                    <p:animEffect transition="in" filter="barn(inVertical)">
                                      <p:cBhvr>
                                        <p:cTn id="55" dur="500"/>
                                        <p:tgtEl>
                                          <p:spTgt spid="12304"/>
                                        </p:tgtEl>
                                      </p:cBhvr>
                                    </p:animEffect>
                                  </p:childTnLst>
                                </p:cTn>
                              </p:par>
                            </p:childTnLst>
                          </p:cTn>
                        </p:par>
                        <p:par>
                          <p:cTn id="56" fill="hold">
                            <p:stCondLst>
                              <p:cond delay="2500"/>
                            </p:stCondLst>
                            <p:childTnLst>
                              <p:par>
                                <p:cTn id="57" presetID="16" presetClass="entr" presetSubtype="21" fill="hold" grpId="0" nodeType="afterEffect">
                                  <p:stCondLst>
                                    <p:cond delay="0"/>
                                  </p:stCondLst>
                                  <p:childTnLst>
                                    <p:set>
                                      <p:cBhvr>
                                        <p:cTn id="58" dur="1" fill="hold">
                                          <p:stCondLst>
                                            <p:cond delay="0"/>
                                          </p:stCondLst>
                                        </p:cTn>
                                        <p:tgtEl>
                                          <p:spTgt spid="12305"/>
                                        </p:tgtEl>
                                        <p:attrNameLst>
                                          <p:attrName>style.visibility</p:attrName>
                                        </p:attrNameLst>
                                      </p:cBhvr>
                                      <p:to>
                                        <p:strVal val="visible"/>
                                      </p:to>
                                    </p:set>
                                    <p:animEffect transition="in" filter="barn(inVertical)">
                                      <p:cBhvr>
                                        <p:cTn id="59" dur="500"/>
                                        <p:tgtEl>
                                          <p:spTgt spid="12305"/>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nodeType="clickEffect">
                                  <p:stCondLst>
                                    <p:cond delay="0"/>
                                  </p:stCondLst>
                                  <p:childTnLst>
                                    <p:set>
                                      <p:cBhvr>
                                        <p:cTn id="63" dur="1" fill="hold">
                                          <p:stCondLst>
                                            <p:cond delay="0"/>
                                          </p:stCondLst>
                                        </p:cTn>
                                        <p:tgtEl>
                                          <p:spTgt spid="12308"/>
                                        </p:tgtEl>
                                        <p:attrNameLst>
                                          <p:attrName>style.visibility</p:attrName>
                                        </p:attrNameLst>
                                      </p:cBhvr>
                                      <p:to>
                                        <p:strVal val="visible"/>
                                      </p:to>
                                    </p:set>
                                    <p:animEffect transition="in" filter="wipe(down)">
                                      <p:cBhvr>
                                        <p:cTn id="64" dur="500"/>
                                        <p:tgtEl>
                                          <p:spTgt spid="12308"/>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12312"/>
                                        </p:tgtEl>
                                        <p:attrNameLst>
                                          <p:attrName>style.visibility</p:attrName>
                                        </p:attrNameLst>
                                      </p:cBhvr>
                                      <p:to>
                                        <p:strVal val="visible"/>
                                      </p:to>
                                    </p:set>
                                    <p:animEffect transition="in" filter="wipe(down)">
                                      <p:cBhvr>
                                        <p:cTn id="67" dur="500"/>
                                        <p:tgtEl>
                                          <p:spTgt spid="12312"/>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12313"/>
                                        </p:tgtEl>
                                        <p:attrNameLst>
                                          <p:attrName>style.visibility</p:attrName>
                                        </p:attrNameLst>
                                      </p:cBhvr>
                                      <p:to>
                                        <p:strVal val="visible"/>
                                      </p:to>
                                    </p:set>
                                    <p:animEffect transition="in" filter="wipe(down)">
                                      <p:cBhvr>
                                        <p:cTn id="70" dur="500"/>
                                        <p:tgtEl>
                                          <p:spTgt spid="12313"/>
                                        </p:tgtEl>
                                      </p:cBhvr>
                                    </p:animEffect>
                                  </p:childTnLst>
                                </p:cTn>
                              </p:par>
                            </p:childTnLst>
                          </p:cTn>
                        </p:par>
                        <p:par>
                          <p:cTn id="71" fill="hold">
                            <p:stCondLst>
                              <p:cond delay="500"/>
                            </p:stCondLst>
                            <p:childTnLst>
                              <p:par>
                                <p:cTn id="72" presetID="16" presetClass="entr" presetSubtype="21" fill="hold" grpId="0" nodeType="afterEffect">
                                  <p:stCondLst>
                                    <p:cond delay="0"/>
                                  </p:stCondLst>
                                  <p:childTnLst>
                                    <p:set>
                                      <p:cBhvr>
                                        <p:cTn id="73" dur="1" fill="hold">
                                          <p:stCondLst>
                                            <p:cond delay="0"/>
                                          </p:stCondLst>
                                        </p:cTn>
                                        <p:tgtEl>
                                          <p:spTgt spid="12309"/>
                                        </p:tgtEl>
                                        <p:attrNameLst>
                                          <p:attrName>style.visibility</p:attrName>
                                        </p:attrNameLst>
                                      </p:cBhvr>
                                      <p:to>
                                        <p:strVal val="visible"/>
                                      </p:to>
                                    </p:set>
                                    <p:animEffect transition="in" filter="barn(inVertical)">
                                      <p:cBhvr>
                                        <p:cTn id="74" dur="500"/>
                                        <p:tgtEl>
                                          <p:spTgt spid="12309"/>
                                        </p:tgtEl>
                                      </p:cBhvr>
                                    </p:animEffect>
                                  </p:childTnLst>
                                </p:cTn>
                              </p:par>
                              <p:par>
                                <p:cTn id="75" presetID="16" presetClass="entr" presetSubtype="21" fill="hold" grpId="0" nodeType="withEffect">
                                  <p:stCondLst>
                                    <p:cond delay="0"/>
                                  </p:stCondLst>
                                  <p:childTnLst>
                                    <p:set>
                                      <p:cBhvr>
                                        <p:cTn id="76" dur="1" fill="hold">
                                          <p:stCondLst>
                                            <p:cond delay="0"/>
                                          </p:stCondLst>
                                        </p:cTn>
                                        <p:tgtEl>
                                          <p:spTgt spid="12310"/>
                                        </p:tgtEl>
                                        <p:attrNameLst>
                                          <p:attrName>style.visibility</p:attrName>
                                        </p:attrNameLst>
                                      </p:cBhvr>
                                      <p:to>
                                        <p:strVal val="visible"/>
                                      </p:to>
                                    </p:set>
                                    <p:animEffect transition="in" filter="barn(inVertical)">
                                      <p:cBhvr>
                                        <p:cTn id="77" dur="500"/>
                                        <p:tgtEl>
                                          <p:spTgt spid="12310"/>
                                        </p:tgtEl>
                                      </p:cBhvr>
                                    </p:animEffect>
                                  </p:childTnLst>
                                </p:cTn>
                              </p:par>
                            </p:childTnLst>
                          </p:cTn>
                        </p:par>
                        <p:par>
                          <p:cTn id="78" fill="hold">
                            <p:stCondLst>
                              <p:cond delay="1000"/>
                            </p:stCondLst>
                            <p:childTnLst>
                              <p:par>
                                <p:cTn id="79" presetID="16" presetClass="entr" presetSubtype="21" fill="hold" grpId="0" nodeType="afterEffect">
                                  <p:stCondLst>
                                    <p:cond delay="0"/>
                                  </p:stCondLst>
                                  <p:childTnLst>
                                    <p:set>
                                      <p:cBhvr>
                                        <p:cTn id="80" dur="1" fill="hold">
                                          <p:stCondLst>
                                            <p:cond delay="0"/>
                                          </p:stCondLst>
                                        </p:cTn>
                                        <p:tgtEl>
                                          <p:spTgt spid="12311"/>
                                        </p:tgtEl>
                                        <p:attrNameLst>
                                          <p:attrName>style.visibility</p:attrName>
                                        </p:attrNameLst>
                                      </p:cBhvr>
                                      <p:to>
                                        <p:strVal val="visible"/>
                                      </p:to>
                                    </p:set>
                                    <p:animEffect transition="in" filter="barn(inVertical)">
                                      <p:cBhvr>
                                        <p:cTn id="81" dur="500"/>
                                        <p:tgtEl>
                                          <p:spTgt spid="123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0" grpId="0" autoUpdateAnimBg="0"/>
      <p:bldP spid="12301" grpId="0" autoUpdateAnimBg="0"/>
      <p:bldP spid="12302" grpId="0" autoUpdateAnimBg="0"/>
      <p:bldP spid="12303" grpId="0" autoUpdateAnimBg="0"/>
      <p:bldP spid="12304" grpId="0" autoUpdateAnimBg="0"/>
      <p:bldP spid="12305" grpId="0" autoUpdateAnimBg="0"/>
      <p:bldP spid="12306" grpId="0" autoUpdateAnimBg="0"/>
      <p:bldP spid="12307" grpId="0" autoUpdateAnimBg="0"/>
      <p:bldP spid="12309" grpId="0" autoUpdateAnimBg="0"/>
      <p:bldP spid="12310" grpId="0" autoUpdateAnimBg="0"/>
      <p:bldP spid="12311" grpId="0" autoUpdateAnimBg="0"/>
      <p:bldP spid="12312" grpId="0" autoUpdateAnimBg="0"/>
      <p:bldP spid="12313"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290" name="标题 3"/>
          <p:cNvSpPr>
            <a:spLocks noGrp="1"/>
          </p:cNvSpPr>
          <p:nvPr>
            <p:ph type="title" idx="4294967295"/>
          </p:nvPr>
        </p:nvSpPr>
        <p:spPr>
          <a:xfrm>
            <a:off x="6021388" y="3860800"/>
            <a:ext cx="4356100" cy="931863"/>
          </a:xfrm>
        </p:spPr>
        <p:txBody>
          <a:bodyPr anchor="b"/>
          <a:lstStyle/>
          <a:p>
            <a:pPr eaLnBrk="1" hangingPunct="1"/>
            <a:r>
              <a:rPr lang="zh-CN" altLang="en-US" sz="4000" smtClean="0">
                <a:solidFill>
                  <a:srgbClr val="D6DCE5"/>
                </a:solidFill>
                <a:latin typeface="微软雅黑" panose="020B0503020204020204" pitchFamily="34" charset="-122"/>
                <a:ea typeface="微软雅黑" panose="020B0503020204020204" pitchFamily="34" charset="-122"/>
              </a:rPr>
              <a:t>谢谢观看</a:t>
            </a:r>
            <a:r>
              <a:rPr lang="en-US" altLang="zh-CN" sz="4000" smtClean="0">
                <a:solidFill>
                  <a:srgbClr val="D6DCE5"/>
                </a:solidFill>
              </a:rPr>
              <a:t/>
            </a:r>
            <a:br>
              <a:rPr lang="en-US" altLang="zh-CN" sz="4000" smtClean="0">
                <a:solidFill>
                  <a:srgbClr val="D6DCE5"/>
                </a:solidFill>
              </a:rPr>
            </a:br>
            <a:endParaRPr lang="zh-CN" altLang="en-US" sz="1800" smtClean="0">
              <a:solidFill>
                <a:srgbClr val="D6DCE5"/>
              </a:solidFill>
            </a:endParaRPr>
          </a:p>
        </p:txBody>
      </p:sp>
      <p:sp>
        <p:nvSpPr>
          <p:cNvPr id="12291" name="文本占位符 4"/>
          <p:cNvSpPr>
            <a:spLocks noGrp="1"/>
          </p:cNvSpPr>
          <p:nvPr>
            <p:ph type="body" idx="4294967295"/>
          </p:nvPr>
        </p:nvSpPr>
        <p:spPr>
          <a:xfrm>
            <a:off x="9169400" y="6140450"/>
            <a:ext cx="2900363" cy="528638"/>
          </a:xfrm>
        </p:spPr>
        <p:txBody>
          <a:bodyPr/>
          <a:lstStyle/>
          <a:p>
            <a:pPr marL="0" indent="0" eaLnBrk="1" hangingPunct="1">
              <a:buFont typeface="Arial" panose="020B0604020202020204" pitchFamily="34" charset="0"/>
              <a:buNone/>
            </a:pPr>
            <a:r>
              <a:rPr lang="en-US" altLang="zh-CN" sz="2400" smtClean="0">
                <a:solidFill>
                  <a:srgbClr val="D6DCE5"/>
                </a:solidFill>
                <a:latin typeface="微软雅黑" panose="020B0503020204020204" pitchFamily="34" charset="-122"/>
                <a:ea typeface="微软雅黑" panose="020B0503020204020204" pitchFamily="34" charset="-122"/>
              </a:rPr>
              <a:t> ---- </a:t>
            </a:r>
            <a:r>
              <a:rPr lang="zh-CN" altLang="en-US" sz="2400" smtClean="0">
                <a:solidFill>
                  <a:srgbClr val="D6DCE5"/>
                </a:solidFill>
                <a:latin typeface="微软雅黑" panose="020B0503020204020204" pitchFamily="34" charset="-122"/>
                <a:ea typeface="微软雅黑" panose="020B0503020204020204" pitchFamily="34" charset="-122"/>
              </a:rPr>
              <a:t>市场部 XXX</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4098" name="图片 7"/>
          <p:cNvPicPr>
            <a:picLocks noChangeAspect="1" noChangeArrowheads="1"/>
          </p:cNvPicPr>
          <p:nvPr/>
        </p:nvPicPr>
        <p:blipFill>
          <a:blip r:embed="rId4"/>
          <a:srcRect/>
          <a:stretch>
            <a:fillRect/>
          </a:stretch>
        </p:blipFill>
        <p:spPr bwMode="auto">
          <a:xfrm>
            <a:off x="3111500" y="4856163"/>
            <a:ext cx="5524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图片 6"/>
          <p:cNvPicPr>
            <a:picLocks noChangeAspect="1" noChangeArrowheads="1"/>
          </p:cNvPicPr>
          <p:nvPr/>
        </p:nvPicPr>
        <p:blipFill>
          <a:blip r:embed="rId5"/>
          <a:srcRect/>
          <a:stretch>
            <a:fillRect/>
          </a:stretch>
        </p:blipFill>
        <p:spPr bwMode="auto">
          <a:xfrm>
            <a:off x="3111500" y="3778250"/>
            <a:ext cx="5524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图片 5"/>
          <p:cNvPicPr>
            <a:picLocks noChangeAspect="1" noChangeArrowheads="1"/>
          </p:cNvPicPr>
          <p:nvPr/>
        </p:nvPicPr>
        <p:blipFill>
          <a:blip r:embed="rId6"/>
          <a:srcRect/>
          <a:stretch>
            <a:fillRect/>
          </a:stretch>
        </p:blipFill>
        <p:spPr bwMode="auto">
          <a:xfrm>
            <a:off x="3101975" y="2825750"/>
            <a:ext cx="5524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图片 4"/>
          <p:cNvPicPr>
            <a:picLocks noChangeAspect="1" noChangeArrowheads="1"/>
          </p:cNvPicPr>
          <p:nvPr/>
        </p:nvPicPr>
        <p:blipFill>
          <a:blip r:embed="rId7"/>
          <a:srcRect/>
          <a:stretch>
            <a:fillRect/>
          </a:stretch>
        </p:blipFill>
        <p:spPr bwMode="auto">
          <a:xfrm>
            <a:off x="3101975" y="1873250"/>
            <a:ext cx="553402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图片 3"/>
          <p:cNvPicPr>
            <a:picLocks noChangeAspect="1" noChangeArrowheads="1"/>
          </p:cNvPicPr>
          <p:nvPr/>
        </p:nvPicPr>
        <p:blipFill>
          <a:blip r:embed="rId8"/>
          <a:srcRect/>
          <a:stretch>
            <a:fillRect/>
          </a:stretch>
        </p:blipFill>
        <p:spPr bwMode="auto">
          <a:xfrm>
            <a:off x="3111500" y="920750"/>
            <a:ext cx="5524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文本框 1"/>
          <p:cNvSpPr txBox="1">
            <a:spLocks noChangeArrowheads="1"/>
          </p:cNvSpPr>
          <p:nvPr/>
        </p:nvSpPr>
        <p:spPr bwMode="auto">
          <a:xfrm>
            <a:off x="4068763" y="1212850"/>
            <a:ext cx="203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点击这里输入目录</a:t>
            </a:r>
          </a:p>
        </p:txBody>
      </p:sp>
      <p:sp>
        <p:nvSpPr>
          <p:cNvPr id="4104" name="文本框 8"/>
          <p:cNvSpPr txBox="1">
            <a:spLocks noChangeArrowheads="1"/>
          </p:cNvSpPr>
          <p:nvPr/>
        </p:nvSpPr>
        <p:spPr bwMode="auto">
          <a:xfrm>
            <a:off x="4068763" y="2198688"/>
            <a:ext cx="203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点击这里输入目录</a:t>
            </a:r>
          </a:p>
        </p:txBody>
      </p:sp>
      <p:sp>
        <p:nvSpPr>
          <p:cNvPr id="4105" name="文本框 9"/>
          <p:cNvSpPr txBox="1">
            <a:spLocks noChangeArrowheads="1"/>
          </p:cNvSpPr>
          <p:nvPr/>
        </p:nvSpPr>
        <p:spPr bwMode="auto">
          <a:xfrm>
            <a:off x="4083050" y="3162300"/>
            <a:ext cx="20304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点击这里输入目录</a:t>
            </a:r>
          </a:p>
        </p:txBody>
      </p:sp>
      <p:sp>
        <p:nvSpPr>
          <p:cNvPr id="4106" name="文本框 10"/>
          <p:cNvSpPr txBox="1">
            <a:spLocks noChangeArrowheads="1"/>
          </p:cNvSpPr>
          <p:nvPr/>
        </p:nvSpPr>
        <p:spPr bwMode="auto">
          <a:xfrm>
            <a:off x="4083050" y="4114800"/>
            <a:ext cx="20304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点击这里输入目录</a:t>
            </a:r>
          </a:p>
        </p:txBody>
      </p:sp>
      <p:sp>
        <p:nvSpPr>
          <p:cNvPr id="4107" name="文本框 11"/>
          <p:cNvSpPr txBox="1">
            <a:spLocks noChangeArrowheads="1"/>
          </p:cNvSpPr>
          <p:nvPr/>
        </p:nvSpPr>
        <p:spPr bwMode="auto">
          <a:xfrm>
            <a:off x="4083050" y="5148263"/>
            <a:ext cx="20304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点击这里输入目录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02"/>
                                        </p:tgtEl>
                                        <p:attrNameLst>
                                          <p:attrName>style.visibility</p:attrName>
                                        </p:attrNameLst>
                                      </p:cBhvr>
                                      <p:to>
                                        <p:strVal val="visible"/>
                                      </p:to>
                                    </p:set>
                                    <p:anim calcmode="lin" valueType="num">
                                      <p:cBhvr additive="base">
                                        <p:cTn id="7" dur="500" fill="hold"/>
                                        <p:tgtEl>
                                          <p:spTgt spid="4102"/>
                                        </p:tgtEl>
                                        <p:attrNameLst>
                                          <p:attrName>ppt_x</p:attrName>
                                        </p:attrNameLst>
                                      </p:cBhvr>
                                      <p:tavLst>
                                        <p:tav tm="0">
                                          <p:val>
                                            <p:strVal val="#ppt_x"/>
                                          </p:val>
                                        </p:tav>
                                        <p:tav tm="100000">
                                          <p:val>
                                            <p:strVal val="#ppt_x"/>
                                          </p:val>
                                        </p:tav>
                                      </p:tavLst>
                                    </p:anim>
                                    <p:anim calcmode="lin" valueType="num">
                                      <p:cBhvr additive="base">
                                        <p:cTn id="8" dur="500" fill="hold"/>
                                        <p:tgtEl>
                                          <p:spTgt spid="410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103"/>
                                        </p:tgtEl>
                                        <p:attrNameLst>
                                          <p:attrName>style.visibility</p:attrName>
                                        </p:attrNameLst>
                                      </p:cBhvr>
                                      <p:to>
                                        <p:strVal val="visible"/>
                                      </p:to>
                                    </p:set>
                                    <p:anim calcmode="lin" valueType="num">
                                      <p:cBhvr additive="base">
                                        <p:cTn id="11" dur="500" fill="hold"/>
                                        <p:tgtEl>
                                          <p:spTgt spid="4103"/>
                                        </p:tgtEl>
                                        <p:attrNameLst>
                                          <p:attrName>ppt_x</p:attrName>
                                        </p:attrNameLst>
                                      </p:cBhvr>
                                      <p:tavLst>
                                        <p:tav tm="0">
                                          <p:val>
                                            <p:strVal val="#ppt_x"/>
                                          </p:val>
                                        </p:tav>
                                        <p:tav tm="100000">
                                          <p:val>
                                            <p:strVal val="#ppt_x"/>
                                          </p:val>
                                        </p:tav>
                                      </p:tavLst>
                                    </p:anim>
                                    <p:anim calcmode="lin" valueType="num">
                                      <p:cBhvr additive="base">
                                        <p:cTn id="12" dur="500" fill="hold"/>
                                        <p:tgtEl>
                                          <p:spTgt spid="410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101"/>
                                        </p:tgtEl>
                                        <p:attrNameLst>
                                          <p:attrName>style.visibility</p:attrName>
                                        </p:attrNameLst>
                                      </p:cBhvr>
                                      <p:to>
                                        <p:strVal val="visible"/>
                                      </p:to>
                                    </p:set>
                                    <p:anim calcmode="lin" valueType="num">
                                      <p:cBhvr additive="base">
                                        <p:cTn id="15" dur="500" fill="hold"/>
                                        <p:tgtEl>
                                          <p:spTgt spid="4101"/>
                                        </p:tgtEl>
                                        <p:attrNameLst>
                                          <p:attrName>ppt_x</p:attrName>
                                        </p:attrNameLst>
                                      </p:cBhvr>
                                      <p:tavLst>
                                        <p:tav tm="0">
                                          <p:val>
                                            <p:strVal val="#ppt_x"/>
                                          </p:val>
                                        </p:tav>
                                        <p:tav tm="100000">
                                          <p:val>
                                            <p:strVal val="#ppt_x"/>
                                          </p:val>
                                        </p:tav>
                                      </p:tavLst>
                                    </p:anim>
                                    <p:anim calcmode="lin" valueType="num">
                                      <p:cBhvr additive="base">
                                        <p:cTn id="16" dur="500" fill="hold"/>
                                        <p:tgtEl>
                                          <p:spTgt spid="410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104"/>
                                        </p:tgtEl>
                                        <p:attrNameLst>
                                          <p:attrName>style.visibility</p:attrName>
                                        </p:attrNameLst>
                                      </p:cBhvr>
                                      <p:to>
                                        <p:strVal val="visible"/>
                                      </p:to>
                                    </p:set>
                                    <p:anim calcmode="lin" valueType="num">
                                      <p:cBhvr additive="base">
                                        <p:cTn id="19" dur="500" fill="hold"/>
                                        <p:tgtEl>
                                          <p:spTgt spid="4104"/>
                                        </p:tgtEl>
                                        <p:attrNameLst>
                                          <p:attrName>ppt_x</p:attrName>
                                        </p:attrNameLst>
                                      </p:cBhvr>
                                      <p:tavLst>
                                        <p:tav tm="0">
                                          <p:val>
                                            <p:strVal val="#ppt_x"/>
                                          </p:val>
                                        </p:tav>
                                        <p:tav tm="100000">
                                          <p:val>
                                            <p:strVal val="#ppt_x"/>
                                          </p:val>
                                        </p:tav>
                                      </p:tavLst>
                                    </p:anim>
                                    <p:anim calcmode="lin" valueType="num">
                                      <p:cBhvr additive="base">
                                        <p:cTn id="20" dur="500" fill="hold"/>
                                        <p:tgtEl>
                                          <p:spTgt spid="410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100"/>
                                        </p:tgtEl>
                                        <p:attrNameLst>
                                          <p:attrName>style.visibility</p:attrName>
                                        </p:attrNameLst>
                                      </p:cBhvr>
                                      <p:to>
                                        <p:strVal val="visible"/>
                                      </p:to>
                                    </p:set>
                                    <p:anim calcmode="lin" valueType="num">
                                      <p:cBhvr additive="base">
                                        <p:cTn id="23" dur="500" fill="hold"/>
                                        <p:tgtEl>
                                          <p:spTgt spid="4100"/>
                                        </p:tgtEl>
                                        <p:attrNameLst>
                                          <p:attrName>ppt_x</p:attrName>
                                        </p:attrNameLst>
                                      </p:cBhvr>
                                      <p:tavLst>
                                        <p:tav tm="0">
                                          <p:val>
                                            <p:strVal val="#ppt_x"/>
                                          </p:val>
                                        </p:tav>
                                        <p:tav tm="100000">
                                          <p:val>
                                            <p:strVal val="#ppt_x"/>
                                          </p:val>
                                        </p:tav>
                                      </p:tavLst>
                                    </p:anim>
                                    <p:anim calcmode="lin" valueType="num">
                                      <p:cBhvr additive="base">
                                        <p:cTn id="24" dur="500" fill="hold"/>
                                        <p:tgtEl>
                                          <p:spTgt spid="410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105"/>
                                        </p:tgtEl>
                                        <p:attrNameLst>
                                          <p:attrName>style.visibility</p:attrName>
                                        </p:attrNameLst>
                                      </p:cBhvr>
                                      <p:to>
                                        <p:strVal val="visible"/>
                                      </p:to>
                                    </p:set>
                                    <p:anim calcmode="lin" valueType="num">
                                      <p:cBhvr additive="base">
                                        <p:cTn id="27" dur="500" fill="hold"/>
                                        <p:tgtEl>
                                          <p:spTgt spid="4105"/>
                                        </p:tgtEl>
                                        <p:attrNameLst>
                                          <p:attrName>ppt_x</p:attrName>
                                        </p:attrNameLst>
                                      </p:cBhvr>
                                      <p:tavLst>
                                        <p:tav tm="0">
                                          <p:val>
                                            <p:strVal val="#ppt_x"/>
                                          </p:val>
                                        </p:tav>
                                        <p:tav tm="100000">
                                          <p:val>
                                            <p:strVal val="#ppt_x"/>
                                          </p:val>
                                        </p:tav>
                                      </p:tavLst>
                                    </p:anim>
                                    <p:anim calcmode="lin" valueType="num">
                                      <p:cBhvr additive="base">
                                        <p:cTn id="28" dur="500" fill="hold"/>
                                        <p:tgtEl>
                                          <p:spTgt spid="4105"/>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099"/>
                                        </p:tgtEl>
                                        <p:attrNameLst>
                                          <p:attrName>style.visibility</p:attrName>
                                        </p:attrNameLst>
                                      </p:cBhvr>
                                      <p:to>
                                        <p:strVal val="visible"/>
                                      </p:to>
                                    </p:set>
                                    <p:anim calcmode="lin" valueType="num">
                                      <p:cBhvr additive="base">
                                        <p:cTn id="31" dur="500" fill="hold"/>
                                        <p:tgtEl>
                                          <p:spTgt spid="4099"/>
                                        </p:tgtEl>
                                        <p:attrNameLst>
                                          <p:attrName>ppt_x</p:attrName>
                                        </p:attrNameLst>
                                      </p:cBhvr>
                                      <p:tavLst>
                                        <p:tav tm="0">
                                          <p:val>
                                            <p:strVal val="#ppt_x"/>
                                          </p:val>
                                        </p:tav>
                                        <p:tav tm="100000">
                                          <p:val>
                                            <p:strVal val="#ppt_x"/>
                                          </p:val>
                                        </p:tav>
                                      </p:tavLst>
                                    </p:anim>
                                    <p:anim calcmode="lin" valueType="num">
                                      <p:cBhvr additive="base">
                                        <p:cTn id="32" dur="500" fill="hold"/>
                                        <p:tgtEl>
                                          <p:spTgt spid="409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106"/>
                                        </p:tgtEl>
                                        <p:attrNameLst>
                                          <p:attrName>style.visibility</p:attrName>
                                        </p:attrNameLst>
                                      </p:cBhvr>
                                      <p:to>
                                        <p:strVal val="visible"/>
                                      </p:to>
                                    </p:set>
                                    <p:anim calcmode="lin" valueType="num">
                                      <p:cBhvr additive="base">
                                        <p:cTn id="35" dur="500" fill="hold"/>
                                        <p:tgtEl>
                                          <p:spTgt spid="4106"/>
                                        </p:tgtEl>
                                        <p:attrNameLst>
                                          <p:attrName>ppt_x</p:attrName>
                                        </p:attrNameLst>
                                      </p:cBhvr>
                                      <p:tavLst>
                                        <p:tav tm="0">
                                          <p:val>
                                            <p:strVal val="#ppt_x"/>
                                          </p:val>
                                        </p:tav>
                                        <p:tav tm="100000">
                                          <p:val>
                                            <p:strVal val="#ppt_x"/>
                                          </p:val>
                                        </p:tav>
                                      </p:tavLst>
                                    </p:anim>
                                    <p:anim calcmode="lin" valueType="num">
                                      <p:cBhvr additive="base">
                                        <p:cTn id="36" dur="500" fill="hold"/>
                                        <p:tgtEl>
                                          <p:spTgt spid="410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107"/>
                                        </p:tgtEl>
                                        <p:attrNameLst>
                                          <p:attrName>style.visibility</p:attrName>
                                        </p:attrNameLst>
                                      </p:cBhvr>
                                      <p:to>
                                        <p:strVal val="visible"/>
                                      </p:to>
                                    </p:set>
                                    <p:anim calcmode="lin" valueType="num">
                                      <p:cBhvr additive="base">
                                        <p:cTn id="39" dur="500" fill="hold"/>
                                        <p:tgtEl>
                                          <p:spTgt spid="4107"/>
                                        </p:tgtEl>
                                        <p:attrNameLst>
                                          <p:attrName>ppt_x</p:attrName>
                                        </p:attrNameLst>
                                      </p:cBhvr>
                                      <p:tavLst>
                                        <p:tav tm="0">
                                          <p:val>
                                            <p:strVal val="#ppt_x"/>
                                          </p:val>
                                        </p:tav>
                                        <p:tav tm="100000">
                                          <p:val>
                                            <p:strVal val="#ppt_x"/>
                                          </p:val>
                                        </p:tav>
                                      </p:tavLst>
                                    </p:anim>
                                    <p:anim calcmode="lin" valueType="num">
                                      <p:cBhvr additive="base">
                                        <p:cTn id="40" dur="500" fill="hold"/>
                                        <p:tgtEl>
                                          <p:spTgt spid="4107"/>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098"/>
                                        </p:tgtEl>
                                        <p:attrNameLst>
                                          <p:attrName>style.visibility</p:attrName>
                                        </p:attrNameLst>
                                      </p:cBhvr>
                                      <p:to>
                                        <p:strVal val="visible"/>
                                      </p:to>
                                    </p:set>
                                    <p:anim calcmode="lin" valueType="num">
                                      <p:cBhvr additive="base">
                                        <p:cTn id="43" dur="500" fill="hold"/>
                                        <p:tgtEl>
                                          <p:spTgt spid="4098"/>
                                        </p:tgtEl>
                                        <p:attrNameLst>
                                          <p:attrName>ppt_x</p:attrName>
                                        </p:attrNameLst>
                                      </p:cBhvr>
                                      <p:tavLst>
                                        <p:tav tm="0">
                                          <p:val>
                                            <p:strVal val="#ppt_x"/>
                                          </p:val>
                                        </p:tav>
                                        <p:tav tm="100000">
                                          <p:val>
                                            <p:strVal val="#ppt_x"/>
                                          </p:val>
                                        </p:tav>
                                      </p:tavLst>
                                    </p:anim>
                                    <p:anim calcmode="lin" valueType="num">
                                      <p:cBhvr additive="base">
                                        <p:cTn id="44"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utoUpdateAnimBg="0"/>
      <p:bldP spid="4104" grpId="0" autoUpdateAnimBg="0"/>
      <p:bldP spid="4105" grpId="0" autoUpdateAnimBg="0"/>
      <p:bldP spid="4106" grpId="0" autoUpdateAnimBg="0"/>
      <p:bldP spid="4107"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图片 13"/>
          <p:cNvPicPr>
            <a:picLocks noChangeAspect="1" noChangeArrowheads="1"/>
          </p:cNvPicPr>
          <p:nvPr/>
        </p:nvPicPr>
        <p:blipFill>
          <a:blip r:embed="rId3"/>
          <a:srcRect/>
          <a:stretch>
            <a:fillRect/>
          </a:stretch>
        </p:blipFill>
        <p:spPr bwMode="auto">
          <a:xfrm>
            <a:off x="-1835150" y="250825"/>
            <a:ext cx="66627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内容占位符 5"/>
          <p:cNvPicPr>
            <a:picLocks noGrp="1" noChangeAspect="1" noChangeArrowheads="1"/>
          </p:cNvPicPr>
          <p:nvPr>
            <p:ph idx="4294967295"/>
          </p:nvPr>
        </p:nvPicPr>
        <p:blipFill>
          <a:blip r:embed="rId4"/>
          <a:srcRect/>
          <a:stretch>
            <a:fillRect/>
          </a:stretch>
        </p:blipFill>
        <p:spPr>
          <a:xfrm>
            <a:off x="2330450" y="2159000"/>
            <a:ext cx="1619250" cy="2333625"/>
          </a:xfrm>
        </p:spPr>
      </p:pic>
      <p:pic>
        <p:nvPicPr>
          <p:cNvPr id="5124" name="图片 6"/>
          <p:cNvPicPr>
            <a:picLocks noChangeAspect="1" noChangeArrowheads="1"/>
          </p:cNvPicPr>
          <p:nvPr/>
        </p:nvPicPr>
        <p:blipFill>
          <a:blip r:embed="rId5"/>
          <a:srcRect/>
          <a:stretch>
            <a:fillRect/>
          </a:stretch>
        </p:blipFill>
        <p:spPr bwMode="auto">
          <a:xfrm>
            <a:off x="4552950" y="2157413"/>
            <a:ext cx="1619250"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图片 7"/>
          <p:cNvPicPr>
            <a:picLocks noChangeAspect="1" noChangeArrowheads="1"/>
          </p:cNvPicPr>
          <p:nvPr/>
        </p:nvPicPr>
        <p:blipFill>
          <a:blip r:embed="rId6"/>
          <a:srcRect/>
          <a:stretch>
            <a:fillRect/>
          </a:stretch>
        </p:blipFill>
        <p:spPr bwMode="auto">
          <a:xfrm>
            <a:off x="6797675" y="2157413"/>
            <a:ext cx="1619250"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图片 8"/>
          <p:cNvPicPr>
            <a:picLocks noChangeAspect="1" noChangeArrowheads="1"/>
          </p:cNvPicPr>
          <p:nvPr/>
        </p:nvPicPr>
        <p:blipFill>
          <a:blip r:embed="rId7"/>
          <a:srcRect/>
          <a:stretch>
            <a:fillRect/>
          </a:stretch>
        </p:blipFill>
        <p:spPr bwMode="auto">
          <a:xfrm>
            <a:off x="9048750" y="2157413"/>
            <a:ext cx="1619250"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文本框 2"/>
          <p:cNvSpPr txBox="1">
            <a:spLocks noChangeArrowheads="1"/>
          </p:cNvSpPr>
          <p:nvPr/>
        </p:nvSpPr>
        <p:spPr bwMode="auto">
          <a:xfrm>
            <a:off x="477838" y="323850"/>
            <a:ext cx="3779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点击这里输入标题</a:t>
            </a:r>
          </a:p>
        </p:txBody>
      </p:sp>
      <p:pic>
        <p:nvPicPr>
          <p:cNvPr id="4104" name="图片 15"/>
          <p:cNvPicPr>
            <a:picLocks noChangeAspect="1" noChangeArrowheads="1"/>
          </p:cNvPicPr>
          <p:nvPr/>
        </p:nvPicPr>
        <p:blipFill>
          <a:blip r:embed="rId8"/>
          <a:srcRect/>
          <a:stretch>
            <a:fillRect/>
          </a:stretch>
        </p:blipFill>
        <p:spPr bwMode="auto">
          <a:xfrm>
            <a:off x="20638" y="27463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文本框 16"/>
          <p:cNvSpPr txBox="1">
            <a:spLocks noChangeArrowheads="1"/>
          </p:cNvSpPr>
          <p:nvPr/>
        </p:nvSpPr>
        <p:spPr bwMode="auto">
          <a:xfrm>
            <a:off x="2728913" y="2768600"/>
            <a:ext cx="862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2000">
                <a:solidFill>
                  <a:srgbClr val="06BFEA"/>
                </a:solidFill>
                <a:latin typeface="Arial Black" panose="020B0A04020102020204" pitchFamily="34" charset="0"/>
                <a:ea typeface="微软雅黑" panose="020B0503020204020204" pitchFamily="34" charset="-122"/>
              </a:rPr>
              <a:t>2011</a:t>
            </a:r>
          </a:p>
        </p:txBody>
      </p:sp>
      <p:sp>
        <p:nvSpPr>
          <p:cNvPr id="5130" name="文本框 18"/>
          <p:cNvSpPr txBox="1">
            <a:spLocks noChangeArrowheads="1"/>
          </p:cNvSpPr>
          <p:nvPr/>
        </p:nvSpPr>
        <p:spPr bwMode="auto">
          <a:xfrm>
            <a:off x="4930775" y="2768600"/>
            <a:ext cx="862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2000">
                <a:solidFill>
                  <a:srgbClr val="05AB68"/>
                </a:solidFill>
                <a:latin typeface="Arial Black" panose="020B0A04020102020204" pitchFamily="34" charset="0"/>
                <a:ea typeface="微软雅黑" panose="020B0503020204020204" pitchFamily="34" charset="-122"/>
              </a:rPr>
              <a:t>2012</a:t>
            </a:r>
          </a:p>
        </p:txBody>
      </p:sp>
      <p:sp>
        <p:nvSpPr>
          <p:cNvPr id="5131" name="文本框 19"/>
          <p:cNvSpPr txBox="1">
            <a:spLocks noChangeArrowheads="1"/>
          </p:cNvSpPr>
          <p:nvPr/>
        </p:nvSpPr>
        <p:spPr bwMode="auto">
          <a:xfrm>
            <a:off x="7224713" y="2768600"/>
            <a:ext cx="862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2000">
                <a:solidFill>
                  <a:srgbClr val="C5E0B4"/>
                </a:solidFill>
                <a:latin typeface="Arial Black" panose="020B0A04020102020204" pitchFamily="34" charset="0"/>
                <a:ea typeface="微软雅黑" panose="020B0503020204020204" pitchFamily="34" charset="-122"/>
              </a:rPr>
              <a:t>2013</a:t>
            </a:r>
          </a:p>
        </p:txBody>
      </p:sp>
      <p:sp>
        <p:nvSpPr>
          <p:cNvPr id="5132" name="文本框 20"/>
          <p:cNvSpPr txBox="1">
            <a:spLocks noChangeArrowheads="1"/>
          </p:cNvSpPr>
          <p:nvPr/>
        </p:nvSpPr>
        <p:spPr bwMode="auto">
          <a:xfrm>
            <a:off x="9440863" y="2768600"/>
            <a:ext cx="862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2000">
                <a:solidFill>
                  <a:srgbClr val="FFD966"/>
                </a:solidFill>
                <a:latin typeface="Arial Black" panose="020B0A04020102020204" pitchFamily="34" charset="0"/>
                <a:ea typeface="微软雅黑" panose="020B0503020204020204" pitchFamily="34" charset="-122"/>
              </a:rPr>
              <a:t>2014</a:t>
            </a:r>
          </a:p>
        </p:txBody>
      </p:sp>
      <p:sp>
        <p:nvSpPr>
          <p:cNvPr id="5133" name="文本框 17"/>
          <p:cNvSpPr txBox="1">
            <a:spLocks noChangeArrowheads="1"/>
          </p:cNvSpPr>
          <p:nvPr/>
        </p:nvSpPr>
        <p:spPr bwMode="auto">
          <a:xfrm>
            <a:off x="2247900" y="4605338"/>
            <a:ext cx="1711325" cy="172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1200">
                <a:solidFill>
                  <a:schemeClr val="bg1"/>
                </a:solidFill>
                <a:latin typeface="微软雅黑" panose="020B0503020204020204" pitchFamily="34" charset="-122"/>
                <a:ea typeface="微软雅黑" panose="020B0503020204020204" pitchFamily="34" charset="-122"/>
              </a:rPr>
              <a:t>这里输入说明的文字内容等这里输入说明的文字内容等这里输入说明的文字内容等这里输入说明的文字内容等</a:t>
            </a:r>
          </a:p>
          <a:p>
            <a:pPr>
              <a:lnSpc>
                <a:spcPct val="150000"/>
              </a:lnSpc>
            </a:pPr>
            <a:endParaRPr lang="zh-CN" altLang="en-US" sz="1200">
              <a:solidFill>
                <a:schemeClr val="bg1"/>
              </a:solidFill>
              <a:latin typeface="微软雅黑" panose="020B0503020204020204" pitchFamily="34" charset="-122"/>
              <a:ea typeface="微软雅黑" panose="020B0503020204020204" pitchFamily="34" charset="-122"/>
            </a:endParaRPr>
          </a:p>
        </p:txBody>
      </p:sp>
      <p:sp>
        <p:nvSpPr>
          <p:cNvPr id="5134" name="文本框 22"/>
          <p:cNvSpPr txBox="1">
            <a:spLocks noChangeArrowheads="1"/>
          </p:cNvSpPr>
          <p:nvPr/>
        </p:nvSpPr>
        <p:spPr bwMode="auto">
          <a:xfrm>
            <a:off x="4475163" y="4605338"/>
            <a:ext cx="1711325" cy="172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1200">
                <a:solidFill>
                  <a:schemeClr val="bg1"/>
                </a:solidFill>
                <a:latin typeface="微软雅黑" panose="020B0503020204020204" pitchFamily="34" charset="-122"/>
                <a:ea typeface="微软雅黑" panose="020B0503020204020204" pitchFamily="34" charset="-122"/>
              </a:rPr>
              <a:t>这里输入说明的文字内容等这里输入说明的文字内容等这里输入说明的文字内容等这里输入说明的文字内容等</a:t>
            </a:r>
          </a:p>
          <a:p>
            <a:pPr>
              <a:lnSpc>
                <a:spcPct val="150000"/>
              </a:lnSpc>
            </a:pPr>
            <a:endParaRPr lang="zh-CN" altLang="en-US" sz="1200">
              <a:solidFill>
                <a:schemeClr val="bg1"/>
              </a:solidFill>
              <a:latin typeface="微软雅黑" panose="020B0503020204020204" pitchFamily="34" charset="-122"/>
              <a:ea typeface="微软雅黑" panose="020B0503020204020204" pitchFamily="34" charset="-122"/>
            </a:endParaRPr>
          </a:p>
        </p:txBody>
      </p:sp>
      <p:sp>
        <p:nvSpPr>
          <p:cNvPr id="5135" name="文本框 23"/>
          <p:cNvSpPr txBox="1">
            <a:spLocks noChangeArrowheads="1"/>
          </p:cNvSpPr>
          <p:nvPr/>
        </p:nvSpPr>
        <p:spPr bwMode="auto">
          <a:xfrm>
            <a:off x="6769100" y="4605338"/>
            <a:ext cx="1711325" cy="172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1200">
                <a:solidFill>
                  <a:schemeClr val="bg1"/>
                </a:solidFill>
                <a:latin typeface="微软雅黑" panose="020B0503020204020204" pitchFamily="34" charset="-122"/>
                <a:ea typeface="微软雅黑" panose="020B0503020204020204" pitchFamily="34" charset="-122"/>
              </a:rPr>
              <a:t>这里输入说明的文字内容等这里输入说明的文字内容等这里输入说明的文字内容等这里输入说明的文字内容等</a:t>
            </a:r>
          </a:p>
          <a:p>
            <a:pPr>
              <a:lnSpc>
                <a:spcPct val="150000"/>
              </a:lnSpc>
            </a:pPr>
            <a:endParaRPr lang="zh-CN" altLang="en-US" sz="1200">
              <a:solidFill>
                <a:schemeClr val="bg1"/>
              </a:solidFill>
              <a:latin typeface="微软雅黑" panose="020B0503020204020204" pitchFamily="34" charset="-122"/>
              <a:ea typeface="微软雅黑" panose="020B0503020204020204" pitchFamily="34" charset="-122"/>
            </a:endParaRPr>
          </a:p>
        </p:txBody>
      </p:sp>
      <p:sp>
        <p:nvSpPr>
          <p:cNvPr id="5136" name="文本框 24"/>
          <p:cNvSpPr txBox="1">
            <a:spLocks noChangeArrowheads="1"/>
          </p:cNvSpPr>
          <p:nvPr/>
        </p:nvSpPr>
        <p:spPr bwMode="auto">
          <a:xfrm>
            <a:off x="9042400" y="4605338"/>
            <a:ext cx="1711325" cy="172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1200">
                <a:solidFill>
                  <a:schemeClr val="bg1"/>
                </a:solidFill>
                <a:latin typeface="微软雅黑" panose="020B0503020204020204" pitchFamily="34" charset="-122"/>
                <a:ea typeface="微软雅黑" panose="020B0503020204020204" pitchFamily="34" charset="-122"/>
              </a:rPr>
              <a:t>这里输入说明的文字内容等这里输入说明的文字内容等这里输入说明的文字内容等这里输入说明的文字内容等</a:t>
            </a:r>
          </a:p>
          <a:p>
            <a:pPr>
              <a:lnSpc>
                <a:spcPct val="150000"/>
              </a:lnSpc>
            </a:pPr>
            <a:endParaRPr lang="zh-CN" altLang="en-US" sz="1200">
              <a:solidFill>
                <a:schemeClr val="bg1"/>
              </a:solidFill>
              <a:latin typeface="微软雅黑" panose="020B0503020204020204" pitchFamily="34" charset="-122"/>
              <a:ea typeface="微软雅黑" panose="020B0503020204020204" pitchFamily="34" charset="-122"/>
            </a:endParaRPr>
          </a:p>
        </p:txBody>
      </p:sp>
      <p:sp>
        <p:nvSpPr>
          <p:cNvPr id="5137" name="矩形 25"/>
          <p:cNvSpPr>
            <a:spLocks noChangeArrowheads="1"/>
          </p:cNvSpPr>
          <p:nvPr/>
        </p:nvSpPr>
        <p:spPr bwMode="auto">
          <a:xfrm>
            <a:off x="4016375" y="2919413"/>
            <a:ext cx="431800" cy="46037"/>
          </a:xfrm>
          <a:prstGeom prst="rect">
            <a:avLst/>
          </a:prstGeom>
          <a:solidFill>
            <a:srgbClr val="05AB6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zh-CN" altLang="en-US">
              <a:solidFill>
                <a:srgbClr val="FFFFFF"/>
              </a:solidFill>
            </a:endParaRPr>
          </a:p>
        </p:txBody>
      </p:sp>
      <p:sp>
        <p:nvSpPr>
          <p:cNvPr id="5138" name="矩形 27"/>
          <p:cNvSpPr>
            <a:spLocks noChangeArrowheads="1"/>
          </p:cNvSpPr>
          <p:nvPr/>
        </p:nvSpPr>
        <p:spPr bwMode="auto">
          <a:xfrm>
            <a:off x="6251575" y="2919413"/>
            <a:ext cx="431800" cy="46037"/>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zh-CN" altLang="en-US">
              <a:solidFill>
                <a:srgbClr val="FFFFFF"/>
              </a:solidFill>
            </a:endParaRPr>
          </a:p>
        </p:txBody>
      </p:sp>
      <p:sp>
        <p:nvSpPr>
          <p:cNvPr id="5139" name="矩形 28"/>
          <p:cNvSpPr>
            <a:spLocks noChangeArrowheads="1"/>
          </p:cNvSpPr>
          <p:nvPr/>
        </p:nvSpPr>
        <p:spPr bwMode="auto">
          <a:xfrm>
            <a:off x="8488363" y="2919413"/>
            <a:ext cx="431800" cy="46037"/>
          </a:xfrm>
          <a:prstGeom prst="rect">
            <a:avLst/>
          </a:prstGeom>
          <a:solidFill>
            <a:srgbClr val="FFE6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zh-CN" alt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wheel(1)">
                                      <p:cBhvr>
                                        <p:cTn id="7" dur="2000"/>
                                        <p:tgtEl>
                                          <p:spTgt spid="5123"/>
                                        </p:tgtEl>
                                      </p:cBhvr>
                                    </p:animEffect>
                                  </p:childTnLst>
                                </p:cTn>
                              </p:par>
                              <p:par>
                                <p:cTn id="8" presetID="21" presetClass="entr" presetSubtype="1" fill="hold" nodeType="withEffect">
                                  <p:stCondLst>
                                    <p:cond delay="0"/>
                                  </p:stCondLst>
                                  <p:childTnLst>
                                    <p:set>
                                      <p:cBhvr>
                                        <p:cTn id="9" dur="1" fill="hold">
                                          <p:stCondLst>
                                            <p:cond delay="0"/>
                                          </p:stCondLst>
                                        </p:cTn>
                                        <p:tgtEl>
                                          <p:spTgt spid="5124"/>
                                        </p:tgtEl>
                                        <p:attrNameLst>
                                          <p:attrName>style.visibility</p:attrName>
                                        </p:attrNameLst>
                                      </p:cBhvr>
                                      <p:to>
                                        <p:strVal val="visible"/>
                                      </p:to>
                                    </p:set>
                                    <p:animEffect transition="in" filter="wheel(1)">
                                      <p:cBhvr>
                                        <p:cTn id="10" dur="2000"/>
                                        <p:tgtEl>
                                          <p:spTgt spid="5124"/>
                                        </p:tgtEl>
                                      </p:cBhvr>
                                    </p:animEffect>
                                  </p:childTnLst>
                                </p:cTn>
                              </p:par>
                              <p:par>
                                <p:cTn id="11" presetID="21" presetClass="entr" presetSubtype="1" fill="hold" nodeType="withEffect">
                                  <p:stCondLst>
                                    <p:cond delay="0"/>
                                  </p:stCondLst>
                                  <p:childTnLst>
                                    <p:set>
                                      <p:cBhvr>
                                        <p:cTn id="12" dur="1" fill="hold">
                                          <p:stCondLst>
                                            <p:cond delay="0"/>
                                          </p:stCondLst>
                                        </p:cTn>
                                        <p:tgtEl>
                                          <p:spTgt spid="5125"/>
                                        </p:tgtEl>
                                        <p:attrNameLst>
                                          <p:attrName>style.visibility</p:attrName>
                                        </p:attrNameLst>
                                      </p:cBhvr>
                                      <p:to>
                                        <p:strVal val="visible"/>
                                      </p:to>
                                    </p:set>
                                    <p:animEffect transition="in" filter="wheel(1)">
                                      <p:cBhvr>
                                        <p:cTn id="13" dur="2000"/>
                                        <p:tgtEl>
                                          <p:spTgt spid="5125"/>
                                        </p:tgtEl>
                                      </p:cBhvr>
                                    </p:animEffect>
                                  </p:childTnLst>
                                </p:cTn>
                              </p:par>
                              <p:par>
                                <p:cTn id="14" presetID="21" presetClass="entr" presetSubtype="1" fill="hold" nodeType="withEffect">
                                  <p:stCondLst>
                                    <p:cond delay="0"/>
                                  </p:stCondLst>
                                  <p:childTnLst>
                                    <p:set>
                                      <p:cBhvr>
                                        <p:cTn id="15" dur="1" fill="hold">
                                          <p:stCondLst>
                                            <p:cond delay="0"/>
                                          </p:stCondLst>
                                        </p:cTn>
                                        <p:tgtEl>
                                          <p:spTgt spid="5126"/>
                                        </p:tgtEl>
                                        <p:attrNameLst>
                                          <p:attrName>style.visibility</p:attrName>
                                        </p:attrNameLst>
                                      </p:cBhvr>
                                      <p:to>
                                        <p:strVal val="visible"/>
                                      </p:to>
                                    </p:set>
                                    <p:animEffect transition="in" filter="wheel(1)">
                                      <p:cBhvr>
                                        <p:cTn id="16" dur="2000"/>
                                        <p:tgtEl>
                                          <p:spTgt spid="5126"/>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5129"/>
                                        </p:tgtEl>
                                        <p:attrNameLst>
                                          <p:attrName>style.visibility</p:attrName>
                                        </p:attrNameLst>
                                      </p:cBhvr>
                                      <p:to>
                                        <p:strVal val="visible"/>
                                      </p:to>
                                    </p:set>
                                    <p:animEffect transition="in" filter="wheel(1)">
                                      <p:cBhvr>
                                        <p:cTn id="19" dur="2000"/>
                                        <p:tgtEl>
                                          <p:spTgt spid="5129"/>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5130"/>
                                        </p:tgtEl>
                                        <p:attrNameLst>
                                          <p:attrName>style.visibility</p:attrName>
                                        </p:attrNameLst>
                                      </p:cBhvr>
                                      <p:to>
                                        <p:strVal val="visible"/>
                                      </p:to>
                                    </p:set>
                                    <p:animEffect transition="in" filter="wheel(1)">
                                      <p:cBhvr>
                                        <p:cTn id="22" dur="2000"/>
                                        <p:tgtEl>
                                          <p:spTgt spid="5130"/>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5131"/>
                                        </p:tgtEl>
                                        <p:attrNameLst>
                                          <p:attrName>style.visibility</p:attrName>
                                        </p:attrNameLst>
                                      </p:cBhvr>
                                      <p:to>
                                        <p:strVal val="visible"/>
                                      </p:to>
                                    </p:set>
                                    <p:animEffect transition="in" filter="wheel(1)">
                                      <p:cBhvr>
                                        <p:cTn id="25" dur="2000"/>
                                        <p:tgtEl>
                                          <p:spTgt spid="5131"/>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5132"/>
                                        </p:tgtEl>
                                        <p:attrNameLst>
                                          <p:attrName>style.visibility</p:attrName>
                                        </p:attrNameLst>
                                      </p:cBhvr>
                                      <p:to>
                                        <p:strVal val="visible"/>
                                      </p:to>
                                    </p:set>
                                    <p:animEffect transition="in" filter="wheel(1)">
                                      <p:cBhvr>
                                        <p:cTn id="28" dur="2000"/>
                                        <p:tgtEl>
                                          <p:spTgt spid="5132"/>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5137"/>
                                        </p:tgtEl>
                                        <p:attrNameLst>
                                          <p:attrName>style.visibility</p:attrName>
                                        </p:attrNameLst>
                                      </p:cBhvr>
                                      <p:to>
                                        <p:strVal val="visible"/>
                                      </p:to>
                                    </p:set>
                                    <p:animEffect transition="in" filter="wheel(1)">
                                      <p:cBhvr>
                                        <p:cTn id="31" dur="2000"/>
                                        <p:tgtEl>
                                          <p:spTgt spid="5137"/>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5138"/>
                                        </p:tgtEl>
                                        <p:attrNameLst>
                                          <p:attrName>style.visibility</p:attrName>
                                        </p:attrNameLst>
                                      </p:cBhvr>
                                      <p:to>
                                        <p:strVal val="visible"/>
                                      </p:to>
                                    </p:set>
                                    <p:animEffect transition="in" filter="wheel(1)">
                                      <p:cBhvr>
                                        <p:cTn id="34" dur="2000"/>
                                        <p:tgtEl>
                                          <p:spTgt spid="5138"/>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5139"/>
                                        </p:tgtEl>
                                        <p:attrNameLst>
                                          <p:attrName>style.visibility</p:attrName>
                                        </p:attrNameLst>
                                      </p:cBhvr>
                                      <p:to>
                                        <p:strVal val="visible"/>
                                      </p:to>
                                    </p:set>
                                    <p:animEffect transition="in" filter="wheel(1)">
                                      <p:cBhvr>
                                        <p:cTn id="37" dur="2000"/>
                                        <p:tgtEl>
                                          <p:spTgt spid="5139"/>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5133"/>
                                        </p:tgtEl>
                                        <p:attrNameLst>
                                          <p:attrName>style.visibility</p:attrName>
                                        </p:attrNameLst>
                                      </p:cBhvr>
                                      <p:to>
                                        <p:strVal val="visible"/>
                                      </p:to>
                                    </p:set>
                                    <p:anim calcmode="lin" valueType="num">
                                      <p:cBhvr additive="base">
                                        <p:cTn id="42" dur="500" fill="hold"/>
                                        <p:tgtEl>
                                          <p:spTgt spid="5133"/>
                                        </p:tgtEl>
                                        <p:attrNameLst>
                                          <p:attrName>ppt_x</p:attrName>
                                        </p:attrNameLst>
                                      </p:cBhvr>
                                      <p:tavLst>
                                        <p:tav tm="0">
                                          <p:val>
                                            <p:strVal val="#ppt_x"/>
                                          </p:val>
                                        </p:tav>
                                        <p:tav tm="100000">
                                          <p:val>
                                            <p:strVal val="#ppt_x"/>
                                          </p:val>
                                        </p:tav>
                                      </p:tavLst>
                                    </p:anim>
                                    <p:anim calcmode="lin" valueType="num">
                                      <p:cBhvr additive="base">
                                        <p:cTn id="43" dur="500" fill="hold"/>
                                        <p:tgtEl>
                                          <p:spTgt spid="5133"/>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5134"/>
                                        </p:tgtEl>
                                        <p:attrNameLst>
                                          <p:attrName>style.visibility</p:attrName>
                                        </p:attrNameLst>
                                      </p:cBhvr>
                                      <p:to>
                                        <p:strVal val="visible"/>
                                      </p:to>
                                    </p:set>
                                    <p:anim calcmode="lin" valueType="num">
                                      <p:cBhvr additive="base">
                                        <p:cTn id="46" dur="500" fill="hold"/>
                                        <p:tgtEl>
                                          <p:spTgt spid="5134"/>
                                        </p:tgtEl>
                                        <p:attrNameLst>
                                          <p:attrName>ppt_x</p:attrName>
                                        </p:attrNameLst>
                                      </p:cBhvr>
                                      <p:tavLst>
                                        <p:tav tm="0">
                                          <p:val>
                                            <p:strVal val="#ppt_x"/>
                                          </p:val>
                                        </p:tav>
                                        <p:tav tm="100000">
                                          <p:val>
                                            <p:strVal val="#ppt_x"/>
                                          </p:val>
                                        </p:tav>
                                      </p:tavLst>
                                    </p:anim>
                                    <p:anim calcmode="lin" valueType="num">
                                      <p:cBhvr additive="base">
                                        <p:cTn id="47" dur="500" fill="hold"/>
                                        <p:tgtEl>
                                          <p:spTgt spid="5134"/>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5135"/>
                                        </p:tgtEl>
                                        <p:attrNameLst>
                                          <p:attrName>style.visibility</p:attrName>
                                        </p:attrNameLst>
                                      </p:cBhvr>
                                      <p:to>
                                        <p:strVal val="visible"/>
                                      </p:to>
                                    </p:set>
                                    <p:anim calcmode="lin" valueType="num">
                                      <p:cBhvr additive="base">
                                        <p:cTn id="50" dur="500" fill="hold"/>
                                        <p:tgtEl>
                                          <p:spTgt spid="5135"/>
                                        </p:tgtEl>
                                        <p:attrNameLst>
                                          <p:attrName>ppt_x</p:attrName>
                                        </p:attrNameLst>
                                      </p:cBhvr>
                                      <p:tavLst>
                                        <p:tav tm="0">
                                          <p:val>
                                            <p:strVal val="#ppt_x"/>
                                          </p:val>
                                        </p:tav>
                                        <p:tav tm="100000">
                                          <p:val>
                                            <p:strVal val="#ppt_x"/>
                                          </p:val>
                                        </p:tav>
                                      </p:tavLst>
                                    </p:anim>
                                    <p:anim calcmode="lin" valueType="num">
                                      <p:cBhvr additive="base">
                                        <p:cTn id="51" dur="500" fill="hold"/>
                                        <p:tgtEl>
                                          <p:spTgt spid="5135"/>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5136"/>
                                        </p:tgtEl>
                                        <p:attrNameLst>
                                          <p:attrName>style.visibility</p:attrName>
                                        </p:attrNameLst>
                                      </p:cBhvr>
                                      <p:to>
                                        <p:strVal val="visible"/>
                                      </p:to>
                                    </p:set>
                                    <p:anim calcmode="lin" valueType="num">
                                      <p:cBhvr additive="base">
                                        <p:cTn id="54" dur="500" fill="hold"/>
                                        <p:tgtEl>
                                          <p:spTgt spid="5136"/>
                                        </p:tgtEl>
                                        <p:attrNameLst>
                                          <p:attrName>ppt_x</p:attrName>
                                        </p:attrNameLst>
                                      </p:cBhvr>
                                      <p:tavLst>
                                        <p:tav tm="0">
                                          <p:val>
                                            <p:strVal val="#ppt_x"/>
                                          </p:val>
                                        </p:tav>
                                        <p:tav tm="100000">
                                          <p:val>
                                            <p:strVal val="#ppt_x"/>
                                          </p:val>
                                        </p:tav>
                                      </p:tavLst>
                                    </p:anim>
                                    <p:anim calcmode="lin" valueType="num">
                                      <p:cBhvr additive="base">
                                        <p:cTn id="55" dur="500" fill="hold"/>
                                        <p:tgtEl>
                                          <p:spTgt spid="51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9" grpId="0" autoUpdateAnimBg="0"/>
      <p:bldP spid="5130" grpId="0" autoUpdateAnimBg="0"/>
      <p:bldP spid="5131" grpId="0" autoUpdateAnimBg="0"/>
      <p:bldP spid="5132" grpId="0" autoUpdateAnimBg="0"/>
      <p:bldP spid="5133" grpId="0" autoUpdateAnimBg="0"/>
      <p:bldP spid="5134" grpId="0" autoUpdateAnimBg="0"/>
      <p:bldP spid="5135" grpId="0" autoUpdateAnimBg="0"/>
      <p:bldP spid="5136" grpId="0" autoUpdateAnimBg="0"/>
      <p:bldP spid="5137" grpId="0" animBg="1" autoUpdateAnimBg="0"/>
      <p:bldP spid="5138" grpId="0" animBg="1" autoUpdateAnimBg="0"/>
      <p:bldP spid="5139"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图片 3"/>
          <p:cNvPicPr>
            <a:picLocks noChangeAspect="1" noChangeArrowheads="1"/>
          </p:cNvPicPr>
          <p:nvPr/>
        </p:nvPicPr>
        <p:blipFill>
          <a:blip r:embed="rId3"/>
          <a:srcRect/>
          <a:stretch>
            <a:fillRect/>
          </a:stretch>
        </p:blipFill>
        <p:spPr bwMode="auto">
          <a:xfrm>
            <a:off x="-1835150" y="250825"/>
            <a:ext cx="66627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文本框 4"/>
          <p:cNvSpPr txBox="1">
            <a:spLocks noChangeArrowheads="1"/>
          </p:cNvSpPr>
          <p:nvPr/>
        </p:nvSpPr>
        <p:spPr bwMode="auto">
          <a:xfrm>
            <a:off x="477838" y="323850"/>
            <a:ext cx="3779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点击这里输入标题</a:t>
            </a:r>
          </a:p>
        </p:txBody>
      </p:sp>
      <p:pic>
        <p:nvPicPr>
          <p:cNvPr id="5124" name="图片 5"/>
          <p:cNvPicPr>
            <a:picLocks noChangeAspect="1" noChangeArrowheads="1"/>
          </p:cNvPicPr>
          <p:nvPr/>
        </p:nvPicPr>
        <p:blipFill>
          <a:blip r:embed="rId4"/>
          <a:srcRect/>
          <a:stretch>
            <a:fillRect/>
          </a:stretch>
        </p:blipFill>
        <p:spPr bwMode="auto">
          <a:xfrm>
            <a:off x="20638" y="27463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图片 6"/>
          <p:cNvPicPr>
            <a:picLocks noChangeAspect="1" noChangeArrowheads="1"/>
          </p:cNvPicPr>
          <p:nvPr/>
        </p:nvPicPr>
        <p:blipFill>
          <a:blip r:embed="rId5"/>
          <a:srcRect/>
          <a:stretch>
            <a:fillRect/>
          </a:stretch>
        </p:blipFill>
        <p:spPr bwMode="auto">
          <a:xfrm>
            <a:off x="2157413" y="2214563"/>
            <a:ext cx="787717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图片 7"/>
          <p:cNvPicPr>
            <a:picLocks noChangeAspect="1" noChangeArrowheads="1"/>
          </p:cNvPicPr>
          <p:nvPr/>
        </p:nvPicPr>
        <p:blipFill>
          <a:blip r:embed="rId6"/>
          <a:srcRect/>
          <a:stretch>
            <a:fillRect/>
          </a:stretch>
        </p:blipFill>
        <p:spPr bwMode="auto">
          <a:xfrm>
            <a:off x="3082925" y="2214563"/>
            <a:ext cx="4572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图片 8"/>
          <p:cNvPicPr>
            <a:picLocks noChangeAspect="1" noChangeArrowheads="1"/>
          </p:cNvPicPr>
          <p:nvPr/>
        </p:nvPicPr>
        <p:blipFill>
          <a:blip r:embed="rId6"/>
          <a:srcRect/>
          <a:stretch>
            <a:fillRect/>
          </a:stretch>
        </p:blipFill>
        <p:spPr bwMode="auto">
          <a:xfrm>
            <a:off x="8461375" y="2214563"/>
            <a:ext cx="4572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图片 9"/>
          <p:cNvPicPr>
            <a:picLocks noChangeAspect="1" noChangeArrowheads="1"/>
          </p:cNvPicPr>
          <p:nvPr/>
        </p:nvPicPr>
        <p:blipFill>
          <a:blip r:embed="rId7"/>
          <a:srcRect/>
          <a:stretch>
            <a:fillRect/>
          </a:stretch>
        </p:blipFill>
        <p:spPr bwMode="auto">
          <a:xfrm>
            <a:off x="5694363" y="4095750"/>
            <a:ext cx="4572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3" name="文本框 11"/>
          <p:cNvSpPr txBox="1">
            <a:spLocks noChangeArrowheads="1"/>
          </p:cNvSpPr>
          <p:nvPr/>
        </p:nvSpPr>
        <p:spPr bwMode="auto">
          <a:xfrm>
            <a:off x="1989138" y="1404938"/>
            <a:ext cx="2894012"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200">
                <a:solidFill>
                  <a:srgbClr val="DAE3F3"/>
                </a:solidFill>
                <a:latin typeface="微软雅黑" panose="020B0503020204020204" pitchFamily="34" charset="-122"/>
                <a:ea typeface="微软雅黑" panose="020B0503020204020204" pitchFamily="34" charset="-122"/>
              </a:rPr>
              <a:t>这里输入文字这里输入文字这里输入文字这里输入文字这里输入文字这里输入文字这里输入文字这里输入文字这里输</a:t>
            </a:r>
          </a:p>
        </p:txBody>
      </p:sp>
      <p:sp>
        <p:nvSpPr>
          <p:cNvPr id="6154" name="文本框 12"/>
          <p:cNvSpPr txBox="1">
            <a:spLocks noChangeArrowheads="1"/>
          </p:cNvSpPr>
          <p:nvPr/>
        </p:nvSpPr>
        <p:spPr bwMode="auto">
          <a:xfrm>
            <a:off x="4476750" y="4838700"/>
            <a:ext cx="289242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200">
                <a:solidFill>
                  <a:srgbClr val="DAE3F3"/>
                </a:solidFill>
                <a:latin typeface="微软雅黑" panose="020B0503020204020204" pitchFamily="34" charset="-122"/>
                <a:ea typeface="微软雅黑" panose="020B0503020204020204" pitchFamily="34" charset="-122"/>
              </a:rPr>
              <a:t>这里输入文字这里输入文字这里输入文字这里输入文字这里输入文字这里输入文字这里输入文字这里输入文字这里输</a:t>
            </a:r>
          </a:p>
        </p:txBody>
      </p:sp>
      <p:sp>
        <p:nvSpPr>
          <p:cNvPr id="6155" name="文本框 13"/>
          <p:cNvSpPr txBox="1">
            <a:spLocks noChangeArrowheads="1"/>
          </p:cNvSpPr>
          <p:nvPr/>
        </p:nvSpPr>
        <p:spPr bwMode="auto">
          <a:xfrm>
            <a:off x="7369175" y="1428750"/>
            <a:ext cx="28940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200">
                <a:solidFill>
                  <a:srgbClr val="DAE3F3"/>
                </a:solidFill>
                <a:latin typeface="微软雅黑" panose="020B0503020204020204" pitchFamily="34" charset="-122"/>
                <a:ea typeface="微软雅黑" panose="020B0503020204020204" pitchFamily="34" charset="-122"/>
              </a:rPr>
              <a:t>这里输入文字这里输入文字这里输入文字这里输入文字这里输入文字这里输入文字这里输入文字这里输入文字这里输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9"/>
                                        </p:tgtEl>
                                        <p:attrNameLst>
                                          <p:attrName>style.visibility</p:attrName>
                                        </p:attrNameLst>
                                      </p:cBhvr>
                                      <p:to>
                                        <p:strVal val="visible"/>
                                      </p:to>
                                    </p:set>
                                    <p:anim calcmode="lin" valueType="num">
                                      <p:cBhvr additive="base">
                                        <p:cTn id="7" dur="500" fill="hold"/>
                                        <p:tgtEl>
                                          <p:spTgt spid="6149"/>
                                        </p:tgtEl>
                                        <p:attrNameLst>
                                          <p:attrName>ppt_x</p:attrName>
                                        </p:attrNameLst>
                                      </p:cBhvr>
                                      <p:tavLst>
                                        <p:tav tm="0">
                                          <p:val>
                                            <p:strVal val="#ppt_x"/>
                                          </p:val>
                                        </p:tav>
                                        <p:tav tm="100000">
                                          <p:val>
                                            <p:strVal val="#ppt_x"/>
                                          </p:val>
                                        </p:tav>
                                      </p:tavLst>
                                    </p:anim>
                                    <p:anim calcmode="lin" valueType="num">
                                      <p:cBhvr additive="base">
                                        <p:cTn id="8" dur="500" fill="hold"/>
                                        <p:tgtEl>
                                          <p:spTgt spid="614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6150"/>
                                        </p:tgtEl>
                                        <p:attrNameLst>
                                          <p:attrName>style.visibility</p:attrName>
                                        </p:attrNameLst>
                                      </p:cBhvr>
                                      <p:to>
                                        <p:strVal val="visible"/>
                                      </p:to>
                                    </p:set>
                                    <p:animEffect transition="in" filter="fade">
                                      <p:cBhvr>
                                        <p:cTn id="13" dur="500"/>
                                        <p:tgtEl>
                                          <p:spTgt spid="615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153"/>
                                        </p:tgtEl>
                                        <p:attrNameLst>
                                          <p:attrName>style.visibility</p:attrName>
                                        </p:attrNameLst>
                                      </p:cBhvr>
                                      <p:to>
                                        <p:strVal val="visible"/>
                                      </p:to>
                                    </p:set>
                                    <p:animEffect transition="in" filter="fade">
                                      <p:cBhvr>
                                        <p:cTn id="16" dur="500"/>
                                        <p:tgtEl>
                                          <p:spTgt spid="615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6152"/>
                                        </p:tgtEl>
                                        <p:attrNameLst>
                                          <p:attrName>style.visibility</p:attrName>
                                        </p:attrNameLst>
                                      </p:cBhvr>
                                      <p:to>
                                        <p:strVal val="visible"/>
                                      </p:to>
                                    </p:set>
                                    <p:animEffect transition="in" filter="fade">
                                      <p:cBhvr>
                                        <p:cTn id="21" dur="500"/>
                                        <p:tgtEl>
                                          <p:spTgt spid="615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154"/>
                                        </p:tgtEl>
                                        <p:attrNameLst>
                                          <p:attrName>style.visibility</p:attrName>
                                        </p:attrNameLst>
                                      </p:cBhvr>
                                      <p:to>
                                        <p:strVal val="visible"/>
                                      </p:to>
                                    </p:set>
                                    <p:animEffect transition="in" filter="fade">
                                      <p:cBhvr>
                                        <p:cTn id="24" dur="500"/>
                                        <p:tgtEl>
                                          <p:spTgt spid="615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6151"/>
                                        </p:tgtEl>
                                        <p:attrNameLst>
                                          <p:attrName>style.visibility</p:attrName>
                                        </p:attrNameLst>
                                      </p:cBhvr>
                                      <p:to>
                                        <p:strVal val="visible"/>
                                      </p:to>
                                    </p:set>
                                    <p:animEffect transition="in" filter="fade">
                                      <p:cBhvr>
                                        <p:cTn id="29" dur="500"/>
                                        <p:tgtEl>
                                          <p:spTgt spid="615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155"/>
                                        </p:tgtEl>
                                        <p:attrNameLst>
                                          <p:attrName>style.visibility</p:attrName>
                                        </p:attrNameLst>
                                      </p:cBhvr>
                                      <p:to>
                                        <p:strVal val="visible"/>
                                      </p:to>
                                    </p:set>
                                    <p:animEffect transition="in" filter="fade">
                                      <p:cBhvr>
                                        <p:cTn id="32" dur="500"/>
                                        <p:tgtEl>
                                          <p:spTgt spid="6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3" grpId="0" autoUpdateAnimBg="0"/>
      <p:bldP spid="6154" grpId="0" autoUpdateAnimBg="0"/>
      <p:bldP spid="615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图片 6"/>
          <p:cNvPicPr>
            <a:picLocks noChangeAspect="1" noChangeArrowheads="1"/>
          </p:cNvPicPr>
          <p:nvPr/>
        </p:nvPicPr>
        <p:blipFill>
          <a:blip r:embed="rId3"/>
          <a:srcRect/>
          <a:stretch>
            <a:fillRect/>
          </a:stretch>
        </p:blipFill>
        <p:spPr bwMode="auto">
          <a:xfrm>
            <a:off x="3505200" y="1487488"/>
            <a:ext cx="4667250" cy="466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图片 3"/>
          <p:cNvPicPr>
            <a:picLocks noChangeAspect="1" noChangeArrowheads="1"/>
          </p:cNvPicPr>
          <p:nvPr/>
        </p:nvPicPr>
        <p:blipFill>
          <a:blip r:embed="rId4"/>
          <a:srcRect/>
          <a:stretch>
            <a:fillRect/>
          </a:stretch>
        </p:blipFill>
        <p:spPr bwMode="auto">
          <a:xfrm>
            <a:off x="-1835150" y="250825"/>
            <a:ext cx="66627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文本框 4"/>
          <p:cNvSpPr txBox="1">
            <a:spLocks noChangeArrowheads="1"/>
          </p:cNvSpPr>
          <p:nvPr/>
        </p:nvSpPr>
        <p:spPr bwMode="auto">
          <a:xfrm>
            <a:off x="477838" y="323850"/>
            <a:ext cx="3779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点击这里输入标题</a:t>
            </a:r>
          </a:p>
        </p:txBody>
      </p:sp>
      <p:pic>
        <p:nvPicPr>
          <p:cNvPr id="6149" name="图片 5"/>
          <p:cNvPicPr>
            <a:picLocks noChangeAspect="1" noChangeArrowheads="1"/>
          </p:cNvPicPr>
          <p:nvPr/>
        </p:nvPicPr>
        <p:blipFill>
          <a:blip r:embed="rId5"/>
          <a:srcRect/>
          <a:stretch>
            <a:fillRect/>
          </a:stretch>
        </p:blipFill>
        <p:spPr bwMode="auto">
          <a:xfrm>
            <a:off x="20638" y="27463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矩形 7"/>
          <p:cNvSpPr>
            <a:spLocks noChangeArrowheads="1"/>
          </p:cNvSpPr>
          <p:nvPr/>
        </p:nvSpPr>
        <p:spPr bwMode="auto">
          <a:xfrm>
            <a:off x="1382713" y="1533525"/>
            <a:ext cx="2519362" cy="34925"/>
          </a:xfrm>
          <a:prstGeom prst="rect">
            <a:avLst/>
          </a:prstGeom>
          <a:solidFill>
            <a:srgbClr val="2AA8A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170" tIns="46990" rIns="90170" bIns="4699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zh-CN" altLang="en-US">
              <a:solidFill>
                <a:srgbClr val="FFFFFF"/>
              </a:solidFill>
            </a:endParaRPr>
          </a:p>
        </p:txBody>
      </p:sp>
      <p:sp>
        <p:nvSpPr>
          <p:cNvPr id="7175" name="矩形 8"/>
          <p:cNvSpPr>
            <a:spLocks noChangeArrowheads="1"/>
          </p:cNvSpPr>
          <p:nvPr/>
        </p:nvSpPr>
        <p:spPr bwMode="auto">
          <a:xfrm>
            <a:off x="7935913" y="1487488"/>
            <a:ext cx="2519362" cy="36512"/>
          </a:xfrm>
          <a:prstGeom prst="rect">
            <a:avLst/>
          </a:prstGeom>
          <a:solidFill>
            <a:srgbClr val="E3725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170" tIns="46990" rIns="90170" bIns="4699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zh-CN" altLang="en-US">
              <a:solidFill>
                <a:srgbClr val="FFFFFF"/>
              </a:solidFill>
            </a:endParaRPr>
          </a:p>
        </p:txBody>
      </p:sp>
      <p:sp>
        <p:nvSpPr>
          <p:cNvPr id="7176" name="矩形 9"/>
          <p:cNvSpPr>
            <a:spLocks noChangeArrowheads="1"/>
          </p:cNvSpPr>
          <p:nvPr/>
        </p:nvSpPr>
        <p:spPr bwMode="auto">
          <a:xfrm>
            <a:off x="8270875" y="4111625"/>
            <a:ext cx="2519363" cy="34925"/>
          </a:xfrm>
          <a:prstGeom prst="rect">
            <a:avLst/>
          </a:prstGeom>
          <a:solidFill>
            <a:srgbClr val="3A92D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170" tIns="46990" rIns="90170" bIns="4699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zh-CN" altLang="en-US">
              <a:solidFill>
                <a:srgbClr val="FFFFFF"/>
              </a:solidFill>
            </a:endParaRPr>
          </a:p>
        </p:txBody>
      </p:sp>
      <p:sp>
        <p:nvSpPr>
          <p:cNvPr id="7177" name="矩形 10"/>
          <p:cNvSpPr>
            <a:spLocks noChangeArrowheads="1"/>
          </p:cNvSpPr>
          <p:nvPr/>
        </p:nvSpPr>
        <p:spPr bwMode="auto">
          <a:xfrm>
            <a:off x="808038" y="4062413"/>
            <a:ext cx="2519362" cy="34925"/>
          </a:xfrm>
          <a:prstGeom prst="rect">
            <a:avLst/>
          </a:prstGeom>
          <a:solidFill>
            <a:srgbClr val="DABD3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170" tIns="46990" rIns="90170" bIns="4699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endParaRPr lang="zh-CN" altLang="en-US">
              <a:solidFill>
                <a:srgbClr val="FFFFFF"/>
              </a:solidFill>
            </a:endParaRPr>
          </a:p>
        </p:txBody>
      </p:sp>
      <p:sp>
        <p:nvSpPr>
          <p:cNvPr id="7178" name="文本框 13"/>
          <p:cNvSpPr txBox="1">
            <a:spLocks noChangeArrowheads="1"/>
          </p:cNvSpPr>
          <p:nvPr/>
        </p:nvSpPr>
        <p:spPr bwMode="auto">
          <a:xfrm>
            <a:off x="1392238" y="1677988"/>
            <a:ext cx="2490787"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200">
                <a:solidFill>
                  <a:schemeClr val="bg1"/>
                </a:solidFill>
                <a:latin typeface="微软雅黑" panose="020B0503020204020204" pitchFamily="34" charset="-122"/>
                <a:ea typeface="微软雅黑" panose="020B0503020204020204" pitchFamily="34" charset="-122"/>
              </a:rPr>
              <a:t>这里输入说明的文字内容等这里输入说明的文字内容等这里输入说明的文字内容等这里输入说明的文字内容等</a:t>
            </a:r>
          </a:p>
          <a:p>
            <a:pPr>
              <a:lnSpc>
                <a:spcPts val="1800"/>
              </a:lnSpc>
            </a:pPr>
            <a:endParaRPr lang="zh-CN" altLang="en-US" sz="1200">
              <a:latin typeface="微软雅黑" panose="020B0503020204020204" pitchFamily="34" charset="-122"/>
              <a:ea typeface="微软雅黑" panose="020B0503020204020204" pitchFamily="34" charset="-122"/>
            </a:endParaRPr>
          </a:p>
        </p:txBody>
      </p:sp>
      <p:sp>
        <p:nvSpPr>
          <p:cNvPr id="7179" name="文本框 14"/>
          <p:cNvSpPr txBox="1">
            <a:spLocks noChangeArrowheads="1"/>
          </p:cNvSpPr>
          <p:nvPr/>
        </p:nvSpPr>
        <p:spPr bwMode="auto">
          <a:xfrm>
            <a:off x="825500" y="4210050"/>
            <a:ext cx="2490788"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200">
                <a:solidFill>
                  <a:schemeClr val="bg1"/>
                </a:solidFill>
                <a:latin typeface="微软雅黑" panose="020B0503020204020204" pitchFamily="34" charset="-122"/>
                <a:ea typeface="微软雅黑" panose="020B0503020204020204" pitchFamily="34" charset="-122"/>
              </a:rPr>
              <a:t>这里输入说明的文字内容等这里输入说明的文字内容等这里输入说明的文字内容等这里输入说明的文字内容等</a:t>
            </a:r>
          </a:p>
          <a:p>
            <a:pPr>
              <a:lnSpc>
                <a:spcPts val="1800"/>
              </a:lnSpc>
            </a:pPr>
            <a:endParaRPr lang="zh-CN" altLang="en-US" sz="1200">
              <a:latin typeface="微软雅黑" panose="020B0503020204020204" pitchFamily="34" charset="-122"/>
              <a:ea typeface="微软雅黑" panose="020B0503020204020204" pitchFamily="34" charset="-122"/>
            </a:endParaRPr>
          </a:p>
        </p:txBody>
      </p:sp>
      <p:sp>
        <p:nvSpPr>
          <p:cNvPr id="7180" name="文本框 15"/>
          <p:cNvSpPr txBox="1">
            <a:spLocks noChangeArrowheads="1"/>
          </p:cNvSpPr>
          <p:nvPr/>
        </p:nvSpPr>
        <p:spPr bwMode="auto">
          <a:xfrm>
            <a:off x="7966075" y="1677988"/>
            <a:ext cx="2492375"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200">
                <a:solidFill>
                  <a:schemeClr val="bg1"/>
                </a:solidFill>
                <a:latin typeface="微软雅黑" panose="020B0503020204020204" pitchFamily="34" charset="-122"/>
                <a:ea typeface="微软雅黑" panose="020B0503020204020204" pitchFamily="34" charset="-122"/>
              </a:rPr>
              <a:t>这里输入说明的文字内容等这里输入说明的文字内容等这里输入说明的文字内容等这里输入说明的文字内容等</a:t>
            </a:r>
          </a:p>
          <a:p>
            <a:pPr>
              <a:lnSpc>
                <a:spcPts val="1800"/>
              </a:lnSpc>
            </a:pPr>
            <a:endParaRPr lang="zh-CN" altLang="en-US" sz="1200">
              <a:latin typeface="微软雅黑" panose="020B0503020204020204" pitchFamily="34" charset="-122"/>
              <a:ea typeface="微软雅黑" panose="020B0503020204020204" pitchFamily="34" charset="-122"/>
            </a:endParaRPr>
          </a:p>
        </p:txBody>
      </p:sp>
      <p:sp>
        <p:nvSpPr>
          <p:cNvPr id="7181" name="文本框 16"/>
          <p:cNvSpPr txBox="1">
            <a:spLocks noChangeArrowheads="1"/>
          </p:cNvSpPr>
          <p:nvPr/>
        </p:nvSpPr>
        <p:spPr bwMode="auto">
          <a:xfrm>
            <a:off x="8278813" y="4305300"/>
            <a:ext cx="2492375" cy="124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200">
                <a:solidFill>
                  <a:schemeClr val="bg1"/>
                </a:solidFill>
                <a:latin typeface="微软雅黑" panose="020B0503020204020204" pitchFamily="34" charset="-122"/>
                <a:ea typeface="微软雅黑" panose="020B0503020204020204" pitchFamily="34" charset="-122"/>
              </a:rPr>
              <a:t>这里输入说明的文字内容等这里输入说明的文字内容等这里输入说明的文字内容等这里输入说明的文字内容等</a:t>
            </a:r>
          </a:p>
          <a:p>
            <a:pPr>
              <a:lnSpc>
                <a:spcPts val="1800"/>
              </a:lnSpc>
            </a:pPr>
            <a:endParaRPr lang="zh-CN" altLang="en-US" sz="1200">
              <a:latin typeface="微软雅黑" panose="020B0503020204020204" pitchFamily="34" charset="-122"/>
              <a:ea typeface="微软雅黑" panose="020B0503020204020204" pitchFamily="34" charset="-122"/>
            </a:endParaRPr>
          </a:p>
        </p:txBody>
      </p:sp>
      <p:sp>
        <p:nvSpPr>
          <p:cNvPr id="7182" name="文本框 18"/>
          <p:cNvSpPr txBox="1">
            <a:spLocks noChangeArrowheads="1"/>
          </p:cNvSpPr>
          <p:nvPr/>
        </p:nvSpPr>
        <p:spPr bwMode="auto">
          <a:xfrm>
            <a:off x="4297363" y="2566988"/>
            <a:ext cx="644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solidFill>
                  <a:schemeClr val="bg1"/>
                </a:solidFill>
                <a:latin typeface="微软雅黑" panose="020B0503020204020204" pitchFamily="34" charset="-122"/>
                <a:ea typeface="微软雅黑" panose="020B0503020204020204" pitchFamily="34" charset="-122"/>
              </a:rPr>
              <a:t>文字</a:t>
            </a:r>
          </a:p>
        </p:txBody>
      </p:sp>
      <p:sp>
        <p:nvSpPr>
          <p:cNvPr id="7183" name="文本框 19"/>
          <p:cNvSpPr txBox="1">
            <a:spLocks noChangeArrowheads="1"/>
          </p:cNvSpPr>
          <p:nvPr/>
        </p:nvSpPr>
        <p:spPr bwMode="auto">
          <a:xfrm>
            <a:off x="6750050" y="2566988"/>
            <a:ext cx="642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solidFill>
                  <a:schemeClr val="bg1"/>
                </a:solidFill>
                <a:latin typeface="微软雅黑" panose="020B0503020204020204" pitchFamily="34" charset="-122"/>
                <a:ea typeface="微软雅黑" panose="020B0503020204020204" pitchFamily="34" charset="-122"/>
              </a:rPr>
              <a:t>文字</a:t>
            </a:r>
          </a:p>
        </p:txBody>
      </p:sp>
      <p:sp>
        <p:nvSpPr>
          <p:cNvPr id="7184" name="文本框 20"/>
          <p:cNvSpPr txBox="1">
            <a:spLocks noChangeArrowheads="1"/>
          </p:cNvSpPr>
          <p:nvPr/>
        </p:nvSpPr>
        <p:spPr bwMode="auto">
          <a:xfrm>
            <a:off x="6750050" y="4630738"/>
            <a:ext cx="64293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solidFill>
                  <a:schemeClr val="bg1"/>
                </a:solidFill>
                <a:latin typeface="微软雅黑" panose="020B0503020204020204" pitchFamily="34" charset="-122"/>
                <a:ea typeface="微软雅黑" panose="020B0503020204020204" pitchFamily="34" charset="-122"/>
              </a:rPr>
              <a:t>文字</a:t>
            </a:r>
          </a:p>
        </p:txBody>
      </p:sp>
      <p:sp>
        <p:nvSpPr>
          <p:cNvPr id="7185" name="文本框 21"/>
          <p:cNvSpPr txBox="1">
            <a:spLocks noChangeArrowheads="1"/>
          </p:cNvSpPr>
          <p:nvPr/>
        </p:nvSpPr>
        <p:spPr bwMode="auto">
          <a:xfrm>
            <a:off x="4264025" y="4630738"/>
            <a:ext cx="64293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solidFill>
                  <a:schemeClr val="bg1"/>
                </a:solidFill>
                <a:latin typeface="微软雅黑" panose="020B0503020204020204" pitchFamily="34" charset="-122"/>
                <a:ea typeface="微软雅黑" panose="020B0503020204020204" pitchFamily="34" charset="-122"/>
              </a:rPr>
              <a:t>文字</a:t>
            </a:r>
          </a:p>
        </p:txBody>
      </p:sp>
      <p:sp>
        <p:nvSpPr>
          <p:cNvPr id="7186" name="文本框 22"/>
          <p:cNvSpPr txBox="1">
            <a:spLocks noChangeArrowheads="1"/>
          </p:cNvSpPr>
          <p:nvPr/>
        </p:nvSpPr>
        <p:spPr bwMode="auto">
          <a:xfrm>
            <a:off x="5024438" y="3636963"/>
            <a:ext cx="16303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solidFill>
                  <a:schemeClr val="bg1"/>
                </a:solidFill>
                <a:latin typeface="微软雅黑" panose="020B0503020204020204" pitchFamily="34" charset="-122"/>
                <a:ea typeface="微软雅黑" panose="020B0503020204020204" pitchFamily="34" charset="-122"/>
              </a:rPr>
              <a:t>文字说明内容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182"/>
                                        </p:tgtEl>
                                        <p:attrNameLst>
                                          <p:attrName>style.visibility</p:attrName>
                                        </p:attrNameLst>
                                      </p:cBhvr>
                                      <p:to>
                                        <p:strVal val="visible"/>
                                      </p:to>
                                    </p:set>
                                    <p:animEffect transition="in" filter="wheel(1)">
                                      <p:cBhvr>
                                        <p:cTn id="12" dur="2000"/>
                                        <p:tgtEl>
                                          <p:spTgt spid="7182"/>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7183"/>
                                        </p:tgtEl>
                                        <p:attrNameLst>
                                          <p:attrName>style.visibility</p:attrName>
                                        </p:attrNameLst>
                                      </p:cBhvr>
                                      <p:to>
                                        <p:strVal val="visible"/>
                                      </p:to>
                                    </p:set>
                                    <p:animEffect transition="in" filter="wheel(1)">
                                      <p:cBhvr>
                                        <p:cTn id="15" dur="2000"/>
                                        <p:tgtEl>
                                          <p:spTgt spid="7183"/>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7184"/>
                                        </p:tgtEl>
                                        <p:attrNameLst>
                                          <p:attrName>style.visibility</p:attrName>
                                        </p:attrNameLst>
                                      </p:cBhvr>
                                      <p:to>
                                        <p:strVal val="visible"/>
                                      </p:to>
                                    </p:set>
                                    <p:animEffect transition="in" filter="wheel(1)">
                                      <p:cBhvr>
                                        <p:cTn id="18" dur="2000"/>
                                        <p:tgtEl>
                                          <p:spTgt spid="7184"/>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7185"/>
                                        </p:tgtEl>
                                        <p:attrNameLst>
                                          <p:attrName>style.visibility</p:attrName>
                                        </p:attrNameLst>
                                      </p:cBhvr>
                                      <p:to>
                                        <p:strVal val="visible"/>
                                      </p:to>
                                    </p:set>
                                    <p:animEffect transition="in" filter="wheel(1)">
                                      <p:cBhvr>
                                        <p:cTn id="21" dur="2000"/>
                                        <p:tgtEl>
                                          <p:spTgt spid="7185"/>
                                        </p:tgtEl>
                                      </p:cBhvr>
                                    </p:animEffect>
                                  </p:childTnLst>
                                </p:cTn>
                              </p:par>
                              <p:par>
                                <p:cTn id="22" presetID="21" presetClass="entr" presetSubtype="1" fill="hold" grpId="0" nodeType="withEffect">
                                  <p:stCondLst>
                                    <p:cond delay="0"/>
                                  </p:stCondLst>
                                  <p:childTnLst>
                                    <p:set>
                                      <p:cBhvr>
                                        <p:cTn id="23" dur="1" fill="hold">
                                          <p:stCondLst>
                                            <p:cond delay="0"/>
                                          </p:stCondLst>
                                        </p:cTn>
                                        <p:tgtEl>
                                          <p:spTgt spid="7186"/>
                                        </p:tgtEl>
                                        <p:attrNameLst>
                                          <p:attrName>style.visibility</p:attrName>
                                        </p:attrNameLst>
                                      </p:cBhvr>
                                      <p:to>
                                        <p:strVal val="visible"/>
                                      </p:to>
                                    </p:set>
                                    <p:animEffect transition="in" filter="wheel(1)">
                                      <p:cBhvr>
                                        <p:cTn id="24" dur="2000"/>
                                        <p:tgtEl>
                                          <p:spTgt spid="7186"/>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7174"/>
                                        </p:tgtEl>
                                        <p:attrNameLst>
                                          <p:attrName>style.visibility</p:attrName>
                                        </p:attrNameLst>
                                      </p:cBhvr>
                                      <p:to>
                                        <p:strVal val="visible"/>
                                      </p:to>
                                    </p:set>
                                    <p:animEffect transition="in" filter="fade">
                                      <p:cBhvr>
                                        <p:cTn id="29" dur="1000"/>
                                        <p:tgtEl>
                                          <p:spTgt spid="7174"/>
                                        </p:tgtEl>
                                      </p:cBhvr>
                                    </p:animEffect>
                                    <p:anim calcmode="lin" valueType="num">
                                      <p:cBhvr>
                                        <p:cTn id="30" dur="1000" fill="hold"/>
                                        <p:tgtEl>
                                          <p:spTgt spid="7174"/>
                                        </p:tgtEl>
                                        <p:attrNameLst>
                                          <p:attrName>ppt_x</p:attrName>
                                        </p:attrNameLst>
                                      </p:cBhvr>
                                      <p:tavLst>
                                        <p:tav tm="0">
                                          <p:val>
                                            <p:strVal val="#ppt_x"/>
                                          </p:val>
                                        </p:tav>
                                        <p:tav tm="100000">
                                          <p:val>
                                            <p:strVal val="#ppt_x"/>
                                          </p:val>
                                        </p:tav>
                                      </p:tavLst>
                                    </p:anim>
                                    <p:anim calcmode="lin" valueType="num">
                                      <p:cBhvr>
                                        <p:cTn id="31" dur="1000" fill="hold"/>
                                        <p:tgtEl>
                                          <p:spTgt spid="7174"/>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7178"/>
                                        </p:tgtEl>
                                        <p:attrNameLst>
                                          <p:attrName>style.visibility</p:attrName>
                                        </p:attrNameLst>
                                      </p:cBhvr>
                                      <p:to>
                                        <p:strVal val="visible"/>
                                      </p:to>
                                    </p:set>
                                    <p:animEffect transition="in" filter="fade">
                                      <p:cBhvr>
                                        <p:cTn id="34" dur="1000"/>
                                        <p:tgtEl>
                                          <p:spTgt spid="7178"/>
                                        </p:tgtEl>
                                      </p:cBhvr>
                                    </p:animEffect>
                                    <p:anim calcmode="lin" valueType="num">
                                      <p:cBhvr>
                                        <p:cTn id="35" dur="1000" fill="hold"/>
                                        <p:tgtEl>
                                          <p:spTgt spid="7178"/>
                                        </p:tgtEl>
                                        <p:attrNameLst>
                                          <p:attrName>ppt_x</p:attrName>
                                        </p:attrNameLst>
                                      </p:cBhvr>
                                      <p:tavLst>
                                        <p:tav tm="0">
                                          <p:val>
                                            <p:strVal val="#ppt_x"/>
                                          </p:val>
                                        </p:tav>
                                        <p:tav tm="100000">
                                          <p:val>
                                            <p:strVal val="#ppt_x"/>
                                          </p:val>
                                        </p:tav>
                                      </p:tavLst>
                                    </p:anim>
                                    <p:anim calcmode="lin" valueType="num">
                                      <p:cBhvr>
                                        <p:cTn id="36" dur="1000" fill="hold"/>
                                        <p:tgtEl>
                                          <p:spTgt spid="7178"/>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7180"/>
                                        </p:tgtEl>
                                        <p:attrNameLst>
                                          <p:attrName>style.visibility</p:attrName>
                                        </p:attrNameLst>
                                      </p:cBhvr>
                                      <p:to>
                                        <p:strVal val="visible"/>
                                      </p:to>
                                    </p:set>
                                    <p:animEffect transition="in" filter="fade">
                                      <p:cBhvr>
                                        <p:cTn id="39" dur="1000"/>
                                        <p:tgtEl>
                                          <p:spTgt spid="7180"/>
                                        </p:tgtEl>
                                      </p:cBhvr>
                                    </p:animEffect>
                                    <p:anim calcmode="lin" valueType="num">
                                      <p:cBhvr>
                                        <p:cTn id="40" dur="1000" fill="hold"/>
                                        <p:tgtEl>
                                          <p:spTgt spid="7180"/>
                                        </p:tgtEl>
                                        <p:attrNameLst>
                                          <p:attrName>ppt_x</p:attrName>
                                        </p:attrNameLst>
                                      </p:cBhvr>
                                      <p:tavLst>
                                        <p:tav tm="0">
                                          <p:val>
                                            <p:strVal val="#ppt_x"/>
                                          </p:val>
                                        </p:tav>
                                        <p:tav tm="100000">
                                          <p:val>
                                            <p:strVal val="#ppt_x"/>
                                          </p:val>
                                        </p:tav>
                                      </p:tavLst>
                                    </p:anim>
                                    <p:anim calcmode="lin" valueType="num">
                                      <p:cBhvr>
                                        <p:cTn id="41" dur="1000" fill="hold"/>
                                        <p:tgtEl>
                                          <p:spTgt spid="7180"/>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7175"/>
                                        </p:tgtEl>
                                        <p:attrNameLst>
                                          <p:attrName>style.visibility</p:attrName>
                                        </p:attrNameLst>
                                      </p:cBhvr>
                                      <p:to>
                                        <p:strVal val="visible"/>
                                      </p:to>
                                    </p:set>
                                    <p:animEffect transition="in" filter="fade">
                                      <p:cBhvr>
                                        <p:cTn id="44" dur="1000"/>
                                        <p:tgtEl>
                                          <p:spTgt spid="7175"/>
                                        </p:tgtEl>
                                      </p:cBhvr>
                                    </p:animEffect>
                                    <p:anim calcmode="lin" valueType="num">
                                      <p:cBhvr>
                                        <p:cTn id="45" dur="1000" fill="hold"/>
                                        <p:tgtEl>
                                          <p:spTgt spid="7175"/>
                                        </p:tgtEl>
                                        <p:attrNameLst>
                                          <p:attrName>ppt_x</p:attrName>
                                        </p:attrNameLst>
                                      </p:cBhvr>
                                      <p:tavLst>
                                        <p:tav tm="0">
                                          <p:val>
                                            <p:strVal val="#ppt_x"/>
                                          </p:val>
                                        </p:tav>
                                        <p:tav tm="100000">
                                          <p:val>
                                            <p:strVal val="#ppt_x"/>
                                          </p:val>
                                        </p:tav>
                                      </p:tavLst>
                                    </p:anim>
                                    <p:anim calcmode="lin" valueType="num">
                                      <p:cBhvr>
                                        <p:cTn id="46" dur="1000" fill="hold"/>
                                        <p:tgtEl>
                                          <p:spTgt spid="7175"/>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7176"/>
                                        </p:tgtEl>
                                        <p:attrNameLst>
                                          <p:attrName>style.visibility</p:attrName>
                                        </p:attrNameLst>
                                      </p:cBhvr>
                                      <p:to>
                                        <p:strVal val="visible"/>
                                      </p:to>
                                    </p:set>
                                    <p:animEffect transition="in" filter="fade">
                                      <p:cBhvr>
                                        <p:cTn id="49" dur="1000"/>
                                        <p:tgtEl>
                                          <p:spTgt spid="7176"/>
                                        </p:tgtEl>
                                      </p:cBhvr>
                                    </p:animEffect>
                                    <p:anim calcmode="lin" valueType="num">
                                      <p:cBhvr>
                                        <p:cTn id="50" dur="1000" fill="hold"/>
                                        <p:tgtEl>
                                          <p:spTgt spid="7176"/>
                                        </p:tgtEl>
                                        <p:attrNameLst>
                                          <p:attrName>ppt_x</p:attrName>
                                        </p:attrNameLst>
                                      </p:cBhvr>
                                      <p:tavLst>
                                        <p:tav tm="0">
                                          <p:val>
                                            <p:strVal val="#ppt_x"/>
                                          </p:val>
                                        </p:tav>
                                        <p:tav tm="100000">
                                          <p:val>
                                            <p:strVal val="#ppt_x"/>
                                          </p:val>
                                        </p:tav>
                                      </p:tavLst>
                                    </p:anim>
                                    <p:anim calcmode="lin" valueType="num">
                                      <p:cBhvr>
                                        <p:cTn id="51" dur="1000" fill="hold"/>
                                        <p:tgtEl>
                                          <p:spTgt spid="7176"/>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7181"/>
                                        </p:tgtEl>
                                        <p:attrNameLst>
                                          <p:attrName>style.visibility</p:attrName>
                                        </p:attrNameLst>
                                      </p:cBhvr>
                                      <p:to>
                                        <p:strVal val="visible"/>
                                      </p:to>
                                    </p:set>
                                    <p:animEffect transition="in" filter="fade">
                                      <p:cBhvr>
                                        <p:cTn id="54" dur="1000"/>
                                        <p:tgtEl>
                                          <p:spTgt spid="7181"/>
                                        </p:tgtEl>
                                      </p:cBhvr>
                                    </p:animEffect>
                                    <p:anim calcmode="lin" valueType="num">
                                      <p:cBhvr>
                                        <p:cTn id="55" dur="1000" fill="hold"/>
                                        <p:tgtEl>
                                          <p:spTgt spid="7181"/>
                                        </p:tgtEl>
                                        <p:attrNameLst>
                                          <p:attrName>ppt_x</p:attrName>
                                        </p:attrNameLst>
                                      </p:cBhvr>
                                      <p:tavLst>
                                        <p:tav tm="0">
                                          <p:val>
                                            <p:strVal val="#ppt_x"/>
                                          </p:val>
                                        </p:tav>
                                        <p:tav tm="100000">
                                          <p:val>
                                            <p:strVal val="#ppt_x"/>
                                          </p:val>
                                        </p:tav>
                                      </p:tavLst>
                                    </p:anim>
                                    <p:anim calcmode="lin" valueType="num">
                                      <p:cBhvr>
                                        <p:cTn id="56" dur="1000" fill="hold"/>
                                        <p:tgtEl>
                                          <p:spTgt spid="7181"/>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7179"/>
                                        </p:tgtEl>
                                        <p:attrNameLst>
                                          <p:attrName>style.visibility</p:attrName>
                                        </p:attrNameLst>
                                      </p:cBhvr>
                                      <p:to>
                                        <p:strVal val="visible"/>
                                      </p:to>
                                    </p:set>
                                    <p:animEffect transition="in" filter="fade">
                                      <p:cBhvr>
                                        <p:cTn id="59" dur="1000"/>
                                        <p:tgtEl>
                                          <p:spTgt spid="7179"/>
                                        </p:tgtEl>
                                      </p:cBhvr>
                                    </p:animEffect>
                                    <p:anim calcmode="lin" valueType="num">
                                      <p:cBhvr>
                                        <p:cTn id="60" dur="1000" fill="hold"/>
                                        <p:tgtEl>
                                          <p:spTgt spid="7179"/>
                                        </p:tgtEl>
                                        <p:attrNameLst>
                                          <p:attrName>ppt_x</p:attrName>
                                        </p:attrNameLst>
                                      </p:cBhvr>
                                      <p:tavLst>
                                        <p:tav tm="0">
                                          <p:val>
                                            <p:strVal val="#ppt_x"/>
                                          </p:val>
                                        </p:tav>
                                        <p:tav tm="100000">
                                          <p:val>
                                            <p:strVal val="#ppt_x"/>
                                          </p:val>
                                        </p:tav>
                                      </p:tavLst>
                                    </p:anim>
                                    <p:anim calcmode="lin" valueType="num">
                                      <p:cBhvr>
                                        <p:cTn id="61" dur="1000" fill="hold"/>
                                        <p:tgtEl>
                                          <p:spTgt spid="7179"/>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7177"/>
                                        </p:tgtEl>
                                        <p:attrNameLst>
                                          <p:attrName>style.visibility</p:attrName>
                                        </p:attrNameLst>
                                      </p:cBhvr>
                                      <p:to>
                                        <p:strVal val="visible"/>
                                      </p:to>
                                    </p:set>
                                    <p:animEffect transition="in" filter="fade">
                                      <p:cBhvr>
                                        <p:cTn id="64" dur="1000"/>
                                        <p:tgtEl>
                                          <p:spTgt spid="7177"/>
                                        </p:tgtEl>
                                      </p:cBhvr>
                                    </p:animEffect>
                                    <p:anim calcmode="lin" valueType="num">
                                      <p:cBhvr>
                                        <p:cTn id="65" dur="1000" fill="hold"/>
                                        <p:tgtEl>
                                          <p:spTgt spid="7177"/>
                                        </p:tgtEl>
                                        <p:attrNameLst>
                                          <p:attrName>ppt_x</p:attrName>
                                        </p:attrNameLst>
                                      </p:cBhvr>
                                      <p:tavLst>
                                        <p:tav tm="0">
                                          <p:val>
                                            <p:strVal val="#ppt_x"/>
                                          </p:val>
                                        </p:tav>
                                        <p:tav tm="100000">
                                          <p:val>
                                            <p:strVal val="#ppt_x"/>
                                          </p:val>
                                        </p:tav>
                                      </p:tavLst>
                                    </p:anim>
                                    <p:anim calcmode="lin" valueType="num">
                                      <p:cBhvr>
                                        <p:cTn id="66" dur="1000" fill="hold"/>
                                        <p:tgtEl>
                                          <p:spTgt spid="71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bldLvl="0" animBg="1" autoUpdateAnimBg="0"/>
      <p:bldP spid="7175" grpId="0" bldLvl="0" animBg="1" autoUpdateAnimBg="0"/>
      <p:bldP spid="7176" grpId="0" bldLvl="0" animBg="1" autoUpdateAnimBg="0"/>
      <p:bldP spid="7177" grpId="0" bldLvl="0" animBg="1" autoUpdateAnimBg="0"/>
      <p:bldP spid="7178" grpId="0" autoUpdateAnimBg="0"/>
      <p:bldP spid="7179" grpId="0" autoUpdateAnimBg="0"/>
      <p:bldP spid="7180" grpId="0" autoUpdateAnimBg="0"/>
      <p:bldP spid="7181" grpId="0" autoUpdateAnimBg="0"/>
      <p:bldP spid="7182" grpId="0" autoUpdateAnimBg="0"/>
      <p:bldP spid="7183" grpId="0" autoUpdateAnimBg="0"/>
      <p:bldP spid="7184" grpId="0" autoUpdateAnimBg="0"/>
      <p:bldP spid="7185" grpId="0" autoUpdateAnimBg="0"/>
      <p:bldP spid="718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图片 9"/>
          <p:cNvPicPr>
            <a:picLocks noChangeAspect="1" noChangeArrowheads="1"/>
          </p:cNvPicPr>
          <p:nvPr/>
        </p:nvPicPr>
        <p:blipFill>
          <a:blip r:embed="rId3"/>
          <a:srcRect/>
          <a:stretch>
            <a:fillRect/>
          </a:stretch>
        </p:blipFill>
        <p:spPr bwMode="auto">
          <a:xfrm>
            <a:off x="5640388" y="3452813"/>
            <a:ext cx="24384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图片 11"/>
          <p:cNvPicPr>
            <a:picLocks noChangeAspect="1" noChangeArrowheads="1"/>
          </p:cNvPicPr>
          <p:nvPr/>
        </p:nvPicPr>
        <p:blipFill>
          <a:blip r:embed="rId3"/>
          <a:srcRect/>
          <a:stretch>
            <a:fillRect/>
          </a:stretch>
        </p:blipFill>
        <p:spPr bwMode="auto">
          <a:xfrm>
            <a:off x="8978900" y="3452813"/>
            <a:ext cx="24384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图片 7"/>
          <p:cNvPicPr>
            <a:picLocks noChangeAspect="1" noChangeArrowheads="1"/>
          </p:cNvPicPr>
          <p:nvPr/>
        </p:nvPicPr>
        <p:blipFill>
          <a:blip r:embed="rId3"/>
          <a:srcRect/>
          <a:stretch>
            <a:fillRect/>
          </a:stretch>
        </p:blipFill>
        <p:spPr bwMode="auto">
          <a:xfrm>
            <a:off x="2260600" y="3511550"/>
            <a:ext cx="24384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图片 4"/>
          <p:cNvPicPr>
            <a:picLocks noChangeAspect="1" noChangeArrowheads="1"/>
          </p:cNvPicPr>
          <p:nvPr/>
        </p:nvPicPr>
        <p:blipFill>
          <a:blip r:embed="rId4"/>
          <a:srcRect/>
          <a:stretch>
            <a:fillRect/>
          </a:stretch>
        </p:blipFill>
        <p:spPr bwMode="auto">
          <a:xfrm>
            <a:off x="0" y="250825"/>
            <a:ext cx="66643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文本框 5"/>
          <p:cNvSpPr txBox="1">
            <a:spLocks noChangeArrowheads="1"/>
          </p:cNvSpPr>
          <p:nvPr/>
        </p:nvSpPr>
        <p:spPr bwMode="auto">
          <a:xfrm>
            <a:off x="477838" y="323850"/>
            <a:ext cx="3779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点击这里输入标题</a:t>
            </a:r>
          </a:p>
        </p:txBody>
      </p:sp>
      <p:pic>
        <p:nvPicPr>
          <p:cNvPr id="7175" name="图片 6"/>
          <p:cNvPicPr>
            <a:picLocks noChangeAspect="1" noChangeArrowheads="1"/>
          </p:cNvPicPr>
          <p:nvPr/>
        </p:nvPicPr>
        <p:blipFill>
          <a:blip r:embed="rId5"/>
          <a:srcRect/>
          <a:stretch>
            <a:fillRect/>
          </a:stretch>
        </p:blipFill>
        <p:spPr bwMode="auto">
          <a:xfrm>
            <a:off x="20638" y="27463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图片 8"/>
          <p:cNvPicPr>
            <a:picLocks noChangeAspect="1" noChangeArrowheads="1"/>
          </p:cNvPicPr>
          <p:nvPr/>
        </p:nvPicPr>
        <p:blipFill>
          <a:blip r:embed="rId6"/>
          <a:srcRect/>
          <a:stretch>
            <a:fillRect/>
          </a:stretch>
        </p:blipFill>
        <p:spPr bwMode="auto">
          <a:xfrm>
            <a:off x="4895850" y="4410075"/>
            <a:ext cx="55245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图片 10"/>
          <p:cNvPicPr>
            <a:picLocks noChangeAspect="1" noChangeArrowheads="1"/>
          </p:cNvPicPr>
          <p:nvPr/>
        </p:nvPicPr>
        <p:blipFill>
          <a:blip r:embed="rId6"/>
          <a:srcRect/>
          <a:stretch>
            <a:fillRect/>
          </a:stretch>
        </p:blipFill>
        <p:spPr bwMode="auto">
          <a:xfrm>
            <a:off x="8251825" y="4468813"/>
            <a:ext cx="55245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文本框 13"/>
          <p:cNvSpPr txBox="1">
            <a:spLocks noChangeArrowheads="1"/>
          </p:cNvSpPr>
          <p:nvPr/>
        </p:nvSpPr>
        <p:spPr bwMode="auto">
          <a:xfrm>
            <a:off x="2528888" y="3746500"/>
            <a:ext cx="2001837" cy="207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200">
                <a:latin typeface="微软雅黑" panose="020B0503020204020204" pitchFamily="34" charset="-122"/>
                <a:ea typeface="微软雅黑" panose="020B0503020204020204" pitchFamily="34" charset="-122"/>
              </a:rPr>
              <a:t>这里输入文字这里输入文字这里输入文字这里输入文字这里输入文字这里输入文字这里输入文字这里输入文字这里输这里输这里输这里输这里输这里输这里输这里输这里输这里输这里</a:t>
            </a:r>
          </a:p>
        </p:txBody>
      </p:sp>
      <p:sp>
        <p:nvSpPr>
          <p:cNvPr id="8203" name="文本框 17"/>
          <p:cNvSpPr txBox="1">
            <a:spLocks noChangeArrowheads="1"/>
          </p:cNvSpPr>
          <p:nvPr/>
        </p:nvSpPr>
        <p:spPr bwMode="auto">
          <a:xfrm>
            <a:off x="5867400" y="3746500"/>
            <a:ext cx="2001838" cy="207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200">
                <a:latin typeface="微软雅黑" panose="020B0503020204020204" pitchFamily="34" charset="-122"/>
                <a:ea typeface="微软雅黑" panose="020B0503020204020204" pitchFamily="34" charset="-122"/>
              </a:rPr>
              <a:t>这里输入文字这里输入文字这里输入文字这里输入文字这里输入文字这里输入文字这里输入文字这里输入文字这里输这里输这里输这里输这里输这里输这里输这里输这里输这里输这里</a:t>
            </a:r>
          </a:p>
        </p:txBody>
      </p:sp>
      <p:sp>
        <p:nvSpPr>
          <p:cNvPr id="8204" name="文本框 18"/>
          <p:cNvSpPr txBox="1">
            <a:spLocks noChangeArrowheads="1"/>
          </p:cNvSpPr>
          <p:nvPr/>
        </p:nvSpPr>
        <p:spPr bwMode="auto">
          <a:xfrm>
            <a:off x="9178925" y="3746500"/>
            <a:ext cx="2001838" cy="207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200">
                <a:latin typeface="微软雅黑" panose="020B0503020204020204" pitchFamily="34" charset="-122"/>
                <a:ea typeface="微软雅黑" panose="020B0503020204020204" pitchFamily="34" charset="-122"/>
              </a:rPr>
              <a:t>这里输入文字这里输入文字这里输入文字这里输入文字这里输入文字这里输入文字这里输入文字这里输入文字这里输这里输这里输这里输这里输这里输这里输这里输这里输这里输这里</a:t>
            </a:r>
          </a:p>
        </p:txBody>
      </p:sp>
      <p:sp>
        <p:nvSpPr>
          <p:cNvPr id="8205" name="文本框 19"/>
          <p:cNvSpPr txBox="1">
            <a:spLocks noChangeArrowheads="1"/>
          </p:cNvSpPr>
          <p:nvPr/>
        </p:nvSpPr>
        <p:spPr bwMode="auto">
          <a:xfrm>
            <a:off x="2163763" y="2085975"/>
            <a:ext cx="77724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200">
                <a:solidFill>
                  <a:schemeClr val="bg1"/>
                </a:solidFill>
                <a:latin typeface="微软雅黑" panose="020B0503020204020204" pitchFamily="34" charset="-122"/>
                <a:ea typeface="微软雅黑" panose="020B0503020204020204" pitchFamily="34" charset="-122"/>
              </a:rPr>
              <a:t>这里输入文字这里输入文字这里输入文字这里输入文字这里输入文字这里输入文字这里输入文字这里输入文字这里输这里输这里输这里输这里输这里输这里输这里输这里输入文字这里输入文字这里输入文字这里输入文字这里输入文字这里输入文字这里输入文字这里输入文字这里输入文字这里输入文字这里输入</a:t>
            </a:r>
            <a:endParaRPr lang="zh-CN" altLang="en-US" sz="1200">
              <a:solidFill>
                <a:schemeClr val="bg1"/>
              </a:solidFill>
            </a:endParaRPr>
          </a:p>
        </p:txBody>
      </p:sp>
      <p:sp>
        <p:nvSpPr>
          <p:cNvPr id="8206" name="文本框 20"/>
          <p:cNvSpPr txBox="1">
            <a:spLocks noChangeArrowheads="1"/>
          </p:cNvSpPr>
          <p:nvPr/>
        </p:nvSpPr>
        <p:spPr bwMode="auto">
          <a:xfrm>
            <a:off x="2163763" y="1731963"/>
            <a:ext cx="7772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600" b="1">
                <a:solidFill>
                  <a:schemeClr val="bg1"/>
                </a:solidFill>
                <a:latin typeface="微软雅黑" panose="020B0503020204020204" pitchFamily="34" charset="-122"/>
                <a:ea typeface="微软雅黑" panose="020B0503020204020204" pitchFamily="34" charset="-122"/>
              </a:rPr>
              <a:t>这里输入标题你想输什么就输什么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205"/>
                                        </p:tgtEl>
                                        <p:attrNameLst>
                                          <p:attrName>style.visibility</p:attrName>
                                        </p:attrNameLst>
                                      </p:cBhvr>
                                      <p:to>
                                        <p:strVal val="visible"/>
                                      </p:to>
                                    </p:set>
                                    <p:animEffect transition="in" filter="wipe(down)">
                                      <p:cBhvr>
                                        <p:cTn id="7" dur="500"/>
                                        <p:tgtEl>
                                          <p:spTgt spid="820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206"/>
                                        </p:tgtEl>
                                        <p:attrNameLst>
                                          <p:attrName>style.visibility</p:attrName>
                                        </p:attrNameLst>
                                      </p:cBhvr>
                                      <p:to>
                                        <p:strVal val="visible"/>
                                      </p:to>
                                    </p:set>
                                    <p:animEffect transition="in" filter="wipe(down)">
                                      <p:cBhvr>
                                        <p:cTn id="10" dur="500"/>
                                        <p:tgtEl>
                                          <p:spTgt spid="820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194"/>
                                        </p:tgtEl>
                                        <p:attrNameLst>
                                          <p:attrName>style.visibility</p:attrName>
                                        </p:attrNameLst>
                                      </p:cBhvr>
                                      <p:to>
                                        <p:strVal val="visible"/>
                                      </p:to>
                                    </p:set>
                                    <p:animEffect transition="in" filter="fade">
                                      <p:cBhvr>
                                        <p:cTn id="15" dur="500"/>
                                        <p:tgtEl>
                                          <p:spTgt spid="8194"/>
                                        </p:tgtEl>
                                      </p:cBhvr>
                                    </p:animEffect>
                                  </p:childTnLst>
                                </p:cTn>
                              </p:par>
                              <p:par>
                                <p:cTn id="16" presetID="10" presetClass="entr" presetSubtype="0" fill="hold" nodeType="withEffect">
                                  <p:stCondLst>
                                    <p:cond delay="0"/>
                                  </p:stCondLst>
                                  <p:childTnLst>
                                    <p:set>
                                      <p:cBhvr>
                                        <p:cTn id="17" dur="1" fill="hold">
                                          <p:stCondLst>
                                            <p:cond delay="0"/>
                                          </p:stCondLst>
                                        </p:cTn>
                                        <p:tgtEl>
                                          <p:spTgt spid="8195"/>
                                        </p:tgtEl>
                                        <p:attrNameLst>
                                          <p:attrName>style.visibility</p:attrName>
                                        </p:attrNameLst>
                                      </p:cBhvr>
                                      <p:to>
                                        <p:strVal val="visible"/>
                                      </p:to>
                                    </p:set>
                                    <p:animEffect transition="in" filter="fade">
                                      <p:cBhvr>
                                        <p:cTn id="18" dur="500"/>
                                        <p:tgtEl>
                                          <p:spTgt spid="8195"/>
                                        </p:tgtEl>
                                      </p:cBhvr>
                                    </p:animEffect>
                                  </p:childTnLst>
                                </p:cTn>
                              </p:par>
                              <p:par>
                                <p:cTn id="19" presetID="10" presetClass="entr" presetSubtype="0" fill="hold" nodeType="withEffect">
                                  <p:stCondLst>
                                    <p:cond delay="0"/>
                                  </p:stCondLst>
                                  <p:childTnLst>
                                    <p:set>
                                      <p:cBhvr>
                                        <p:cTn id="20" dur="1" fill="hold">
                                          <p:stCondLst>
                                            <p:cond delay="0"/>
                                          </p:stCondLst>
                                        </p:cTn>
                                        <p:tgtEl>
                                          <p:spTgt spid="8196"/>
                                        </p:tgtEl>
                                        <p:attrNameLst>
                                          <p:attrName>style.visibility</p:attrName>
                                        </p:attrNameLst>
                                      </p:cBhvr>
                                      <p:to>
                                        <p:strVal val="visible"/>
                                      </p:to>
                                    </p:set>
                                    <p:animEffect transition="in" filter="fade">
                                      <p:cBhvr>
                                        <p:cTn id="21" dur="500"/>
                                        <p:tgtEl>
                                          <p:spTgt spid="8196"/>
                                        </p:tgtEl>
                                      </p:cBhvr>
                                    </p:animEffect>
                                  </p:childTnLst>
                                </p:cTn>
                              </p:par>
                              <p:par>
                                <p:cTn id="22" presetID="10" presetClass="entr" presetSubtype="0" fill="hold" nodeType="withEffect">
                                  <p:stCondLst>
                                    <p:cond delay="0"/>
                                  </p:stCondLst>
                                  <p:childTnLst>
                                    <p:set>
                                      <p:cBhvr>
                                        <p:cTn id="23" dur="1" fill="hold">
                                          <p:stCondLst>
                                            <p:cond delay="0"/>
                                          </p:stCondLst>
                                        </p:cTn>
                                        <p:tgtEl>
                                          <p:spTgt spid="8200"/>
                                        </p:tgtEl>
                                        <p:attrNameLst>
                                          <p:attrName>style.visibility</p:attrName>
                                        </p:attrNameLst>
                                      </p:cBhvr>
                                      <p:to>
                                        <p:strVal val="visible"/>
                                      </p:to>
                                    </p:set>
                                    <p:animEffect transition="in" filter="fade">
                                      <p:cBhvr>
                                        <p:cTn id="24" dur="500"/>
                                        <p:tgtEl>
                                          <p:spTgt spid="8200"/>
                                        </p:tgtEl>
                                      </p:cBhvr>
                                    </p:animEffect>
                                  </p:childTnLst>
                                </p:cTn>
                              </p:par>
                              <p:par>
                                <p:cTn id="25" presetID="10" presetClass="entr" presetSubtype="0" fill="hold" nodeType="withEffect">
                                  <p:stCondLst>
                                    <p:cond delay="0"/>
                                  </p:stCondLst>
                                  <p:childTnLst>
                                    <p:set>
                                      <p:cBhvr>
                                        <p:cTn id="26" dur="1" fill="hold">
                                          <p:stCondLst>
                                            <p:cond delay="0"/>
                                          </p:stCondLst>
                                        </p:cTn>
                                        <p:tgtEl>
                                          <p:spTgt spid="8201"/>
                                        </p:tgtEl>
                                        <p:attrNameLst>
                                          <p:attrName>style.visibility</p:attrName>
                                        </p:attrNameLst>
                                      </p:cBhvr>
                                      <p:to>
                                        <p:strVal val="visible"/>
                                      </p:to>
                                    </p:set>
                                    <p:animEffect transition="in" filter="fade">
                                      <p:cBhvr>
                                        <p:cTn id="27" dur="500"/>
                                        <p:tgtEl>
                                          <p:spTgt spid="820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8202"/>
                                        </p:tgtEl>
                                        <p:attrNameLst>
                                          <p:attrName>style.visibility</p:attrName>
                                        </p:attrNameLst>
                                      </p:cBhvr>
                                      <p:to>
                                        <p:strVal val="visible"/>
                                      </p:to>
                                    </p:set>
                                    <p:animEffect transition="in" filter="fade">
                                      <p:cBhvr>
                                        <p:cTn id="30" dur="500"/>
                                        <p:tgtEl>
                                          <p:spTgt spid="820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8203"/>
                                        </p:tgtEl>
                                        <p:attrNameLst>
                                          <p:attrName>style.visibility</p:attrName>
                                        </p:attrNameLst>
                                      </p:cBhvr>
                                      <p:to>
                                        <p:strVal val="visible"/>
                                      </p:to>
                                    </p:set>
                                    <p:animEffect transition="in" filter="fade">
                                      <p:cBhvr>
                                        <p:cTn id="33" dur="500"/>
                                        <p:tgtEl>
                                          <p:spTgt spid="820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8204"/>
                                        </p:tgtEl>
                                        <p:attrNameLst>
                                          <p:attrName>style.visibility</p:attrName>
                                        </p:attrNameLst>
                                      </p:cBhvr>
                                      <p:to>
                                        <p:strVal val="visible"/>
                                      </p:to>
                                    </p:set>
                                    <p:animEffect transition="in" filter="fade">
                                      <p:cBhvr>
                                        <p:cTn id="36" dur="500"/>
                                        <p:tgtEl>
                                          <p:spTgt spid="8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2" grpId="0" autoUpdateAnimBg="0"/>
      <p:bldP spid="8203" grpId="0" autoUpdateAnimBg="0"/>
      <p:bldP spid="8204" grpId="0" autoUpdateAnimBg="0"/>
      <p:bldP spid="8205" grpId="0" autoUpdateAnimBg="0"/>
      <p:bldP spid="820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图片 4"/>
          <p:cNvPicPr>
            <a:picLocks noChangeAspect="1" noChangeArrowheads="1"/>
          </p:cNvPicPr>
          <p:nvPr/>
        </p:nvPicPr>
        <p:blipFill>
          <a:blip r:embed="rId3"/>
          <a:srcRect/>
          <a:stretch>
            <a:fillRect/>
          </a:stretch>
        </p:blipFill>
        <p:spPr bwMode="auto">
          <a:xfrm>
            <a:off x="2549525" y="2447925"/>
            <a:ext cx="5202238" cy="26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图片 3"/>
          <p:cNvPicPr>
            <a:picLocks noChangeAspect="1" noChangeArrowheads="1"/>
          </p:cNvPicPr>
          <p:nvPr/>
        </p:nvPicPr>
        <p:blipFill>
          <a:blip r:embed="rId4"/>
          <a:srcRect/>
          <a:stretch>
            <a:fillRect/>
          </a:stretch>
        </p:blipFill>
        <p:spPr bwMode="auto">
          <a:xfrm>
            <a:off x="6684963" y="1335088"/>
            <a:ext cx="4572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图片 13"/>
          <p:cNvPicPr>
            <a:picLocks noChangeAspect="1" noChangeArrowheads="1"/>
          </p:cNvPicPr>
          <p:nvPr/>
        </p:nvPicPr>
        <p:blipFill>
          <a:blip r:embed="rId5"/>
          <a:srcRect/>
          <a:stretch>
            <a:fillRect/>
          </a:stretch>
        </p:blipFill>
        <p:spPr bwMode="auto">
          <a:xfrm>
            <a:off x="-1835150" y="250825"/>
            <a:ext cx="66627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文本框 2"/>
          <p:cNvSpPr txBox="1">
            <a:spLocks noChangeArrowheads="1"/>
          </p:cNvSpPr>
          <p:nvPr/>
        </p:nvSpPr>
        <p:spPr bwMode="auto">
          <a:xfrm>
            <a:off x="477838" y="323850"/>
            <a:ext cx="3779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点击这里输入标题</a:t>
            </a:r>
          </a:p>
        </p:txBody>
      </p:sp>
      <p:pic>
        <p:nvPicPr>
          <p:cNvPr id="8198" name="图片 15"/>
          <p:cNvPicPr>
            <a:picLocks noChangeAspect="1" noChangeArrowheads="1"/>
          </p:cNvPicPr>
          <p:nvPr/>
        </p:nvPicPr>
        <p:blipFill>
          <a:blip r:embed="rId6"/>
          <a:srcRect/>
          <a:stretch>
            <a:fillRect/>
          </a:stretch>
        </p:blipFill>
        <p:spPr bwMode="auto">
          <a:xfrm>
            <a:off x="20638" y="27463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文本框 10"/>
          <p:cNvSpPr txBox="1">
            <a:spLocks noChangeArrowheads="1"/>
          </p:cNvSpPr>
          <p:nvPr/>
        </p:nvSpPr>
        <p:spPr bwMode="auto">
          <a:xfrm>
            <a:off x="3168650" y="3105150"/>
            <a:ext cx="35083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2000"/>
              </a:lnSpc>
            </a:pPr>
            <a:r>
              <a:rPr lang="zh-CN" altLang="en-US" sz="1400">
                <a:solidFill>
                  <a:schemeClr val="bg1"/>
                </a:solidFill>
                <a:latin typeface="微软雅黑" panose="020B0503020204020204" pitchFamily="34" charset="-122"/>
                <a:ea typeface="微软雅黑" panose="020B0503020204020204" pitchFamily="34" charset="-122"/>
              </a:rPr>
              <a:t>这里输入文字这里输入文字这里输入文字这里输入文字这里输入文字这里输入文字这里输入文字这里输入文字这里输入文字这里输入文字这里输入文字这里输入文字这里输入文字这里输入文字</a:t>
            </a:r>
            <a:endParaRPr lang="zh-CN" altLang="en-US" sz="1400">
              <a:solidFill>
                <a:schemeClr val="bg1"/>
              </a:solidFill>
            </a:endParaRPr>
          </a:p>
        </p:txBody>
      </p:sp>
      <p:sp>
        <p:nvSpPr>
          <p:cNvPr id="9224" name="文本框 11"/>
          <p:cNvSpPr txBox="1">
            <a:spLocks noChangeArrowheads="1"/>
          </p:cNvSpPr>
          <p:nvPr/>
        </p:nvSpPr>
        <p:spPr bwMode="auto">
          <a:xfrm>
            <a:off x="8272463" y="2571750"/>
            <a:ext cx="11493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200" b="1">
                <a:solidFill>
                  <a:schemeClr val="bg1"/>
                </a:solidFill>
                <a:latin typeface="微软雅黑" panose="020B0503020204020204" pitchFamily="34" charset="-122"/>
                <a:ea typeface="微软雅黑" panose="020B0503020204020204" pitchFamily="34" charset="-122"/>
              </a:rPr>
              <a:t>文字说明标题</a:t>
            </a:r>
          </a:p>
        </p:txBody>
      </p:sp>
      <p:sp>
        <p:nvSpPr>
          <p:cNvPr id="9225" name="文本框 31"/>
          <p:cNvSpPr txBox="1">
            <a:spLocks noChangeArrowheads="1"/>
          </p:cNvSpPr>
          <p:nvPr/>
        </p:nvSpPr>
        <p:spPr bwMode="auto">
          <a:xfrm>
            <a:off x="8356600" y="4652963"/>
            <a:ext cx="11477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200" b="1">
                <a:solidFill>
                  <a:schemeClr val="bg1"/>
                </a:solidFill>
                <a:latin typeface="微软雅黑" panose="020B0503020204020204" pitchFamily="34" charset="-122"/>
                <a:ea typeface="微软雅黑" panose="020B0503020204020204" pitchFamily="34" charset="-122"/>
              </a:rPr>
              <a:t>文字说明标题</a:t>
            </a:r>
          </a:p>
        </p:txBody>
      </p:sp>
      <p:sp>
        <p:nvSpPr>
          <p:cNvPr id="9226" name="文本框 32"/>
          <p:cNvSpPr txBox="1">
            <a:spLocks noChangeArrowheads="1"/>
          </p:cNvSpPr>
          <p:nvPr/>
        </p:nvSpPr>
        <p:spPr bwMode="auto">
          <a:xfrm>
            <a:off x="9310688" y="3621088"/>
            <a:ext cx="133191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200" b="1">
                <a:solidFill>
                  <a:schemeClr val="bg1"/>
                </a:solidFill>
                <a:latin typeface="微软雅黑" panose="020B0503020204020204" pitchFamily="34" charset="-122"/>
                <a:ea typeface="微软雅黑" panose="020B0503020204020204" pitchFamily="34" charset="-122"/>
              </a:rPr>
              <a:t>文字说明标题</a:t>
            </a:r>
          </a:p>
        </p:txBody>
      </p:sp>
      <p:sp>
        <p:nvSpPr>
          <p:cNvPr id="9227" name="文本框 33"/>
          <p:cNvSpPr txBox="1">
            <a:spLocks noChangeArrowheads="1"/>
          </p:cNvSpPr>
          <p:nvPr/>
        </p:nvSpPr>
        <p:spPr bwMode="auto">
          <a:xfrm>
            <a:off x="7381875" y="3657600"/>
            <a:ext cx="13319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200" b="1">
                <a:solidFill>
                  <a:schemeClr val="bg1"/>
                </a:solidFill>
                <a:latin typeface="微软雅黑" panose="020B0503020204020204" pitchFamily="34" charset="-122"/>
                <a:ea typeface="微软雅黑" panose="020B0503020204020204" pitchFamily="34" charset="-122"/>
              </a:rPr>
              <a:t>文字说明标题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224"/>
                                        </p:tgtEl>
                                        <p:attrNameLst>
                                          <p:attrName>style.visibility</p:attrName>
                                        </p:attrNameLst>
                                      </p:cBhvr>
                                      <p:to>
                                        <p:strVal val="visible"/>
                                      </p:to>
                                    </p:set>
                                    <p:animEffect transition="in" filter="barn(inVertical)">
                                      <p:cBhvr>
                                        <p:cTn id="7" dur="500"/>
                                        <p:tgtEl>
                                          <p:spTgt spid="922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227"/>
                                        </p:tgtEl>
                                        <p:attrNameLst>
                                          <p:attrName>style.visibility</p:attrName>
                                        </p:attrNameLst>
                                      </p:cBhvr>
                                      <p:to>
                                        <p:strVal val="visible"/>
                                      </p:to>
                                    </p:set>
                                    <p:animEffect transition="in" filter="barn(inVertical)">
                                      <p:cBhvr>
                                        <p:cTn id="10" dur="500"/>
                                        <p:tgtEl>
                                          <p:spTgt spid="9227"/>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9226"/>
                                        </p:tgtEl>
                                        <p:attrNameLst>
                                          <p:attrName>style.visibility</p:attrName>
                                        </p:attrNameLst>
                                      </p:cBhvr>
                                      <p:to>
                                        <p:strVal val="visible"/>
                                      </p:to>
                                    </p:set>
                                    <p:animEffect transition="in" filter="barn(inVertical)">
                                      <p:cBhvr>
                                        <p:cTn id="13" dur="500"/>
                                        <p:tgtEl>
                                          <p:spTgt spid="9226"/>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9225"/>
                                        </p:tgtEl>
                                        <p:attrNameLst>
                                          <p:attrName>style.visibility</p:attrName>
                                        </p:attrNameLst>
                                      </p:cBhvr>
                                      <p:to>
                                        <p:strVal val="visible"/>
                                      </p:to>
                                    </p:set>
                                    <p:animEffect transition="in" filter="barn(inVertical)">
                                      <p:cBhvr>
                                        <p:cTn id="16" dur="500"/>
                                        <p:tgtEl>
                                          <p:spTgt spid="9225"/>
                                        </p:tgtEl>
                                      </p:cBhvr>
                                    </p:animEffect>
                                  </p:childTnLst>
                                </p:cTn>
                              </p:par>
                              <p:par>
                                <p:cTn id="17" presetID="16" presetClass="entr" presetSubtype="21" fill="hold" nodeType="withEffect">
                                  <p:stCondLst>
                                    <p:cond delay="0"/>
                                  </p:stCondLst>
                                  <p:childTnLst>
                                    <p:set>
                                      <p:cBhvr>
                                        <p:cTn id="18" dur="1" fill="hold">
                                          <p:stCondLst>
                                            <p:cond delay="0"/>
                                          </p:stCondLst>
                                        </p:cTn>
                                        <p:tgtEl>
                                          <p:spTgt spid="9218"/>
                                        </p:tgtEl>
                                        <p:attrNameLst>
                                          <p:attrName>style.visibility</p:attrName>
                                        </p:attrNameLst>
                                      </p:cBhvr>
                                      <p:to>
                                        <p:strVal val="visible"/>
                                      </p:to>
                                    </p:set>
                                    <p:animEffect transition="in" filter="barn(inVertical)">
                                      <p:cBhvr>
                                        <p:cTn id="19" dur="500"/>
                                        <p:tgtEl>
                                          <p:spTgt spid="9218"/>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9223"/>
                                        </p:tgtEl>
                                        <p:attrNameLst>
                                          <p:attrName>style.visibility</p:attrName>
                                        </p:attrNameLst>
                                      </p:cBhvr>
                                      <p:to>
                                        <p:strVal val="visible"/>
                                      </p:to>
                                    </p:set>
                                    <p:animEffect transition="in" filter="barn(inVertical)">
                                      <p:cBhvr>
                                        <p:cTn id="24" dur="500"/>
                                        <p:tgtEl>
                                          <p:spTgt spid="9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autoUpdateAnimBg="0"/>
      <p:bldP spid="9224" grpId="0" autoUpdateAnimBg="0"/>
      <p:bldP spid="9225" grpId="0" autoUpdateAnimBg="0"/>
      <p:bldP spid="9226" grpId="0" autoUpdateAnimBg="0"/>
      <p:bldP spid="922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图片 3"/>
          <p:cNvPicPr>
            <a:picLocks noChangeAspect="1" noChangeArrowheads="1"/>
          </p:cNvPicPr>
          <p:nvPr/>
        </p:nvPicPr>
        <p:blipFill>
          <a:blip r:embed="rId3"/>
          <a:srcRect/>
          <a:stretch>
            <a:fillRect/>
          </a:stretch>
        </p:blipFill>
        <p:spPr bwMode="auto">
          <a:xfrm>
            <a:off x="-1835150" y="250825"/>
            <a:ext cx="66627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文本框 4"/>
          <p:cNvSpPr txBox="1">
            <a:spLocks noChangeArrowheads="1"/>
          </p:cNvSpPr>
          <p:nvPr/>
        </p:nvSpPr>
        <p:spPr bwMode="auto">
          <a:xfrm>
            <a:off x="477838" y="323850"/>
            <a:ext cx="3779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点击这里输入标题</a:t>
            </a:r>
          </a:p>
        </p:txBody>
      </p:sp>
      <p:pic>
        <p:nvPicPr>
          <p:cNvPr id="9220" name="图片 5"/>
          <p:cNvPicPr>
            <a:picLocks noChangeAspect="1" noChangeArrowheads="1"/>
          </p:cNvPicPr>
          <p:nvPr/>
        </p:nvPicPr>
        <p:blipFill>
          <a:blip r:embed="rId4"/>
          <a:srcRect/>
          <a:stretch>
            <a:fillRect/>
          </a:stretch>
        </p:blipFill>
        <p:spPr bwMode="auto">
          <a:xfrm>
            <a:off x="20638" y="27463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图片 1"/>
          <p:cNvPicPr>
            <a:picLocks noChangeAspect="1" noChangeArrowheads="1"/>
          </p:cNvPicPr>
          <p:nvPr/>
        </p:nvPicPr>
        <p:blipFill>
          <a:blip r:embed="rId5"/>
          <a:srcRect/>
          <a:stretch>
            <a:fillRect/>
          </a:stretch>
        </p:blipFill>
        <p:spPr bwMode="auto">
          <a:xfrm>
            <a:off x="2636838" y="3182938"/>
            <a:ext cx="714375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图片 2"/>
          <p:cNvPicPr>
            <a:picLocks noChangeAspect="1" noChangeArrowheads="1"/>
          </p:cNvPicPr>
          <p:nvPr/>
        </p:nvPicPr>
        <p:blipFill>
          <a:blip r:embed="rId6"/>
          <a:srcRect/>
          <a:stretch>
            <a:fillRect/>
          </a:stretch>
        </p:blipFill>
        <p:spPr bwMode="auto">
          <a:xfrm>
            <a:off x="2636838" y="4938713"/>
            <a:ext cx="714375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图片 11"/>
          <p:cNvPicPr>
            <a:picLocks noChangeAspect="1" noChangeArrowheads="1"/>
          </p:cNvPicPr>
          <p:nvPr/>
        </p:nvPicPr>
        <p:blipFill>
          <a:blip r:embed="rId7"/>
          <a:srcRect/>
          <a:stretch>
            <a:fillRect/>
          </a:stretch>
        </p:blipFill>
        <p:spPr bwMode="auto">
          <a:xfrm>
            <a:off x="2574925" y="1354138"/>
            <a:ext cx="714375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图片 23"/>
          <p:cNvPicPr>
            <a:picLocks noChangeAspect="1" noChangeArrowheads="1"/>
          </p:cNvPicPr>
          <p:nvPr/>
        </p:nvPicPr>
        <p:blipFill>
          <a:blip r:embed="rId8"/>
          <a:srcRect/>
          <a:stretch>
            <a:fillRect/>
          </a:stretch>
        </p:blipFill>
        <p:spPr bwMode="auto">
          <a:xfrm>
            <a:off x="5773738" y="2816225"/>
            <a:ext cx="63817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图片 24"/>
          <p:cNvPicPr>
            <a:picLocks noChangeAspect="1" noChangeArrowheads="1"/>
          </p:cNvPicPr>
          <p:nvPr/>
        </p:nvPicPr>
        <p:blipFill>
          <a:blip r:embed="rId9"/>
          <a:srcRect/>
          <a:stretch>
            <a:fillRect/>
          </a:stretch>
        </p:blipFill>
        <p:spPr bwMode="auto">
          <a:xfrm>
            <a:off x="5773738" y="4603750"/>
            <a:ext cx="62865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0" name="文本框 25"/>
          <p:cNvSpPr txBox="1">
            <a:spLocks noChangeArrowheads="1"/>
          </p:cNvSpPr>
          <p:nvPr/>
        </p:nvSpPr>
        <p:spPr bwMode="auto">
          <a:xfrm>
            <a:off x="2636838" y="1428750"/>
            <a:ext cx="70135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1200" b="1">
                <a:solidFill>
                  <a:schemeClr val="bg1"/>
                </a:solidFill>
                <a:latin typeface="微软雅黑" panose="020B0503020204020204" pitchFamily="34" charset="-122"/>
                <a:ea typeface="微软雅黑" panose="020B0503020204020204" pitchFamily="34" charset="-122"/>
              </a:rPr>
              <a:t>这是一个标题</a:t>
            </a:r>
          </a:p>
        </p:txBody>
      </p:sp>
      <p:sp>
        <p:nvSpPr>
          <p:cNvPr id="10251" name="文本框 29"/>
          <p:cNvSpPr txBox="1">
            <a:spLocks noChangeArrowheads="1"/>
          </p:cNvSpPr>
          <p:nvPr/>
        </p:nvSpPr>
        <p:spPr bwMode="auto">
          <a:xfrm>
            <a:off x="2811463" y="1857375"/>
            <a:ext cx="6678612"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000">
                <a:latin typeface="微软雅黑" panose="020B0503020204020204" pitchFamily="34" charset="-122"/>
                <a:ea typeface="微软雅黑" panose="020B0503020204020204" pitchFamily="34" charset="-122"/>
              </a:rPr>
              <a:t>这里输入内容这里输入内容这里输入内容这里输入内容这里输入内容这里输入内容这里输入内容这里输入内容这里输入内容这里输入内容这里输入内容这里输入内容</a:t>
            </a:r>
          </a:p>
        </p:txBody>
      </p:sp>
      <p:sp>
        <p:nvSpPr>
          <p:cNvPr id="10252" name="文本框 31"/>
          <p:cNvSpPr txBox="1">
            <a:spLocks noChangeArrowheads="1"/>
          </p:cNvSpPr>
          <p:nvPr/>
        </p:nvSpPr>
        <p:spPr bwMode="auto">
          <a:xfrm>
            <a:off x="2636838" y="3257550"/>
            <a:ext cx="70135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1200" b="1">
                <a:solidFill>
                  <a:schemeClr val="bg1"/>
                </a:solidFill>
                <a:latin typeface="微软雅黑" panose="020B0503020204020204" pitchFamily="34" charset="-122"/>
                <a:ea typeface="微软雅黑" panose="020B0503020204020204" pitchFamily="34" charset="-122"/>
              </a:rPr>
              <a:t>这是一个标题</a:t>
            </a:r>
          </a:p>
        </p:txBody>
      </p:sp>
      <p:sp>
        <p:nvSpPr>
          <p:cNvPr id="10253" name="文本框 32"/>
          <p:cNvSpPr txBox="1">
            <a:spLocks noChangeArrowheads="1"/>
          </p:cNvSpPr>
          <p:nvPr/>
        </p:nvSpPr>
        <p:spPr bwMode="auto">
          <a:xfrm>
            <a:off x="2636838" y="5033963"/>
            <a:ext cx="70135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1200" b="1">
                <a:solidFill>
                  <a:schemeClr val="bg1"/>
                </a:solidFill>
                <a:latin typeface="微软雅黑" panose="020B0503020204020204" pitchFamily="34" charset="-122"/>
                <a:ea typeface="微软雅黑" panose="020B0503020204020204" pitchFamily="34" charset="-122"/>
              </a:rPr>
              <a:t>这是一个标题</a:t>
            </a:r>
          </a:p>
        </p:txBody>
      </p:sp>
      <p:sp>
        <p:nvSpPr>
          <p:cNvPr id="10254" name="文本框 40"/>
          <p:cNvSpPr txBox="1">
            <a:spLocks noChangeArrowheads="1"/>
          </p:cNvSpPr>
          <p:nvPr/>
        </p:nvSpPr>
        <p:spPr bwMode="auto">
          <a:xfrm>
            <a:off x="2811463" y="3644900"/>
            <a:ext cx="667861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000">
                <a:latin typeface="微软雅黑" panose="020B0503020204020204" pitchFamily="34" charset="-122"/>
                <a:ea typeface="微软雅黑" panose="020B0503020204020204" pitchFamily="34" charset="-122"/>
              </a:rPr>
              <a:t>这里输入内容这里输入内容这里输入内容这里输入内容这里输入内容这里输入内容这里输入内容这里输入内容这里输入内容这里输入内容这里输入内容这里输入内容这里输入内容这里输入内容这里输入内容这里输入内容这里输入内容</a:t>
            </a:r>
          </a:p>
          <a:p>
            <a:pPr>
              <a:lnSpc>
                <a:spcPts val="1800"/>
              </a:lnSpc>
            </a:pPr>
            <a:r>
              <a:rPr lang="zh-CN" altLang="en-US" sz="1000">
                <a:latin typeface="微软雅黑" panose="020B0503020204020204" pitchFamily="34" charset="-122"/>
                <a:ea typeface="微软雅黑" panose="020B0503020204020204" pitchFamily="34" charset="-122"/>
              </a:rPr>
              <a:t>这里输入内容</a:t>
            </a:r>
          </a:p>
        </p:txBody>
      </p:sp>
      <p:sp>
        <p:nvSpPr>
          <p:cNvPr id="10255" name="文本框 41"/>
          <p:cNvSpPr txBox="1">
            <a:spLocks noChangeArrowheads="1"/>
          </p:cNvSpPr>
          <p:nvPr/>
        </p:nvSpPr>
        <p:spPr bwMode="auto">
          <a:xfrm>
            <a:off x="2811463" y="5507038"/>
            <a:ext cx="6678612"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ts val="1800"/>
              </a:lnSpc>
            </a:pPr>
            <a:r>
              <a:rPr lang="zh-CN" altLang="en-US" sz="1000">
                <a:latin typeface="微软雅黑" panose="020B0503020204020204" pitchFamily="34" charset="-122"/>
                <a:ea typeface="微软雅黑" panose="020B0503020204020204" pitchFamily="34" charset="-122"/>
              </a:rPr>
              <a:t>这里输入内容这里输入内容这里输入内容这里输入内容这里输入内容这里输入内容这里输入内容这里输入内容这里输入内容这里输入内容这里输入内容这里输入内容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barn(inVertical)">
                                      <p:cBhvr>
                                        <p:cTn id="7" dur="500"/>
                                        <p:tgtEl>
                                          <p:spTgt spid="10245"/>
                                        </p:tgtEl>
                                      </p:cBhvr>
                                    </p:animEffect>
                                  </p:childTnLst>
                                </p:cTn>
                              </p:par>
                              <p:par>
                                <p:cTn id="8" presetID="16" presetClass="entr" presetSubtype="21" fill="hold" nodeType="withEffect">
                                  <p:stCondLst>
                                    <p:cond delay="0"/>
                                  </p:stCondLst>
                                  <p:childTnLst>
                                    <p:set>
                                      <p:cBhvr>
                                        <p:cTn id="9" dur="1" fill="hold">
                                          <p:stCondLst>
                                            <p:cond delay="0"/>
                                          </p:stCondLst>
                                        </p:cTn>
                                        <p:tgtEl>
                                          <p:spTgt spid="10246"/>
                                        </p:tgtEl>
                                        <p:attrNameLst>
                                          <p:attrName>style.visibility</p:attrName>
                                        </p:attrNameLst>
                                      </p:cBhvr>
                                      <p:to>
                                        <p:strVal val="visible"/>
                                      </p:to>
                                    </p:set>
                                    <p:animEffect transition="in" filter="barn(inVertical)">
                                      <p:cBhvr>
                                        <p:cTn id="10" dur="500"/>
                                        <p:tgtEl>
                                          <p:spTgt spid="10246"/>
                                        </p:tgtEl>
                                      </p:cBhvr>
                                    </p:animEffect>
                                  </p:childTnLst>
                                </p:cTn>
                              </p:par>
                              <p:par>
                                <p:cTn id="11" presetID="16" presetClass="entr" presetSubtype="21" fill="hold" nodeType="withEffect">
                                  <p:stCondLst>
                                    <p:cond delay="0"/>
                                  </p:stCondLst>
                                  <p:childTnLst>
                                    <p:set>
                                      <p:cBhvr>
                                        <p:cTn id="12" dur="1" fill="hold">
                                          <p:stCondLst>
                                            <p:cond delay="0"/>
                                          </p:stCondLst>
                                        </p:cTn>
                                        <p:tgtEl>
                                          <p:spTgt spid="10247"/>
                                        </p:tgtEl>
                                        <p:attrNameLst>
                                          <p:attrName>style.visibility</p:attrName>
                                        </p:attrNameLst>
                                      </p:cBhvr>
                                      <p:to>
                                        <p:strVal val="visible"/>
                                      </p:to>
                                    </p:set>
                                    <p:animEffect transition="in" filter="barn(inVertical)">
                                      <p:cBhvr>
                                        <p:cTn id="13" dur="500"/>
                                        <p:tgtEl>
                                          <p:spTgt spid="10247"/>
                                        </p:tgtEl>
                                      </p:cBhvr>
                                    </p:animEffect>
                                  </p:childTnLst>
                                </p:cTn>
                              </p:par>
                              <p:par>
                                <p:cTn id="14" presetID="16" presetClass="entr" presetSubtype="21" fill="hold" nodeType="withEffect">
                                  <p:stCondLst>
                                    <p:cond delay="0"/>
                                  </p:stCondLst>
                                  <p:childTnLst>
                                    <p:set>
                                      <p:cBhvr>
                                        <p:cTn id="15" dur="1" fill="hold">
                                          <p:stCondLst>
                                            <p:cond delay="0"/>
                                          </p:stCondLst>
                                        </p:cTn>
                                        <p:tgtEl>
                                          <p:spTgt spid="10248"/>
                                        </p:tgtEl>
                                        <p:attrNameLst>
                                          <p:attrName>style.visibility</p:attrName>
                                        </p:attrNameLst>
                                      </p:cBhvr>
                                      <p:to>
                                        <p:strVal val="visible"/>
                                      </p:to>
                                    </p:set>
                                    <p:animEffect transition="in" filter="barn(inVertical)">
                                      <p:cBhvr>
                                        <p:cTn id="16" dur="500"/>
                                        <p:tgtEl>
                                          <p:spTgt spid="10248"/>
                                        </p:tgtEl>
                                      </p:cBhvr>
                                    </p:animEffect>
                                  </p:childTnLst>
                                </p:cTn>
                              </p:par>
                              <p:par>
                                <p:cTn id="17" presetID="16" presetClass="entr" presetSubtype="21" fill="hold" nodeType="withEffect">
                                  <p:stCondLst>
                                    <p:cond delay="0"/>
                                  </p:stCondLst>
                                  <p:childTnLst>
                                    <p:set>
                                      <p:cBhvr>
                                        <p:cTn id="18" dur="1" fill="hold">
                                          <p:stCondLst>
                                            <p:cond delay="0"/>
                                          </p:stCondLst>
                                        </p:cTn>
                                        <p:tgtEl>
                                          <p:spTgt spid="10249"/>
                                        </p:tgtEl>
                                        <p:attrNameLst>
                                          <p:attrName>style.visibility</p:attrName>
                                        </p:attrNameLst>
                                      </p:cBhvr>
                                      <p:to>
                                        <p:strVal val="visible"/>
                                      </p:to>
                                    </p:set>
                                    <p:animEffect transition="in" filter="barn(inVertical)">
                                      <p:cBhvr>
                                        <p:cTn id="19" dur="500"/>
                                        <p:tgtEl>
                                          <p:spTgt spid="10249"/>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0250"/>
                                        </p:tgtEl>
                                        <p:attrNameLst>
                                          <p:attrName>style.visibility</p:attrName>
                                        </p:attrNameLst>
                                      </p:cBhvr>
                                      <p:to>
                                        <p:strVal val="visible"/>
                                      </p:to>
                                    </p:set>
                                    <p:animEffect transition="in" filter="barn(inVertical)">
                                      <p:cBhvr>
                                        <p:cTn id="22" dur="500"/>
                                        <p:tgtEl>
                                          <p:spTgt spid="10250"/>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0251"/>
                                        </p:tgtEl>
                                        <p:attrNameLst>
                                          <p:attrName>style.visibility</p:attrName>
                                        </p:attrNameLst>
                                      </p:cBhvr>
                                      <p:to>
                                        <p:strVal val="visible"/>
                                      </p:to>
                                    </p:set>
                                    <p:animEffect transition="in" filter="barn(inVertical)">
                                      <p:cBhvr>
                                        <p:cTn id="25" dur="500"/>
                                        <p:tgtEl>
                                          <p:spTgt spid="10251"/>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0252"/>
                                        </p:tgtEl>
                                        <p:attrNameLst>
                                          <p:attrName>style.visibility</p:attrName>
                                        </p:attrNameLst>
                                      </p:cBhvr>
                                      <p:to>
                                        <p:strVal val="visible"/>
                                      </p:to>
                                    </p:set>
                                    <p:animEffect transition="in" filter="barn(inVertical)">
                                      <p:cBhvr>
                                        <p:cTn id="28" dur="500"/>
                                        <p:tgtEl>
                                          <p:spTgt spid="10252"/>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0253"/>
                                        </p:tgtEl>
                                        <p:attrNameLst>
                                          <p:attrName>style.visibility</p:attrName>
                                        </p:attrNameLst>
                                      </p:cBhvr>
                                      <p:to>
                                        <p:strVal val="visible"/>
                                      </p:to>
                                    </p:set>
                                    <p:animEffect transition="in" filter="barn(inVertical)">
                                      <p:cBhvr>
                                        <p:cTn id="31" dur="500"/>
                                        <p:tgtEl>
                                          <p:spTgt spid="10253"/>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0254"/>
                                        </p:tgtEl>
                                        <p:attrNameLst>
                                          <p:attrName>style.visibility</p:attrName>
                                        </p:attrNameLst>
                                      </p:cBhvr>
                                      <p:to>
                                        <p:strVal val="visible"/>
                                      </p:to>
                                    </p:set>
                                    <p:animEffect transition="in" filter="barn(inVertical)">
                                      <p:cBhvr>
                                        <p:cTn id="34" dur="500"/>
                                        <p:tgtEl>
                                          <p:spTgt spid="10254"/>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10255"/>
                                        </p:tgtEl>
                                        <p:attrNameLst>
                                          <p:attrName>style.visibility</p:attrName>
                                        </p:attrNameLst>
                                      </p:cBhvr>
                                      <p:to>
                                        <p:strVal val="visible"/>
                                      </p:to>
                                    </p:set>
                                    <p:animEffect transition="in" filter="barn(inVertical)">
                                      <p:cBhvr>
                                        <p:cTn id="37" dur="500"/>
                                        <p:tgtEl>
                                          <p:spTgt spid="10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0" grpId="0" autoUpdateAnimBg="0"/>
      <p:bldP spid="10251" grpId="0" autoUpdateAnimBg="0"/>
      <p:bldP spid="10252" grpId="0" autoUpdateAnimBg="0"/>
      <p:bldP spid="10253" grpId="0" autoUpdateAnimBg="0"/>
      <p:bldP spid="10254" grpId="0" autoUpdateAnimBg="0"/>
      <p:bldP spid="1025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图片 3"/>
          <p:cNvPicPr>
            <a:picLocks noChangeAspect="1" noChangeArrowheads="1"/>
          </p:cNvPicPr>
          <p:nvPr/>
        </p:nvPicPr>
        <p:blipFill>
          <a:blip r:embed="rId3"/>
          <a:srcRect/>
          <a:stretch>
            <a:fillRect/>
          </a:stretch>
        </p:blipFill>
        <p:spPr bwMode="auto">
          <a:xfrm>
            <a:off x="-1835150" y="250825"/>
            <a:ext cx="66627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文本框 4"/>
          <p:cNvSpPr txBox="1">
            <a:spLocks noChangeArrowheads="1"/>
          </p:cNvSpPr>
          <p:nvPr/>
        </p:nvSpPr>
        <p:spPr bwMode="auto">
          <a:xfrm>
            <a:off x="477838" y="323850"/>
            <a:ext cx="3779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a:latin typeface="微软雅黑" panose="020B0503020204020204" pitchFamily="34" charset="-122"/>
                <a:ea typeface="微软雅黑" panose="020B0503020204020204" pitchFamily="34" charset="-122"/>
              </a:rPr>
              <a:t>点击这里输入标题</a:t>
            </a:r>
          </a:p>
        </p:txBody>
      </p:sp>
      <p:pic>
        <p:nvPicPr>
          <p:cNvPr id="10244" name="图片 5"/>
          <p:cNvPicPr>
            <a:picLocks noChangeAspect="1" noChangeArrowheads="1"/>
          </p:cNvPicPr>
          <p:nvPr/>
        </p:nvPicPr>
        <p:blipFill>
          <a:blip r:embed="rId4"/>
          <a:srcRect/>
          <a:stretch>
            <a:fillRect/>
          </a:stretch>
        </p:blipFill>
        <p:spPr bwMode="auto">
          <a:xfrm>
            <a:off x="20638" y="27463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图片 1"/>
          <p:cNvPicPr>
            <a:picLocks noChangeAspect="1" noChangeArrowheads="1"/>
          </p:cNvPicPr>
          <p:nvPr/>
        </p:nvPicPr>
        <p:blipFill>
          <a:blip r:embed="rId5"/>
          <a:srcRect/>
          <a:stretch>
            <a:fillRect/>
          </a:stretch>
        </p:blipFill>
        <p:spPr bwMode="auto">
          <a:xfrm>
            <a:off x="2147888" y="2154238"/>
            <a:ext cx="3762375"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图片 2"/>
          <p:cNvPicPr>
            <a:picLocks noChangeAspect="1" noChangeArrowheads="1"/>
          </p:cNvPicPr>
          <p:nvPr/>
        </p:nvPicPr>
        <p:blipFill>
          <a:blip r:embed="rId6"/>
          <a:srcRect/>
          <a:stretch>
            <a:fillRect/>
          </a:stretch>
        </p:blipFill>
        <p:spPr bwMode="auto">
          <a:xfrm>
            <a:off x="5387975" y="2065338"/>
            <a:ext cx="1428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图片 6"/>
          <p:cNvPicPr>
            <a:picLocks noChangeAspect="1" noChangeArrowheads="1"/>
          </p:cNvPicPr>
          <p:nvPr/>
        </p:nvPicPr>
        <p:blipFill>
          <a:blip r:embed="rId7"/>
          <a:srcRect/>
          <a:stretch>
            <a:fillRect/>
          </a:stretch>
        </p:blipFill>
        <p:spPr bwMode="auto">
          <a:xfrm>
            <a:off x="6284913" y="3517900"/>
            <a:ext cx="1143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图片 7"/>
          <p:cNvPicPr>
            <a:picLocks noChangeAspect="1" noChangeArrowheads="1"/>
          </p:cNvPicPr>
          <p:nvPr/>
        </p:nvPicPr>
        <p:blipFill>
          <a:blip r:embed="rId8"/>
          <a:srcRect/>
          <a:stretch>
            <a:fillRect/>
          </a:stretch>
        </p:blipFill>
        <p:spPr bwMode="auto">
          <a:xfrm>
            <a:off x="6308725" y="4916488"/>
            <a:ext cx="1333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3" name="文本框 8"/>
          <p:cNvSpPr txBox="1">
            <a:spLocks noChangeArrowheads="1"/>
          </p:cNvSpPr>
          <p:nvPr/>
        </p:nvSpPr>
        <p:spPr bwMode="auto">
          <a:xfrm>
            <a:off x="5530850" y="2392363"/>
            <a:ext cx="52355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200">
                <a:solidFill>
                  <a:schemeClr val="bg1"/>
                </a:solidFill>
                <a:latin typeface="微软雅黑" panose="020B0503020204020204" pitchFamily="34" charset="-122"/>
                <a:ea typeface="微软雅黑" panose="020B0503020204020204" pitchFamily="34" charset="-122"/>
              </a:rPr>
              <a:t>这里输入内容这里输入内容这里输入内容这里输入内容这里输入内容这里输入内容这里输入内容这里输入内容这里输入内容这里输入内容这里输入内容这里输入内容这里输入内容</a:t>
            </a:r>
          </a:p>
          <a:p>
            <a:endParaRPr lang="zh-CN" altLang="en-US" sz="1200">
              <a:solidFill>
                <a:schemeClr val="bg1"/>
              </a:solidFill>
              <a:latin typeface="微软雅黑" panose="020B0503020204020204" pitchFamily="34" charset="-122"/>
              <a:ea typeface="微软雅黑" panose="020B0503020204020204" pitchFamily="34" charset="-122"/>
            </a:endParaRPr>
          </a:p>
        </p:txBody>
      </p:sp>
      <p:sp>
        <p:nvSpPr>
          <p:cNvPr id="11274" name="文本框 9"/>
          <p:cNvSpPr txBox="1">
            <a:spLocks noChangeArrowheads="1"/>
          </p:cNvSpPr>
          <p:nvPr/>
        </p:nvSpPr>
        <p:spPr bwMode="auto">
          <a:xfrm>
            <a:off x="5530850" y="1984375"/>
            <a:ext cx="52355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600">
                <a:solidFill>
                  <a:schemeClr val="bg1"/>
                </a:solidFill>
                <a:latin typeface="微软雅黑" panose="020B0503020204020204" pitchFamily="34" charset="-122"/>
                <a:ea typeface="微软雅黑" panose="020B0503020204020204" pitchFamily="34" charset="-122"/>
              </a:rPr>
              <a:t>这里输入小标题</a:t>
            </a:r>
          </a:p>
        </p:txBody>
      </p:sp>
      <p:sp>
        <p:nvSpPr>
          <p:cNvPr id="11275" name="文本框 10"/>
          <p:cNvSpPr txBox="1">
            <a:spLocks noChangeArrowheads="1"/>
          </p:cNvSpPr>
          <p:nvPr/>
        </p:nvSpPr>
        <p:spPr bwMode="auto">
          <a:xfrm>
            <a:off x="6365875" y="3786188"/>
            <a:ext cx="52339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200">
                <a:solidFill>
                  <a:schemeClr val="bg1"/>
                </a:solidFill>
                <a:latin typeface="微软雅黑" panose="020B0503020204020204" pitchFamily="34" charset="-122"/>
                <a:ea typeface="微软雅黑" panose="020B0503020204020204" pitchFamily="34" charset="-122"/>
              </a:rPr>
              <a:t>这里输入内容这里输入内容这里输入内容这里输入内容这里输入内容这里输入内容这里输入内容这里输入内容这里输入内容这里输入内容这里输入内容这里输入内容这里输入内容</a:t>
            </a:r>
          </a:p>
          <a:p>
            <a:endParaRPr lang="zh-CN" altLang="en-US" sz="1200">
              <a:solidFill>
                <a:schemeClr val="bg1"/>
              </a:solidFill>
              <a:latin typeface="微软雅黑" panose="020B0503020204020204" pitchFamily="34" charset="-122"/>
              <a:ea typeface="微软雅黑" panose="020B0503020204020204" pitchFamily="34" charset="-122"/>
            </a:endParaRPr>
          </a:p>
        </p:txBody>
      </p:sp>
      <p:sp>
        <p:nvSpPr>
          <p:cNvPr id="11276" name="文本框 11"/>
          <p:cNvSpPr txBox="1">
            <a:spLocks noChangeArrowheads="1"/>
          </p:cNvSpPr>
          <p:nvPr/>
        </p:nvSpPr>
        <p:spPr bwMode="auto">
          <a:xfrm>
            <a:off x="6365875" y="3406775"/>
            <a:ext cx="52339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600">
                <a:solidFill>
                  <a:schemeClr val="bg1"/>
                </a:solidFill>
                <a:latin typeface="微软雅黑" panose="020B0503020204020204" pitchFamily="34" charset="-122"/>
                <a:ea typeface="微软雅黑" panose="020B0503020204020204" pitchFamily="34" charset="-122"/>
              </a:rPr>
              <a:t>这里输入小标题</a:t>
            </a:r>
          </a:p>
        </p:txBody>
      </p:sp>
      <p:sp>
        <p:nvSpPr>
          <p:cNvPr id="11277" name="文本框 12"/>
          <p:cNvSpPr txBox="1">
            <a:spLocks noChangeArrowheads="1"/>
          </p:cNvSpPr>
          <p:nvPr/>
        </p:nvSpPr>
        <p:spPr bwMode="auto">
          <a:xfrm>
            <a:off x="6365875" y="5241925"/>
            <a:ext cx="52339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200">
                <a:solidFill>
                  <a:schemeClr val="bg1"/>
                </a:solidFill>
                <a:latin typeface="微软雅黑" panose="020B0503020204020204" pitchFamily="34" charset="-122"/>
                <a:ea typeface="微软雅黑" panose="020B0503020204020204" pitchFamily="34" charset="-122"/>
              </a:rPr>
              <a:t>这里输入内容这里输入内容这里输入内容这里输入内容这里输入内容这里输入内容这里输入内容这里输入内容这里输入内容这里输入内容这里输入内容这里输入内容这里输入内容</a:t>
            </a:r>
          </a:p>
          <a:p>
            <a:endParaRPr lang="zh-CN" altLang="en-US" sz="1200">
              <a:solidFill>
                <a:schemeClr val="bg1"/>
              </a:solidFill>
              <a:latin typeface="微软雅黑" panose="020B0503020204020204" pitchFamily="34" charset="-122"/>
              <a:ea typeface="微软雅黑" panose="020B0503020204020204" pitchFamily="34" charset="-122"/>
            </a:endParaRPr>
          </a:p>
        </p:txBody>
      </p:sp>
      <p:sp>
        <p:nvSpPr>
          <p:cNvPr id="11278" name="文本框 13"/>
          <p:cNvSpPr txBox="1">
            <a:spLocks noChangeArrowheads="1"/>
          </p:cNvSpPr>
          <p:nvPr/>
        </p:nvSpPr>
        <p:spPr bwMode="auto">
          <a:xfrm>
            <a:off x="6427788" y="4824413"/>
            <a:ext cx="52355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600">
                <a:solidFill>
                  <a:schemeClr val="bg1"/>
                </a:solidFill>
                <a:latin typeface="微软雅黑" panose="020B0503020204020204" pitchFamily="34" charset="-122"/>
                <a:ea typeface="微软雅黑" panose="020B0503020204020204" pitchFamily="34" charset="-122"/>
              </a:rPr>
              <a:t>这里输入小标题</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11269"/>
                                        </p:tgtEl>
                                        <p:attrNameLst>
                                          <p:attrName>style.visibility</p:attrName>
                                        </p:attrNameLst>
                                      </p:cBhvr>
                                      <p:to>
                                        <p:strVal val="visible"/>
                                      </p:to>
                                    </p:set>
                                    <p:anim calcmode="lin" valueType="num">
                                      <p:cBhvr additive="base">
                                        <p:cTn id="7" dur="500" fill="hold"/>
                                        <p:tgtEl>
                                          <p:spTgt spid="11269"/>
                                        </p:tgtEl>
                                        <p:attrNameLst>
                                          <p:attrName>ppt_x</p:attrName>
                                        </p:attrNameLst>
                                      </p:cBhvr>
                                      <p:tavLst>
                                        <p:tav tm="0">
                                          <p:val>
                                            <p:strVal val="0-#ppt_w/2"/>
                                          </p:val>
                                        </p:tav>
                                        <p:tav tm="100000">
                                          <p:val>
                                            <p:strVal val="#ppt_x"/>
                                          </p:val>
                                        </p:tav>
                                      </p:tavLst>
                                    </p:anim>
                                    <p:anim calcmode="lin" valueType="num">
                                      <p:cBhvr additive="base">
                                        <p:cTn id="8" dur="500" fill="hold"/>
                                        <p:tgtEl>
                                          <p:spTgt spid="1126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9" fill="hold" nodeType="afterEffect">
                                  <p:stCondLst>
                                    <p:cond delay="0"/>
                                  </p:stCondLst>
                                  <p:childTnLst>
                                    <p:set>
                                      <p:cBhvr>
                                        <p:cTn id="11" dur="1" fill="hold">
                                          <p:stCondLst>
                                            <p:cond delay="0"/>
                                          </p:stCondLst>
                                        </p:cTn>
                                        <p:tgtEl>
                                          <p:spTgt spid="11270"/>
                                        </p:tgtEl>
                                        <p:attrNameLst>
                                          <p:attrName>style.visibility</p:attrName>
                                        </p:attrNameLst>
                                      </p:cBhvr>
                                      <p:to>
                                        <p:strVal val="visible"/>
                                      </p:to>
                                    </p:set>
                                    <p:anim calcmode="lin" valueType="num">
                                      <p:cBhvr additive="base">
                                        <p:cTn id="12" dur="500" fill="hold"/>
                                        <p:tgtEl>
                                          <p:spTgt spid="11270"/>
                                        </p:tgtEl>
                                        <p:attrNameLst>
                                          <p:attrName>ppt_x</p:attrName>
                                        </p:attrNameLst>
                                      </p:cBhvr>
                                      <p:tavLst>
                                        <p:tav tm="0">
                                          <p:val>
                                            <p:strVal val="0-#ppt_w/2"/>
                                          </p:val>
                                        </p:tav>
                                        <p:tav tm="100000">
                                          <p:val>
                                            <p:strVal val="#ppt_x"/>
                                          </p:val>
                                        </p:tav>
                                      </p:tavLst>
                                    </p:anim>
                                    <p:anim calcmode="lin" valueType="num">
                                      <p:cBhvr additive="base">
                                        <p:cTn id="13" dur="500" fill="hold"/>
                                        <p:tgtEl>
                                          <p:spTgt spid="11270"/>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9" fill="hold" grpId="0" nodeType="afterEffect">
                                  <p:stCondLst>
                                    <p:cond delay="0"/>
                                  </p:stCondLst>
                                  <p:childTnLst>
                                    <p:set>
                                      <p:cBhvr>
                                        <p:cTn id="16" dur="1" fill="hold">
                                          <p:stCondLst>
                                            <p:cond delay="0"/>
                                          </p:stCondLst>
                                        </p:cTn>
                                        <p:tgtEl>
                                          <p:spTgt spid="11274"/>
                                        </p:tgtEl>
                                        <p:attrNameLst>
                                          <p:attrName>style.visibility</p:attrName>
                                        </p:attrNameLst>
                                      </p:cBhvr>
                                      <p:to>
                                        <p:strVal val="visible"/>
                                      </p:to>
                                    </p:set>
                                    <p:anim calcmode="lin" valueType="num">
                                      <p:cBhvr additive="base">
                                        <p:cTn id="17" dur="500" fill="hold"/>
                                        <p:tgtEl>
                                          <p:spTgt spid="11274"/>
                                        </p:tgtEl>
                                        <p:attrNameLst>
                                          <p:attrName>ppt_x</p:attrName>
                                        </p:attrNameLst>
                                      </p:cBhvr>
                                      <p:tavLst>
                                        <p:tav tm="0">
                                          <p:val>
                                            <p:strVal val="0-#ppt_w/2"/>
                                          </p:val>
                                        </p:tav>
                                        <p:tav tm="100000">
                                          <p:val>
                                            <p:strVal val="#ppt_x"/>
                                          </p:val>
                                        </p:tav>
                                      </p:tavLst>
                                    </p:anim>
                                    <p:anim calcmode="lin" valueType="num">
                                      <p:cBhvr additive="base">
                                        <p:cTn id="18" dur="500" fill="hold"/>
                                        <p:tgtEl>
                                          <p:spTgt spid="11274"/>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1273"/>
                                        </p:tgtEl>
                                        <p:attrNameLst>
                                          <p:attrName>style.visibility</p:attrName>
                                        </p:attrNameLst>
                                      </p:cBhvr>
                                      <p:to>
                                        <p:strVal val="visible"/>
                                      </p:to>
                                    </p:set>
                                    <p:animEffect transition="in" filter="fade">
                                      <p:cBhvr>
                                        <p:cTn id="23" dur="1000"/>
                                        <p:tgtEl>
                                          <p:spTgt spid="11273"/>
                                        </p:tgtEl>
                                      </p:cBhvr>
                                    </p:animEffect>
                                    <p:anim calcmode="lin" valueType="num">
                                      <p:cBhvr>
                                        <p:cTn id="24" dur="1000" fill="hold"/>
                                        <p:tgtEl>
                                          <p:spTgt spid="11273"/>
                                        </p:tgtEl>
                                        <p:attrNameLst>
                                          <p:attrName>ppt_x</p:attrName>
                                        </p:attrNameLst>
                                      </p:cBhvr>
                                      <p:tavLst>
                                        <p:tav tm="0">
                                          <p:val>
                                            <p:strVal val="#ppt_x"/>
                                          </p:val>
                                        </p:tav>
                                        <p:tav tm="100000">
                                          <p:val>
                                            <p:strVal val="#ppt_x"/>
                                          </p:val>
                                        </p:tav>
                                      </p:tavLst>
                                    </p:anim>
                                    <p:anim calcmode="lin" valueType="num">
                                      <p:cBhvr>
                                        <p:cTn id="25" dur="1000" fill="hold"/>
                                        <p:tgtEl>
                                          <p:spTgt spid="11273"/>
                                        </p:tgtEl>
                                        <p:attrNameLst>
                                          <p:attrName>ppt_y</p:attrName>
                                        </p:attrNameLst>
                                      </p:cBhvr>
                                      <p:tavLst>
                                        <p:tav tm="0">
                                          <p:val>
                                            <p:strVal val="#ppt_y+.1"/>
                                          </p:val>
                                        </p:tav>
                                        <p:tav tm="100000">
                                          <p:val>
                                            <p:strVal val="#ppt_y"/>
                                          </p:val>
                                        </p:tav>
                                      </p:tavLst>
                                    </p:anim>
                                  </p:childTnLst>
                                </p:cTn>
                              </p:par>
                            </p:childTnLst>
                          </p:cTn>
                        </p:par>
                        <p:par>
                          <p:cTn id="26" fill="hold">
                            <p:stCondLst>
                              <p:cond delay="1000"/>
                            </p:stCondLst>
                            <p:childTnLst>
                              <p:par>
                                <p:cTn id="27" presetID="2" presetClass="entr" presetSubtype="9" fill="hold" nodeType="afterEffect">
                                  <p:stCondLst>
                                    <p:cond delay="0"/>
                                  </p:stCondLst>
                                  <p:childTnLst>
                                    <p:set>
                                      <p:cBhvr>
                                        <p:cTn id="28" dur="1" fill="hold">
                                          <p:stCondLst>
                                            <p:cond delay="0"/>
                                          </p:stCondLst>
                                        </p:cTn>
                                        <p:tgtEl>
                                          <p:spTgt spid="11271"/>
                                        </p:tgtEl>
                                        <p:attrNameLst>
                                          <p:attrName>style.visibility</p:attrName>
                                        </p:attrNameLst>
                                      </p:cBhvr>
                                      <p:to>
                                        <p:strVal val="visible"/>
                                      </p:to>
                                    </p:set>
                                    <p:anim calcmode="lin" valueType="num">
                                      <p:cBhvr additive="base">
                                        <p:cTn id="29" dur="500" fill="hold"/>
                                        <p:tgtEl>
                                          <p:spTgt spid="11271"/>
                                        </p:tgtEl>
                                        <p:attrNameLst>
                                          <p:attrName>ppt_x</p:attrName>
                                        </p:attrNameLst>
                                      </p:cBhvr>
                                      <p:tavLst>
                                        <p:tav tm="0">
                                          <p:val>
                                            <p:strVal val="0-#ppt_w/2"/>
                                          </p:val>
                                        </p:tav>
                                        <p:tav tm="100000">
                                          <p:val>
                                            <p:strVal val="#ppt_x"/>
                                          </p:val>
                                        </p:tav>
                                      </p:tavLst>
                                    </p:anim>
                                    <p:anim calcmode="lin" valueType="num">
                                      <p:cBhvr additive="base">
                                        <p:cTn id="30" dur="500" fill="hold"/>
                                        <p:tgtEl>
                                          <p:spTgt spid="11271"/>
                                        </p:tgtEl>
                                        <p:attrNameLst>
                                          <p:attrName>ppt_y</p:attrName>
                                        </p:attrNameLst>
                                      </p:cBhvr>
                                      <p:tavLst>
                                        <p:tav tm="0">
                                          <p:val>
                                            <p:strVal val="0-#ppt_h/2"/>
                                          </p:val>
                                        </p:tav>
                                        <p:tav tm="100000">
                                          <p:val>
                                            <p:strVal val="#ppt_y"/>
                                          </p:val>
                                        </p:tav>
                                      </p:tavLst>
                                    </p:anim>
                                  </p:childTnLst>
                                </p:cTn>
                              </p:par>
                            </p:childTnLst>
                          </p:cTn>
                        </p:par>
                        <p:par>
                          <p:cTn id="31" fill="hold">
                            <p:stCondLst>
                              <p:cond delay="1500"/>
                            </p:stCondLst>
                            <p:childTnLst>
                              <p:par>
                                <p:cTn id="32" presetID="2" presetClass="entr" presetSubtype="9" fill="hold" grpId="0" nodeType="afterEffect">
                                  <p:stCondLst>
                                    <p:cond delay="0"/>
                                  </p:stCondLst>
                                  <p:childTnLst>
                                    <p:set>
                                      <p:cBhvr>
                                        <p:cTn id="33" dur="1" fill="hold">
                                          <p:stCondLst>
                                            <p:cond delay="0"/>
                                          </p:stCondLst>
                                        </p:cTn>
                                        <p:tgtEl>
                                          <p:spTgt spid="11276"/>
                                        </p:tgtEl>
                                        <p:attrNameLst>
                                          <p:attrName>style.visibility</p:attrName>
                                        </p:attrNameLst>
                                      </p:cBhvr>
                                      <p:to>
                                        <p:strVal val="visible"/>
                                      </p:to>
                                    </p:set>
                                    <p:anim calcmode="lin" valueType="num">
                                      <p:cBhvr additive="base">
                                        <p:cTn id="34" dur="500" fill="hold"/>
                                        <p:tgtEl>
                                          <p:spTgt spid="11276"/>
                                        </p:tgtEl>
                                        <p:attrNameLst>
                                          <p:attrName>ppt_x</p:attrName>
                                        </p:attrNameLst>
                                      </p:cBhvr>
                                      <p:tavLst>
                                        <p:tav tm="0">
                                          <p:val>
                                            <p:strVal val="0-#ppt_w/2"/>
                                          </p:val>
                                        </p:tav>
                                        <p:tav tm="100000">
                                          <p:val>
                                            <p:strVal val="#ppt_x"/>
                                          </p:val>
                                        </p:tav>
                                      </p:tavLst>
                                    </p:anim>
                                    <p:anim calcmode="lin" valueType="num">
                                      <p:cBhvr additive="base">
                                        <p:cTn id="35" dur="500" fill="hold"/>
                                        <p:tgtEl>
                                          <p:spTgt spid="11276"/>
                                        </p:tgtEl>
                                        <p:attrNameLst>
                                          <p:attrName>ppt_y</p:attrName>
                                        </p:attrNameLst>
                                      </p:cBhvr>
                                      <p:tavLst>
                                        <p:tav tm="0">
                                          <p:val>
                                            <p:strVal val="0-#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1275"/>
                                        </p:tgtEl>
                                        <p:attrNameLst>
                                          <p:attrName>style.visibility</p:attrName>
                                        </p:attrNameLst>
                                      </p:cBhvr>
                                      <p:to>
                                        <p:strVal val="visible"/>
                                      </p:to>
                                    </p:set>
                                    <p:animEffect transition="in" filter="fade">
                                      <p:cBhvr>
                                        <p:cTn id="40" dur="1000"/>
                                        <p:tgtEl>
                                          <p:spTgt spid="11275"/>
                                        </p:tgtEl>
                                      </p:cBhvr>
                                    </p:animEffect>
                                    <p:anim calcmode="lin" valueType="num">
                                      <p:cBhvr>
                                        <p:cTn id="41" dur="1000" fill="hold"/>
                                        <p:tgtEl>
                                          <p:spTgt spid="11275"/>
                                        </p:tgtEl>
                                        <p:attrNameLst>
                                          <p:attrName>ppt_x</p:attrName>
                                        </p:attrNameLst>
                                      </p:cBhvr>
                                      <p:tavLst>
                                        <p:tav tm="0">
                                          <p:val>
                                            <p:strVal val="#ppt_x"/>
                                          </p:val>
                                        </p:tav>
                                        <p:tav tm="100000">
                                          <p:val>
                                            <p:strVal val="#ppt_x"/>
                                          </p:val>
                                        </p:tav>
                                      </p:tavLst>
                                    </p:anim>
                                    <p:anim calcmode="lin" valueType="num">
                                      <p:cBhvr>
                                        <p:cTn id="42" dur="1000" fill="hold"/>
                                        <p:tgtEl>
                                          <p:spTgt spid="11275"/>
                                        </p:tgtEl>
                                        <p:attrNameLst>
                                          <p:attrName>ppt_y</p:attrName>
                                        </p:attrNameLst>
                                      </p:cBhvr>
                                      <p:tavLst>
                                        <p:tav tm="0">
                                          <p:val>
                                            <p:strVal val="#ppt_y+.1"/>
                                          </p:val>
                                        </p:tav>
                                        <p:tav tm="100000">
                                          <p:val>
                                            <p:strVal val="#ppt_y"/>
                                          </p:val>
                                        </p:tav>
                                      </p:tavLst>
                                    </p:anim>
                                  </p:childTnLst>
                                </p:cTn>
                              </p:par>
                            </p:childTnLst>
                          </p:cTn>
                        </p:par>
                        <p:par>
                          <p:cTn id="43" fill="hold">
                            <p:stCondLst>
                              <p:cond delay="1000"/>
                            </p:stCondLst>
                            <p:childTnLst>
                              <p:par>
                                <p:cTn id="44" presetID="2" presetClass="entr" presetSubtype="9" fill="hold" nodeType="afterEffect">
                                  <p:stCondLst>
                                    <p:cond delay="0"/>
                                  </p:stCondLst>
                                  <p:childTnLst>
                                    <p:set>
                                      <p:cBhvr>
                                        <p:cTn id="45" dur="1" fill="hold">
                                          <p:stCondLst>
                                            <p:cond delay="0"/>
                                          </p:stCondLst>
                                        </p:cTn>
                                        <p:tgtEl>
                                          <p:spTgt spid="11272"/>
                                        </p:tgtEl>
                                        <p:attrNameLst>
                                          <p:attrName>style.visibility</p:attrName>
                                        </p:attrNameLst>
                                      </p:cBhvr>
                                      <p:to>
                                        <p:strVal val="visible"/>
                                      </p:to>
                                    </p:set>
                                    <p:anim calcmode="lin" valueType="num">
                                      <p:cBhvr additive="base">
                                        <p:cTn id="46" dur="500" fill="hold"/>
                                        <p:tgtEl>
                                          <p:spTgt spid="11272"/>
                                        </p:tgtEl>
                                        <p:attrNameLst>
                                          <p:attrName>ppt_x</p:attrName>
                                        </p:attrNameLst>
                                      </p:cBhvr>
                                      <p:tavLst>
                                        <p:tav tm="0">
                                          <p:val>
                                            <p:strVal val="0-#ppt_w/2"/>
                                          </p:val>
                                        </p:tav>
                                        <p:tav tm="100000">
                                          <p:val>
                                            <p:strVal val="#ppt_x"/>
                                          </p:val>
                                        </p:tav>
                                      </p:tavLst>
                                    </p:anim>
                                    <p:anim calcmode="lin" valueType="num">
                                      <p:cBhvr additive="base">
                                        <p:cTn id="47" dur="500" fill="hold"/>
                                        <p:tgtEl>
                                          <p:spTgt spid="11272"/>
                                        </p:tgtEl>
                                        <p:attrNameLst>
                                          <p:attrName>ppt_y</p:attrName>
                                        </p:attrNameLst>
                                      </p:cBhvr>
                                      <p:tavLst>
                                        <p:tav tm="0">
                                          <p:val>
                                            <p:strVal val="0-#ppt_h/2"/>
                                          </p:val>
                                        </p:tav>
                                        <p:tav tm="100000">
                                          <p:val>
                                            <p:strVal val="#ppt_y"/>
                                          </p:val>
                                        </p:tav>
                                      </p:tavLst>
                                    </p:anim>
                                  </p:childTnLst>
                                </p:cTn>
                              </p:par>
                            </p:childTnLst>
                          </p:cTn>
                        </p:par>
                        <p:par>
                          <p:cTn id="48" fill="hold">
                            <p:stCondLst>
                              <p:cond delay="1500"/>
                            </p:stCondLst>
                            <p:childTnLst>
                              <p:par>
                                <p:cTn id="49" presetID="2" presetClass="entr" presetSubtype="9" fill="hold" grpId="0" nodeType="afterEffect">
                                  <p:stCondLst>
                                    <p:cond delay="0"/>
                                  </p:stCondLst>
                                  <p:childTnLst>
                                    <p:set>
                                      <p:cBhvr>
                                        <p:cTn id="50" dur="1" fill="hold">
                                          <p:stCondLst>
                                            <p:cond delay="0"/>
                                          </p:stCondLst>
                                        </p:cTn>
                                        <p:tgtEl>
                                          <p:spTgt spid="11278"/>
                                        </p:tgtEl>
                                        <p:attrNameLst>
                                          <p:attrName>style.visibility</p:attrName>
                                        </p:attrNameLst>
                                      </p:cBhvr>
                                      <p:to>
                                        <p:strVal val="visible"/>
                                      </p:to>
                                    </p:set>
                                    <p:anim calcmode="lin" valueType="num">
                                      <p:cBhvr additive="base">
                                        <p:cTn id="51" dur="500" fill="hold"/>
                                        <p:tgtEl>
                                          <p:spTgt spid="11278"/>
                                        </p:tgtEl>
                                        <p:attrNameLst>
                                          <p:attrName>ppt_x</p:attrName>
                                        </p:attrNameLst>
                                      </p:cBhvr>
                                      <p:tavLst>
                                        <p:tav tm="0">
                                          <p:val>
                                            <p:strVal val="0-#ppt_w/2"/>
                                          </p:val>
                                        </p:tav>
                                        <p:tav tm="100000">
                                          <p:val>
                                            <p:strVal val="#ppt_x"/>
                                          </p:val>
                                        </p:tav>
                                      </p:tavLst>
                                    </p:anim>
                                    <p:anim calcmode="lin" valueType="num">
                                      <p:cBhvr additive="base">
                                        <p:cTn id="52" dur="500" fill="hold"/>
                                        <p:tgtEl>
                                          <p:spTgt spid="11278"/>
                                        </p:tgtEl>
                                        <p:attrNameLst>
                                          <p:attrName>ppt_y</p:attrName>
                                        </p:attrNameLst>
                                      </p:cBhvr>
                                      <p:tavLst>
                                        <p:tav tm="0">
                                          <p:val>
                                            <p:strVal val="0-#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1277"/>
                                        </p:tgtEl>
                                        <p:attrNameLst>
                                          <p:attrName>style.visibility</p:attrName>
                                        </p:attrNameLst>
                                      </p:cBhvr>
                                      <p:to>
                                        <p:strVal val="visible"/>
                                      </p:to>
                                    </p:set>
                                    <p:animEffect transition="in" filter="fade">
                                      <p:cBhvr>
                                        <p:cTn id="57" dur="1000"/>
                                        <p:tgtEl>
                                          <p:spTgt spid="11277"/>
                                        </p:tgtEl>
                                      </p:cBhvr>
                                    </p:animEffect>
                                    <p:anim calcmode="lin" valueType="num">
                                      <p:cBhvr>
                                        <p:cTn id="58" dur="1000" fill="hold"/>
                                        <p:tgtEl>
                                          <p:spTgt spid="11277"/>
                                        </p:tgtEl>
                                        <p:attrNameLst>
                                          <p:attrName>ppt_x</p:attrName>
                                        </p:attrNameLst>
                                      </p:cBhvr>
                                      <p:tavLst>
                                        <p:tav tm="0">
                                          <p:val>
                                            <p:strVal val="#ppt_x"/>
                                          </p:val>
                                        </p:tav>
                                        <p:tav tm="100000">
                                          <p:val>
                                            <p:strVal val="#ppt_x"/>
                                          </p:val>
                                        </p:tav>
                                      </p:tavLst>
                                    </p:anim>
                                    <p:anim calcmode="lin" valueType="num">
                                      <p:cBhvr>
                                        <p:cTn id="59" dur="1000" fill="hold"/>
                                        <p:tgtEl>
                                          <p:spTgt spid="112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3" grpId="0" autoUpdateAnimBg="0"/>
      <p:bldP spid="11274" grpId="0" autoUpdateAnimBg="0"/>
      <p:bldP spid="11275" grpId="0" autoUpdateAnimBg="0"/>
      <p:bldP spid="11276" grpId="0" autoUpdateAnimBg="0"/>
      <p:bldP spid="11277" grpId="0" autoUpdateAnimBg="0"/>
      <p:bldP spid="11278"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绿色渐变"/>
</p:tagLst>
</file>

<file path=ppt/theme/theme1.xml><?xml version="1.0" encoding="utf-8"?>
<a:theme xmlns:a="http://schemas.openxmlformats.org/drawingml/2006/main" name="www.2ppt.com">
  <a:themeElements>
    <a:clrScheme name="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lnDef>
  </a:objectDefaults>
  <a:extraClrSchemeLst>
    <a:extraClrScheme>
      <a:clrScheme name="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1156</Words>
  <Application>Microsoft Office PowerPoint</Application>
  <PresentationFormat>宽屏</PresentationFormat>
  <Paragraphs>85</Paragraphs>
  <Slides>11</Slides>
  <Notes>11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11</vt:i4>
      </vt:variant>
    </vt:vector>
  </HeadingPairs>
  <TitlesOfParts>
    <vt:vector size="18" baseType="lpstr">
      <vt:lpstr>宋体</vt:lpstr>
      <vt:lpstr>微软雅黑</vt:lpstr>
      <vt:lpstr>Arial</vt:lpstr>
      <vt:lpstr>Arial Black</vt:lpstr>
      <vt:lpstr>Calibri</vt:lpstr>
      <vt:lpstr>Calibri Light</vt:lpstr>
      <vt:lpstr>www.2ppt.com</vt:lpstr>
      <vt:lpstr>区块链金融ppt模板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谢谢观看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2014-02-03T03:59:00Z</dcterms:created>
  <dcterms:modified xsi:type="dcterms:W3CDTF">2023-01-10T06:17:09Z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F6A8748768A6465FB3EF701EC9A23C99</vt:lpwstr>
  </property>
  <property fmtid="{A09F084E-AD41-489F-8076-AA5BE3082BCA}" pid="100">
    <vt:ui4>5</vt:ui4>
  </property>
  <property fmtid="{64440492-4C8B-11D1-8B70-080036B11A03}" pid="11">
    <vt:lpwstr>www.2ppt.com-爱PPT提供资源下载</vt:lpwstr>
  </property>
</Properties>
</file>