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297" r:id="rId4"/>
    <p:sldId id="272" r:id="rId5"/>
    <p:sldId id="260" r:id="rId6"/>
    <p:sldId id="265" r:id="rId7"/>
    <p:sldId id="263" r:id="rId8"/>
    <p:sldId id="273" r:id="rId9"/>
    <p:sldId id="278" r:id="rId10"/>
    <p:sldId id="279" r:id="rId11"/>
    <p:sldId id="280" r:id="rId12"/>
    <p:sldId id="281" r:id="rId13"/>
    <p:sldId id="276" r:id="rId14"/>
    <p:sldId id="266" r:id="rId15"/>
    <p:sldId id="284" r:id="rId16"/>
    <p:sldId id="285" r:id="rId17"/>
    <p:sldId id="301" r:id="rId18"/>
    <p:sldId id="286" r:id="rId19"/>
    <p:sldId id="277" r:id="rId20"/>
    <p:sldId id="300" r:id="rId21"/>
    <p:sldId id="267" r:id="rId22"/>
    <p:sldId id="268" r:id="rId23"/>
    <p:sldId id="282" r:id="rId24"/>
    <p:sldId id="299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02E"/>
    <a:srgbClr val="FBDA30"/>
    <a:srgbClr val="7D19E3"/>
    <a:srgbClr val="931FE4"/>
    <a:srgbClr val="9923E5"/>
    <a:srgbClr val="C04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C04A8-AA83-4E3B-88A8-1909944370F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2191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r="212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r="212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8290" y="1381760"/>
            <a:ext cx="1777365" cy="54838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9" y="60156"/>
            <a:ext cx="2028671" cy="203490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75" y="231140"/>
            <a:ext cx="5972810" cy="59728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86" y="1458426"/>
            <a:ext cx="2028671" cy="203490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48" y="3618147"/>
            <a:ext cx="2038350" cy="1876425"/>
          </a:xfrm>
          <a:prstGeom prst="rect">
            <a:avLst/>
          </a:prstGeom>
        </p:spPr>
      </p:pic>
      <p:pic>
        <p:nvPicPr>
          <p:cNvPr id="26" name="图片 25" descr="3ffe02ffa86bcbfbe51690d6b9348df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0560" y="5168265"/>
            <a:ext cx="3322955" cy="27870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80" y="2033270"/>
            <a:ext cx="684530" cy="686435"/>
          </a:xfrm>
          <a:prstGeom prst="rect">
            <a:avLst/>
          </a:prstGeom>
        </p:spPr>
      </p:pic>
      <p:pic>
        <p:nvPicPr>
          <p:cNvPr id="29" name="图片 28" descr="ee60d9475be321b6159c93daef7dba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0490" y="-173990"/>
            <a:ext cx="1557020" cy="1632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4121080"/>
            <a:ext cx="3905250" cy="27369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000">
            <a:off x="-991043" y="919612"/>
            <a:ext cx="4417557" cy="3095961"/>
          </a:xfrm>
          <a:prstGeom prst="rect">
            <a:avLst/>
          </a:prstGeo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活动前期准备</a:t>
            </a:r>
          </a:p>
        </p:txBody>
      </p:sp>
      <p:pic>
        <p:nvPicPr>
          <p:cNvPr id="3" name="图片 2" descr="C:\Users\Administrator\Desktop\图片2.png图片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01005" y="2171065"/>
            <a:ext cx="5434330" cy="3040380"/>
          </a:xfrm>
          <a:prstGeom prst="rect">
            <a:avLst/>
          </a:prstGeom>
        </p:spPr>
      </p:pic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1286510" y="2364739"/>
            <a:ext cx="3482340" cy="26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id-ID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活动前期准备</a:t>
            </a:r>
          </a:p>
        </p:txBody>
      </p:sp>
      <p:grpSp>
        <p:nvGrpSpPr>
          <p:cNvPr id="4" name="组合 9"/>
          <p:cNvGrpSpPr/>
          <p:nvPr/>
        </p:nvGrpSpPr>
        <p:grpSpPr>
          <a:xfrm>
            <a:off x="910404" y="1964376"/>
            <a:ext cx="4112171" cy="3175740"/>
            <a:chOff x="681335" y="1473190"/>
            <a:chExt cx="3085292" cy="2381657"/>
          </a:xfrm>
        </p:grpSpPr>
        <p:sp>
          <p:nvSpPr>
            <p:cNvPr id="3" name="任意多边形 6"/>
            <p:cNvSpPr>
              <a:spLocks noChangeArrowheads="1"/>
            </p:cNvSpPr>
            <p:nvPr/>
          </p:nvSpPr>
          <p:spPr bwMode="auto">
            <a:xfrm>
              <a:off x="681335" y="3324622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rgbClr val="7D19E3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7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rgbClr val="FBDA30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130000"/>
                </a:lnSpc>
              </a:pPr>
              <a:r>
                <a:rPr lang="zh-CN" altLang="en-US" sz="1335" dirty="0">
                  <a:solidFill>
                    <a:srgbClr val="DD002E"/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3966229" y="1974536"/>
            <a:ext cx="4136384" cy="3183279"/>
            <a:chOff x="910929" y="889278"/>
            <a:chExt cx="3103458" cy="2387312"/>
          </a:xfrm>
        </p:grpSpPr>
        <p:sp>
          <p:nvSpPr>
            <p:cNvPr id="12" name="任意多边形 6"/>
            <p:cNvSpPr>
              <a:spLocks noChangeArrowheads="1"/>
            </p:cNvSpPr>
            <p:nvPr/>
          </p:nvSpPr>
          <p:spPr bwMode="auto">
            <a:xfrm>
              <a:off x="1707898" y="889278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rgbClr val="7D19E3"/>
            </a:solidFill>
            <a:ln>
              <a:noFill/>
            </a:ln>
          </p:spPr>
          <p:txBody>
            <a:bodyPr lIns="0" tIns="0" rIns="0" bIns="0" anchor="ctr">
              <a:no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13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rgbClr val="FBDA30"/>
            </a:solidFill>
            <a:ln>
              <a:noFill/>
            </a:ln>
          </p:spPr>
          <p:txBody>
            <a:bodyPr lIns="0" tIns="0" rIns="0" bIns="0" anchor="ctr">
              <a:no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335" dirty="0">
                  <a:solidFill>
                    <a:srgbClr val="DD002E"/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6" name="组合 13"/>
          <p:cNvGrpSpPr/>
          <p:nvPr/>
        </p:nvGrpSpPr>
        <p:grpSpPr>
          <a:xfrm>
            <a:off x="7070477" y="2011779"/>
            <a:ext cx="4112171" cy="3175740"/>
            <a:chOff x="681335" y="1473190"/>
            <a:chExt cx="3085292" cy="2381657"/>
          </a:xfrm>
        </p:grpSpPr>
        <p:sp>
          <p:nvSpPr>
            <p:cNvPr id="15" name="任意多边形 6"/>
            <p:cNvSpPr>
              <a:spLocks noChangeArrowheads="1"/>
            </p:cNvSpPr>
            <p:nvPr/>
          </p:nvSpPr>
          <p:spPr bwMode="auto">
            <a:xfrm>
              <a:off x="681335" y="3324622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rgbClr val="7D19E3"/>
            </a:solidFill>
            <a:ln>
              <a:noFill/>
            </a:ln>
          </p:spPr>
          <p:txBody>
            <a:bodyPr lIns="0" tIns="0" rIns="0" bIns="0" anchor="ctr">
              <a:no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sp>
          <p:nvSpPr>
            <p:cNvPr id="16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rgbClr val="FBDA30"/>
            </a:solidFill>
            <a:ln>
              <a:noFill/>
            </a:ln>
          </p:spPr>
          <p:txBody>
            <a:bodyPr lIns="0" tIns="0" rIns="0" bIns="0" anchor="ctr">
              <a:no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335" dirty="0">
                  <a:solidFill>
                    <a:srgbClr val="DD002E"/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活动前期准备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463232" y="2503643"/>
            <a:ext cx="887193" cy="274320"/>
          </a:xfrm>
          <a:prstGeom prst="rect">
            <a:avLst/>
          </a:prstGeom>
          <a:noFill/>
          <a:ln>
            <a:noFill/>
          </a:ln>
        </p:spPr>
        <p:txBody>
          <a:bodyPr lIns="91417" tIns="45708" rIns="91417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0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1463232" y="2927532"/>
            <a:ext cx="887193" cy="274320"/>
          </a:xfrm>
          <a:prstGeom prst="rect">
            <a:avLst/>
          </a:prstGeom>
          <a:noFill/>
          <a:ln>
            <a:noFill/>
          </a:ln>
        </p:spPr>
        <p:txBody>
          <a:bodyPr lIns="91417" tIns="45708" rIns="91417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463232" y="3373647"/>
            <a:ext cx="887193" cy="274320"/>
          </a:xfrm>
          <a:prstGeom prst="rect">
            <a:avLst/>
          </a:prstGeom>
          <a:noFill/>
          <a:ln>
            <a:noFill/>
          </a:ln>
        </p:spPr>
        <p:txBody>
          <a:bodyPr lIns="91417" tIns="45708" rIns="91417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1463232" y="3830875"/>
            <a:ext cx="887193" cy="274320"/>
          </a:xfrm>
          <a:prstGeom prst="rect">
            <a:avLst/>
          </a:prstGeom>
          <a:noFill/>
          <a:ln>
            <a:noFill/>
          </a:ln>
        </p:spPr>
        <p:txBody>
          <a:bodyPr lIns="91417" tIns="45708" rIns="91417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</a:p>
        </p:txBody>
      </p:sp>
      <p:grpSp>
        <p:nvGrpSpPr>
          <p:cNvPr id="2" name="组合 15"/>
          <p:cNvGrpSpPr/>
          <p:nvPr/>
        </p:nvGrpSpPr>
        <p:grpSpPr bwMode="auto">
          <a:xfrm>
            <a:off x="3165701" y="3100900"/>
            <a:ext cx="3480379" cy="1888351"/>
            <a:chOff x="3118998" y="2481561"/>
            <a:chExt cx="4492878" cy="2436608"/>
          </a:xfrm>
          <a:solidFill>
            <a:srgbClr val="FBC75D"/>
          </a:solidFill>
          <a:effectLst/>
        </p:grpSpPr>
        <p:sp>
          <p:nvSpPr>
            <p:cNvPr id="17" name="上箭头 16"/>
            <p:cNvSpPr/>
            <p:nvPr/>
          </p:nvSpPr>
          <p:spPr>
            <a:xfrm>
              <a:off x="3118998" y="4281635"/>
              <a:ext cx="303229" cy="636534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7D19E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上箭头 17"/>
            <p:cNvSpPr/>
            <p:nvPr/>
          </p:nvSpPr>
          <p:spPr>
            <a:xfrm>
              <a:off x="3492081" y="3849871"/>
              <a:ext cx="303230" cy="1068298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FBDA30"/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上箭头 18"/>
            <p:cNvSpPr/>
            <p:nvPr/>
          </p:nvSpPr>
          <p:spPr>
            <a:xfrm>
              <a:off x="4414471" y="4137184"/>
              <a:ext cx="304817" cy="780985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7D19E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上箭头 19"/>
            <p:cNvSpPr/>
            <p:nvPr/>
          </p:nvSpPr>
          <p:spPr>
            <a:xfrm>
              <a:off x="4787554" y="3849871"/>
              <a:ext cx="304817" cy="1068298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FBDA30"/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上箭头 20"/>
            <p:cNvSpPr/>
            <p:nvPr/>
          </p:nvSpPr>
          <p:spPr>
            <a:xfrm>
              <a:off x="5676604" y="4029243"/>
              <a:ext cx="304817" cy="888926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7D19E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上箭头 21"/>
            <p:cNvSpPr/>
            <p:nvPr/>
          </p:nvSpPr>
          <p:spPr>
            <a:xfrm>
              <a:off x="6049688" y="3418108"/>
              <a:ext cx="304817" cy="1500061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FBDA30"/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上箭头 22"/>
            <p:cNvSpPr/>
            <p:nvPr/>
          </p:nvSpPr>
          <p:spPr>
            <a:xfrm>
              <a:off x="6935563" y="4029243"/>
              <a:ext cx="303229" cy="888926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7D19E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上箭头 23"/>
            <p:cNvSpPr/>
            <p:nvPr/>
          </p:nvSpPr>
          <p:spPr>
            <a:xfrm>
              <a:off x="7308646" y="2481561"/>
              <a:ext cx="303230" cy="2436608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FBDA30"/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4"/>
          <p:cNvGrpSpPr/>
          <p:nvPr/>
        </p:nvGrpSpPr>
        <p:grpSpPr bwMode="auto">
          <a:xfrm>
            <a:off x="1279163" y="4295577"/>
            <a:ext cx="6080211" cy="1338452"/>
            <a:chOff x="683568" y="4029211"/>
            <a:chExt cx="7848872" cy="1727652"/>
          </a:xfrm>
          <a:solidFill>
            <a:srgbClr val="FBDA30"/>
          </a:solidFill>
          <a:effectLst/>
        </p:grpSpPr>
        <p:sp>
          <p:nvSpPr>
            <p:cNvPr id="26" name="椭圆 6"/>
            <p:cNvSpPr/>
            <p:nvPr/>
          </p:nvSpPr>
          <p:spPr bwMode="auto">
            <a:xfrm>
              <a:off x="683568" y="4029211"/>
              <a:ext cx="7848872" cy="1727652"/>
            </a:xfrm>
            <a:custGeom>
              <a:avLst/>
              <a:gdLst/>
              <a:ahLst/>
              <a:cxnLst/>
              <a:rect l="l" t="t" r="r" b="b"/>
              <a:pathLst>
                <a:path w="7848872" h="1728192">
                  <a:moveTo>
                    <a:pt x="432048" y="733276"/>
                  </a:moveTo>
                  <a:cubicBezTo>
                    <a:pt x="352510" y="733276"/>
                    <a:pt x="288032" y="797754"/>
                    <a:pt x="288032" y="877292"/>
                  </a:cubicBezTo>
                  <a:cubicBezTo>
                    <a:pt x="288032" y="956830"/>
                    <a:pt x="352510" y="1021308"/>
                    <a:pt x="432048" y="1021308"/>
                  </a:cubicBezTo>
                  <a:cubicBezTo>
                    <a:pt x="511586" y="1021308"/>
                    <a:pt x="576064" y="956830"/>
                    <a:pt x="576064" y="877292"/>
                  </a:cubicBezTo>
                  <a:cubicBezTo>
                    <a:pt x="576064" y="797754"/>
                    <a:pt x="511586" y="733276"/>
                    <a:pt x="432048" y="733276"/>
                  </a:cubicBezTo>
                  <a:close/>
                  <a:moveTo>
                    <a:pt x="864096" y="0"/>
                  </a:moveTo>
                  <a:cubicBezTo>
                    <a:pt x="1335510" y="0"/>
                    <a:pt x="1718755" y="377502"/>
                    <a:pt x="1727314" y="846713"/>
                  </a:cubicBezTo>
                  <a:lnTo>
                    <a:pt x="7674152" y="846713"/>
                  </a:lnTo>
                  <a:lnTo>
                    <a:pt x="7848872" y="1008731"/>
                  </a:lnTo>
                  <a:lnTo>
                    <a:pt x="7674152" y="1170749"/>
                  </a:lnTo>
                  <a:lnTo>
                    <a:pt x="1671155" y="1170749"/>
                  </a:lnTo>
                  <a:cubicBezTo>
                    <a:pt x="1548256" y="1496764"/>
                    <a:pt x="1233202" y="1728192"/>
                    <a:pt x="864096" y="1728192"/>
                  </a:cubicBezTo>
                  <a:cubicBezTo>
                    <a:pt x="386869" y="1728192"/>
                    <a:pt x="0" y="1341323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dirty="0">
                <a:solidFill>
                  <a:srgbClr val="DD002E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0"/>
            <p:cNvSpPr txBox="1"/>
            <p:nvPr/>
          </p:nvSpPr>
          <p:spPr>
            <a:xfrm>
              <a:off x="1273404" y="4574921"/>
              <a:ext cx="874071" cy="723368"/>
            </a:xfrm>
            <a:prstGeom prst="rect">
              <a:avLst/>
            </a:prstGeom>
            <a:grpFill/>
          </p:spPr>
          <p:txBody>
            <a:bodyPr vert="eaVert" wrap="none">
              <a:spAutoFit/>
            </a:bodyPr>
            <a:lstStyle/>
            <a:p>
              <a:pPr algn="dist">
                <a:defRPr/>
              </a:pPr>
              <a:r>
                <a:rPr lang="zh-CN" altLang="en-US" sz="1600" spc="225" dirty="0">
                  <a:solidFill>
                    <a:srgbClr val="DD002E"/>
                  </a:solidFill>
                  <a:cs typeface="+mn-ea"/>
                  <a:sym typeface="+mn-lt"/>
                </a:rPr>
                <a:t>添加</a:t>
              </a:r>
            </a:p>
            <a:p>
              <a:pPr algn="dist">
                <a:defRPr/>
              </a:pPr>
              <a:r>
                <a:rPr lang="zh-CN" altLang="en-US" sz="1600" spc="225" dirty="0">
                  <a:solidFill>
                    <a:srgbClr val="DD002E"/>
                  </a:solidFill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4" name="组合 27"/>
          <p:cNvGrpSpPr/>
          <p:nvPr/>
        </p:nvGrpSpPr>
        <p:grpSpPr bwMode="auto">
          <a:xfrm>
            <a:off x="3055100" y="4948542"/>
            <a:ext cx="3726531" cy="275594"/>
            <a:chOff x="2953172" y="4914655"/>
            <a:chExt cx="4808928" cy="354825"/>
          </a:xfrm>
        </p:grpSpPr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 flipH="1">
              <a:off x="2953172" y="4914660"/>
              <a:ext cx="1007664" cy="3548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rgbClr val="DD002E"/>
                  </a:solidFill>
                  <a:latin typeface="+mn-lt"/>
                  <a:ea typeface="+mn-ea"/>
                  <a:cs typeface="+mn-ea"/>
                  <a:sym typeface="+mn-lt"/>
                </a:rPr>
                <a:t>一季度</a:t>
              </a: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 flipH="1">
              <a:off x="4218894" y="4914655"/>
              <a:ext cx="1007664" cy="3548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rgbClr val="DD002E"/>
                  </a:solidFill>
                  <a:latin typeface="+mn-lt"/>
                  <a:ea typeface="+mn-ea"/>
                  <a:cs typeface="+mn-ea"/>
                  <a:sym typeface="+mn-lt"/>
                </a:rPr>
                <a:t>二季度  </a:t>
              </a: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 flipH="1">
              <a:off x="5488714" y="4914657"/>
              <a:ext cx="1007664" cy="3548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rgbClr val="DD002E"/>
                  </a:solidFill>
                  <a:latin typeface="+mn-lt"/>
                  <a:ea typeface="+mn-ea"/>
                  <a:cs typeface="+mn-ea"/>
                  <a:sym typeface="+mn-lt"/>
                </a:rPr>
                <a:t>三季度    </a:t>
              </a: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 flipH="1">
              <a:off x="6754436" y="4914657"/>
              <a:ext cx="1007664" cy="3548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solidFill>
                    <a:srgbClr val="DD002E"/>
                  </a:solidFill>
                  <a:latin typeface="+mn-lt"/>
                  <a:ea typeface="+mn-ea"/>
                  <a:cs typeface="+mn-ea"/>
                  <a:sym typeface="+mn-lt"/>
                </a:rPr>
                <a:t>四季度</a:t>
              </a:r>
            </a:p>
          </p:txBody>
        </p:sp>
      </p:grpSp>
      <p:sp>
        <p:nvSpPr>
          <p:cNvPr id="40" name="TextBox 11"/>
          <p:cNvSpPr txBox="1">
            <a:spLocks noChangeArrowheads="1"/>
          </p:cNvSpPr>
          <p:nvPr/>
        </p:nvSpPr>
        <p:spPr bwMode="auto">
          <a:xfrm flipH="1">
            <a:off x="1463232" y="4302391"/>
            <a:ext cx="887193" cy="274320"/>
          </a:xfrm>
          <a:prstGeom prst="rect">
            <a:avLst/>
          </a:prstGeom>
          <a:noFill/>
          <a:ln>
            <a:noFill/>
          </a:ln>
        </p:spPr>
        <p:txBody>
          <a:bodyPr lIns="91417" tIns="45708" rIns="91417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2317097" y="2635413"/>
            <a:ext cx="4407398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 bwMode="auto">
          <a:xfrm>
            <a:off x="2317097" y="3081528"/>
            <a:ext cx="4407398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 bwMode="auto">
          <a:xfrm>
            <a:off x="2317097" y="3527644"/>
            <a:ext cx="4407398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 bwMode="auto">
          <a:xfrm>
            <a:off x="2317097" y="3983284"/>
            <a:ext cx="4407398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 bwMode="auto">
          <a:xfrm>
            <a:off x="2317097" y="4443688"/>
            <a:ext cx="4407398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7770400" y="3214888"/>
            <a:ext cx="3648762" cy="648970"/>
          </a:xfrm>
          <a:prstGeom prst="rect">
            <a:avLst/>
          </a:prstGeom>
          <a:noFill/>
        </p:spPr>
        <p:txBody>
          <a:bodyPr lIns="91417" tIns="45708" rIns="91417" bIns="45708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7770400" y="2865615"/>
            <a:ext cx="1569614" cy="3693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7" tIns="45708" rIns="91417" bIns="45708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770400" y="4664363"/>
            <a:ext cx="3648762" cy="648970"/>
          </a:xfrm>
          <a:prstGeom prst="rect">
            <a:avLst/>
          </a:prstGeom>
          <a:noFill/>
        </p:spPr>
        <p:txBody>
          <a:bodyPr lIns="91417" tIns="45708" rIns="91417" bIns="45708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7770400" y="4315092"/>
            <a:ext cx="1569614" cy="3693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7" tIns="45708" rIns="91417" bIns="45708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xit" presetSubtype="544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40" grpId="0"/>
      <p:bldP spid="40" grpId="1"/>
      <p:bldP spid="54" grpId="0"/>
      <p:bldP spid="54" grpId="1"/>
      <p:bldP spid="55" grpId="0"/>
      <p:bldP spid="55" grpId="1"/>
      <p:bldP spid="57" grpId="0"/>
      <p:bldP spid="57" grpId="1"/>
      <p:bldP spid="5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5570022" y="3594978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7445764" y="3594978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5570022" y="3943869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pic>
        <p:nvPicPr>
          <p:cNvPr id="29" name="图片 28" descr="ee60d9475be321b6159c93daef7dba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5" y="1943735"/>
            <a:ext cx="3823335" cy="4008755"/>
          </a:xfrm>
          <a:prstGeom prst="rect">
            <a:avLst/>
          </a:prstGeom>
        </p:spPr>
      </p:pic>
      <p:sp>
        <p:nvSpPr>
          <p:cNvPr id="25" name="TextBox 11"/>
          <p:cNvSpPr txBox="1"/>
          <p:nvPr/>
        </p:nvSpPr>
        <p:spPr>
          <a:xfrm>
            <a:off x="7445764" y="3943869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5720021" y="2760716"/>
            <a:ext cx="4162683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活动执行方案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16555" y="2563495"/>
            <a:ext cx="1918970" cy="1918970"/>
            <a:chOff x="4593" y="4037"/>
            <a:chExt cx="3022" cy="3022"/>
          </a:xfrm>
        </p:grpSpPr>
        <p:sp>
          <p:nvSpPr>
            <p:cNvPr id="19" name="椭圆 18"/>
            <p:cNvSpPr/>
            <p:nvPr/>
          </p:nvSpPr>
          <p:spPr>
            <a:xfrm>
              <a:off x="4593" y="4037"/>
              <a:ext cx="3022" cy="3022"/>
            </a:xfrm>
            <a:prstGeom prst="ellipse">
              <a:avLst/>
            </a:prstGeom>
            <a:solidFill>
              <a:srgbClr val="FBD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20" name="文本框 6"/>
            <p:cNvSpPr txBox="1"/>
            <p:nvPr/>
          </p:nvSpPr>
          <p:spPr>
            <a:xfrm>
              <a:off x="4825" y="4348"/>
              <a:ext cx="2775" cy="2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590" dirty="0">
                  <a:solidFill>
                    <a:srgbClr val="DD002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活动执行方案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92639" y="2272198"/>
            <a:ext cx="1287220" cy="3665587"/>
            <a:chOff x="1043608" y="1704569"/>
            <a:chExt cx="965653" cy="2749869"/>
          </a:xfrm>
          <a:solidFill>
            <a:srgbClr val="7D19E3"/>
          </a:solidFill>
        </p:grpSpPr>
        <p:sp>
          <p:nvSpPr>
            <p:cNvPr id="3" name="Freeform 1218"/>
            <p:cNvSpPr/>
            <p:nvPr/>
          </p:nvSpPr>
          <p:spPr bwMode="auto">
            <a:xfrm>
              <a:off x="1528358" y="2198135"/>
              <a:ext cx="103876" cy="74475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7"/>
                </a:cxn>
                <a:cxn ang="0">
                  <a:pos x="13" y="16"/>
                </a:cxn>
                <a:cxn ang="0">
                  <a:pos x="0" y="148"/>
                </a:cxn>
                <a:cxn ang="0">
                  <a:pos x="13" y="161"/>
                </a:cxn>
                <a:cxn ang="0">
                  <a:pos x="26" y="149"/>
                </a:cxn>
                <a:cxn ang="0">
                  <a:pos x="13" y="16"/>
                </a:cxn>
                <a:cxn ang="0">
                  <a:pos x="17" y="6"/>
                </a:cxn>
                <a:cxn ang="0">
                  <a:pos x="13" y="0"/>
                </a:cxn>
              </a:cxnLst>
              <a:rect l="0" t="0" r="r" b="b"/>
              <a:pathLst>
                <a:path w="26" h="16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9" y="4"/>
                    <a:pt x="9" y="7"/>
                  </a:cubicBezTo>
                  <a:cubicBezTo>
                    <a:pt x="9" y="8"/>
                    <a:pt x="12" y="14"/>
                    <a:pt x="13" y="1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17" y="8"/>
                    <a:pt x="17" y="6"/>
                  </a:cubicBezTo>
                  <a:cubicBezTo>
                    <a:pt x="17" y="4"/>
                    <a:pt x="15" y="0"/>
                    <a:pt x="1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34085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1219"/>
            <p:cNvSpPr>
              <a:spLocks noChangeArrowheads="1"/>
            </p:cNvSpPr>
            <p:nvPr/>
          </p:nvSpPr>
          <p:spPr bwMode="auto">
            <a:xfrm>
              <a:off x="1416787" y="1704569"/>
              <a:ext cx="323166" cy="36576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34085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220"/>
            <p:cNvSpPr>
              <a:spLocks noEditPoints="1"/>
            </p:cNvSpPr>
            <p:nvPr/>
          </p:nvSpPr>
          <p:spPr bwMode="auto">
            <a:xfrm>
              <a:off x="1043608" y="2184914"/>
              <a:ext cx="965653" cy="2269524"/>
            </a:xfrm>
            <a:custGeom>
              <a:avLst/>
              <a:gdLst/>
              <a:ahLst/>
              <a:cxnLst>
                <a:cxn ang="0">
                  <a:pos x="58" y="134"/>
                </a:cxn>
                <a:cxn ang="0">
                  <a:pos x="41" y="81"/>
                </a:cxn>
                <a:cxn ang="0">
                  <a:pos x="47" y="58"/>
                </a:cxn>
                <a:cxn ang="0">
                  <a:pos x="58" y="134"/>
                </a:cxn>
                <a:cxn ang="0">
                  <a:pos x="94" y="0"/>
                </a:cxn>
                <a:cxn ang="0">
                  <a:pos x="41" y="19"/>
                </a:cxn>
                <a:cxn ang="0">
                  <a:pos x="1" y="81"/>
                </a:cxn>
                <a:cxn ang="0">
                  <a:pos x="65" y="183"/>
                </a:cxn>
                <a:cxn ang="0">
                  <a:pos x="67" y="200"/>
                </a:cxn>
                <a:cxn ang="0">
                  <a:pos x="80" y="491"/>
                </a:cxn>
                <a:cxn ang="0">
                  <a:pos x="107" y="491"/>
                </a:cxn>
                <a:cxn ang="0">
                  <a:pos x="120" y="285"/>
                </a:cxn>
                <a:cxn ang="0">
                  <a:pos x="134" y="253"/>
                </a:cxn>
                <a:cxn ang="0">
                  <a:pos x="150" y="284"/>
                </a:cxn>
                <a:cxn ang="0">
                  <a:pos x="173" y="491"/>
                </a:cxn>
                <a:cxn ang="0">
                  <a:pos x="194" y="491"/>
                </a:cxn>
                <a:cxn ang="0">
                  <a:pos x="194" y="199"/>
                </a:cxn>
                <a:cxn ang="0">
                  <a:pos x="201" y="169"/>
                </a:cxn>
                <a:cxn ang="0">
                  <a:pos x="240" y="133"/>
                </a:cxn>
                <a:cxn ang="0">
                  <a:pos x="225" y="109"/>
                </a:cxn>
                <a:cxn ang="0">
                  <a:pos x="209" y="129"/>
                </a:cxn>
                <a:cxn ang="0">
                  <a:pos x="214" y="93"/>
                </a:cxn>
                <a:cxn ang="0">
                  <a:pos x="179" y="30"/>
                </a:cxn>
                <a:cxn ang="0">
                  <a:pos x="187" y="4"/>
                </a:cxn>
                <a:cxn ang="0">
                  <a:pos x="170" y="1"/>
                </a:cxn>
                <a:cxn ang="0">
                  <a:pos x="164" y="3"/>
                </a:cxn>
                <a:cxn ang="0">
                  <a:pos x="149" y="178"/>
                </a:cxn>
                <a:cxn ang="0">
                  <a:pos x="121" y="179"/>
                </a:cxn>
                <a:cxn ang="0">
                  <a:pos x="102" y="3"/>
                </a:cxn>
                <a:cxn ang="0">
                  <a:pos x="94" y="0"/>
                </a:cxn>
              </a:cxnLst>
              <a:rect l="0" t="0" r="r" b="b"/>
              <a:pathLst>
                <a:path w="240" h="491">
                  <a:moveTo>
                    <a:pt x="58" y="134"/>
                  </a:moveTo>
                  <a:cubicBezTo>
                    <a:pt x="50" y="113"/>
                    <a:pt x="41" y="86"/>
                    <a:pt x="41" y="81"/>
                  </a:cubicBezTo>
                  <a:cubicBezTo>
                    <a:pt x="41" y="76"/>
                    <a:pt x="44" y="67"/>
                    <a:pt x="47" y="58"/>
                  </a:cubicBezTo>
                  <a:cubicBezTo>
                    <a:pt x="58" y="134"/>
                    <a:pt x="58" y="134"/>
                    <a:pt x="58" y="134"/>
                  </a:cubicBezTo>
                  <a:moveTo>
                    <a:pt x="94" y="0"/>
                  </a:moveTo>
                  <a:cubicBezTo>
                    <a:pt x="80" y="0"/>
                    <a:pt x="52" y="12"/>
                    <a:pt x="41" y="19"/>
                  </a:cubicBezTo>
                  <a:cubicBezTo>
                    <a:pt x="28" y="29"/>
                    <a:pt x="0" y="71"/>
                    <a:pt x="1" y="81"/>
                  </a:cubicBezTo>
                  <a:cubicBezTo>
                    <a:pt x="2" y="90"/>
                    <a:pt x="53" y="165"/>
                    <a:pt x="65" y="183"/>
                  </a:cubicBezTo>
                  <a:cubicBezTo>
                    <a:pt x="67" y="200"/>
                    <a:pt x="67" y="200"/>
                    <a:pt x="67" y="200"/>
                  </a:cubicBezTo>
                  <a:cubicBezTo>
                    <a:pt x="80" y="491"/>
                    <a:pt x="80" y="491"/>
                    <a:pt x="80" y="491"/>
                  </a:cubicBezTo>
                  <a:cubicBezTo>
                    <a:pt x="107" y="491"/>
                    <a:pt x="107" y="491"/>
                    <a:pt x="107" y="491"/>
                  </a:cubicBezTo>
                  <a:cubicBezTo>
                    <a:pt x="107" y="491"/>
                    <a:pt x="117" y="329"/>
                    <a:pt x="120" y="285"/>
                  </a:cubicBezTo>
                  <a:cubicBezTo>
                    <a:pt x="121" y="263"/>
                    <a:pt x="127" y="253"/>
                    <a:pt x="134" y="253"/>
                  </a:cubicBezTo>
                  <a:cubicBezTo>
                    <a:pt x="140" y="253"/>
                    <a:pt x="148" y="264"/>
                    <a:pt x="150" y="284"/>
                  </a:cubicBezTo>
                  <a:cubicBezTo>
                    <a:pt x="154" y="324"/>
                    <a:pt x="173" y="491"/>
                    <a:pt x="173" y="491"/>
                  </a:cubicBezTo>
                  <a:cubicBezTo>
                    <a:pt x="194" y="491"/>
                    <a:pt x="194" y="491"/>
                    <a:pt x="194" y="49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1" y="169"/>
                    <a:pt x="222" y="150"/>
                    <a:pt x="240" y="133"/>
                  </a:cubicBezTo>
                  <a:cubicBezTo>
                    <a:pt x="234" y="125"/>
                    <a:pt x="229" y="117"/>
                    <a:pt x="225" y="109"/>
                  </a:cubicBezTo>
                  <a:cubicBezTo>
                    <a:pt x="221" y="117"/>
                    <a:pt x="209" y="129"/>
                    <a:pt x="209" y="129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181" y="41"/>
                    <a:pt x="180" y="35"/>
                    <a:pt x="179" y="30"/>
                  </a:cubicBezTo>
                  <a:cubicBezTo>
                    <a:pt x="179" y="23"/>
                    <a:pt x="182" y="14"/>
                    <a:pt x="187" y="4"/>
                  </a:cubicBezTo>
                  <a:cubicBezTo>
                    <a:pt x="180" y="2"/>
                    <a:pt x="175" y="1"/>
                    <a:pt x="170" y="1"/>
                  </a:cubicBezTo>
                  <a:cubicBezTo>
                    <a:pt x="167" y="1"/>
                    <a:pt x="165" y="1"/>
                    <a:pt x="164" y="3"/>
                  </a:cubicBezTo>
                  <a:cubicBezTo>
                    <a:pt x="160" y="12"/>
                    <a:pt x="158" y="178"/>
                    <a:pt x="149" y="178"/>
                  </a:cubicBezTo>
                  <a:cubicBezTo>
                    <a:pt x="139" y="178"/>
                    <a:pt x="136" y="179"/>
                    <a:pt x="121" y="179"/>
                  </a:cubicBezTo>
                  <a:cubicBezTo>
                    <a:pt x="106" y="179"/>
                    <a:pt x="106" y="13"/>
                    <a:pt x="102" y="3"/>
                  </a:cubicBezTo>
                  <a:cubicBezTo>
                    <a:pt x="101" y="1"/>
                    <a:pt x="98" y="0"/>
                    <a:pt x="9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34085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18352" y="2272198"/>
            <a:ext cx="1271833" cy="3665586"/>
            <a:chOff x="2863342" y="1704569"/>
            <a:chExt cx="954110" cy="2749868"/>
          </a:xfrm>
          <a:solidFill>
            <a:srgbClr val="9923E5"/>
          </a:solidFill>
        </p:grpSpPr>
        <p:sp>
          <p:nvSpPr>
            <p:cNvPr id="7" name="Freeform 1221"/>
            <p:cNvSpPr/>
            <p:nvPr/>
          </p:nvSpPr>
          <p:spPr bwMode="auto">
            <a:xfrm>
              <a:off x="3221134" y="2193727"/>
              <a:ext cx="107722" cy="749163"/>
            </a:xfrm>
            <a:custGeom>
              <a:avLst/>
              <a:gdLst/>
              <a:ahLst/>
              <a:cxnLst>
                <a:cxn ang="0">
                  <a:pos x="13" y="162"/>
                </a:cxn>
                <a:cxn ang="0">
                  <a:pos x="27" y="150"/>
                </a:cxn>
                <a:cxn ang="0">
                  <a:pos x="14" y="17"/>
                </a:cxn>
                <a:cxn ang="0">
                  <a:pos x="18" y="7"/>
                </a:cxn>
                <a:cxn ang="0">
                  <a:pos x="14" y="1"/>
                </a:cxn>
                <a:cxn ang="0">
                  <a:pos x="9" y="8"/>
                </a:cxn>
                <a:cxn ang="0">
                  <a:pos x="13" y="17"/>
                </a:cxn>
                <a:cxn ang="0">
                  <a:pos x="0" y="149"/>
                </a:cxn>
                <a:cxn ang="0">
                  <a:pos x="13" y="162"/>
                </a:cxn>
              </a:cxnLst>
              <a:rect l="0" t="0" r="r" b="b"/>
              <a:pathLst>
                <a:path w="27" h="162">
                  <a:moveTo>
                    <a:pt x="13" y="162"/>
                  </a:moveTo>
                  <a:cubicBezTo>
                    <a:pt x="27" y="150"/>
                    <a:pt x="27" y="150"/>
                    <a:pt x="27" y="1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5"/>
                    <a:pt x="18" y="9"/>
                    <a:pt x="18" y="7"/>
                  </a:cubicBezTo>
                  <a:cubicBezTo>
                    <a:pt x="18" y="5"/>
                    <a:pt x="15" y="0"/>
                    <a:pt x="14" y="1"/>
                  </a:cubicBezTo>
                  <a:cubicBezTo>
                    <a:pt x="12" y="1"/>
                    <a:pt x="9" y="5"/>
                    <a:pt x="9" y="8"/>
                  </a:cubicBezTo>
                  <a:cubicBezTo>
                    <a:pt x="9" y="9"/>
                    <a:pt x="12" y="15"/>
                    <a:pt x="13" y="17"/>
                  </a:cubicBezTo>
                  <a:cubicBezTo>
                    <a:pt x="0" y="149"/>
                    <a:pt x="0" y="149"/>
                    <a:pt x="0" y="149"/>
                  </a:cubicBezTo>
                  <a:lnTo>
                    <a:pt x="13" y="1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34085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1222"/>
            <p:cNvSpPr>
              <a:spLocks noChangeArrowheads="1"/>
            </p:cNvSpPr>
            <p:nvPr/>
          </p:nvSpPr>
          <p:spPr bwMode="auto">
            <a:xfrm>
              <a:off x="3117258" y="1704569"/>
              <a:ext cx="315472" cy="36576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34085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223"/>
            <p:cNvSpPr>
              <a:spLocks noEditPoints="1"/>
            </p:cNvSpPr>
            <p:nvPr/>
          </p:nvSpPr>
          <p:spPr bwMode="auto">
            <a:xfrm>
              <a:off x="2863342" y="2158472"/>
              <a:ext cx="954110" cy="2295965"/>
            </a:xfrm>
            <a:custGeom>
              <a:avLst/>
              <a:gdLst/>
              <a:ahLst/>
              <a:cxnLst>
                <a:cxn ang="0">
                  <a:pos x="194" y="26"/>
                </a:cxn>
                <a:cxn ang="0">
                  <a:pos x="134" y="9"/>
                </a:cxn>
                <a:cxn ang="0">
                  <a:pos x="118" y="184"/>
                </a:cxn>
                <a:cxn ang="0">
                  <a:pos x="90" y="185"/>
                </a:cxn>
                <a:cxn ang="0">
                  <a:pos x="71" y="9"/>
                </a:cxn>
                <a:cxn ang="0">
                  <a:pos x="50" y="9"/>
                </a:cxn>
                <a:cxn ang="0">
                  <a:pos x="64" y="70"/>
                </a:cxn>
                <a:cxn ang="0">
                  <a:pos x="24" y="116"/>
                </a:cxn>
                <a:cxn ang="0">
                  <a:pos x="27" y="140"/>
                </a:cxn>
                <a:cxn ang="0">
                  <a:pos x="20" y="120"/>
                </a:cxn>
                <a:cxn ang="0">
                  <a:pos x="0" y="138"/>
                </a:cxn>
                <a:cxn ang="0">
                  <a:pos x="34" y="189"/>
                </a:cxn>
                <a:cxn ang="0">
                  <a:pos x="37" y="206"/>
                </a:cxn>
                <a:cxn ang="0">
                  <a:pos x="50" y="497"/>
                </a:cxn>
                <a:cxn ang="0">
                  <a:pos x="76" y="497"/>
                </a:cxn>
                <a:cxn ang="0">
                  <a:pos x="89" y="291"/>
                </a:cxn>
                <a:cxn ang="0">
                  <a:pos x="119" y="290"/>
                </a:cxn>
                <a:cxn ang="0">
                  <a:pos x="142" y="497"/>
                </a:cxn>
                <a:cxn ang="0">
                  <a:pos x="163" y="497"/>
                </a:cxn>
                <a:cxn ang="0">
                  <a:pos x="163" y="205"/>
                </a:cxn>
                <a:cxn ang="0">
                  <a:pos x="170" y="175"/>
                </a:cxn>
                <a:cxn ang="0">
                  <a:pos x="233" y="113"/>
                </a:cxn>
                <a:cxn ang="0">
                  <a:pos x="194" y="26"/>
                </a:cxn>
                <a:cxn ang="0">
                  <a:pos x="195" y="113"/>
                </a:cxn>
                <a:cxn ang="0">
                  <a:pos x="178" y="135"/>
                </a:cxn>
                <a:cxn ang="0">
                  <a:pos x="185" y="85"/>
                </a:cxn>
                <a:cxn ang="0">
                  <a:pos x="195" y="113"/>
                </a:cxn>
              </a:cxnLst>
              <a:rect l="0" t="0" r="r" b="b"/>
              <a:pathLst>
                <a:path w="237" h="497">
                  <a:moveTo>
                    <a:pt x="194" y="26"/>
                  </a:moveTo>
                  <a:cubicBezTo>
                    <a:pt x="183" y="18"/>
                    <a:pt x="138" y="0"/>
                    <a:pt x="134" y="9"/>
                  </a:cubicBezTo>
                  <a:cubicBezTo>
                    <a:pt x="130" y="18"/>
                    <a:pt x="128" y="184"/>
                    <a:pt x="118" y="184"/>
                  </a:cubicBezTo>
                  <a:cubicBezTo>
                    <a:pt x="109" y="184"/>
                    <a:pt x="105" y="185"/>
                    <a:pt x="90" y="185"/>
                  </a:cubicBezTo>
                  <a:cubicBezTo>
                    <a:pt x="75" y="185"/>
                    <a:pt x="75" y="19"/>
                    <a:pt x="71" y="9"/>
                  </a:cubicBezTo>
                  <a:cubicBezTo>
                    <a:pt x="69" y="5"/>
                    <a:pt x="60" y="6"/>
                    <a:pt x="50" y="9"/>
                  </a:cubicBezTo>
                  <a:cubicBezTo>
                    <a:pt x="69" y="54"/>
                    <a:pt x="66" y="65"/>
                    <a:pt x="64" y="70"/>
                  </a:cubicBezTo>
                  <a:cubicBezTo>
                    <a:pt x="61" y="80"/>
                    <a:pt x="43" y="99"/>
                    <a:pt x="24" y="116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5" y="134"/>
                    <a:pt x="22" y="127"/>
                    <a:pt x="20" y="120"/>
                  </a:cubicBezTo>
                  <a:cubicBezTo>
                    <a:pt x="13" y="126"/>
                    <a:pt x="6" y="132"/>
                    <a:pt x="0" y="138"/>
                  </a:cubicBezTo>
                  <a:cubicBezTo>
                    <a:pt x="14" y="159"/>
                    <a:pt x="29" y="180"/>
                    <a:pt x="34" y="189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50" y="497"/>
                    <a:pt x="50" y="497"/>
                    <a:pt x="50" y="497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76" y="497"/>
                    <a:pt x="86" y="335"/>
                    <a:pt x="89" y="291"/>
                  </a:cubicBezTo>
                  <a:cubicBezTo>
                    <a:pt x="92" y="247"/>
                    <a:pt x="115" y="251"/>
                    <a:pt x="119" y="290"/>
                  </a:cubicBezTo>
                  <a:cubicBezTo>
                    <a:pt x="123" y="330"/>
                    <a:pt x="142" y="497"/>
                    <a:pt x="142" y="497"/>
                  </a:cubicBezTo>
                  <a:cubicBezTo>
                    <a:pt x="163" y="497"/>
                    <a:pt x="163" y="497"/>
                    <a:pt x="163" y="497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229" y="124"/>
                    <a:pt x="233" y="113"/>
                  </a:cubicBezTo>
                  <a:cubicBezTo>
                    <a:pt x="237" y="102"/>
                    <a:pt x="206" y="33"/>
                    <a:pt x="194" y="26"/>
                  </a:cubicBezTo>
                  <a:close/>
                  <a:moveTo>
                    <a:pt x="195" y="113"/>
                  </a:moveTo>
                  <a:cubicBezTo>
                    <a:pt x="193" y="121"/>
                    <a:pt x="178" y="135"/>
                    <a:pt x="178" y="135"/>
                  </a:cubicBezTo>
                  <a:cubicBezTo>
                    <a:pt x="185" y="85"/>
                    <a:pt x="185" y="85"/>
                    <a:pt x="185" y="85"/>
                  </a:cubicBezTo>
                  <a:cubicBezTo>
                    <a:pt x="185" y="85"/>
                    <a:pt x="196" y="106"/>
                    <a:pt x="195" y="1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34085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54207" y="1796375"/>
            <a:ext cx="1625692" cy="4153157"/>
            <a:chOff x="1839981" y="1347614"/>
            <a:chExt cx="1219570" cy="3115637"/>
          </a:xfrm>
          <a:solidFill>
            <a:srgbClr val="FBDA30"/>
          </a:solidFill>
        </p:grpSpPr>
        <p:sp>
          <p:nvSpPr>
            <p:cNvPr id="12" name="Freeform 1224"/>
            <p:cNvSpPr/>
            <p:nvPr/>
          </p:nvSpPr>
          <p:spPr bwMode="auto">
            <a:xfrm>
              <a:off x="2386286" y="1968980"/>
              <a:ext cx="119265" cy="780012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16" y="177"/>
                </a:cxn>
                <a:cxn ang="0">
                  <a:pos x="31" y="162"/>
                </a:cxn>
                <a:cxn ang="0">
                  <a:pos x="16" y="0"/>
                </a:cxn>
                <a:cxn ang="0">
                  <a:pos x="0" y="161"/>
                </a:cxn>
              </a:cxnLst>
              <a:rect l="0" t="0" r="r" b="b"/>
              <a:pathLst>
                <a:path w="31" h="177">
                  <a:moveTo>
                    <a:pt x="0" y="161"/>
                  </a:moveTo>
                  <a:lnTo>
                    <a:pt x="16" y="177"/>
                  </a:lnTo>
                  <a:lnTo>
                    <a:pt x="31" y="162"/>
                  </a:lnTo>
                  <a:lnTo>
                    <a:pt x="16" y="0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34085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225"/>
            <p:cNvSpPr/>
            <p:nvPr/>
          </p:nvSpPr>
          <p:spPr bwMode="auto">
            <a:xfrm>
              <a:off x="2428607" y="1902876"/>
              <a:ext cx="38472" cy="925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0"/>
                </a:cxn>
                <a:cxn ang="0">
                  <a:pos x="9" y="8"/>
                </a:cxn>
                <a:cxn ang="0">
                  <a:pos x="5" y="1"/>
                </a:cxn>
                <a:cxn ang="0">
                  <a:pos x="0" y="8"/>
                </a:cxn>
              </a:cxnLst>
              <a:rect l="0" t="0" r="r" b="b"/>
              <a:pathLst>
                <a:path w="9" h="20">
                  <a:moveTo>
                    <a:pt x="0" y="8"/>
                  </a:moveTo>
                  <a:cubicBezTo>
                    <a:pt x="0" y="11"/>
                    <a:pt x="4" y="20"/>
                    <a:pt x="4" y="20"/>
                  </a:cubicBezTo>
                  <a:cubicBezTo>
                    <a:pt x="4" y="20"/>
                    <a:pt x="9" y="11"/>
                    <a:pt x="9" y="8"/>
                  </a:cubicBezTo>
                  <a:cubicBezTo>
                    <a:pt x="9" y="5"/>
                    <a:pt x="6" y="0"/>
                    <a:pt x="5" y="1"/>
                  </a:cubicBezTo>
                  <a:cubicBezTo>
                    <a:pt x="3" y="1"/>
                    <a:pt x="0" y="6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34085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226"/>
            <p:cNvSpPr>
              <a:spLocks noEditPoints="1"/>
            </p:cNvSpPr>
            <p:nvPr/>
          </p:nvSpPr>
          <p:spPr bwMode="auto">
            <a:xfrm>
              <a:off x="1839981" y="1858807"/>
              <a:ext cx="1219570" cy="2604444"/>
            </a:xfrm>
            <a:custGeom>
              <a:avLst/>
              <a:gdLst/>
              <a:ahLst/>
              <a:cxnLst>
                <a:cxn ang="0">
                  <a:pos x="254" y="30"/>
                </a:cxn>
                <a:cxn ang="0">
                  <a:pos x="186" y="11"/>
                </a:cxn>
                <a:cxn ang="0">
                  <a:pos x="168" y="209"/>
                </a:cxn>
                <a:cxn ang="0">
                  <a:pos x="136" y="210"/>
                </a:cxn>
                <a:cxn ang="0">
                  <a:pos x="115" y="12"/>
                </a:cxn>
                <a:cxn ang="0">
                  <a:pos x="47" y="30"/>
                </a:cxn>
                <a:cxn ang="0">
                  <a:pos x="1" y="99"/>
                </a:cxn>
                <a:cxn ang="0">
                  <a:pos x="73" y="214"/>
                </a:cxn>
                <a:cxn ang="0">
                  <a:pos x="76" y="235"/>
                </a:cxn>
                <a:cxn ang="0">
                  <a:pos x="91" y="564"/>
                </a:cxn>
                <a:cxn ang="0">
                  <a:pos x="121" y="564"/>
                </a:cxn>
                <a:cxn ang="0">
                  <a:pos x="135" y="330"/>
                </a:cxn>
                <a:cxn ang="0">
                  <a:pos x="169" y="330"/>
                </a:cxn>
                <a:cxn ang="0">
                  <a:pos x="195" y="564"/>
                </a:cxn>
                <a:cxn ang="0">
                  <a:pos x="220" y="564"/>
                </a:cxn>
                <a:cxn ang="0">
                  <a:pos x="220" y="233"/>
                </a:cxn>
                <a:cxn ang="0">
                  <a:pos x="227" y="198"/>
                </a:cxn>
                <a:cxn ang="0">
                  <a:pos x="298" y="129"/>
                </a:cxn>
                <a:cxn ang="0">
                  <a:pos x="254" y="30"/>
                </a:cxn>
                <a:cxn ang="0">
                  <a:pos x="46" y="99"/>
                </a:cxn>
                <a:cxn ang="0">
                  <a:pos x="53" y="73"/>
                </a:cxn>
                <a:cxn ang="0">
                  <a:pos x="65" y="159"/>
                </a:cxn>
                <a:cxn ang="0">
                  <a:pos x="46" y="99"/>
                </a:cxn>
                <a:cxn ang="0">
                  <a:pos x="255" y="129"/>
                </a:cxn>
                <a:cxn ang="0">
                  <a:pos x="236" y="153"/>
                </a:cxn>
                <a:cxn ang="0">
                  <a:pos x="244" y="97"/>
                </a:cxn>
                <a:cxn ang="0">
                  <a:pos x="255" y="129"/>
                </a:cxn>
              </a:cxnLst>
              <a:rect l="0" t="0" r="r" b="b"/>
              <a:pathLst>
                <a:path w="302" h="564">
                  <a:moveTo>
                    <a:pt x="254" y="30"/>
                  </a:moveTo>
                  <a:cubicBezTo>
                    <a:pt x="241" y="22"/>
                    <a:pt x="190" y="1"/>
                    <a:pt x="186" y="11"/>
                  </a:cubicBezTo>
                  <a:cubicBezTo>
                    <a:pt x="181" y="21"/>
                    <a:pt x="179" y="209"/>
                    <a:pt x="168" y="209"/>
                  </a:cubicBezTo>
                  <a:cubicBezTo>
                    <a:pt x="157" y="209"/>
                    <a:pt x="153" y="210"/>
                    <a:pt x="136" y="210"/>
                  </a:cubicBezTo>
                  <a:cubicBezTo>
                    <a:pt x="120" y="210"/>
                    <a:pt x="119" y="23"/>
                    <a:pt x="115" y="12"/>
                  </a:cubicBezTo>
                  <a:cubicBezTo>
                    <a:pt x="111" y="0"/>
                    <a:pt x="62" y="19"/>
                    <a:pt x="47" y="30"/>
                  </a:cubicBezTo>
                  <a:cubicBezTo>
                    <a:pt x="32" y="40"/>
                    <a:pt x="0" y="88"/>
                    <a:pt x="1" y="99"/>
                  </a:cubicBezTo>
                  <a:cubicBezTo>
                    <a:pt x="2" y="109"/>
                    <a:pt x="60" y="194"/>
                    <a:pt x="73" y="214"/>
                  </a:cubicBezTo>
                  <a:cubicBezTo>
                    <a:pt x="76" y="235"/>
                    <a:pt x="76" y="235"/>
                    <a:pt x="76" y="235"/>
                  </a:cubicBezTo>
                  <a:cubicBezTo>
                    <a:pt x="91" y="564"/>
                    <a:pt x="91" y="564"/>
                    <a:pt x="91" y="564"/>
                  </a:cubicBezTo>
                  <a:cubicBezTo>
                    <a:pt x="121" y="564"/>
                    <a:pt x="121" y="564"/>
                    <a:pt x="121" y="564"/>
                  </a:cubicBezTo>
                  <a:cubicBezTo>
                    <a:pt x="121" y="564"/>
                    <a:pt x="132" y="380"/>
                    <a:pt x="135" y="330"/>
                  </a:cubicBezTo>
                  <a:cubicBezTo>
                    <a:pt x="138" y="280"/>
                    <a:pt x="164" y="285"/>
                    <a:pt x="169" y="330"/>
                  </a:cubicBezTo>
                  <a:cubicBezTo>
                    <a:pt x="174" y="375"/>
                    <a:pt x="195" y="564"/>
                    <a:pt x="195" y="564"/>
                  </a:cubicBezTo>
                  <a:cubicBezTo>
                    <a:pt x="220" y="564"/>
                    <a:pt x="220" y="564"/>
                    <a:pt x="220" y="564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7" y="198"/>
                    <a:pt x="227" y="198"/>
                    <a:pt x="227" y="198"/>
                  </a:cubicBezTo>
                  <a:cubicBezTo>
                    <a:pt x="227" y="198"/>
                    <a:pt x="294" y="141"/>
                    <a:pt x="298" y="129"/>
                  </a:cubicBezTo>
                  <a:cubicBezTo>
                    <a:pt x="302" y="116"/>
                    <a:pt x="267" y="39"/>
                    <a:pt x="254" y="30"/>
                  </a:cubicBezTo>
                  <a:close/>
                  <a:moveTo>
                    <a:pt x="46" y="99"/>
                  </a:moveTo>
                  <a:cubicBezTo>
                    <a:pt x="46" y="94"/>
                    <a:pt x="49" y="83"/>
                    <a:pt x="53" y="73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57" y="136"/>
                    <a:pt x="46" y="105"/>
                    <a:pt x="46" y="99"/>
                  </a:cubicBezTo>
                  <a:close/>
                  <a:moveTo>
                    <a:pt x="255" y="129"/>
                  </a:moveTo>
                  <a:cubicBezTo>
                    <a:pt x="253" y="137"/>
                    <a:pt x="236" y="153"/>
                    <a:pt x="236" y="153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56" y="120"/>
                    <a:pt x="255" y="129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34085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227"/>
            <p:cNvSpPr>
              <a:spLocks noChangeArrowheads="1"/>
            </p:cNvSpPr>
            <p:nvPr/>
          </p:nvSpPr>
          <p:spPr bwMode="auto">
            <a:xfrm>
              <a:off x="2270870" y="1347614"/>
              <a:ext cx="357793" cy="418651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34085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itle 1"/>
          <p:cNvSpPr txBox="1"/>
          <p:nvPr/>
        </p:nvSpPr>
        <p:spPr>
          <a:xfrm>
            <a:off x="5860800" y="2925576"/>
            <a:ext cx="4978034" cy="484774"/>
          </a:xfrm>
          <a:prstGeom prst="rect">
            <a:avLst/>
          </a:prstGeom>
          <a:ln>
            <a:noFill/>
          </a:ln>
        </p:spPr>
        <p:txBody>
          <a:bodyPr vert="horz" lIns="121912" tIns="60955" rIns="121912" bIns="6095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5860800" y="3513479"/>
            <a:ext cx="5069638" cy="1582420"/>
          </a:xfrm>
          <a:prstGeom prst="rect">
            <a:avLst/>
          </a:prstGeom>
          <a:noFill/>
          <a:ln>
            <a:noFill/>
          </a:ln>
        </p:spPr>
        <p:txBody>
          <a:bodyPr wrap="square" lIns="121912" tIns="60955" rIns="191988" bIns="47997" numCol="1" spcCol="360068" rtlCol="0">
            <a:spAutoFit/>
          </a:bodyPr>
          <a:lstStyle/>
          <a:p>
            <a:pPr algn="just" defTabSz="934085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活动执行方案</a:t>
            </a:r>
          </a:p>
        </p:txBody>
      </p:sp>
      <p:sp>
        <p:nvSpPr>
          <p:cNvPr id="28" name="TextBox 6"/>
          <p:cNvSpPr txBox="1"/>
          <p:nvPr/>
        </p:nvSpPr>
        <p:spPr>
          <a:xfrm>
            <a:off x="973455" y="2679700"/>
            <a:ext cx="4854575" cy="922020"/>
          </a:xfrm>
          <a:prstGeom prst="rect">
            <a:avLst/>
          </a:prstGeom>
          <a:noFill/>
        </p:spPr>
        <p:txBody>
          <a:bodyPr wrap="square" lIns="115142" tIns="57571" rIns="115142" bIns="57571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9" name="TextBox 6"/>
          <p:cNvSpPr txBox="1"/>
          <p:nvPr/>
        </p:nvSpPr>
        <p:spPr>
          <a:xfrm>
            <a:off x="973455" y="4222750"/>
            <a:ext cx="4814570" cy="1083310"/>
          </a:xfrm>
          <a:prstGeom prst="rect">
            <a:avLst/>
          </a:prstGeom>
          <a:noFill/>
        </p:spPr>
        <p:txBody>
          <a:bodyPr wrap="square" lIns="115142" tIns="57571" rIns="115142" bIns="5757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对角圆角矩形 29"/>
          <p:cNvSpPr/>
          <p:nvPr/>
        </p:nvSpPr>
        <p:spPr>
          <a:xfrm>
            <a:off x="1068971" y="2245913"/>
            <a:ext cx="1900299" cy="459124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7D1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42" tIns="57571" rIns="115142" bIns="57571"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1" name="对角圆角矩形 30"/>
          <p:cNvSpPr/>
          <p:nvPr/>
        </p:nvSpPr>
        <p:spPr>
          <a:xfrm>
            <a:off x="1068971" y="3818346"/>
            <a:ext cx="1900299" cy="457007"/>
          </a:xfrm>
          <a:prstGeom prst="round2DiagRect">
            <a:avLst>
              <a:gd name="adj1" fmla="val 30205"/>
              <a:gd name="adj2" fmla="val 0"/>
            </a:avLst>
          </a:prstGeom>
          <a:solidFill>
            <a:srgbClr val="7D1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42" tIns="57571" rIns="115142" bIns="57571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34" name="Picture 2" descr="C:\Users\Administrator\Desktop\图片2.png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278" y="2373122"/>
            <a:ext cx="3102387" cy="1735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Picture 4" descr="C:\Users\Administrator\Desktop\图片2.png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2593">
            <a:off x="6978837" y="2759401"/>
            <a:ext cx="3850974" cy="2153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Picture 6" descr="C:\Users\Administrator\Desktop\图片2.png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4817">
            <a:off x="6322857" y="3761623"/>
            <a:ext cx="3278777" cy="1833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-2.22222E-6 L -0.07848 -0.26611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13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05556E-6 0 L -0.00625 -0.16028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8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25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30" grpId="0" bldLvl="0" animBg="1"/>
      <p:bldP spid="3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活动执行方案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36040" y="1939838"/>
            <a:ext cx="9919921" cy="3384001"/>
            <a:chOff x="1144523" y="1867268"/>
            <a:chExt cx="9919921" cy="3384001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8926628" y="4912869"/>
              <a:ext cx="2137816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8072632" y="4912869"/>
              <a:ext cx="85399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7301585" y="4912869"/>
              <a:ext cx="771047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4822548" y="4912869"/>
              <a:ext cx="2479038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144523" y="4912869"/>
              <a:ext cx="367802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8926628" y="4574469"/>
              <a:ext cx="2137816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8072632" y="4574469"/>
              <a:ext cx="85399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7301585" y="4574469"/>
              <a:ext cx="771047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822548" y="4574469"/>
              <a:ext cx="2479038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144523" y="4574469"/>
              <a:ext cx="367802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8926628" y="4236069"/>
              <a:ext cx="2137816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8072632" y="4236069"/>
              <a:ext cx="85399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7301585" y="4236069"/>
              <a:ext cx="771047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4822548" y="4236069"/>
              <a:ext cx="2479038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144523" y="4236069"/>
              <a:ext cx="367802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8926628" y="3897669"/>
              <a:ext cx="2137816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8072632" y="3897669"/>
              <a:ext cx="85399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7301585" y="3897669"/>
              <a:ext cx="771047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4822548" y="3897669"/>
              <a:ext cx="2479038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1144523" y="3897669"/>
              <a:ext cx="367802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8926628" y="3559269"/>
              <a:ext cx="2137816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8072632" y="3559269"/>
              <a:ext cx="85399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7301585" y="3559269"/>
              <a:ext cx="771047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4822548" y="3559269"/>
              <a:ext cx="2479038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144523" y="3559269"/>
              <a:ext cx="367802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8926628" y="3220868"/>
              <a:ext cx="2137816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8072632" y="3220868"/>
              <a:ext cx="85399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7301585" y="3220868"/>
              <a:ext cx="771047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4822548" y="3220868"/>
              <a:ext cx="2479038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144523" y="3220868"/>
              <a:ext cx="367802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8926628" y="2882468"/>
              <a:ext cx="2137816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8072632" y="2882468"/>
              <a:ext cx="85399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7301585" y="2882468"/>
              <a:ext cx="771047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4822548" y="2882468"/>
              <a:ext cx="2479038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1144523" y="2882468"/>
              <a:ext cx="367802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8926628" y="2544068"/>
              <a:ext cx="2137816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8072632" y="2544068"/>
              <a:ext cx="85399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7301585" y="2544068"/>
              <a:ext cx="771047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4822548" y="2544068"/>
              <a:ext cx="2479038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1144523" y="2544068"/>
              <a:ext cx="367802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8926628" y="2205668"/>
              <a:ext cx="2137816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8072632" y="2205668"/>
              <a:ext cx="85399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7301585" y="2205668"/>
              <a:ext cx="771047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4822548" y="2205668"/>
              <a:ext cx="2479038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1144523" y="2205668"/>
              <a:ext cx="367802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8926628" y="1867268"/>
              <a:ext cx="2137816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tabLst>
                  <a:tab pos="10287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28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产地</a:t>
              </a:r>
              <a:endParaRPr lang="zh-CN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8072632" y="1867268"/>
              <a:ext cx="85399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单位</a:t>
              </a:r>
              <a:endParaRPr lang="zh-CN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7301585" y="1867268"/>
              <a:ext cx="771047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数量</a:t>
              </a:r>
              <a:endParaRPr lang="zh-CN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4822548" y="1867268"/>
              <a:ext cx="2479038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品牌</a:t>
              </a:r>
              <a:r>
                <a:rPr lang="en-US" altLang="zh-CN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规格</a:t>
              </a:r>
              <a:endPara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1144523" y="1867268"/>
              <a:ext cx="3678025" cy="338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项目</a:t>
              </a:r>
              <a:endPara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Line 68"/>
            <p:cNvSpPr>
              <a:spLocks noChangeShapeType="1"/>
            </p:cNvSpPr>
            <p:nvPr/>
          </p:nvSpPr>
          <p:spPr bwMode="auto">
            <a:xfrm>
              <a:off x="4822548" y="1867268"/>
              <a:ext cx="0" cy="3384001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活动执行方案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82265" y="2365031"/>
            <a:ext cx="3070526" cy="1919342"/>
          </a:xfrm>
          <a:prstGeom prst="roundRect">
            <a:avLst>
              <a:gd name="adj" fmla="val 10671"/>
            </a:avLst>
          </a:prstGeom>
          <a:blipFill rotWithShape="1">
            <a:blip r:embed="rId2"/>
            <a:stretch>
              <a:fillRect/>
            </a:stretch>
          </a:blipFill>
          <a:ln w="9525">
            <a:noFill/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35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22"/>
          <p:cNvSpPr txBox="1"/>
          <p:nvPr/>
        </p:nvSpPr>
        <p:spPr>
          <a:xfrm>
            <a:off x="995455" y="4453665"/>
            <a:ext cx="2442030" cy="8661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559041" y="2365031"/>
            <a:ext cx="3072641" cy="1919342"/>
          </a:xfrm>
          <a:prstGeom prst="roundRect">
            <a:avLst>
              <a:gd name="adj" fmla="val 10671"/>
            </a:avLst>
          </a:prstGeom>
          <a:blipFill rotWithShape="1">
            <a:blip r:embed="rId2"/>
            <a:stretch>
              <a:fillRect/>
            </a:stretch>
          </a:blipFill>
          <a:ln w="9525">
            <a:noFill/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35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38"/>
          <p:cNvSpPr txBox="1"/>
          <p:nvPr/>
        </p:nvSpPr>
        <p:spPr>
          <a:xfrm>
            <a:off x="4874348" y="4453665"/>
            <a:ext cx="2442030" cy="8661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8437934" y="2365031"/>
            <a:ext cx="3070525" cy="1919342"/>
          </a:xfrm>
          <a:prstGeom prst="roundRect">
            <a:avLst>
              <a:gd name="adj" fmla="val 10671"/>
            </a:avLst>
          </a:prstGeom>
          <a:blipFill rotWithShape="1">
            <a:blip r:embed="rId2"/>
            <a:stretch>
              <a:fillRect b="-21508"/>
            </a:stretch>
          </a:blipFill>
          <a:ln w="9525">
            <a:noFill/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35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43"/>
          <p:cNvSpPr txBox="1"/>
          <p:nvPr/>
        </p:nvSpPr>
        <p:spPr>
          <a:xfrm>
            <a:off x="8753239" y="4453665"/>
            <a:ext cx="2442030" cy="8661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ldLvl="0" animBg="1"/>
      <p:bldP spid="5" grpId="0"/>
      <p:bldP spid="7" grpId="0" bldLvl="0" animBg="1"/>
      <p:bldP spid="9" grpId="0"/>
      <p:bldP spid="11" grpId="0" bldLvl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活动执行方案</a:t>
            </a:r>
          </a:p>
        </p:txBody>
      </p:sp>
      <p:sp>
        <p:nvSpPr>
          <p:cNvPr id="24" name="Chord 23"/>
          <p:cNvSpPr/>
          <p:nvPr/>
        </p:nvSpPr>
        <p:spPr>
          <a:xfrm rot="6745650">
            <a:off x="1572263" y="2994516"/>
            <a:ext cx="2204868" cy="2204868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57154" y="4147800"/>
            <a:ext cx="9172249" cy="52915"/>
          </a:xfrm>
          <a:prstGeom prst="rect">
            <a:avLst/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484599" y="4240133"/>
            <a:ext cx="352778" cy="304120"/>
          </a:xfrm>
          <a:prstGeom prst="triangle">
            <a:avLst/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666433" y="4597589"/>
            <a:ext cx="1989109" cy="103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grpSp>
        <p:nvGrpSpPr>
          <p:cNvPr id="29" name="Group 279"/>
          <p:cNvGrpSpPr/>
          <p:nvPr/>
        </p:nvGrpSpPr>
        <p:grpSpPr>
          <a:xfrm>
            <a:off x="2339355" y="2185207"/>
            <a:ext cx="643269" cy="643264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FBDA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648745" y="2209568"/>
            <a:ext cx="643269" cy="643264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FBDA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6948976" y="2202880"/>
            <a:ext cx="643269" cy="643264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FBDA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278596" y="2209568"/>
            <a:ext cx="643269" cy="643264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FBDA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373631" y="3304444"/>
            <a:ext cx="574714" cy="536958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rgbClr val="DD002E"/>
          </a:solidFill>
          <a:ln w="9525">
            <a:noFill/>
            <a:round/>
          </a:ln>
        </p:spPr>
        <p:txBody>
          <a:bodyPr vert="horz" wrap="square" lIns="105832" tIns="52916" rIns="105832" bIns="52916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3870152" y="2994516"/>
            <a:ext cx="2204868" cy="2204868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4793990" y="4240133"/>
            <a:ext cx="352778" cy="304120"/>
          </a:xfrm>
          <a:prstGeom prst="triangle">
            <a:avLst/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3979514" y="4597589"/>
            <a:ext cx="1989109" cy="103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0" name="Chord 49"/>
          <p:cNvSpPr/>
          <p:nvPr/>
        </p:nvSpPr>
        <p:spPr>
          <a:xfrm rot="6745650">
            <a:off x="6170380" y="2994516"/>
            <a:ext cx="2204868" cy="2204868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094220" y="4240133"/>
            <a:ext cx="352778" cy="304120"/>
          </a:xfrm>
          <a:prstGeom prst="triangle">
            <a:avLst/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292595" y="4597589"/>
            <a:ext cx="1989109" cy="103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3" name="Chord 52"/>
          <p:cNvSpPr/>
          <p:nvPr/>
        </p:nvSpPr>
        <p:spPr>
          <a:xfrm rot="6745650">
            <a:off x="8500002" y="2994516"/>
            <a:ext cx="2204868" cy="2204868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423839" y="4240133"/>
            <a:ext cx="352778" cy="304120"/>
          </a:xfrm>
          <a:prstGeom prst="triangle">
            <a:avLst/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8605676" y="4597589"/>
            <a:ext cx="1989109" cy="103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3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684357" y="3425039"/>
            <a:ext cx="572045" cy="416363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rgbClr val="DD002E"/>
          </a:solidFill>
          <a:ln w="9525">
            <a:noFill/>
            <a:round/>
          </a:ln>
        </p:spPr>
        <p:txBody>
          <a:bodyPr vert="horz" wrap="square" lIns="105832" tIns="52916" rIns="105832" bIns="52916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092343" y="3356021"/>
            <a:ext cx="356532" cy="512763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rgbClr val="DD002E"/>
          </a:solidFill>
          <a:ln w="9525">
            <a:noFill/>
            <a:round/>
          </a:ln>
        </p:spPr>
        <p:txBody>
          <a:bodyPr vert="horz" wrap="square" lIns="105832" tIns="52916" rIns="105832" bIns="52916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305512" y="3390343"/>
            <a:ext cx="589440" cy="457194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DD002E"/>
          </a:solidFill>
          <a:ln w="9525">
            <a:noFill/>
            <a:round/>
          </a:ln>
        </p:spPr>
        <p:txBody>
          <a:bodyPr vert="horz" wrap="square" lIns="105832" tIns="52916" rIns="105832" bIns="52916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bldLvl="0" animBg="1"/>
      <p:bldP spid="25" grpId="0" bldLvl="0" animBg="1"/>
      <p:bldP spid="26" grpId="0" bldLvl="0" animBg="1"/>
      <p:bldP spid="28" grpId="0"/>
      <p:bldP spid="46" grpId="0" bldLvl="0" animBg="1"/>
      <p:bldP spid="47" grpId="0" bldLvl="0" animBg="1"/>
      <p:bldP spid="48" grpId="0" bldLvl="0" animBg="1"/>
      <p:bldP spid="49" grpId="0"/>
      <p:bldP spid="50" grpId="0" bldLvl="0" animBg="1"/>
      <p:bldP spid="51" grpId="0" bldLvl="0" animBg="1"/>
      <p:bldP spid="52" grpId="0"/>
      <p:bldP spid="53" grpId="0" bldLvl="0" animBg="1"/>
      <p:bldP spid="54" grpId="0" bldLvl="0" animBg="1"/>
      <p:bldP spid="55" grpId="0"/>
      <p:bldP spid="56" grpId="0" bldLvl="0" animBg="1"/>
      <p:bldP spid="57" grpId="0" bldLvl="0" animBg="1"/>
      <p:bldP spid="5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5570022" y="3594978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7445764" y="3594978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5570022" y="3943869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pic>
        <p:nvPicPr>
          <p:cNvPr id="29" name="图片 28" descr="ee60d9475be321b6159c93daef7dba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5" y="1943735"/>
            <a:ext cx="3823335" cy="4008755"/>
          </a:xfrm>
          <a:prstGeom prst="rect">
            <a:avLst/>
          </a:prstGeom>
        </p:spPr>
      </p:pic>
      <p:sp>
        <p:nvSpPr>
          <p:cNvPr id="25" name="TextBox 11"/>
          <p:cNvSpPr txBox="1"/>
          <p:nvPr/>
        </p:nvSpPr>
        <p:spPr>
          <a:xfrm>
            <a:off x="7445764" y="3943869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5720021" y="2760716"/>
            <a:ext cx="4162683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活动执行保障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16555" y="2563495"/>
            <a:ext cx="1918970" cy="1918970"/>
            <a:chOff x="4593" y="4037"/>
            <a:chExt cx="3022" cy="3022"/>
          </a:xfrm>
        </p:grpSpPr>
        <p:sp>
          <p:nvSpPr>
            <p:cNvPr id="19" name="椭圆 18"/>
            <p:cNvSpPr/>
            <p:nvPr/>
          </p:nvSpPr>
          <p:spPr>
            <a:xfrm>
              <a:off x="4593" y="4037"/>
              <a:ext cx="3022" cy="3022"/>
            </a:xfrm>
            <a:prstGeom prst="ellipse">
              <a:avLst/>
            </a:prstGeom>
            <a:solidFill>
              <a:srgbClr val="FBD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20" name="文本框 6"/>
            <p:cNvSpPr txBox="1"/>
            <p:nvPr/>
          </p:nvSpPr>
          <p:spPr>
            <a:xfrm>
              <a:off x="4825" y="4348"/>
              <a:ext cx="2775" cy="2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590" dirty="0">
                  <a:solidFill>
                    <a:srgbClr val="DD002E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0137" y="728209"/>
            <a:ext cx="19509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BDA30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721" y="604881"/>
            <a:ext cx="11988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FBDA30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32660" y="2599055"/>
            <a:ext cx="7726680" cy="2236470"/>
            <a:chOff x="3185" y="3737"/>
            <a:chExt cx="12168" cy="3522"/>
          </a:xfrm>
        </p:grpSpPr>
        <p:sp>
          <p:nvSpPr>
            <p:cNvPr id="8" name="Rounded Rectangle 27"/>
            <p:cNvSpPr/>
            <p:nvPr/>
          </p:nvSpPr>
          <p:spPr>
            <a:xfrm>
              <a:off x="3185" y="3737"/>
              <a:ext cx="2364" cy="3523"/>
            </a:xfrm>
            <a:prstGeom prst="roundRect">
              <a:avLst>
                <a:gd name="adj" fmla="val 14445"/>
              </a:avLst>
            </a:prstGeom>
            <a:solidFill>
              <a:srgbClr val="DD002E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45" b="1" dirty="0">
                <a:cs typeface="+mn-ea"/>
                <a:sym typeface="+mn-lt"/>
              </a:endParaRPr>
            </a:p>
          </p:txBody>
        </p:sp>
        <p:sp>
          <p:nvSpPr>
            <p:cNvPr id="20" name="Oval 28"/>
            <p:cNvSpPr/>
            <p:nvPr/>
          </p:nvSpPr>
          <p:spPr>
            <a:xfrm>
              <a:off x="3564" y="4582"/>
              <a:ext cx="1606" cy="1606"/>
            </a:xfrm>
            <a:prstGeom prst="ellipse">
              <a:avLst/>
            </a:prstGeom>
            <a:solidFill>
              <a:srgbClr val="FBD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675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</a:t>
              </a:r>
            </a:p>
          </p:txBody>
        </p:sp>
        <p:sp>
          <p:nvSpPr>
            <p:cNvPr id="21" name="Text Placeholder 7"/>
            <p:cNvSpPr txBox="1"/>
            <p:nvPr/>
          </p:nvSpPr>
          <p:spPr>
            <a:xfrm>
              <a:off x="3367" y="6392"/>
              <a:ext cx="1925" cy="513"/>
            </a:xfrm>
            <a:prstGeom prst="rect">
              <a:avLst/>
            </a:prstGeom>
          </p:spPr>
          <p:txBody>
            <a:bodyPr vert="horz" lIns="0" tIns="73857" rIns="0" bIns="7385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8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zh-CN" sz="1600" dirty="0">
                  <a:latin typeface="+mn-lt"/>
                  <a:cs typeface="+mn-ea"/>
                  <a:sym typeface="+mn-lt"/>
                </a:rPr>
                <a:t>活动整体思路</a:t>
              </a:r>
            </a:p>
          </p:txBody>
        </p:sp>
        <p:sp>
          <p:nvSpPr>
            <p:cNvPr id="22" name="Text Placeholder 7"/>
            <p:cNvSpPr txBox="1"/>
            <p:nvPr/>
          </p:nvSpPr>
          <p:spPr>
            <a:xfrm>
              <a:off x="3675" y="4891"/>
              <a:ext cx="1242" cy="988"/>
            </a:xfrm>
            <a:prstGeom prst="rect">
              <a:avLst/>
            </a:prstGeom>
          </p:spPr>
          <p:txBody>
            <a:bodyPr vert="horz" lIns="0" tIns="73857" rIns="0" bIns="7385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370" b="1" kern="1200">
                  <a:solidFill>
                    <a:schemeClr val="accent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9" name="Rounded Rectangle 31"/>
            <p:cNvSpPr/>
            <p:nvPr/>
          </p:nvSpPr>
          <p:spPr>
            <a:xfrm>
              <a:off x="6407" y="3737"/>
              <a:ext cx="2364" cy="3523"/>
            </a:xfrm>
            <a:prstGeom prst="roundRect">
              <a:avLst>
                <a:gd name="adj" fmla="val 14445"/>
              </a:avLst>
            </a:prstGeom>
            <a:solidFill>
              <a:srgbClr val="DD002E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45" b="1" dirty="0">
                <a:cs typeface="+mn-ea"/>
                <a:sym typeface="+mn-lt"/>
              </a:endParaRPr>
            </a:p>
          </p:txBody>
        </p:sp>
        <p:sp>
          <p:nvSpPr>
            <p:cNvPr id="39" name="Oval 32"/>
            <p:cNvSpPr/>
            <p:nvPr/>
          </p:nvSpPr>
          <p:spPr>
            <a:xfrm>
              <a:off x="6786" y="4582"/>
              <a:ext cx="1606" cy="1606"/>
            </a:xfrm>
            <a:prstGeom prst="ellipse">
              <a:avLst/>
            </a:prstGeom>
            <a:solidFill>
              <a:srgbClr val="FBD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675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</a:t>
              </a:r>
            </a:p>
          </p:txBody>
        </p:sp>
        <p:sp>
          <p:nvSpPr>
            <p:cNvPr id="40" name="Text Placeholder 7"/>
            <p:cNvSpPr txBox="1"/>
            <p:nvPr/>
          </p:nvSpPr>
          <p:spPr>
            <a:xfrm>
              <a:off x="6629" y="6392"/>
              <a:ext cx="1925" cy="513"/>
            </a:xfrm>
            <a:prstGeom prst="rect">
              <a:avLst/>
            </a:prstGeom>
          </p:spPr>
          <p:txBody>
            <a:bodyPr vert="horz" lIns="0" tIns="73857" rIns="0" bIns="7385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8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zh-CN" sz="1600" dirty="0">
                  <a:latin typeface="+mn-lt"/>
                  <a:cs typeface="+mn-ea"/>
                  <a:sym typeface="+mn-lt"/>
                </a:rPr>
                <a:t>活动前期准备</a:t>
              </a:r>
            </a:p>
          </p:txBody>
        </p:sp>
        <p:sp>
          <p:nvSpPr>
            <p:cNvPr id="41" name="Text Placeholder 7"/>
            <p:cNvSpPr txBox="1"/>
            <p:nvPr/>
          </p:nvSpPr>
          <p:spPr>
            <a:xfrm>
              <a:off x="6977" y="4891"/>
              <a:ext cx="1242" cy="988"/>
            </a:xfrm>
            <a:prstGeom prst="rect">
              <a:avLst/>
            </a:prstGeom>
          </p:spPr>
          <p:txBody>
            <a:bodyPr vert="horz" lIns="0" tIns="73857" rIns="0" bIns="7385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370" b="1" kern="1200">
                  <a:solidFill>
                    <a:schemeClr val="accent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Rounded Rectangle 35"/>
            <p:cNvSpPr/>
            <p:nvPr/>
          </p:nvSpPr>
          <p:spPr>
            <a:xfrm>
              <a:off x="9689" y="3737"/>
              <a:ext cx="2364" cy="3523"/>
            </a:xfrm>
            <a:prstGeom prst="roundRect">
              <a:avLst>
                <a:gd name="adj" fmla="val 14445"/>
              </a:avLst>
            </a:prstGeom>
            <a:solidFill>
              <a:srgbClr val="DD002E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45" b="1" dirty="0">
                <a:cs typeface="+mn-ea"/>
                <a:sym typeface="+mn-lt"/>
              </a:endParaRPr>
            </a:p>
          </p:txBody>
        </p:sp>
        <p:sp>
          <p:nvSpPr>
            <p:cNvPr id="43" name="Oval 36"/>
            <p:cNvSpPr/>
            <p:nvPr/>
          </p:nvSpPr>
          <p:spPr>
            <a:xfrm>
              <a:off x="10068" y="4582"/>
              <a:ext cx="1606" cy="1606"/>
            </a:xfrm>
            <a:prstGeom prst="ellipse">
              <a:avLst/>
            </a:prstGeom>
            <a:solidFill>
              <a:srgbClr val="FBD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675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</a:t>
              </a:r>
            </a:p>
          </p:txBody>
        </p:sp>
        <p:sp>
          <p:nvSpPr>
            <p:cNvPr id="44" name="Text Placeholder 7"/>
            <p:cNvSpPr txBox="1"/>
            <p:nvPr/>
          </p:nvSpPr>
          <p:spPr>
            <a:xfrm>
              <a:off x="9911" y="6392"/>
              <a:ext cx="1925" cy="513"/>
            </a:xfrm>
            <a:prstGeom prst="rect">
              <a:avLst/>
            </a:prstGeom>
          </p:spPr>
          <p:txBody>
            <a:bodyPr vert="horz" lIns="0" tIns="73857" rIns="0" bIns="7385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8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zh-CN" sz="1600" dirty="0">
                  <a:latin typeface="+mn-lt"/>
                  <a:cs typeface="+mn-ea"/>
                  <a:sym typeface="+mn-lt"/>
                </a:rPr>
                <a:t>活动执行方案</a:t>
              </a:r>
            </a:p>
          </p:txBody>
        </p:sp>
        <p:sp>
          <p:nvSpPr>
            <p:cNvPr id="45" name="Text Placeholder 7"/>
            <p:cNvSpPr txBox="1"/>
            <p:nvPr/>
          </p:nvSpPr>
          <p:spPr>
            <a:xfrm>
              <a:off x="10249" y="4891"/>
              <a:ext cx="1242" cy="988"/>
            </a:xfrm>
            <a:prstGeom prst="rect">
              <a:avLst/>
            </a:prstGeom>
          </p:spPr>
          <p:txBody>
            <a:bodyPr vert="horz" lIns="0" tIns="73857" rIns="0" bIns="7385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370" b="1" kern="1200">
                  <a:solidFill>
                    <a:schemeClr val="accent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1" name="Rounded Rectangle 39"/>
            <p:cNvSpPr/>
            <p:nvPr/>
          </p:nvSpPr>
          <p:spPr>
            <a:xfrm>
              <a:off x="12989" y="3737"/>
              <a:ext cx="2364" cy="3523"/>
            </a:xfrm>
            <a:prstGeom prst="roundRect">
              <a:avLst>
                <a:gd name="adj" fmla="val 14445"/>
              </a:avLst>
            </a:prstGeom>
            <a:solidFill>
              <a:srgbClr val="DD002E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45" b="1" dirty="0">
                <a:cs typeface="+mn-ea"/>
                <a:sym typeface="+mn-lt"/>
              </a:endParaRPr>
            </a:p>
          </p:txBody>
        </p:sp>
        <p:sp>
          <p:nvSpPr>
            <p:cNvPr id="47" name="Oval 40"/>
            <p:cNvSpPr/>
            <p:nvPr/>
          </p:nvSpPr>
          <p:spPr>
            <a:xfrm>
              <a:off x="13368" y="4582"/>
              <a:ext cx="1606" cy="1606"/>
            </a:xfrm>
            <a:prstGeom prst="ellipse">
              <a:avLst/>
            </a:prstGeom>
            <a:solidFill>
              <a:srgbClr val="FBD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675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</a:t>
              </a:r>
            </a:p>
          </p:txBody>
        </p:sp>
        <p:sp>
          <p:nvSpPr>
            <p:cNvPr id="48" name="Text Placeholder 7"/>
            <p:cNvSpPr txBox="1"/>
            <p:nvPr/>
          </p:nvSpPr>
          <p:spPr>
            <a:xfrm>
              <a:off x="13211" y="6392"/>
              <a:ext cx="1925" cy="513"/>
            </a:xfrm>
            <a:prstGeom prst="rect">
              <a:avLst/>
            </a:prstGeom>
          </p:spPr>
          <p:txBody>
            <a:bodyPr vert="horz" lIns="0" tIns="73857" rIns="0" bIns="7385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85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zh-CN" sz="1600" dirty="0">
                  <a:latin typeface="+mn-lt"/>
                  <a:cs typeface="+mn-ea"/>
                  <a:sym typeface="+mn-lt"/>
                </a:rPr>
                <a:t>活动执行保障</a:t>
              </a:r>
            </a:p>
          </p:txBody>
        </p:sp>
        <p:sp>
          <p:nvSpPr>
            <p:cNvPr id="49" name="Text Placeholder 7"/>
            <p:cNvSpPr txBox="1"/>
            <p:nvPr/>
          </p:nvSpPr>
          <p:spPr>
            <a:xfrm>
              <a:off x="13549" y="4891"/>
              <a:ext cx="1242" cy="988"/>
            </a:xfrm>
            <a:prstGeom prst="rect">
              <a:avLst/>
            </a:prstGeom>
          </p:spPr>
          <p:txBody>
            <a:bodyPr vert="horz" lIns="0" tIns="73857" rIns="0" bIns="73857" anchor="ctr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370" b="1" kern="1200">
                  <a:solidFill>
                    <a:schemeClr val="accent1"/>
                  </a:solidFill>
                  <a:latin typeface="FontAwesome"/>
                  <a:ea typeface="+mn-ea"/>
                  <a:cs typeface="FontAwesome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04</a:t>
              </a:r>
            </a:p>
          </p:txBody>
        </p:sp>
      </p:grp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活动执行保障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-335127" y="1343290"/>
            <a:ext cx="5244086" cy="5168353"/>
            <a:chOff x="87549" y="1006835"/>
            <a:chExt cx="3934036" cy="3877435"/>
          </a:xfrm>
          <a:solidFill>
            <a:srgbClr val="FBDA30"/>
          </a:solidFill>
        </p:grpSpPr>
        <p:sp>
          <p:nvSpPr>
            <p:cNvPr id="25" name="Freeform 25"/>
            <p:cNvSpPr/>
            <p:nvPr/>
          </p:nvSpPr>
          <p:spPr bwMode="auto">
            <a:xfrm>
              <a:off x="87549" y="3878827"/>
              <a:ext cx="2925312" cy="1005443"/>
            </a:xfrm>
            <a:custGeom>
              <a:avLst/>
              <a:gdLst>
                <a:gd name="T0" fmla="*/ 958 w 1249"/>
                <a:gd name="T1" fmla="*/ 397 h 397"/>
                <a:gd name="T2" fmla="*/ 489 w 1249"/>
                <a:gd name="T3" fmla="*/ 184 h 397"/>
                <a:gd name="T4" fmla="*/ 191 w 1249"/>
                <a:gd name="T5" fmla="*/ 51 h 397"/>
                <a:gd name="T6" fmla="*/ 35 w 1249"/>
                <a:gd name="T7" fmla="*/ 176 h 397"/>
                <a:gd name="T8" fmla="*/ 0 w 1249"/>
                <a:gd name="T9" fmla="*/ 157 h 397"/>
                <a:gd name="T10" fmla="*/ 184 w 1249"/>
                <a:gd name="T11" fmla="*/ 12 h 397"/>
                <a:gd name="T12" fmla="*/ 517 w 1249"/>
                <a:gd name="T13" fmla="*/ 155 h 397"/>
                <a:gd name="T14" fmla="*/ 825 w 1249"/>
                <a:gd name="T15" fmla="*/ 337 h 397"/>
                <a:gd name="T16" fmla="*/ 1092 w 1249"/>
                <a:gd name="T17" fmla="*/ 330 h 397"/>
                <a:gd name="T18" fmla="*/ 1198 w 1249"/>
                <a:gd name="T19" fmla="*/ 207 h 397"/>
                <a:gd name="T20" fmla="*/ 1201 w 1249"/>
                <a:gd name="T21" fmla="*/ 134 h 397"/>
                <a:gd name="T22" fmla="*/ 1240 w 1249"/>
                <a:gd name="T23" fmla="*/ 125 h 397"/>
                <a:gd name="T24" fmla="*/ 1237 w 1249"/>
                <a:gd name="T25" fmla="*/ 216 h 397"/>
                <a:gd name="T26" fmla="*/ 1109 w 1249"/>
                <a:gd name="T27" fmla="*/ 366 h 397"/>
                <a:gd name="T28" fmla="*/ 958 w 1249"/>
                <a:gd name="T2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9" h="397">
                  <a:moveTo>
                    <a:pt x="958" y="397"/>
                  </a:moveTo>
                  <a:cubicBezTo>
                    <a:pt x="809" y="397"/>
                    <a:pt x="634" y="321"/>
                    <a:pt x="489" y="184"/>
                  </a:cubicBezTo>
                  <a:cubicBezTo>
                    <a:pt x="382" y="82"/>
                    <a:pt x="278" y="36"/>
                    <a:pt x="191" y="51"/>
                  </a:cubicBezTo>
                  <a:cubicBezTo>
                    <a:pt x="127" y="62"/>
                    <a:pt x="71" y="106"/>
                    <a:pt x="35" y="17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2" y="76"/>
                    <a:pt x="107" y="25"/>
                    <a:pt x="184" y="12"/>
                  </a:cubicBezTo>
                  <a:cubicBezTo>
                    <a:pt x="254" y="0"/>
                    <a:pt x="369" y="15"/>
                    <a:pt x="517" y="155"/>
                  </a:cubicBezTo>
                  <a:cubicBezTo>
                    <a:pt x="610" y="243"/>
                    <a:pt x="717" y="307"/>
                    <a:pt x="825" y="337"/>
                  </a:cubicBezTo>
                  <a:cubicBezTo>
                    <a:pt x="926" y="366"/>
                    <a:pt x="1021" y="363"/>
                    <a:pt x="1092" y="330"/>
                  </a:cubicBezTo>
                  <a:cubicBezTo>
                    <a:pt x="1149" y="303"/>
                    <a:pt x="1185" y="261"/>
                    <a:pt x="1198" y="207"/>
                  </a:cubicBezTo>
                  <a:cubicBezTo>
                    <a:pt x="1207" y="167"/>
                    <a:pt x="1201" y="134"/>
                    <a:pt x="1201" y="134"/>
                  </a:cubicBezTo>
                  <a:cubicBezTo>
                    <a:pt x="1240" y="125"/>
                    <a:pt x="1240" y="125"/>
                    <a:pt x="1240" y="125"/>
                  </a:cubicBezTo>
                  <a:cubicBezTo>
                    <a:pt x="1240" y="127"/>
                    <a:pt x="1249" y="167"/>
                    <a:pt x="1237" y="216"/>
                  </a:cubicBezTo>
                  <a:cubicBezTo>
                    <a:pt x="1226" y="262"/>
                    <a:pt x="1194" y="325"/>
                    <a:pt x="1109" y="366"/>
                  </a:cubicBezTo>
                  <a:cubicBezTo>
                    <a:pt x="1064" y="387"/>
                    <a:pt x="1013" y="397"/>
                    <a:pt x="958" y="3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2095988" y="1346356"/>
              <a:ext cx="1673005" cy="1507345"/>
            </a:xfrm>
            <a:custGeom>
              <a:avLst/>
              <a:gdLst>
                <a:gd name="T0" fmla="*/ 330 w 660"/>
                <a:gd name="T1" fmla="*/ 32 h 595"/>
                <a:gd name="T2" fmla="*/ 587 w 660"/>
                <a:gd name="T3" fmla="*/ 231 h 595"/>
                <a:gd name="T4" fmla="*/ 397 w 660"/>
                <a:gd name="T5" fmla="*/ 554 h 595"/>
                <a:gd name="T6" fmla="*/ 330 w 660"/>
                <a:gd name="T7" fmla="*/ 562 h 595"/>
                <a:gd name="T8" fmla="*/ 73 w 660"/>
                <a:gd name="T9" fmla="*/ 364 h 595"/>
                <a:gd name="T10" fmla="*/ 101 w 660"/>
                <a:gd name="T11" fmla="*/ 163 h 595"/>
                <a:gd name="T12" fmla="*/ 263 w 660"/>
                <a:gd name="T13" fmla="*/ 41 h 595"/>
                <a:gd name="T14" fmla="*/ 330 w 660"/>
                <a:gd name="T15" fmla="*/ 32 h 595"/>
                <a:gd name="T16" fmla="*/ 330 w 660"/>
                <a:gd name="T17" fmla="*/ 0 h 595"/>
                <a:gd name="T18" fmla="*/ 255 w 660"/>
                <a:gd name="T19" fmla="*/ 10 h 595"/>
                <a:gd name="T20" fmla="*/ 42 w 660"/>
                <a:gd name="T21" fmla="*/ 372 h 595"/>
                <a:gd name="T22" fmla="*/ 330 w 660"/>
                <a:gd name="T23" fmla="*/ 595 h 595"/>
                <a:gd name="T24" fmla="*/ 405 w 660"/>
                <a:gd name="T25" fmla="*/ 585 h 595"/>
                <a:gd name="T26" fmla="*/ 619 w 660"/>
                <a:gd name="T27" fmla="*/ 223 h 595"/>
                <a:gd name="T28" fmla="*/ 330 w 660"/>
                <a:gd name="T2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0" h="595">
                  <a:moveTo>
                    <a:pt x="330" y="32"/>
                  </a:moveTo>
                  <a:cubicBezTo>
                    <a:pt x="451" y="32"/>
                    <a:pt x="557" y="114"/>
                    <a:pt x="587" y="231"/>
                  </a:cubicBezTo>
                  <a:cubicBezTo>
                    <a:pt x="624" y="372"/>
                    <a:pt x="538" y="517"/>
                    <a:pt x="397" y="554"/>
                  </a:cubicBezTo>
                  <a:cubicBezTo>
                    <a:pt x="375" y="559"/>
                    <a:pt x="352" y="562"/>
                    <a:pt x="330" y="562"/>
                  </a:cubicBezTo>
                  <a:cubicBezTo>
                    <a:pt x="209" y="562"/>
                    <a:pt x="104" y="481"/>
                    <a:pt x="73" y="364"/>
                  </a:cubicBezTo>
                  <a:cubicBezTo>
                    <a:pt x="55" y="295"/>
                    <a:pt x="65" y="224"/>
                    <a:pt x="101" y="163"/>
                  </a:cubicBezTo>
                  <a:cubicBezTo>
                    <a:pt x="137" y="102"/>
                    <a:pt x="195" y="59"/>
                    <a:pt x="263" y="41"/>
                  </a:cubicBezTo>
                  <a:cubicBezTo>
                    <a:pt x="285" y="35"/>
                    <a:pt x="308" y="32"/>
                    <a:pt x="330" y="32"/>
                  </a:cubicBezTo>
                  <a:moveTo>
                    <a:pt x="330" y="0"/>
                  </a:moveTo>
                  <a:cubicBezTo>
                    <a:pt x="306" y="0"/>
                    <a:pt x="280" y="3"/>
                    <a:pt x="255" y="10"/>
                  </a:cubicBezTo>
                  <a:cubicBezTo>
                    <a:pt x="96" y="51"/>
                    <a:pt x="0" y="213"/>
                    <a:pt x="42" y="372"/>
                  </a:cubicBezTo>
                  <a:cubicBezTo>
                    <a:pt x="77" y="506"/>
                    <a:pt x="197" y="595"/>
                    <a:pt x="330" y="595"/>
                  </a:cubicBezTo>
                  <a:cubicBezTo>
                    <a:pt x="355" y="595"/>
                    <a:pt x="380" y="592"/>
                    <a:pt x="405" y="585"/>
                  </a:cubicBezTo>
                  <a:cubicBezTo>
                    <a:pt x="564" y="544"/>
                    <a:pt x="660" y="382"/>
                    <a:pt x="619" y="223"/>
                  </a:cubicBezTo>
                  <a:cubicBezTo>
                    <a:pt x="584" y="89"/>
                    <a:pt x="463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1846678" y="1006835"/>
              <a:ext cx="2174907" cy="2184747"/>
            </a:xfrm>
            <a:custGeom>
              <a:avLst/>
              <a:gdLst>
                <a:gd name="T0" fmla="*/ 377 w 858"/>
                <a:gd name="T1" fmla="*/ 85 h 862"/>
                <a:gd name="T2" fmla="*/ 336 w 858"/>
                <a:gd name="T3" fmla="*/ 9 h 862"/>
                <a:gd name="T4" fmla="*/ 264 w 858"/>
                <a:gd name="T5" fmla="*/ 123 h 862"/>
                <a:gd name="T6" fmla="*/ 215 w 858"/>
                <a:gd name="T7" fmla="*/ 152 h 862"/>
                <a:gd name="T8" fmla="*/ 84 w 858"/>
                <a:gd name="T9" fmla="*/ 169 h 862"/>
                <a:gd name="T10" fmla="*/ 108 w 858"/>
                <a:gd name="T11" fmla="*/ 289 h 862"/>
                <a:gd name="T12" fmla="*/ 22 w 858"/>
                <a:gd name="T13" fmla="*/ 282 h 862"/>
                <a:gd name="T14" fmla="*/ 79 w 858"/>
                <a:gd name="T15" fmla="*/ 405 h 862"/>
                <a:gd name="T16" fmla="*/ 78 w 858"/>
                <a:gd name="T17" fmla="*/ 462 h 862"/>
                <a:gd name="T18" fmla="*/ 24 w 858"/>
                <a:gd name="T19" fmla="*/ 580 h 862"/>
                <a:gd name="T20" fmla="*/ 147 w 858"/>
                <a:gd name="T21" fmla="*/ 639 h 862"/>
                <a:gd name="T22" fmla="*/ 98 w 858"/>
                <a:gd name="T23" fmla="*/ 710 h 862"/>
                <a:gd name="T24" fmla="*/ 232 w 858"/>
                <a:gd name="T25" fmla="*/ 721 h 862"/>
                <a:gd name="T26" fmla="*/ 308 w 858"/>
                <a:gd name="T27" fmla="*/ 762 h 862"/>
                <a:gd name="T28" fmla="*/ 393 w 858"/>
                <a:gd name="T29" fmla="*/ 862 h 862"/>
                <a:gd name="T30" fmla="*/ 425 w 858"/>
                <a:gd name="T31" fmla="*/ 781 h 862"/>
                <a:gd name="T32" fmla="*/ 482 w 858"/>
                <a:gd name="T33" fmla="*/ 779 h 862"/>
                <a:gd name="T34" fmla="*/ 605 w 858"/>
                <a:gd name="T35" fmla="*/ 827 h 862"/>
                <a:gd name="T36" fmla="*/ 594 w 858"/>
                <a:gd name="T37" fmla="*/ 739 h 862"/>
                <a:gd name="T38" fmla="*/ 643 w 858"/>
                <a:gd name="T39" fmla="*/ 711 h 862"/>
                <a:gd name="T40" fmla="*/ 774 w 858"/>
                <a:gd name="T41" fmla="*/ 693 h 862"/>
                <a:gd name="T42" fmla="*/ 722 w 858"/>
                <a:gd name="T43" fmla="*/ 622 h 862"/>
                <a:gd name="T44" fmla="*/ 751 w 858"/>
                <a:gd name="T45" fmla="*/ 574 h 862"/>
                <a:gd name="T46" fmla="*/ 858 w 858"/>
                <a:gd name="T47" fmla="*/ 496 h 862"/>
                <a:gd name="T48" fmla="*/ 776 w 858"/>
                <a:gd name="T49" fmla="*/ 452 h 862"/>
                <a:gd name="T50" fmla="*/ 777 w 858"/>
                <a:gd name="T51" fmla="*/ 390 h 862"/>
                <a:gd name="T52" fmla="*/ 826 w 858"/>
                <a:gd name="T53" fmla="*/ 285 h 862"/>
                <a:gd name="T54" fmla="*/ 745 w 858"/>
                <a:gd name="T55" fmla="*/ 288 h 862"/>
                <a:gd name="T56" fmla="*/ 712 w 858"/>
                <a:gd name="T57" fmla="*/ 223 h 862"/>
                <a:gd name="T58" fmla="*/ 697 w 858"/>
                <a:gd name="T59" fmla="*/ 92 h 862"/>
                <a:gd name="T60" fmla="*/ 625 w 858"/>
                <a:gd name="T61" fmla="*/ 142 h 862"/>
                <a:gd name="T62" fmla="*/ 551 w 858"/>
                <a:gd name="T63" fmla="*/ 101 h 862"/>
                <a:gd name="T64" fmla="*/ 465 w 858"/>
                <a:gd name="T65" fmla="*/ 0 h 862"/>
                <a:gd name="T66" fmla="*/ 735 w 858"/>
                <a:gd name="T67" fmla="*/ 352 h 862"/>
                <a:gd name="T68" fmla="*/ 122 w 858"/>
                <a:gd name="T69" fmla="*/ 511 h 862"/>
                <a:gd name="T70" fmla="*/ 735 w 858"/>
                <a:gd name="T71" fmla="*/ 35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8" h="862">
                  <a:moveTo>
                    <a:pt x="433" y="82"/>
                  </a:moveTo>
                  <a:cubicBezTo>
                    <a:pt x="415" y="82"/>
                    <a:pt x="396" y="83"/>
                    <a:pt x="377" y="85"/>
                  </a:cubicBezTo>
                  <a:cubicBezTo>
                    <a:pt x="376" y="83"/>
                    <a:pt x="376" y="83"/>
                    <a:pt x="376" y="83"/>
                  </a:cubicBezTo>
                  <a:cubicBezTo>
                    <a:pt x="336" y="9"/>
                    <a:pt x="336" y="9"/>
                    <a:pt x="336" y="9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64" y="123"/>
                    <a:pt x="264" y="123"/>
                    <a:pt x="264" y="123"/>
                  </a:cubicBezTo>
                  <a:cubicBezTo>
                    <a:pt x="247" y="131"/>
                    <a:pt x="231" y="141"/>
                    <a:pt x="216" y="153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25" y="255"/>
                    <a:pt x="116" y="272"/>
                    <a:pt x="108" y="289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22" y="282"/>
                    <a:pt x="22" y="282"/>
                    <a:pt x="22" y="282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79" y="405"/>
                    <a:pt x="79" y="405"/>
                    <a:pt x="79" y="405"/>
                  </a:cubicBezTo>
                  <a:cubicBezTo>
                    <a:pt x="78" y="423"/>
                    <a:pt x="75" y="434"/>
                    <a:pt x="79" y="462"/>
                  </a:cubicBezTo>
                  <a:cubicBezTo>
                    <a:pt x="78" y="462"/>
                    <a:pt x="78" y="462"/>
                    <a:pt x="78" y="462"/>
                  </a:cubicBezTo>
                  <a:cubicBezTo>
                    <a:pt x="2" y="495"/>
                    <a:pt x="2" y="495"/>
                    <a:pt x="2" y="495"/>
                  </a:cubicBezTo>
                  <a:cubicBezTo>
                    <a:pt x="24" y="580"/>
                    <a:pt x="24" y="580"/>
                    <a:pt x="24" y="580"/>
                  </a:cubicBezTo>
                  <a:cubicBezTo>
                    <a:pt x="110" y="575"/>
                    <a:pt x="110" y="575"/>
                    <a:pt x="110" y="575"/>
                  </a:cubicBezTo>
                  <a:cubicBezTo>
                    <a:pt x="120" y="598"/>
                    <a:pt x="132" y="619"/>
                    <a:pt x="147" y="639"/>
                  </a:cubicBezTo>
                  <a:cubicBezTo>
                    <a:pt x="145" y="640"/>
                    <a:pt x="145" y="640"/>
                    <a:pt x="145" y="640"/>
                  </a:cubicBezTo>
                  <a:cubicBezTo>
                    <a:pt x="98" y="710"/>
                    <a:pt x="98" y="710"/>
                    <a:pt x="98" y="710"/>
                  </a:cubicBezTo>
                  <a:cubicBezTo>
                    <a:pt x="161" y="771"/>
                    <a:pt x="161" y="771"/>
                    <a:pt x="161" y="771"/>
                  </a:cubicBezTo>
                  <a:cubicBezTo>
                    <a:pt x="232" y="721"/>
                    <a:pt x="232" y="721"/>
                    <a:pt x="232" y="721"/>
                  </a:cubicBezTo>
                  <a:cubicBezTo>
                    <a:pt x="256" y="737"/>
                    <a:pt x="281" y="750"/>
                    <a:pt x="308" y="760"/>
                  </a:cubicBezTo>
                  <a:cubicBezTo>
                    <a:pt x="308" y="762"/>
                    <a:pt x="308" y="762"/>
                    <a:pt x="308" y="762"/>
                  </a:cubicBezTo>
                  <a:cubicBezTo>
                    <a:pt x="307" y="846"/>
                    <a:pt x="307" y="846"/>
                    <a:pt x="307" y="846"/>
                  </a:cubicBezTo>
                  <a:cubicBezTo>
                    <a:pt x="393" y="862"/>
                    <a:pt x="393" y="862"/>
                    <a:pt x="393" y="862"/>
                  </a:cubicBezTo>
                  <a:cubicBezTo>
                    <a:pt x="425" y="781"/>
                    <a:pt x="425" y="781"/>
                    <a:pt x="425" y="781"/>
                  </a:cubicBezTo>
                  <a:cubicBezTo>
                    <a:pt x="425" y="781"/>
                    <a:pt x="425" y="781"/>
                    <a:pt x="425" y="781"/>
                  </a:cubicBezTo>
                  <a:cubicBezTo>
                    <a:pt x="444" y="781"/>
                    <a:pt x="462" y="780"/>
                    <a:pt x="481" y="777"/>
                  </a:cubicBezTo>
                  <a:cubicBezTo>
                    <a:pt x="482" y="779"/>
                    <a:pt x="482" y="779"/>
                    <a:pt x="482" y="779"/>
                  </a:cubicBezTo>
                  <a:cubicBezTo>
                    <a:pt x="522" y="854"/>
                    <a:pt x="522" y="854"/>
                    <a:pt x="522" y="854"/>
                  </a:cubicBezTo>
                  <a:cubicBezTo>
                    <a:pt x="605" y="827"/>
                    <a:pt x="605" y="827"/>
                    <a:pt x="605" y="827"/>
                  </a:cubicBezTo>
                  <a:cubicBezTo>
                    <a:pt x="594" y="740"/>
                    <a:pt x="594" y="740"/>
                    <a:pt x="594" y="740"/>
                  </a:cubicBezTo>
                  <a:cubicBezTo>
                    <a:pt x="594" y="739"/>
                    <a:pt x="594" y="739"/>
                    <a:pt x="594" y="739"/>
                  </a:cubicBezTo>
                  <a:cubicBezTo>
                    <a:pt x="610" y="730"/>
                    <a:pt x="626" y="720"/>
                    <a:pt x="641" y="709"/>
                  </a:cubicBezTo>
                  <a:cubicBezTo>
                    <a:pt x="643" y="711"/>
                    <a:pt x="643" y="711"/>
                    <a:pt x="643" y="711"/>
                  </a:cubicBezTo>
                  <a:cubicBezTo>
                    <a:pt x="714" y="757"/>
                    <a:pt x="714" y="757"/>
                    <a:pt x="714" y="757"/>
                  </a:cubicBezTo>
                  <a:cubicBezTo>
                    <a:pt x="774" y="693"/>
                    <a:pt x="774" y="693"/>
                    <a:pt x="774" y="693"/>
                  </a:cubicBezTo>
                  <a:cubicBezTo>
                    <a:pt x="722" y="623"/>
                    <a:pt x="722" y="623"/>
                    <a:pt x="722" y="623"/>
                  </a:cubicBezTo>
                  <a:cubicBezTo>
                    <a:pt x="722" y="622"/>
                    <a:pt x="722" y="622"/>
                    <a:pt x="722" y="622"/>
                  </a:cubicBezTo>
                  <a:cubicBezTo>
                    <a:pt x="732" y="606"/>
                    <a:pt x="741" y="590"/>
                    <a:pt x="748" y="573"/>
                  </a:cubicBezTo>
                  <a:cubicBezTo>
                    <a:pt x="751" y="574"/>
                    <a:pt x="751" y="574"/>
                    <a:pt x="751" y="574"/>
                  </a:cubicBezTo>
                  <a:cubicBezTo>
                    <a:pt x="836" y="580"/>
                    <a:pt x="836" y="580"/>
                    <a:pt x="836" y="580"/>
                  </a:cubicBezTo>
                  <a:cubicBezTo>
                    <a:pt x="858" y="496"/>
                    <a:pt x="858" y="496"/>
                    <a:pt x="858" y="496"/>
                  </a:cubicBezTo>
                  <a:cubicBezTo>
                    <a:pt x="778" y="458"/>
                    <a:pt x="778" y="458"/>
                    <a:pt x="778" y="458"/>
                  </a:cubicBezTo>
                  <a:cubicBezTo>
                    <a:pt x="776" y="452"/>
                    <a:pt x="776" y="452"/>
                    <a:pt x="776" y="452"/>
                  </a:cubicBezTo>
                  <a:cubicBezTo>
                    <a:pt x="777" y="434"/>
                    <a:pt x="778" y="419"/>
                    <a:pt x="774" y="390"/>
                  </a:cubicBezTo>
                  <a:cubicBezTo>
                    <a:pt x="777" y="390"/>
                    <a:pt x="777" y="390"/>
                    <a:pt x="777" y="390"/>
                  </a:cubicBezTo>
                  <a:cubicBezTo>
                    <a:pt x="847" y="369"/>
                    <a:pt x="847" y="369"/>
                    <a:pt x="847" y="369"/>
                  </a:cubicBezTo>
                  <a:cubicBezTo>
                    <a:pt x="826" y="285"/>
                    <a:pt x="826" y="285"/>
                    <a:pt x="826" y="285"/>
                  </a:cubicBezTo>
                  <a:cubicBezTo>
                    <a:pt x="743" y="289"/>
                    <a:pt x="743" y="289"/>
                    <a:pt x="743" y="289"/>
                  </a:cubicBezTo>
                  <a:cubicBezTo>
                    <a:pt x="745" y="288"/>
                    <a:pt x="745" y="288"/>
                    <a:pt x="745" y="288"/>
                  </a:cubicBezTo>
                  <a:cubicBezTo>
                    <a:pt x="735" y="266"/>
                    <a:pt x="724" y="244"/>
                    <a:pt x="709" y="225"/>
                  </a:cubicBezTo>
                  <a:cubicBezTo>
                    <a:pt x="712" y="223"/>
                    <a:pt x="712" y="223"/>
                    <a:pt x="712" y="223"/>
                  </a:cubicBezTo>
                  <a:cubicBezTo>
                    <a:pt x="760" y="152"/>
                    <a:pt x="760" y="152"/>
                    <a:pt x="760" y="152"/>
                  </a:cubicBezTo>
                  <a:cubicBezTo>
                    <a:pt x="697" y="92"/>
                    <a:pt x="697" y="92"/>
                    <a:pt x="697" y="92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02" y="127"/>
                    <a:pt x="577" y="113"/>
                    <a:pt x="550" y="104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51" y="16"/>
                    <a:pt x="551" y="16"/>
                    <a:pt x="551" y="16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33" y="82"/>
                    <a:pt x="433" y="82"/>
                    <a:pt x="433" y="82"/>
                  </a:cubicBezTo>
                  <a:close/>
                  <a:moveTo>
                    <a:pt x="735" y="352"/>
                  </a:moveTo>
                  <a:cubicBezTo>
                    <a:pt x="779" y="521"/>
                    <a:pt x="677" y="693"/>
                    <a:pt x="508" y="737"/>
                  </a:cubicBezTo>
                  <a:cubicBezTo>
                    <a:pt x="338" y="781"/>
                    <a:pt x="165" y="680"/>
                    <a:pt x="122" y="511"/>
                  </a:cubicBezTo>
                  <a:cubicBezTo>
                    <a:pt x="78" y="342"/>
                    <a:pt x="179" y="169"/>
                    <a:pt x="349" y="125"/>
                  </a:cubicBezTo>
                  <a:cubicBezTo>
                    <a:pt x="518" y="82"/>
                    <a:pt x="691" y="183"/>
                    <a:pt x="735" y="3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2561805" y="3634437"/>
              <a:ext cx="775815" cy="160740"/>
            </a:xfrm>
            <a:custGeom>
              <a:avLst/>
              <a:gdLst>
                <a:gd name="T0" fmla="*/ 306 w 306"/>
                <a:gd name="T1" fmla="*/ 32 h 63"/>
                <a:gd name="T2" fmla="*/ 275 w 306"/>
                <a:gd name="T3" fmla="*/ 0 h 63"/>
                <a:gd name="T4" fmla="*/ 32 w 306"/>
                <a:gd name="T5" fmla="*/ 0 h 63"/>
                <a:gd name="T6" fmla="*/ 0 w 306"/>
                <a:gd name="T7" fmla="*/ 32 h 63"/>
                <a:gd name="T8" fmla="*/ 0 w 306"/>
                <a:gd name="T9" fmla="*/ 32 h 63"/>
                <a:gd name="T10" fmla="*/ 32 w 306"/>
                <a:gd name="T11" fmla="*/ 63 h 63"/>
                <a:gd name="T12" fmla="*/ 275 w 306"/>
                <a:gd name="T13" fmla="*/ 63 h 63"/>
                <a:gd name="T14" fmla="*/ 306 w 306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63">
                  <a:moveTo>
                    <a:pt x="306" y="32"/>
                  </a:moveTo>
                  <a:cubicBezTo>
                    <a:pt x="306" y="14"/>
                    <a:pt x="292" y="0"/>
                    <a:pt x="2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92" y="63"/>
                    <a:pt x="306" y="49"/>
                    <a:pt x="30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2561805" y="3805018"/>
              <a:ext cx="775815" cy="159099"/>
            </a:xfrm>
            <a:custGeom>
              <a:avLst/>
              <a:gdLst>
                <a:gd name="T0" fmla="*/ 306 w 306"/>
                <a:gd name="T1" fmla="*/ 32 h 63"/>
                <a:gd name="T2" fmla="*/ 275 w 306"/>
                <a:gd name="T3" fmla="*/ 0 h 63"/>
                <a:gd name="T4" fmla="*/ 32 w 306"/>
                <a:gd name="T5" fmla="*/ 0 h 63"/>
                <a:gd name="T6" fmla="*/ 0 w 306"/>
                <a:gd name="T7" fmla="*/ 32 h 63"/>
                <a:gd name="T8" fmla="*/ 0 w 306"/>
                <a:gd name="T9" fmla="*/ 32 h 63"/>
                <a:gd name="T10" fmla="*/ 32 w 306"/>
                <a:gd name="T11" fmla="*/ 63 h 63"/>
                <a:gd name="T12" fmla="*/ 275 w 306"/>
                <a:gd name="T13" fmla="*/ 63 h 63"/>
                <a:gd name="T14" fmla="*/ 306 w 306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63">
                  <a:moveTo>
                    <a:pt x="306" y="32"/>
                  </a:moveTo>
                  <a:cubicBezTo>
                    <a:pt x="306" y="14"/>
                    <a:pt x="292" y="0"/>
                    <a:pt x="2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92" y="63"/>
                    <a:pt x="306" y="49"/>
                    <a:pt x="30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2599530" y="3975599"/>
              <a:ext cx="700366" cy="162380"/>
            </a:xfrm>
            <a:custGeom>
              <a:avLst/>
              <a:gdLst>
                <a:gd name="T0" fmla="*/ 276 w 276"/>
                <a:gd name="T1" fmla="*/ 32 h 64"/>
                <a:gd name="T2" fmla="*/ 248 w 276"/>
                <a:gd name="T3" fmla="*/ 0 h 64"/>
                <a:gd name="T4" fmla="*/ 28 w 276"/>
                <a:gd name="T5" fmla="*/ 0 h 64"/>
                <a:gd name="T6" fmla="*/ 0 w 276"/>
                <a:gd name="T7" fmla="*/ 32 h 64"/>
                <a:gd name="T8" fmla="*/ 0 w 276"/>
                <a:gd name="T9" fmla="*/ 32 h 64"/>
                <a:gd name="T10" fmla="*/ 28 w 276"/>
                <a:gd name="T11" fmla="*/ 64 h 64"/>
                <a:gd name="T12" fmla="*/ 248 w 276"/>
                <a:gd name="T13" fmla="*/ 64 h 64"/>
                <a:gd name="T14" fmla="*/ 276 w 276"/>
                <a:gd name="T1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64">
                  <a:moveTo>
                    <a:pt x="276" y="32"/>
                  </a:moveTo>
                  <a:cubicBezTo>
                    <a:pt x="276" y="15"/>
                    <a:pt x="264" y="0"/>
                    <a:pt x="2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5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3" y="64"/>
                    <a:pt x="2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64" y="64"/>
                    <a:pt x="276" y="49"/>
                    <a:pt x="27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2747148" y="4124857"/>
              <a:ext cx="414971" cy="131216"/>
            </a:xfrm>
            <a:custGeom>
              <a:avLst/>
              <a:gdLst>
                <a:gd name="T0" fmla="*/ 164 w 164"/>
                <a:gd name="T1" fmla="*/ 0 h 52"/>
                <a:gd name="T2" fmla="*/ 109 w 164"/>
                <a:gd name="T3" fmla="*/ 52 h 52"/>
                <a:gd name="T4" fmla="*/ 54 w 164"/>
                <a:gd name="T5" fmla="*/ 52 h 52"/>
                <a:gd name="T6" fmla="*/ 0 w 164"/>
                <a:gd name="T7" fmla="*/ 0 h 52"/>
                <a:gd name="T8" fmla="*/ 164 w 16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2">
                  <a:moveTo>
                    <a:pt x="164" y="0"/>
                  </a:moveTo>
                  <a:cubicBezTo>
                    <a:pt x="162" y="29"/>
                    <a:pt x="138" y="52"/>
                    <a:pt x="109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25" y="52"/>
                    <a:pt x="1" y="29"/>
                    <a:pt x="0" y="0"/>
                  </a:cubicBez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32" name="Freeform 5"/>
            <p:cNvSpPr/>
            <p:nvPr/>
          </p:nvSpPr>
          <p:spPr bwMode="auto">
            <a:xfrm>
              <a:off x="2533922" y="3257190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2468314" y="3191582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2361701" y="2993118"/>
              <a:ext cx="180422" cy="18370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2297733" y="2930791"/>
              <a:ext cx="305077" cy="308358"/>
            </a:xfrm>
            <a:custGeom>
              <a:avLst/>
              <a:gdLst>
                <a:gd name="T0" fmla="*/ 66 w 120"/>
                <a:gd name="T1" fmla="*/ 12 h 122"/>
                <a:gd name="T2" fmla="*/ 63 w 120"/>
                <a:gd name="T3" fmla="*/ 0 h 122"/>
                <a:gd name="T4" fmla="*/ 49 w 120"/>
                <a:gd name="T5" fmla="*/ 13 h 122"/>
                <a:gd name="T6" fmla="*/ 41 w 120"/>
                <a:gd name="T7" fmla="*/ 16 h 122"/>
                <a:gd name="T8" fmla="*/ 23 w 120"/>
                <a:gd name="T9" fmla="*/ 13 h 122"/>
                <a:gd name="T10" fmla="*/ 22 w 120"/>
                <a:gd name="T11" fmla="*/ 31 h 122"/>
                <a:gd name="T12" fmla="*/ 10 w 120"/>
                <a:gd name="T13" fmla="*/ 27 h 122"/>
                <a:gd name="T14" fmla="*/ 14 w 120"/>
                <a:gd name="T15" fmla="*/ 45 h 122"/>
                <a:gd name="T16" fmla="*/ 12 w 120"/>
                <a:gd name="T17" fmla="*/ 53 h 122"/>
                <a:gd name="T18" fmla="*/ 0 w 120"/>
                <a:gd name="T19" fmla="*/ 67 h 122"/>
                <a:gd name="T20" fmla="*/ 15 w 120"/>
                <a:gd name="T21" fmla="*/ 80 h 122"/>
                <a:gd name="T22" fmla="*/ 6 w 120"/>
                <a:gd name="T23" fmla="*/ 88 h 122"/>
                <a:gd name="T24" fmla="*/ 24 w 120"/>
                <a:gd name="T25" fmla="*/ 94 h 122"/>
                <a:gd name="T26" fmla="*/ 32 w 120"/>
                <a:gd name="T27" fmla="*/ 102 h 122"/>
                <a:gd name="T28" fmla="*/ 40 w 120"/>
                <a:gd name="T29" fmla="*/ 119 h 122"/>
                <a:gd name="T30" fmla="*/ 48 w 120"/>
                <a:gd name="T31" fmla="*/ 109 h 122"/>
                <a:gd name="T32" fmla="*/ 56 w 120"/>
                <a:gd name="T33" fmla="*/ 111 h 122"/>
                <a:gd name="T34" fmla="*/ 71 w 120"/>
                <a:gd name="T35" fmla="*/ 122 h 122"/>
                <a:gd name="T36" fmla="*/ 72 w 120"/>
                <a:gd name="T37" fmla="*/ 109 h 122"/>
                <a:gd name="T38" fmla="*/ 80 w 120"/>
                <a:gd name="T39" fmla="*/ 107 h 122"/>
                <a:gd name="T40" fmla="*/ 98 w 120"/>
                <a:gd name="T41" fmla="*/ 109 h 122"/>
                <a:gd name="T42" fmla="*/ 94 w 120"/>
                <a:gd name="T43" fmla="*/ 98 h 122"/>
                <a:gd name="T44" fmla="*/ 100 w 120"/>
                <a:gd name="T45" fmla="*/ 92 h 122"/>
                <a:gd name="T46" fmla="*/ 117 w 120"/>
                <a:gd name="T47" fmla="*/ 85 h 122"/>
                <a:gd name="T48" fmla="*/ 107 w 120"/>
                <a:gd name="T49" fmla="*/ 77 h 122"/>
                <a:gd name="T50" fmla="*/ 110 w 120"/>
                <a:gd name="T51" fmla="*/ 68 h 122"/>
                <a:gd name="T52" fmla="*/ 120 w 120"/>
                <a:gd name="T53" fmla="*/ 55 h 122"/>
                <a:gd name="T54" fmla="*/ 109 w 120"/>
                <a:gd name="T55" fmla="*/ 53 h 122"/>
                <a:gd name="T56" fmla="*/ 107 w 120"/>
                <a:gd name="T57" fmla="*/ 43 h 122"/>
                <a:gd name="T58" fmla="*/ 109 w 120"/>
                <a:gd name="T59" fmla="*/ 24 h 122"/>
                <a:gd name="T60" fmla="*/ 98 w 120"/>
                <a:gd name="T61" fmla="*/ 29 h 122"/>
                <a:gd name="T62" fmla="*/ 89 w 120"/>
                <a:gd name="T63" fmla="*/ 20 h 122"/>
                <a:gd name="T64" fmla="*/ 81 w 120"/>
                <a:gd name="T65" fmla="*/ 4 h 122"/>
                <a:gd name="T66" fmla="*/ 101 w 120"/>
                <a:gd name="T67" fmla="*/ 61 h 122"/>
                <a:gd name="T68" fmla="*/ 20 w 120"/>
                <a:gd name="T69" fmla="*/ 61 h 122"/>
                <a:gd name="T70" fmla="*/ 101 w 120"/>
                <a:gd name="T71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2">
                  <a:moveTo>
                    <a:pt x="74" y="14"/>
                  </a:moveTo>
                  <a:cubicBezTo>
                    <a:pt x="71" y="13"/>
                    <a:pt x="68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7" y="14"/>
                    <a:pt x="44" y="15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7"/>
                    <a:pt x="24" y="28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8"/>
                    <a:pt x="12" y="49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3"/>
                    <a:pt x="13" y="76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6" y="97"/>
                    <a:pt x="29" y="100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0" y="110"/>
                    <a:pt x="53" y="110"/>
                    <a:pt x="56" y="110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5" y="109"/>
                    <a:pt x="77" y="108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6" y="96"/>
                    <a:pt x="98" y="94"/>
                    <a:pt x="99" y="9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4"/>
                    <a:pt x="109" y="72"/>
                    <a:pt x="109" y="68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8" y="49"/>
                    <a:pt x="107" y="46"/>
                    <a:pt x="106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5" y="26"/>
                    <a:pt x="92" y="23"/>
                    <a:pt x="89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4" y="14"/>
                    <a:pt x="74" y="14"/>
                    <a:pt x="74" y="14"/>
                  </a:cubicBezTo>
                  <a:close/>
                  <a:moveTo>
                    <a:pt x="101" y="61"/>
                  </a:moveTo>
                  <a:cubicBezTo>
                    <a:pt x="101" y="84"/>
                    <a:pt x="83" y="102"/>
                    <a:pt x="61" y="102"/>
                  </a:cubicBezTo>
                  <a:cubicBezTo>
                    <a:pt x="38" y="102"/>
                    <a:pt x="20" y="84"/>
                    <a:pt x="20" y="61"/>
                  </a:cubicBezTo>
                  <a:cubicBezTo>
                    <a:pt x="20" y="39"/>
                    <a:pt x="38" y="20"/>
                    <a:pt x="61" y="20"/>
                  </a:cubicBezTo>
                  <a:cubicBezTo>
                    <a:pt x="83" y="20"/>
                    <a:pt x="101" y="39"/>
                    <a:pt x="101" y="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327779" y="3211265"/>
              <a:ext cx="116454" cy="11973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3285135" y="3171900"/>
              <a:ext cx="196824" cy="200104"/>
            </a:xfrm>
            <a:custGeom>
              <a:avLst/>
              <a:gdLst>
                <a:gd name="T0" fmla="*/ 43 w 78"/>
                <a:gd name="T1" fmla="*/ 8 h 79"/>
                <a:gd name="T2" fmla="*/ 41 w 78"/>
                <a:gd name="T3" fmla="*/ 0 h 79"/>
                <a:gd name="T4" fmla="*/ 32 w 78"/>
                <a:gd name="T5" fmla="*/ 8 h 79"/>
                <a:gd name="T6" fmla="*/ 27 w 78"/>
                <a:gd name="T7" fmla="*/ 10 h 79"/>
                <a:gd name="T8" fmla="*/ 15 w 78"/>
                <a:gd name="T9" fmla="*/ 8 h 79"/>
                <a:gd name="T10" fmla="*/ 15 w 78"/>
                <a:gd name="T11" fmla="*/ 20 h 79"/>
                <a:gd name="T12" fmla="*/ 7 w 78"/>
                <a:gd name="T13" fmla="*/ 17 h 79"/>
                <a:gd name="T14" fmla="*/ 9 w 78"/>
                <a:gd name="T15" fmla="*/ 29 h 79"/>
                <a:gd name="T16" fmla="*/ 8 w 78"/>
                <a:gd name="T17" fmla="*/ 34 h 79"/>
                <a:gd name="T18" fmla="*/ 0 w 78"/>
                <a:gd name="T19" fmla="*/ 43 h 79"/>
                <a:gd name="T20" fmla="*/ 10 w 78"/>
                <a:gd name="T21" fmla="*/ 51 h 79"/>
                <a:gd name="T22" fmla="*/ 4 w 78"/>
                <a:gd name="T23" fmla="*/ 57 h 79"/>
                <a:gd name="T24" fmla="*/ 16 w 78"/>
                <a:gd name="T25" fmla="*/ 61 h 79"/>
                <a:gd name="T26" fmla="*/ 21 w 78"/>
                <a:gd name="T27" fmla="*/ 66 h 79"/>
                <a:gd name="T28" fmla="*/ 27 w 78"/>
                <a:gd name="T29" fmla="*/ 77 h 79"/>
                <a:gd name="T30" fmla="*/ 31 w 78"/>
                <a:gd name="T31" fmla="*/ 70 h 79"/>
                <a:gd name="T32" fmla="*/ 36 w 78"/>
                <a:gd name="T33" fmla="*/ 71 h 79"/>
                <a:gd name="T34" fmla="*/ 46 w 78"/>
                <a:gd name="T35" fmla="*/ 78 h 79"/>
                <a:gd name="T36" fmla="*/ 47 w 78"/>
                <a:gd name="T37" fmla="*/ 70 h 79"/>
                <a:gd name="T38" fmla="*/ 52 w 78"/>
                <a:gd name="T39" fmla="*/ 69 h 79"/>
                <a:gd name="T40" fmla="*/ 64 w 78"/>
                <a:gd name="T41" fmla="*/ 71 h 79"/>
                <a:gd name="T42" fmla="*/ 61 w 78"/>
                <a:gd name="T43" fmla="*/ 63 h 79"/>
                <a:gd name="T44" fmla="*/ 65 w 78"/>
                <a:gd name="T45" fmla="*/ 59 h 79"/>
                <a:gd name="T46" fmla="*/ 76 w 78"/>
                <a:gd name="T47" fmla="*/ 55 h 79"/>
                <a:gd name="T48" fmla="*/ 70 w 78"/>
                <a:gd name="T49" fmla="*/ 49 h 79"/>
                <a:gd name="T50" fmla="*/ 71 w 78"/>
                <a:gd name="T51" fmla="*/ 44 h 79"/>
                <a:gd name="T52" fmla="*/ 78 w 78"/>
                <a:gd name="T53" fmla="*/ 36 h 79"/>
                <a:gd name="T54" fmla="*/ 71 w 78"/>
                <a:gd name="T55" fmla="*/ 34 h 79"/>
                <a:gd name="T56" fmla="*/ 69 w 78"/>
                <a:gd name="T57" fmla="*/ 28 h 79"/>
                <a:gd name="T58" fmla="*/ 71 w 78"/>
                <a:gd name="T59" fmla="*/ 16 h 79"/>
                <a:gd name="T60" fmla="*/ 64 w 78"/>
                <a:gd name="T61" fmla="*/ 18 h 79"/>
                <a:gd name="T62" fmla="*/ 58 w 78"/>
                <a:gd name="T63" fmla="*/ 13 h 79"/>
                <a:gd name="T64" fmla="*/ 53 w 78"/>
                <a:gd name="T65" fmla="*/ 2 h 79"/>
                <a:gd name="T66" fmla="*/ 66 w 78"/>
                <a:gd name="T67" fmla="*/ 39 h 79"/>
                <a:gd name="T68" fmla="*/ 13 w 78"/>
                <a:gd name="T69" fmla="*/ 39 h 79"/>
                <a:gd name="T70" fmla="*/ 66 w 78"/>
                <a:gd name="T71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79">
                  <a:moveTo>
                    <a:pt x="48" y="9"/>
                  </a:moveTo>
                  <a:cubicBezTo>
                    <a:pt x="46" y="8"/>
                    <a:pt x="45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9"/>
                    <a:pt x="29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7"/>
                    <a:pt x="16" y="18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2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7"/>
                    <a:pt x="9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3"/>
                    <a:pt x="19" y="64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1"/>
                    <a:pt x="35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9" y="70"/>
                    <a:pt x="51" y="70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2"/>
                    <a:pt x="64" y="61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1" y="46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2"/>
                    <a:pt x="70" y="30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7"/>
                    <a:pt x="60" y="15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66" y="39"/>
                  </a:moveTo>
                  <a:cubicBezTo>
                    <a:pt x="66" y="54"/>
                    <a:pt x="54" y="66"/>
                    <a:pt x="40" y="66"/>
                  </a:cubicBezTo>
                  <a:cubicBezTo>
                    <a:pt x="25" y="66"/>
                    <a:pt x="13" y="54"/>
                    <a:pt x="13" y="39"/>
                  </a:cubicBezTo>
                  <a:cubicBezTo>
                    <a:pt x="13" y="25"/>
                    <a:pt x="25" y="13"/>
                    <a:pt x="40" y="13"/>
                  </a:cubicBezTo>
                  <a:cubicBezTo>
                    <a:pt x="54" y="13"/>
                    <a:pt x="66" y="25"/>
                    <a:pt x="66" y="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3463916" y="2948833"/>
              <a:ext cx="157460" cy="154179"/>
            </a:xfrm>
            <a:custGeom>
              <a:avLst/>
              <a:gdLst>
                <a:gd name="T0" fmla="*/ 31 w 62"/>
                <a:gd name="T1" fmla="*/ 7 h 61"/>
                <a:gd name="T2" fmla="*/ 55 w 62"/>
                <a:gd name="T3" fmla="*/ 31 h 61"/>
                <a:gd name="T4" fmla="*/ 31 w 62"/>
                <a:gd name="T5" fmla="*/ 54 h 61"/>
                <a:gd name="T6" fmla="*/ 8 w 62"/>
                <a:gd name="T7" fmla="*/ 31 h 61"/>
                <a:gd name="T8" fmla="*/ 31 w 62"/>
                <a:gd name="T9" fmla="*/ 7 h 61"/>
                <a:gd name="T10" fmla="*/ 31 w 62"/>
                <a:gd name="T11" fmla="*/ 7 h 61"/>
                <a:gd name="T12" fmla="*/ 31 w 62"/>
                <a:gd name="T13" fmla="*/ 0 h 61"/>
                <a:gd name="T14" fmla="*/ 31 w 62"/>
                <a:gd name="T15" fmla="*/ 0 h 61"/>
                <a:gd name="T16" fmla="*/ 0 w 62"/>
                <a:gd name="T17" fmla="*/ 31 h 61"/>
                <a:gd name="T18" fmla="*/ 31 w 62"/>
                <a:gd name="T19" fmla="*/ 61 h 61"/>
                <a:gd name="T20" fmla="*/ 31 w 62"/>
                <a:gd name="T21" fmla="*/ 61 h 61"/>
                <a:gd name="T22" fmla="*/ 62 w 62"/>
                <a:gd name="T23" fmla="*/ 31 h 61"/>
                <a:gd name="T24" fmla="*/ 31 w 62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1">
                  <a:moveTo>
                    <a:pt x="31" y="7"/>
                  </a:moveTo>
                  <a:cubicBezTo>
                    <a:pt x="44" y="7"/>
                    <a:pt x="55" y="18"/>
                    <a:pt x="55" y="31"/>
                  </a:cubicBezTo>
                  <a:cubicBezTo>
                    <a:pt x="55" y="43"/>
                    <a:pt x="44" y="54"/>
                    <a:pt x="31" y="54"/>
                  </a:cubicBezTo>
                  <a:cubicBezTo>
                    <a:pt x="18" y="54"/>
                    <a:pt x="8" y="43"/>
                    <a:pt x="8" y="31"/>
                  </a:cubicBezTo>
                  <a:cubicBezTo>
                    <a:pt x="8" y="18"/>
                    <a:pt x="18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1"/>
                  </a:cubicBezTo>
                  <a:cubicBezTo>
                    <a:pt x="0" y="48"/>
                    <a:pt x="14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48" y="61"/>
                    <a:pt x="62" y="48"/>
                    <a:pt x="62" y="31"/>
                  </a:cubicBezTo>
                  <a:cubicBezTo>
                    <a:pt x="62" y="13"/>
                    <a:pt x="4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3411430" y="2893066"/>
              <a:ext cx="264072" cy="265712"/>
            </a:xfrm>
            <a:custGeom>
              <a:avLst/>
              <a:gdLst>
                <a:gd name="T0" fmla="*/ 57 w 104"/>
                <a:gd name="T1" fmla="*/ 10 h 105"/>
                <a:gd name="T2" fmla="*/ 54 w 104"/>
                <a:gd name="T3" fmla="*/ 0 h 105"/>
                <a:gd name="T4" fmla="*/ 42 w 104"/>
                <a:gd name="T5" fmla="*/ 11 h 105"/>
                <a:gd name="T6" fmla="*/ 36 w 104"/>
                <a:gd name="T7" fmla="*/ 13 h 105"/>
                <a:gd name="T8" fmla="*/ 20 w 104"/>
                <a:gd name="T9" fmla="*/ 11 h 105"/>
                <a:gd name="T10" fmla="*/ 19 w 104"/>
                <a:gd name="T11" fmla="*/ 26 h 105"/>
                <a:gd name="T12" fmla="*/ 9 w 104"/>
                <a:gd name="T13" fmla="*/ 22 h 105"/>
                <a:gd name="T14" fmla="*/ 12 w 104"/>
                <a:gd name="T15" fmla="*/ 39 h 105"/>
                <a:gd name="T16" fmla="*/ 10 w 104"/>
                <a:gd name="T17" fmla="*/ 45 h 105"/>
                <a:gd name="T18" fmla="*/ 0 w 104"/>
                <a:gd name="T19" fmla="*/ 58 h 105"/>
                <a:gd name="T20" fmla="*/ 13 w 104"/>
                <a:gd name="T21" fmla="*/ 68 h 105"/>
                <a:gd name="T22" fmla="*/ 5 w 104"/>
                <a:gd name="T23" fmla="*/ 75 h 105"/>
                <a:gd name="T24" fmla="*/ 20 w 104"/>
                <a:gd name="T25" fmla="*/ 81 h 105"/>
                <a:gd name="T26" fmla="*/ 28 w 104"/>
                <a:gd name="T27" fmla="*/ 88 h 105"/>
                <a:gd name="T28" fmla="*/ 35 w 104"/>
                <a:gd name="T29" fmla="*/ 102 h 105"/>
                <a:gd name="T30" fmla="*/ 41 w 104"/>
                <a:gd name="T31" fmla="*/ 94 h 105"/>
                <a:gd name="T32" fmla="*/ 48 w 104"/>
                <a:gd name="T33" fmla="*/ 95 h 105"/>
                <a:gd name="T34" fmla="*/ 61 w 104"/>
                <a:gd name="T35" fmla="*/ 105 h 105"/>
                <a:gd name="T36" fmla="*/ 62 w 104"/>
                <a:gd name="T37" fmla="*/ 94 h 105"/>
                <a:gd name="T38" fmla="*/ 69 w 104"/>
                <a:gd name="T39" fmla="*/ 92 h 105"/>
                <a:gd name="T40" fmla="*/ 85 w 104"/>
                <a:gd name="T41" fmla="*/ 94 h 105"/>
                <a:gd name="T42" fmla="*/ 81 w 104"/>
                <a:gd name="T43" fmla="*/ 84 h 105"/>
                <a:gd name="T44" fmla="*/ 86 w 104"/>
                <a:gd name="T45" fmla="*/ 79 h 105"/>
                <a:gd name="T46" fmla="*/ 101 w 104"/>
                <a:gd name="T47" fmla="*/ 73 h 105"/>
                <a:gd name="T48" fmla="*/ 93 w 104"/>
                <a:gd name="T49" fmla="*/ 66 h 105"/>
                <a:gd name="T50" fmla="*/ 95 w 104"/>
                <a:gd name="T51" fmla="*/ 59 h 105"/>
                <a:gd name="T52" fmla="*/ 104 w 104"/>
                <a:gd name="T53" fmla="*/ 47 h 105"/>
                <a:gd name="T54" fmla="*/ 94 w 104"/>
                <a:gd name="T55" fmla="*/ 45 h 105"/>
                <a:gd name="T56" fmla="*/ 92 w 104"/>
                <a:gd name="T57" fmla="*/ 37 h 105"/>
                <a:gd name="T58" fmla="*/ 94 w 104"/>
                <a:gd name="T59" fmla="*/ 21 h 105"/>
                <a:gd name="T60" fmla="*/ 84 w 104"/>
                <a:gd name="T61" fmla="*/ 24 h 105"/>
                <a:gd name="T62" fmla="*/ 77 w 104"/>
                <a:gd name="T63" fmla="*/ 17 h 105"/>
                <a:gd name="T64" fmla="*/ 70 w 104"/>
                <a:gd name="T65" fmla="*/ 3 h 105"/>
                <a:gd name="T66" fmla="*/ 88 w 104"/>
                <a:gd name="T67" fmla="*/ 53 h 105"/>
                <a:gd name="T68" fmla="*/ 17 w 104"/>
                <a:gd name="T69" fmla="*/ 53 h 105"/>
                <a:gd name="T70" fmla="*/ 88 w 104"/>
                <a:gd name="T71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05">
                  <a:moveTo>
                    <a:pt x="63" y="11"/>
                  </a:moveTo>
                  <a:cubicBezTo>
                    <a:pt x="61" y="11"/>
                    <a:pt x="59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2"/>
                    <a:pt x="38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2"/>
                    <a:pt x="20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41"/>
                    <a:pt x="10" y="42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3"/>
                    <a:pt x="11" y="66"/>
                    <a:pt x="13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2" y="83"/>
                    <a:pt x="25" y="86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3" y="94"/>
                    <a:pt x="46" y="95"/>
                    <a:pt x="48" y="9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5" y="93"/>
                    <a:pt x="67" y="93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3" y="83"/>
                    <a:pt x="84" y="81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4"/>
                    <a:pt x="94" y="62"/>
                    <a:pt x="94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3" y="42"/>
                    <a:pt x="93" y="39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2"/>
                    <a:pt x="79" y="19"/>
                    <a:pt x="77" y="1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3" y="11"/>
                    <a:pt x="63" y="11"/>
                    <a:pt x="63" y="11"/>
                  </a:cubicBezTo>
                  <a:close/>
                  <a:moveTo>
                    <a:pt x="88" y="53"/>
                  </a:moveTo>
                  <a:cubicBezTo>
                    <a:pt x="88" y="72"/>
                    <a:pt x="72" y="88"/>
                    <a:pt x="52" y="88"/>
                  </a:cubicBezTo>
                  <a:cubicBezTo>
                    <a:pt x="33" y="88"/>
                    <a:pt x="17" y="72"/>
                    <a:pt x="17" y="53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2" y="17"/>
                    <a:pt x="88" y="33"/>
                    <a:pt x="88" y="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2962015" y="3055446"/>
              <a:ext cx="109894" cy="108254"/>
            </a:xfrm>
            <a:custGeom>
              <a:avLst/>
              <a:gdLst>
                <a:gd name="T0" fmla="*/ 22 w 43"/>
                <a:gd name="T1" fmla="*/ 7 h 43"/>
                <a:gd name="T2" fmla="*/ 36 w 43"/>
                <a:gd name="T3" fmla="*/ 21 h 43"/>
                <a:gd name="T4" fmla="*/ 22 w 43"/>
                <a:gd name="T5" fmla="*/ 36 h 43"/>
                <a:gd name="T6" fmla="*/ 7 w 43"/>
                <a:gd name="T7" fmla="*/ 21 h 43"/>
                <a:gd name="T8" fmla="*/ 22 w 43"/>
                <a:gd name="T9" fmla="*/ 7 h 43"/>
                <a:gd name="T10" fmla="*/ 22 w 43"/>
                <a:gd name="T11" fmla="*/ 7 h 43"/>
                <a:gd name="T12" fmla="*/ 22 w 43"/>
                <a:gd name="T13" fmla="*/ 0 h 43"/>
                <a:gd name="T14" fmla="*/ 22 w 43"/>
                <a:gd name="T15" fmla="*/ 0 h 43"/>
                <a:gd name="T16" fmla="*/ 0 w 43"/>
                <a:gd name="T17" fmla="*/ 21 h 43"/>
                <a:gd name="T18" fmla="*/ 22 w 43"/>
                <a:gd name="T19" fmla="*/ 43 h 43"/>
                <a:gd name="T20" fmla="*/ 22 w 43"/>
                <a:gd name="T21" fmla="*/ 43 h 43"/>
                <a:gd name="T22" fmla="*/ 43 w 43"/>
                <a:gd name="T23" fmla="*/ 21 h 43"/>
                <a:gd name="T24" fmla="*/ 22 w 43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22" y="7"/>
                  </a:moveTo>
                  <a:cubicBezTo>
                    <a:pt x="30" y="7"/>
                    <a:pt x="36" y="13"/>
                    <a:pt x="36" y="21"/>
                  </a:cubicBezTo>
                  <a:cubicBezTo>
                    <a:pt x="36" y="29"/>
                    <a:pt x="30" y="36"/>
                    <a:pt x="22" y="36"/>
                  </a:cubicBezTo>
                  <a:cubicBezTo>
                    <a:pt x="14" y="36"/>
                    <a:pt x="7" y="29"/>
                    <a:pt x="7" y="21"/>
                  </a:cubicBezTo>
                  <a:cubicBezTo>
                    <a:pt x="7" y="13"/>
                    <a:pt x="14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33" y="43"/>
                    <a:pt x="43" y="33"/>
                    <a:pt x="43" y="21"/>
                  </a:cubicBezTo>
                  <a:cubicBezTo>
                    <a:pt x="43" y="9"/>
                    <a:pt x="3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2924291" y="3016081"/>
              <a:ext cx="182062" cy="185343"/>
            </a:xfrm>
            <a:custGeom>
              <a:avLst/>
              <a:gdLst>
                <a:gd name="T0" fmla="*/ 40 w 72"/>
                <a:gd name="T1" fmla="*/ 7 h 73"/>
                <a:gd name="T2" fmla="*/ 38 w 72"/>
                <a:gd name="T3" fmla="*/ 0 h 73"/>
                <a:gd name="T4" fmla="*/ 30 w 72"/>
                <a:gd name="T5" fmla="*/ 8 h 73"/>
                <a:gd name="T6" fmla="*/ 25 w 72"/>
                <a:gd name="T7" fmla="*/ 9 h 73"/>
                <a:gd name="T8" fmla="*/ 14 w 72"/>
                <a:gd name="T9" fmla="*/ 8 h 73"/>
                <a:gd name="T10" fmla="*/ 14 w 72"/>
                <a:gd name="T11" fmla="*/ 18 h 73"/>
                <a:gd name="T12" fmla="*/ 7 w 72"/>
                <a:gd name="T13" fmla="*/ 15 h 73"/>
                <a:gd name="T14" fmla="*/ 9 w 72"/>
                <a:gd name="T15" fmla="*/ 27 h 73"/>
                <a:gd name="T16" fmla="*/ 8 w 72"/>
                <a:gd name="T17" fmla="*/ 31 h 73"/>
                <a:gd name="T18" fmla="*/ 0 w 72"/>
                <a:gd name="T19" fmla="*/ 40 h 73"/>
                <a:gd name="T20" fmla="*/ 9 w 72"/>
                <a:gd name="T21" fmla="*/ 47 h 73"/>
                <a:gd name="T22" fmla="*/ 4 w 72"/>
                <a:gd name="T23" fmla="*/ 52 h 73"/>
                <a:gd name="T24" fmla="*/ 15 w 72"/>
                <a:gd name="T25" fmla="*/ 56 h 73"/>
                <a:gd name="T26" fmla="*/ 20 w 72"/>
                <a:gd name="T27" fmla="*/ 61 h 73"/>
                <a:gd name="T28" fmla="*/ 25 w 72"/>
                <a:gd name="T29" fmla="*/ 71 h 73"/>
                <a:gd name="T30" fmla="*/ 29 w 72"/>
                <a:gd name="T31" fmla="*/ 65 h 73"/>
                <a:gd name="T32" fmla="*/ 34 w 72"/>
                <a:gd name="T33" fmla="*/ 66 h 73"/>
                <a:gd name="T34" fmla="*/ 43 w 72"/>
                <a:gd name="T35" fmla="*/ 72 h 73"/>
                <a:gd name="T36" fmla="*/ 44 w 72"/>
                <a:gd name="T37" fmla="*/ 65 h 73"/>
                <a:gd name="T38" fmla="*/ 48 w 72"/>
                <a:gd name="T39" fmla="*/ 64 h 73"/>
                <a:gd name="T40" fmla="*/ 59 w 72"/>
                <a:gd name="T41" fmla="*/ 65 h 73"/>
                <a:gd name="T42" fmla="*/ 57 w 72"/>
                <a:gd name="T43" fmla="*/ 58 h 73"/>
                <a:gd name="T44" fmla="*/ 60 w 72"/>
                <a:gd name="T45" fmla="*/ 55 h 73"/>
                <a:gd name="T46" fmla="*/ 70 w 72"/>
                <a:gd name="T47" fmla="*/ 51 h 73"/>
                <a:gd name="T48" fmla="*/ 65 w 72"/>
                <a:gd name="T49" fmla="*/ 45 h 73"/>
                <a:gd name="T50" fmla="*/ 66 w 72"/>
                <a:gd name="T51" fmla="*/ 40 h 73"/>
                <a:gd name="T52" fmla="*/ 72 w 72"/>
                <a:gd name="T53" fmla="*/ 33 h 73"/>
                <a:gd name="T54" fmla="*/ 65 w 72"/>
                <a:gd name="T55" fmla="*/ 31 h 73"/>
                <a:gd name="T56" fmla="*/ 64 w 72"/>
                <a:gd name="T57" fmla="*/ 25 h 73"/>
                <a:gd name="T58" fmla="*/ 66 w 72"/>
                <a:gd name="T59" fmla="*/ 14 h 73"/>
                <a:gd name="T60" fmla="*/ 59 w 72"/>
                <a:gd name="T61" fmla="*/ 17 h 73"/>
                <a:gd name="T62" fmla="*/ 54 w 72"/>
                <a:gd name="T63" fmla="*/ 12 h 73"/>
                <a:gd name="T64" fmla="*/ 49 w 72"/>
                <a:gd name="T65" fmla="*/ 2 h 73"/>
                <a:gd name="T66" fmla="*/ 61 w 72"/>
                <a:gd name="T67" fmla="*/ 36 h 73"/>
                <a:gd name="T68" fmla="*/ 12 w 72"/>
                <a:gd name="T69" fmla="*/ 36 h 73"/>
                <a:gd name="T70" fmla="*/ 61 w 72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73">
                  <a:moveTo>
                    <a:pt x="44" y="8"/>
                  </a:moveTo>
                  <a:cubicBezTo>
                    <a:pt x="43" y="7"/>
                    <a:pt x="41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7" y="8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9" y="45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8"/>
                    <a:pt x="18" y="59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2" y="65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5" y="64"/>
                    <a:pt x="47" y="64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8" y="57"/>
                    <a:pt x="59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4"/>
                    <a:pt x="65" y="43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9"/>
                    <a:pt x="65" y="27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5"/>
                    <a:pt x="55" y="13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4" y="8"/>
                    <a:pt x="44" y="8"/>
                    <a:pt x="44" y="8"/>
                  </a:cubicBezTo>
                  <a:close/>
                  <a:moveTo>
                    <a:pt x="61" y="36"/>
                  </a:moveTo>
                  <a:cubicBezTo>
                    <a:pt x="61" y="50"/>
                    <a:pt x="50" y="61"/>
                    <a:pt x="37" y="61"/>
                  </a:cubicBezTo>
                  <a:cubicBezTo>
                    <a:pt x="23" y="61"/>
                    <a:pt x="12" y="50"/>
                    <a:pt x="12" y="36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0" y="12"/>
                    <a:pt x="61" y="23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2983337" y="3303117"/>
              <a:ext cx="223068" cy="200104"/>
            </a:xfrm>
            <a:custGeom>
              <a:avLst/>
              <a:gdLst>
                <a:gd name="T0" fmla="*/ 44 w 88"/>
                <a:gd name="T1" fmla="*/ 5 h 79"/>
                <a:gd name="T2" fmla="*/ 78 w 88"/>
                <a:gd name="T3" fmla="*/ 31 h 79"/>
                <a:gd name="T4" fmla="*/ 53 w 88"/>
                <a:gd name="T5" fmla="*/ 73 h 79"/>
                <a:gd name="T6" fmla="*/ 44 w 88"/>
                <a:gd name="T7" fmla="*/ 74 h 79"/>
                <a:gd name="T8" fmla="*/ 11 w 88"/>
                <a:gd name="T9" fmla="*/ 48 h 79"/>
                <a:gd name="T10" fmla="*/ 14 w 88"/>
                <a:gd name="T11" fmla="*/ 22 h 79"/>
                <a:gd name="T12" fmla="*/ 35 w 88"/>
                <a:gd name="T13" fmla="*/ 6 h 79"/>
                <a:gd name="T14" fmla="*/ 44 w 88"/>
                <a:gd name="T15" fmla="*/ 5 h 79"/>
                <a:gd name="T16" fmla="*/ 44 w 88"/>
                <a:gd name="T17" fmla="*/ 0 h 79"/>
                <a:gd name="T18" fmla="*/ 34 w 88"/>
                <a:gd name="T19" fmla="*/ 1 h 79"/>
                <a:gd name="T20" fmla="*/ 6 w 88"/>
                <a:gd name="T21" fmla="*/ 50 h 79"/>
                <a:gd name="T22" fmla="*/ 44 w 88"/>
                <a:gd name="T23" fmla="*/ 79 h 79"/>
                <a:gd name="T24" fmla="*/ 54 w 88"/>
                <a:gd name="T25" fmla="*/ 78 h 79"/>
                <a:gd name="T26" fmla="*/ 82 w 88"/>
                <a:gd name="T27" fmla="*/ 30 h 79"/>
                <a:gd name="T28" fmla="*/ 44 w 88"/>
                <a:gd name="T2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79">
                  <a:moveTo>
                    <a:pt x="44" y="5"/>
                  </a:moveTo>
                  <a:cubicBezTo>
                    <a:pt x="60" y="5"/>
                    <a:pt x="74" y="16"/>
                    <a:pt x="78" y="31"/>
                  </a:cubicBezTo>
                  <a:cubicBezTo>
                    <a:pt x="83" y="49"/>
                    <a:pt x="71" y="68"/>
                    <a:pt x="53" y="73"/>
                  </a:cubicBezTo>
                  <a:cubicBezTo>
                    <a:pt x="50" y="74"/>
                    <a:pt x="47" y="74"/>
                    <a:pt x="44" y="74"/>
                  </a:cubicBezTo>
                  <a:cubicBezTo>
                    <a:pt x="28" y="74"/>
                    <a:pt x="15" y="64"/>
                    <a:pt x="11" y="48"/>
                  </a:cubicBezTo>
                  <a:cubicBezTo>
                    <a:pt x="8" y="39"/>
                    <a:pt x="10" y="30"/>
                    <a:pt x="14" y="22"/>
                  </a:cubicBezTo>
                  <a:cubicBezTo>
                    <a:pt x="19" y="14"/>
                    <a:pt x="27" y="8"/>
                    <a:pt x="35" y="6"/>
                  </a:cubicBezTo>
                  <a:cubicBezTo>
                    <a:pt x="38" y="5"/>
                    <a:pt x="41" y="5"/>
                    <a:pt x="44" y="5"/>
                  </a:cubicBezTo>
                  <a:moveTo>
                    <a:pt x="44" y="0"/>
                  </a:moveTo>
                  <a:cubicBezTo>
                    <a:pt x="41" y="0"/>
                    <a:pt x="38" y="1"/>
                    <a:pt x="34" y="1"/>
                  </a:cubicBezTo>
                  <a:cubicBezTo>
                    <a:pt x="13" y="7"/>
                    <a:pt x="0" y="28"/>
                    <a:pt x="6" y="50"/>
                  </a:cubicBezTo>
                  <a:cubicBezTo>
                    <a:pt x="11" y="67"/>
                    <a:pt x="27" y="79"/>
                    <a:pt x="44" y="79"/>
                  </a:cubicBezTo>
                  <a:cubicBezTo>
                    <a:pt x="47" y="79"/>
                    <a:pt x="51" y="79"/>
                    <a:pt x="54" y="78"/>
                  </a:cubicBezTo>
                  <a:cubicBezTo>
                    <a:pt x="75" y="72"/>
                    <a:pt x="88" y="51"/>
                    <a:pt x="82" y="30"/>
                  </a:cubicBezTo>
                  <a:cubicBezTo>
                    <a:pt x="78" y="12"/>
                    <a:pt x="62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2927570" y="3232588"/>
              <a:ext cx="336241" cy="341162"/>
            </a:xfrm>
            <a:custGeom>
              <a:avLst/>
              <a:gdLst>
                <a:gd name="T0" fmla="*/ 58 w 133"/>
                <a:gd name="T1" fmla="*/ 14 h 135"/>
                <a:gd name="T2" fmla="*/ 52 w 133"/>
                <a:gd name="T3" fmla="*/ 2 h 135"/>
                <a:gd name="T4" fmla="*/ 41 w 133"/>
                <a:gd name="T5" fmla="*/ 20 h 135"/>
                <a:gd name="T6" fmla="*/ 33 w 133"/>
                <a:gd name="T7" fmla="*/ 24 h 135"/>
                <a:gd name="T8" fmla="*/ 13 w 133"/>
                <a:gd name="T9" fmla="*/ 27 h 135"/>
                <a:gd name="T10" fmla="*/ 16 w 133"/>
                <a:gd name="T11" fmla="*/ 45 h 135"/>
                <a:gd name="T12" fmla="*/ 3 w 133"/>
                <a:gd name="T13" fmla="*/ 44 h 135"/>
                <a:gd name="T14" fmla="*/ 12 w 133"/>
                <a:gd name="T15" fmla="*/ 63 h 135"/>
                <a:gd name="T16" fmla="*/ 12 w 133"/>
                <a:gd name="T17" fmla="*/ 72 h 135"/>
                <a:gd name="T18" fmla="*/ 3 w 133"/>
                <a:gd name="T19" fmla="*/ 91 h 135"/>
                <a:gd name="T20" fmla="*/ 22 w 133"/>
                <a:gd name="T21" fmla="*/ 100 h 135"/>
                <a:gd name="T22" fmla="*/ 15 w 133"/>
                <a:gd name="T23" fmla="*/ 111 h 135"/>
                <a:gd name="T24" fmla="*/ 36 w 133"/>
                <a:gd name="T25" fmla="*/ 113 h 135"/>
                <a:gd name="T26" fmla="*/ 47 w 133"/>
                <a:gd name="T27" fmla="*/ 119 h 135"/>
                <a:gd name="T28" fmla="*/ 61 w 133"/>
                <a:gd name="T29" fmla="*/ 135 h 135"/>
                <a:gd name="T30" fmla="*/ 66 w 133"/>
                <a:gd name="T31" fmla="*/ 122 h 135"/>
                <a:gd name="T32" fmla="*/ 75 w 133"/>
                <a:gd name="T33" fmla="*/ 122 h 135"/>
                <a:gd name="T34" fmla="*/ 94 w 133"/>
                <a:gd name="T35" fmla="*/ 129 h 135"/>
                <a:gd name="T36" fmla="*/ 92 w 133"/>
                <a:gd name="T37" fmla="*/ 116 h 135"/>
                <a:gd name="T38" fmla="*/ 100 w 133"/>
                <a:gd name="T39" fmla="*/ 111 h 135"/>
                <a:gd name="T40" fmla="*/ 120 w 133"/>
                <a:gd name="T41" fmla="*/ 109 h 135"/>
                <a:gd name="T42" fmla="*/ 112 w 133"/>
                <a:gd name="T43" fmla="*/ 97 h 135"/>
                <a:gd name="T44" fmla="*/ 116 w 133"/>
                <a:gd name="T45" fmla="*/ 90 h 135"/>
                <a:gd name="T46" fmla="*/ 133 w 133"/>
                <a:gd name="T47" fmla="*/ 78 h 135"/>
                <a:gd name="T48" fmla="*/ 120 w 133"/>
                <a:gd name="T49" fmla="*/ 71 h 135"/>
                <a:gd name="T50" fmla="*/ 121 w 133"/>
                <a:gd name="T51" fmla="*/ 61 h 135"/>
                <a:gd name="T52" fmla="*/ 128 w 133"/>
                <a:gd name="T53" fmla="*/ 45 h 135"/>
                <a:gd name="T54" fmla="*/ 115 w 133"/>
                <a:gd name="T55" fmla="*/ 45 h 135"/>
                <a:gd name="T56" fmla="*/ 110 w 133"/>
                <a:gd name="T57" fmla="*/ 35 h 135"/>
                <a:gd name="T58" fmla="*/ 108 w 133"/>
                <a:gd name="T59" fmla="*/ 15 h 135"/>
                <a:gd name="T60" fmla="*/ 97 w 133"/>
                <a:gd name="T61" fmla="*/ 23 h 135"/>
                <a:gd name="T62" fmla="*/ 85 w 133"/>
                <a:gd name="T63" fmla="*/ 16 h 135"/>
                <a:gd name="T64" fmla="*/ 72 w 133"/>
                <a:gd name="T65" fmla="*/ 0 h 135"/>
                <a:gd name="T66" fmla="*/ 110 w 133"/>
                <a:gd name="T67" fmla="*/ 56 h 135"/>
                <a:gd name="T68" fmla="*/ 22 w 133"/>
                <a:gd name="T69" fmla="*/ 79 h 135"/>
                <a:gd name="T70" fmla="*/ 110 w 133"/>
                <a:gd name="T71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35">
                  <a:moveTo>
                    <a:pt x="67" y="13"/>
                  </a:moveTo>
                  <a:cubicBezTo>
                    <a:pt x="64" y="13"/>
                    <a:pt x="61" y="13"/>
                    <a:pt x="58" y="1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1"/>
                    <a:pt x="36" y="22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9" y="40"/>
                    <a:pt x="18" y="43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11" y="68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4"/>
                    <a:pt x="20" y="97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9" y="115"/>
                    <a:pt x="43" y="117"/>
                    <a:pt x="48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9" y="122"/>
                    <a:pt x="72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5" y="114"/>
                    <a:pt x="97" y="113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5"/>
                    <a:pt x="115" y="92"/>
                    <a:pt x="116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68"/>
                    <a:pt x="121" y="66"/>
                    <a:pt x="120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4" y="42"/>
                    <a:pt x="112" y="39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0"/>
                    <a:pt x="89" y="18"/>
                    <a:pt x="85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110" y="56"/>
                  </a:moveTo>
                  <a:cubicBezTo>
                    <a:pt x="116" y="80"/>
                    <a:pt x="102" y="105"/>
                    <a:pt x="78" y="111"/>
                  </a:cubicBezTo>
                  <a:cubicBezTo>
                    <a:pt x="53" y="118"/>
                    <a:pt x="29" y="103"/>
                    <a:pt x="22" y="79"/>
                  </a:cubicBezTo>
                  <a:cubicBezTo>
                    <a:pt x="16" y="55"/>
                    <a:pt x="31" y="30"/>
                    <a:pt x="55" y="24"/>
                  </a:cubicBezTo>
                  <a:cubicBezTo>
                    <a:pt x="79" y="18"/>
                    <a:pt x="104" y="32"/>
                    <a:pt x="110" y="5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</p:grpSp>
      <p:grpSp>
        <p:nvGrpSpPr>
          <p:cNvPr id="3" name="组合 44"/>
          <p:cNvGrpSpPr/>
          <p:nvPr/>
        </p:nvGrpSpPr>
        <p:grpSpPr>
          <a:xfrm>
            <a:off x="6000016" y="2131911"/>
            <a:ext cx="597211" cy="592264"/>
            <a:chOff x="5293839" y="1738470"/>
            <a:chExt cx="398569" cy="395289"/>
          </a:xfrm>
          <a:solidFill>
            <a:srgbClr val="FBDA30"/>
          </a:solidFill>
        </p:grpSpPr>
        <p:sp>
          <p:nvSpPr>
            <p:cNvPr id="46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2375" dirty="0">
                <a:solidFill>
                  <a:srgbClr val="DD002E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5359445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75" dirty="0">
                  <a:solidFill>
                    <a:srgbClr val="DD002E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8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2375" dirty="0">
                <a:solidFill>
                  <a:srgbClr val="DD002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48"/>
          <p:cNvGrpSpPr/>
          <p:nvPr/>
        </p:nvGrpSpPr>
        <p:grpSpPr>
          <a:xfrm>
            <a:off x="6000018" y="3078118"/>
            <a:ext cx="597211" cy="592264"/>
            <a:chOff x="5293841" y="1738470"/>
            <a:chExt cx="398569" cy="395289"/>
          </a:xfrm>
          <a:solidFill>
            <a:srgbClr val="FBDA30"/>
          </a:solidFill>
        </p:grpSpPr>
        <p:sp>
          <p:nvSpPr>
            <p:cNvPr id="50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2375" dirty="0">
                <a:solidFill>
                  <a:srgbClr val="DD002E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75" dirty="0">
                  <a:solidFill>
                    <a:srgbClr val="DD002E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5293841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2375" dirty="0">
                <a:solidFill>
                  <a:srgbClr val="DD002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52"/>
          <p:cNvGrpSpPr/>
          <p:nvPr/>
        </p:nvGrpSpPr>
        <p:grpSpPr>
          <a:xfrm>
            <a:off x="6000016" y="3987491"/>
            <a:ext cx="597211" cy="592264"/>
            <a:chOff x="5293839" y="1738470"/>
            <a:chExt cx="398569" cy="395289"/>
          </a:xfrm>
          <a:solidFill>
            <a:srgbClr val="FBDA30"/>
          </a:solidFill>
        </p:grpSpPr>
        <p:sp>
          <p:nvSpPr>
            <p:cNvPr id="54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2375" dirty="0">
                <a:solidFill>
                  <a:srgbClr val="DD002E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75" dirty="0">
                  <a:solidFill>
                    <a:srgbClr val="DD002E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6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2375" dirty="0">
                <a:solidFill>
                  <a:srgbClr val="DD002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6"/>
          <p:cNvGrpSpPr/>
          <p:nvPr/>
        </p:nvGrpSpPr>
        <p:grpSpPr>
          <a:xfrm>
            <a:off x="6000016" y="4860571"/>
            <a:ext cx="597211" cy="592264"/>
            <a:chOff x="5293839" y="1738470"/>
            <a:chExt cx="398569" cy="395289"/>
          </a:xfrm>
          <a:solidFill>
            <a:srgbClr val="FBDA30"/>
          </a:solidFill>
        </p:grpSpPr>
        <p:sp>
          <p:nvSpPr>
            <p:cNvPr id="58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2375" dirty="0">
                <a:solidFill>
                  <a:srgbClr val="DD002E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75" dirty="0">
                  <a:solidFill>
                    <a:srgbClr val="DD002E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60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6677" tIns="43338" rIns="86677" bIns="43338" numCol="1" anchor="t" anchorCtr="0" compatLnSpc="1"/>
            <a:lstStyle/>
            <a:p>
              <a:endParaRPr lang="zh-CN" altLang="en-US" sz="2375" dirty="0">
                <a:solidFill>
                  <a:srgbClr val="DD002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6704330" y="2079625"/>
            <a:ext cx="3247390" cy="697230"/>
          </a:xfrm>
          <a:prstGeom prst="rect">
            <a:avLst/>
          </a:prstGeom>
        </p:spPr>
        <p:txBody>
          <a:bodyPr wrap="square" lIns="121885" tIns="60942" rIns="121885" bIns="60942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da-DK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63" name="矩形 62"/>
          <p:cNvSpPr/>
          <p:nvPr/>
        </p:nvSpPr>
        <p:spPr>
          <a:xfrm>
            <a:off x="6704330" y="3025775"/>
            <a:ext cx="3247390" cy="697230"/>
          </a:xfrm>
          <a:prstGeom prst="rect">
            <a:avLst/>
          </a:prstGeom>
        </p:spPr>
        <p:txBody>
          <a:bodyPr wrap="square" lIns="121885" tIns="60942" rIns="121885" bIns="60942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da-DK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65" name="矩形 64"/>
          <p:cNvSpPr/>
          <p:nvPr/>
        </p:nvSpPr>
        <p:spPr>
          <a:xfrm>
            <a:off x="6704330" y="3987165"/>
            <a:ext cx="3247390" cy="697230"/>
          </a:xfrm>
          <a:prstGeom prst="rect">
            <a:avLst/>
          </a:prstGeom>
        </p:spPr>
        <p:txBody>
          <a:bodyPr wrap="square" lIns="121885" tIns="60942" rIns="121885" bIns="60942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da-DK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67" name="矩形 66"/>
          <p:cNvSpPr/>
          <p:nvPr/>
        </p:nvSpPr>
        <p:spPr>
          <a:xfrm>
            <a:off x="6704330" y="4848225"/>
            <a:ext cx="3247390" cy="697230"/>
          </a:xfrm>
          <a:prstGeom prst="rect">
            <a:avLst/>
          </a:prstGeom>
        </p:spPr>
        <p:txBody>
          <a:bodyPr wrap="square" lIns="121885" tIns="60942" rIns="121885" bIns="60942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da-DK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1" grpId="0"/>
      <p:bldP spid="63" grpId="0"/>
      <p:bldP spid="65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活动执行保障</a:t>
            </a:r>
          </a:p>
        </p:txBody>
      </p:sp>
      <p:grpSp>
        <p:nvGrpSpPr>
          <p:cNvPr id="23" name="Group 61"/>
          <p:cNvGrpSpPr/>
          <p:nvPr/>
        </p:nvGrpSpPr>
        <p:grpSpPr>
          <a:xfrm rot="16200000">
            <a:off x="2127530" y="3495271"/>
            <a:ext cx="760567" cy="507044"/>
            <a:chOff x="3200400" y="1234012"/>
            <a:chExt cx="1371600" cy="728138"/>
          </a:xfrm>
        </p:grpSpPr>
        <p:sp>
          <p:nvSpPr>
            <p:cNvPr id="24" name="Round Single Corner Rectangle 51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52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Round Single Corner Rectangle 53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62"/>
          <p:cNvGrpSpPr/>
          <p:nvPr/>
        </p:nvGrpSpPr>
        <p:grpSpPr>
          <a:xfrm rot="16200000">
            <a:off x="3485959" y="3495271"/>
            <a:ext cx="760567" cy="507044"/>
            <a:chOff x="3200400" y="1234012"/>
            <a:chExt cx="1371600" cy="728138"/>
          </a:xfrm>
        </p:grpSpPr>
        <p:sp>
          <p:nvSpPr>
            <p:cNvPr id="28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5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74"/>
          <p:cNvGrpSpPr/>
          <p:nvPr/>
        </p:nvGrpSpPr>
        <p:grpSpPr>
          <a:xfrm rot="16200000">
            <a:off x="4844389" y="3495271"/>
            <a:ext cx="760567" cy="507044"/>
            <a:chOff x="3200400" y="1234012"/>
            <a:chExt cx="1371600" cy="728138"/>
          </a:xfrm>
        </p:grpSpPr>
        <p:sp>
          <p:nvSpPr>
            <p:cNvPr id="32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6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100"/>
          <p:cNvGrpSpPr/>
          <p:nvPr/>
        </p:nvGrpSpPr>
        <p:grpSpPr>
          <a:xfrm rot="16200000">
            <a:off x="9237431" y="3176336"/>
            <a:ext cx="762926" cy="1144909"/>
            <a:chOff x="4257815" y="3604273"/>
            <a:chExt cx="632164" cy="948677"/>
          </a:xfrm>
        </p:grpSpPr>
        <p:grpSp>
          <p:nvGrpSpPr>
            <p:cNvPr id="36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41" name="Isosceles Triangle 68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vert="horz" wrap="square" lIns="91417" tIns="45708" rIns="91417" bIns="45708" numCol="1" rtlCol="0" anchor="t" anchorCtr="0" compatLnSpc="1"/>
              <a:lstStyle/>
              <a:p>
                <a:pPr algn="ctr"/>
                <a:endParaRPr lang="en-US" sz="135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Isosceles Triangle 69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vert="horz" wrap="square" lIns="91417" tIns="45708" rIns="91417" bIns="45708" numCol="1" rtlCol="0" anchor="t" anchorCtr="0" compatLnSpc="1"/>
              <a:lstStyle/>
              <a:p>
                <a:pPr algn="ctr"/>
                <a:endParaRPr lang="en-US" sz="135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38" name="Pentagon 65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Pentagon 66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Pentagon 67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Group 74"/>
          <p:cNvGrpSpPr/>
          <p:nvPr/>
        </p:nvGrpSpPr>
        <p:grpSpPr>
          <a:xfrm rot="16200000">
            <a:off x="6202819" y="3495271"/>
            <a:ext cx="760567" cy="507044"/>
            <a:chOff x="3200400" y="1234012"/>
            <a:chExt cx="1371600" cy="728138"/>
          </a:xfrm>
        </p:grpSpPr>
        <p:sp>
          <p:nvSpPr>
            <p:cNvPr id="44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72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74"/>
          <p:cNvGrpSpPr/>
          <p:nvPr/>
        </p:nvGrpSpPr>
        <p:grpSpPr>
          <a:xfrm rot="16200000">
            <a:off x="7561249" y="3495271"/>
            <a:ext cx="760567" cy="507044"/>
            <a:chOff x="3200400" y="1234012"/>
            <a:chExt cx="1371600" cy="728138"/>
          </a:xfrm>
        </p:grpSpPr>
        <p:sp>
          <p:nvSpPr>
            <p:cNvPr id="48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Rectangle 78"/>
          <p:cNvSpPr/>
          <p:nvPr/>
        </p:nvSpPr>
        <p:spPr>
          <a:xfrm>
            <a:off x="4233644" y="4486287"/>
            <a:ext cx="1982061" cy="132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2" name="Rectangle 79"/>
          <p:cNvSpPr/>
          <p:nvPr/>
        </p:nvSpPr>
        <p:spPr>
          <a:xfrm>
            <a:off x="6950502" y="4486287"/>
            <a:ext cx="1982061" cy="132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3" name="Rectangle 80"/>
          <p:cNvSpPr/>
          <p:nvPr/>
        </p:nvSpPr>
        <p:spPr>
          <a:xfrm>
            <a:off x="1516784" y="4486287"/>
            <a:ext cx="1982061" cy="132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4" name="Rectangle 82"/>
          <p:cNvSpPr/>
          <p:nvPr/>
        </p:nvSpPr>
        <p:spPr>
          <a:xfrm>
            <a:off x="2875214" y="1919989"/>
            <a:ext cx="1982061" cy="132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5" name="Rectangle 83"/>
          <p:cNvSpPr/>
          <p:nvPr/>
        </p:nvSpPr>
        <p:spPr>
          <a:xfrm>
            <a:off x="5592072" y="1919989"/>
            <a:ext cx="1982061" cy="132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6" name="Rectangle 84"/>
          <p:cNvSpPr/>
          <p:nvPr/>
        </p:nvSpPr>
        <p:spPr>
          <a:xfrm>
            <a:off x="8307027" y="1919989"/>
            <a:ext cx="1982061" cy="132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活动执行保障</a:t>
            </a:r>
          </a:p>
        </p:txBody>
      </p:sp>
      <p:sp>
        <p:nvSpPr>
          <p:cNvPr id="26630" name="Rectangle 6" descr="cA4aKEIPQrerBnp1yGHv_IMG_9534-3-2-op"/>
          <p:cNvSpPr>
            <a:spLocks noChangeArrowheads="1"/>
          </p:cNvSpPr>
          <p:nvPr/>
        </p:nvSpPr>
        <p:spPr bwMode="auto">
          <a:xfrm>
            <a:off x="3723803" y="1256408"/>
            <a:ext cx="4820908" cy="273252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6632" name="Rectangle 8" descr="psb"/>
          <p:cNvSpPr>
            <a:spLocks noChangeArrowheads="1"/>
          </p:cNvSpPr>
          <p:nvPr/>
        </p:nvSpPr>
        <p:spPr bwMode="auto">
          <a:xfrm>
            <a:off x="3723803" y="4054535"/>
            <a:ext cx="2329874" cy="213518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6633" name="Rectangle 9" descr="Money"/>
          <p:cNvSpPr>
            <a:spLocks noChangeArrowheads="1"/>
          </p:cNvSpPr>
          <p:nvPr/>
        </p:nvSpPr>
        <p:spPr bwMode="auto">
          <a:xfrm>
            <a:off x="6123512" y="4054535"/>
            <a:ext cx="2329874" cy="213518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705">
              <a:cs typeface="+mn-ea"/>
              <a:sym typeface="+mn-lt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064014" y="4729583"/>
            <a:ext cx="782973" cy="782973"/>
            <a:chOff x="8505528" y="4988149"/>
            <a:chExt cx="825996" cy="825996"/>
          </a:xfrm>
        </p:grpSpPr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8505528" y="4988149"/>
              <a:ext cx="825996" cy="825996"/>
            </a:xfrm>
            <a:prstGeom prst="ellipse">
              <a:avLst/>
            </a:prstGeom>
            <a:solidFill>
              <a:srgbClr val="FBDA3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26639" name="Freeform 15"/>
            <p:cNvSpPr>
              <a:spLocks noEditPoints="1"/>
            </p:cNvSpPr>
            <p:nvPr/>
          </p:nvSpPr>
          <p:spPr bwMode="auto">
            <a:xfrm>
              <a:off x="8755559" y="5267202"/>
              <a:ext cx="325934" cy="267891"/>
            </a:xfrm>
            <a:custGeom>
              <a:avLst/>
              <a:gdLst>
                <a:gd name="T0" fmla="*/ 0 w 111"/>
                <a:gd name="T1" fmla="*/ 72 h 91"/>
                <a:gd name="T2" fmla="*/ 11 w 111"/>
                <a:gd name="T3" fmla="*/ 67 h 91"/>
                <a:gd name="T4" fmla="*/ 38 w 111"/>
                <a:gd name="T5" fmla="*/ 49 h 91"/>
                <a:gd name="T6" fmla="*/ 44 w 111"/>
                <a:gd name="T7" fmla="*/ 57 h 91"/>
                <a:gd name="T8" fmla="*/ 11 w 111"/>
                <a:gd name="T9" fmla="*/ 77 h 91"/>
                <a:gd name="T10" fmla="*/ 110 w 111"/>
                <a:gd name="T11" fmla="*/ 21 h 91"/>
                <a:gd name="T12" fmla="*/ 102 w 111"/>
                <a:gd name="T13" fmla="*/ 28 h 91"/>
                <a:gd name="T14" fmla="*/ 90 w 111"/>
                <a:gd name="T15" fmla="*/ 36 h 91"/>
                <a:gd name="T16" fmla="*/ 89 w 111"/>
                <a:gd name="T17" fmla="*/ 23 h 91"/>
                <a:gd name="T18" fmla="*/ 78 w 111"/>
                <a:gd name="T19" fmla="*/ 23 h 91"/>
                <a:gd name="T20" fmla="*/ 55 w 111"/>
                <a:gd name="T21" fmla="*/ 40 h 91"/>
                <a:gd name="T22" fmla="*/ 78 w 111"/>
                <a:gd name="T23" fmla="*/ 14 h 91"/>
                <a:gd name="T24" fmla="*/ 89 w 111"/>
                <a:gd name="T25" fmla="*/ 14 h 91"/>
                <a:gd name="T26" fmla="*/ 92 w 111"/>
                <a:gd name="T27" fmla="*/ 0 h 91"/>
                <a:gd name="T28" fmla="*/ 102 w 111"/>
                <a:gd name="T29" fmla="*/ 9 h 91"/>
                <a:gd name="T30" fmla="*/ 110 w 111"/>
                <a:gd name="T31" fmla="*/ 21 h 91"/>
                <a:gd name="T32" fmla="*/ 104 w 111"/>
                <a:gd name="T33" fmla="*/ 19 h 91"/>
                <a:gd name="T34" fmla="*/ 95 w 111"/>
                <a:gd name="T35" fmla="*/ 10 h 91"/>
                <a:gd name="T36" fmla="*/ 104 w 111"/>
                <a:gd name="T37" fmla="*/ 19 h 91"/>
                <a:gd name="T38" fmla="*/ 110 w 111"/>
                <a:gd name="T39" fmla="*/ 74 h 91"/>
                <a:gd name="T40" fmla="*/ 94 w 111"/>
                <a:gd name="T41" fmla="*/ 89 h 91"/>
                <a:gd name="T42" fmla="*/ 89 w 111"/>
                <a:gd name="T43" fmla="*/ 87 h 91"/>
                <a:gd name="T44" fmla="*/ 84 w 111"/>
                <a:gd name="T45" fmla="*/ 77 h 91"/>
                <a:gd name="T46" fmla="*/ 44 w 111"/>
                <a:gd name="T47" fmla="*/ 48 h 91"/>
                <a:gd name="T48" fmla="*/ 11 w 111"/>
                <a:gd name="T49" fmla="*/ 23 h 91"/>
                <a:gd name="T50" fmla="*/ 0 w 111"/>
                <a:gd name="T51" fmla="*/ 19 h 91"/>
                <a:gd name="T52" fmla="*/ 11 w 111"/>
                <a:gd name="T53" fmla="*/ 14 h 91"/>
                <a:gd name="T54" fmla="*/ 51 w 111"/>
                <a:gd name="T55" fmla="*/ 42 h 91"/>
                <a:gd name="T56" fmla="*/ 84 w 111"/>
                <a:gd name="T57" fmla="*/ 67 h 91"/>
                <a:gd name="T58" fmla="*/ 89 w 111"/>
                <a:gd name="T59" fmla="*/ 57 h 91"/>
                <a:gd name="T60" fmla="*/ 94 w 111"/>
                <a:gd name="T61" fmla="*/ 54 h 91"/>
                <a:gd name="T62" fmla="*/ 110 w 111"/>
                <a:gd name="T63" fmla="*/ 70 h 91"/>
                <a:gd name="T64" fmla="*/ 110 w 111"/>
                <a:gd name="T65" fmla="*/ 74 h 91"/>
                <a:gd name="T66" fmla="*/ 104 w 111"/>
                <a:gd name="T67" fmla="*/ 72 h 91"/>
                <a:gd name="T68" fmla="*/ 95 w 111"/>
                <a:gd name="T69" fmla="*/ 63 h 91"/>
                <a:gd name="T70" fmla="*/ 104 w 111"/>
                <a:gd name="T71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91">
                  <a:moveTo>
                    <a:pt x="5" y="77"/>
                  </a:moveTo>
                  <a:cubicBezTo>
                    <a:pt x="2" y="77"/>
                    <a:pt x="0" y="75"/>
                    <a:pt x="0" y="72"/>
                  </a:cubicBezTo>
                  <a:cubicBezTo>
                    <a:pt x="0" y="69"/>
                    <a:pt x="2" y="67"/>
                    <a:pt x="5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3" y="67"/>
                    <a:pt x="31" y="59"/>
                    <a:pt x="38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3"/>
                    <a:pt x="43" y="55"/>
                    <a:pt x="44" y="57"/>
                  </a:cubicBezTo>
                  <a:cubicBezTo>
                    <a:pt x="36" y="68"/>
                    <a:pt x="27" y="77"/>
                    <a:pt x="17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5" y="77"/>
                    <a:pt x="5" y="77"/>
                  </a:cubicBezTo>
                  <a:close/>
                  <a:moveTo>
                    <a:pt x="110" y="21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1" y="37"/>
                    <a:pt x="90" y="36"/>
                  </a:cubicBezTo>
                  <a:cubicBezTo>
                    <a:pt x="90" y="35"/>
                    <a:pt x="89" y="35"/>
                    <a:pt x="89" y="3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1" y="23"/>
                    <a:pt x="64" y="32"/>
                    <a:pt x="56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59" y="23"/>
                    <a:pt x="68" y="14"/>
                    <a:pt x="78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1" y="18"/>
                    <a:pt x="111" y="19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lose/>
                  <a:moveTo>
                    <a:pt x="104" y="19"/>
                  </a:moveTo>
                  <a:cubicBezTo>
                    <a:pt x="104" y="19"/>
                    <a:pt x="104" y="19"/>
                    <a:pt x="104" y="19"/>
                  </a:cubicBezTo>
                  <a:cubicBezTo>
                    <a:pt x="101" y="16"/>
                    <a:pt x="98" y="13"/>
                    <a:pt x="95" y="1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8" y="24"/>
                    <a:pt x="101" y="21"/>
                    <a:pt x="104" y="19"/>
                  </a:cubicBezTo>
                  <a:close/>
                  <a:moveTo>
                    <a:pt x="110" y="74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3" y="91"/>
                    <a:pt x="91" y="91"/>
                    <a:pt x="90" y="89"/>
                  </a:cubicBezTo>
                  <a:cubicBezTo>
                    <a:pt x="90" y="89"/>
                    <a:pt x="89" y="88"/>
                    <a:pt x="89" y="8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65" y="77"/>
                    <a:pt x="54" y="62"/>
                    <a:pt x="44" y="48"/>
                  </a:cubicBezTo>
                  <a:cubicBezTo>
                    <a:pt x="34" y="36"/>
                    <a:pt x="25" y="23"/>
                    <a:pt x="17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6"/>
                    <a:pt x="2" y="14"/>
                    <a:pt x="5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9" y="14"/>
                    <a:pt x="40" y="28"/>
                    <a:pt x="51" y="42"/>
                  </a:cubicBezTo>
                  <a:cubicBezTo>
                    <a:pt x="60" y="55"/>
                    <a:pt x="70" y="67"/>
                    <a:pt x="78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5"/>
                    <a:pt x="91" y="54"/>
                    <a:pt x="92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1"/>
                    <a:pt x="111" y="73"/>
                    <a:pt x="110" y="74"/>
                  </a:cubicBezTo>
                  <a:cubicBezTo>
                    <a:pt x="110" y="74"/>
                    <a:pt x="110" y="74"/>
                    <a:pt x="110" y="74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8" y="78"/>
                    <a:pt x="101" y="75"/>
                    <a:pt x="104" y="72"/>
                  </a:cubicBezTo>
                  <a:close/>
                </a:path>
              </a:pathLst>
            </a:custGeom>
            <a:solidFill>
              <a:srgbClr val="DD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</p:grpSp>
      <p:grpSp>
        <p:nvGrpSpPr>
          <p:cNvPr id="3" name="组合 1"/>
          <p:cNvGrpSpPr/>
          <p:nvPr/>
        </p:nvGrpSpPr>
        <p:grpSpPr>
          <a:xfrm>
            <a:off x="3345013" y="2552071"/>
            <a:ext cx="782973" cy="787206"/>
            <a:chOff x="3527227" y="2690987"/>
            <a:chExt cx="825996" cy="830461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3527227" y="2690987"/>
              <a:ext cx="825996" cy="830461"/>
            </a:xfrm>
            <a:prstGeom prst="ellipse">
              <a:avLst/>
            </a:prstGeom>
            <a:solidFill>
              <a:srgbClr val="FBDA3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26640" name="Freeform 16"/>
            <p:cNvSpPr>
              <a:spLocks noEditPoints="1"/>
            </p:cNvSpPr>
            <p:nvPr/>
          </p:nvSpPr>
          <p:spPr bwMode="auto">
            <a:xfrm>
              <a:off x="3741539" y="2918695"/>
              <a:ext cx="366117" cy="379512"/>
            </a:xfrm>
            <a:custGeom>
              <a:avLst/>
              <a:gdLst>
                <a:gd name="T0" fmla="*/ 105 w 123"/>
                <a:gd name="T1" fmla="*/ 18 h 128"/>
                <a:gd name="T2" fmla="*/ 108 w 123"/>
                <a:gd name="T3" fmla="*/ 101 h 128"/>
                <a:gd name="T4" fmla="*/ 113 w 123"/>
                <a:gd name="T5" fmla="*/ 64 h 128"/>
                <a:gd name="T6" fmla="*/ 92 w 123"/>
                <a:gd name="T7" fmla="*/ 86 h 128"/>
                <a:gd name="T8" fmla="*/ 90 w 123"/>
                <a:gd name="T9" fmla="*/ 64 h 128"/>
                <a:gd name="T10" fmla="*/ 36 w 123"/>
                <a:gd name="T11" fmla="*/ 85 h 128"/>
                <a:gd name="T12" fmla="*/ 28 w 123"/>
                <a:gd name="T13" fmla="*/ 64 h 128"/>
                <a:gd name="T14" fmla="*/ 22 w 123"/>
                <a:gd name="T15" fmla="*/ 94 h 128"/>
                <a:gd name="T16" fmla="*/ 0 w 123"/>
                <a:gd name="T17" fmla="*/ 61 h 128"/>
                <a:gd name="T18" fmla="*/ 62 w 123"/>
                <a:gd name="T19" fmla="*/ 0 h 128"/>
                <a:gd name="T20" fmla="*/ 80 w 123"/>
                <a:gd name="T21" fmla="*/ 111 h 128"/>
                <a:gd name="T22" fmla="*/ 76 w 123"/>
                <a:gd name="T23" fmla="*/ 128 h 128"/>
                <a:gd name="T24" fmla="*/ 48 w 123"/>
                <a:gd name="T25" fmla="*/ 128 h 128"/>
                <a:gd name="T26" fmla="*/ 43 w 123"/>
                <a:gd name="T27" fmla="*/ 123 h 128"/>
                <a:gd name="T28" fmla="*/ 29 w 123"/>
                <a:gd name="T29" fmla="*/ 111 h 128"/>
                <a:gd name="T30" fmla="*/ 25 w 123"/>
                <a:gd name="T31" fmla="*/ 103 h 128"/>
                <a:gd name="T32" fmla="*/ 65 w 123"/>
                <a:gd name="T33" fmla="*/ 70 h 128"/>
                <a:gd name="T34" fmla="*/ 98 w 123"/>
                <a:gd name="T35" fmla="*/ 103 h 128"/>
                <a:gd name="T36" fmla="*/ 94 w 123"/>
                <a:gd name="T37" fmla="*/ 111 h 128"/>
                <a:gd name="T38" fmla="*/ 80 w 123"/>
                <a:gd name="T39" fmla="*/ 111 h 128"/>
                <a:gd name="T40" fmla="*/ 71 w 123"/>
                <a:gd name="T41" fmla="*/ 119 h 128"/>
                <a:gd name="T42" fmla="*/ 71 w 123"/>
                <a:gd name="T43" fmla="*/ 106 h 128"/>
                <a:gd name="T44" fmla="*/ 83 w 123"/>
                <a:gd name="T45" fmla="*/ 101 h 128"/>
                <a:gd name="T46" fmla="*/ 40 w 123"/>
                <a:gd name="T47" fmla="*/ 101 h 128"/>
                <a:gd name="T48" fmla="*/ 48 w 123"/>
                <a:gd name="T49" fmla="*/ 101 h 128"/>
                <a:gd name="T50" fmla="*/ 52 w 123"/>
                <a:gd name="T51" fmla="*/ 119 h 128"/>
                <a:gd name="T52" fmla="*/ 98 w 123"/>
                <a:gd name="T53" fmla="*/ 25 h 128"/>
                <a:gd name="T54" fmla="*/ 97 w 123"/>
                <a:gd name="T55" fmla="*/ 23 h 128"/>
                <a:gd name="T56" fmla="*/ 95 w 123"/>
                <a:gd name="T57" fmla="*/ 58 h 128"/>
                <a:gd name="T58" fmla="*/ 98 w 123"/>
                <a:gd name="T59" fmla="*/ 25 h 128"/>
                <a:gd name="T60" fmla="*/ 92 w 123"/>
                <a:gd name="T61" fmla="*/ 20 h 128"/>
                <a:gd name="T62" fmla="*/ 86 w 123"/>
                <a:gd name="T63" fmla="*/ 20 h 128"/>
                <a:gd name="T64" fmla="*/ 92 w 123"/>
                <a:gd name="T65" fmla="*/ 20 h 128"/>
                <a:gd name="T66" fmla="*/ 70 w 123"/>
                <a:gd name="T67" fmla="*/ 10 h 128"/>
                <a:gd name="T68" fmla="*/ 64 w 123"/>
                <a:gd name="T69" fmla="*/ 29 h 128"/>
                <a:gd name="T70" fmla="*/ 82 w 123"/>
                <a:gd name="T71" fmla="*/ 25 h 128"/>
                <a:gd name="T72" fmla="*/ 70 w 123"/>
                <a:gd name="T73" fmla="*/ 10 h 128"/>
                <a:gd name="T74" fmla="*/ 59 w 123"/>
                <a:gd name="T75" fmla="*/ 10 h 128"/>
                <a:gd name="T76" fmla="*/ 42 w 123"/>
                <a:gd name="T77" fmla="*/ 23 h 128"/>
                <a:gd name="T78" fmla="*/ 43 w 123"/>
                <a:gd name="T79" fmla="*/ 26 h 128"/>
                <a:gd name="T80" fmla="*/ 59 w 123"/>
                <a:gd name="T81" fmla="*/ 10 h 128"/>
                <a:gd name="T82" fmla="*/ 41 w 123"/>
                <a:gd name="T83" fmla="*/ 14 h 128"/>
                <a:gd name="T84" fmla="*/ 36 w 123"/>
                <a:gd name="T85" fmla="*/ 23 h 128"/>
                <a:gd name="T86" fmla="*/ 41 w 123"/>
                <a:gd name="T87" fmla="*/ 14 h 128"/>
                <a:gd name="T88" fmla="*/ 26 w 123"/>
                <a:gd name="T89" fmla="*/ 23 h 128"/>
                <a:gd name="T90" fmla="*/ 10 w 123"/>
                <a:gd name="T91" fmla="*/ 58 h 128"/>
                <a:gd name="T92" fmla="*/ 33 w 123"/>
                <a:gd name="T93" fmla="*/ 28 h 128"/>
                <a:gd name="T94" fmla="*/ 85 w 123"/>
                <a:gd name="T95" fmla="*/ 30 h 128"/>
                <a:gd name="T96" fmla="*/ 82 w 123"/>
                <a:gd name="T97" fmla="*/ 31 h 128"/>
                <a:gd name="T98" fmla="*/ 64 w 123"/>
                <a:gd name="T99" fmla="*/ 58 h 128"/>
                <a:gd name="T100" fmla="*/ 85 w 123"/>
                <a:gd name="T101" fmla="*/ 30 h 128"/>
                <a:gd name="T102" fmla="*/ 59 w 123"/>
                <a:gd name="T103" fmla="*/ 35 h 128"/>
                <a:gd name="T104" fmla="*/ 39 w 123"/>
                <a:gd name="T105" fmla="*/ 30 h 128"/>
                <a:gd name="T106" fmla="*/ 59 w 123"/>
                <a:gd name="T107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28">
                  <a:moveTo>
                    <a:pt x="62" y="0"/>
                  </a:moveTo>
                  <a:cubicBezTo>
                    <a:pt x="78" y="0"/>
                    <a:pt x="94" y="7"/>
                    <a:pt x="105" y="18"/>
                  </a:cubicBezTo>
                  <a:cubicBezTo>
                    <a:pt x="116" y="29"/>
                    <a:pt x="123" y="44"/>
                    <a:pt x="123" y="61"/>
                  </a:cubicBezTo>
                  <a:cubicBezTo>
                    <a:pt x="123" y="76"/>
                    <a:pt x="117" y="90"/>
                    <a:pt x="108" y="101"/>
                  </a:cubicBezTo>
                  <a:cubicBezTo>
                    <a:pt x="104" y="105"/>
                    <a:pt x="97" y="99"/>
                    <a:pt x="101" y="95"/>
                  </a:cubicBezTo>
                  <a:cubicBezTo>
                    <a:pt x="108" y="86"/>
                    <a:pt x="113" y="75"/>
                    <a:pt x="1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94" y="79"/>
                    <a:pt x="92" y="86"/>
                  </a:cubicBezTo>
                  <a:cubicBezTo>
                    <a:pt x="91" y="90"/>
                    <a:pt x="86" y="88"/>
                    <a:pt x="87" y="85"/>
                  </a:cubicBezTo>
                  <a:cubicBezTo>
                    <a:pt x="88" y="78"/>
                    <a:pt x="90" y="71"/>
                    <a:pt x="90" y="64"/>
                  </a:cubicBezTo>
                  <a:cubicBezTo>
                    <a:pt x="67" y="64"/>
                    <a:pt x="57" y="64"/>
                    <a:pt x="33" y="64"/>
                  </a:cubicBezTo>
                  <a:cubicBezTo>
                    <a:pt x="34" y="71"/>
                    <a:pt x="35" y="78"/>
                    <a:pt x="36" y="85"/>
                  </a:cubicBezTo>
                  <a:cubicBezTo>
                    <a:pt x="37" y="89"/>
                    <a:pt x="32" y="90"/>
                    <a:pt x="31" y="85"/>
                  </a:cubicBezTo>
                  <a:cubicBezTo>
                    <a:pt x="29" y="79"/>
                    <a:pt x="28" y="72"/>
                    <a:pt x="28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76"/>
                    <a:pt x="15" y="86"/>
                    <a:pt x="22" y="94"/>
                  </a:cubicBezTo>
                  <a:cubicBezTo>
                    <a:pt x="26" y="99"/>
                    <a:pt x="19" y="105"/>
                    <a:pt x="15" y="101"/>
                  </a:cubicBezTo>
                  <a:cubicBezTo>
                    <a:pt x="6" y="90"/>
                    <a:pt x="0" y="76"/>
                    <a:pt x="0" y="61"/>
                  </a:cubicBezTo>
                  <a:cubicBezTo>
                    <a:pt x="0" y="44"/>
                    <a:pt x="7" y="29"/>
                    <a:pt x="18" y="18"/>
                  </a:cubicBezTo>
                  <a:cubicBezTo>
                    <a:pt x="29" y="7"/>
                    <a:pt x="45" y="0"/>
                    <a:pt x="62" y="0"/>
                  </a:cubicBezTo>
                  <a:close/>
                  <a:moveTo>
                    <a:pt x="80" y="111"/>
                  </a:moveTo>
                  <a:cubicBezTo>
                    <a:pt x="80" y="111"/>
                    <a:pt x="80" y="111"/>
                    <a:pt x="80" y="111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6"/>
                    <a:pt x="78" y="128"/>
                    <a:pt x="76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5" y="128"/>
                    <a:pt x="43" y="126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6" y="111"/>
                    <a:pt x="24" y="109"/>
                    <a:pt x="24" y="106"/>
                  </a:cubicBezTo>
                  <a:cubicBezTo>
                    <a:pt x="24" y="105"/>
                    <a:pt x="25" y="103"/>
                    <a:pt x="25" y="103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0" y="68"/>
                    <a:pt x="63" y="68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00" y="104"/>
                    <a:pt x="100" y="107"/>
                    <a:pt x="98" y="109"/>
                  </a:cubicBezTo>
                  <a:cubicBezTo>
                    <a:pt x="97" y="110"/>
                    <a:pt x="96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80" y="111"/>
                    <a:pt x="80" y="111"/>
                    <a:pt x="80" y="111"/>
                  </a:cubicBezTo>
                  <a:close/>
                  <a:moveTo>
                    <a:pt x="71" y="119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3"/>
                    <a:pt x="73" y="101"/>
                    <a:pt x="76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  <a:moveTo>
                    <a:pt x="98" y="25"/>
                  </a:move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7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93" y="37"/>
                    <a:pt x="95" y="47"/>
                    <a:pt x="95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2" y="45"/>
                    <a:pt x="107" y="33"/>
                    <a:pt x="98" y="25"/>
                  </a:cubicBezTo>
                  <a:close/>
                  <a:moveTo>
                    <a:pt x="92" y="20"/>
                  </a:moveTo>
                  <a:cubicBezTo>
                    <a:pt x="92" y="20"/>
                    <a:pt x="92" y="20"/>
                    <a:pt x="92" y="20"/>
                  </a:cubicBezTo>
                  <a:cubicBezTo>
                    <a:pt x="89" y="17"/>
                    <a:pt x="86" y="15"/>
                    <a:pt x="82" y="14"/>
                  </a:cubicBezTo>
                  <a:cubicBezTo>
                    <a:pt x="83" y="15"/>
                    <a:pt x="85" y="18"/>
                    <a:pt x="86" y="20"/>
                  </a:cubicBezTo>
                  <a:cubicBezTo>
                    <a:pt x="86" y="21"/>
                    <a:pt x="87" y="22"/>
                    <a:pt x="87" y="23"/>
                  </a:cubicBezTo>
                  <a:cubicBezTo>
                    <a:pt x="89" y="22"/>
                    <a:pt x="91" y="21"/>
                    <a:pt x="92" y="20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8" y="10"/>
                    <a:pt x="66" y="10"/>
                    <a:pt x="64" y="1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28"/>
                    <a:pt x="80" y="26"/>
                  </a:cubicBezTo>
                  <a:cubicBezTo>
                    <a:pt x="81" y="26"/>
                    <a:pt x="82" y="25"/>
                    <a:pt x="82" y="25"/>
                  </a:cubicBezTo>
                  <a:cubicBezTo>
                    <a:pt x="82" y="24"/>
                    <a:pt x="81" y="23"/>
                    <a:pt x="81" y="23"/>
                  </a:cubicBezTo>
                  <a:cubicBezTo>
                    <a:pt x="78" y="17"/>
                    <a:pt x="74" y="13"/>
                    <a:pt x="70" y="10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5" y="10"/>
                    <a:pt x="53" y="10"/>
                  </a:cubicBezTo>
                  <a:cubicBezTo>
                    <a:pt x="49" y="13"/>
                    <a:pt x="45" y="17"/>
                    <a:pt x="42" y="23"/>
                  </a:cubicBezTo>
                  <a:cubicBezTo>
                    <a:pt x="42" y="23"/>
                    <a:pt x="41" y="24"/>
                    <a:pt x="41" y="25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8" y="28"/>
                    <a:pt x="53" y="29"/>
                    <a:pt x="59" y="29"/>
                  </a:cubicBezTo>
                  <a:cubicBezTo>
                    <a:pt x="59" y="10"/>
                    <a:pt x="59" y="10"/>
                    <a:pt x="59" y="10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7" y="15"/>
                    <a:pt x="34" y="17"/>
                    <a:pt x="31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8" y="18"/>
                    <a:pt x="40" y="15"/>
                    <a:pt x="41" y="14"/>
                  </a:cubicBezTo>
                  <a:close/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16" y="33"/>
                    <a:pt x="11" y="45"/>
                    <a:pt x="10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47"/>
                    <a:pt x="30" y="37"/>
                    <a:pt x="33" y="28"/>
                  </a:cubicBezTo>
                  <a:cubicBezTo>
                    <a:pt x="31" y="26"/>
                    <a:pt x="29" y="25"/>
                    <a:pt x="26" y="23"/>
                  </a:cubicBez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4" y="31"/>
                    <a:pt x="83" y="31"/>
                    <a:pt x="82" y="31"/>
                  </a:cubicBezTo>
                  <a:cubicBezTo>
                    <a:pt x="77" y="33"/>
                    <a:pt x="71" y="35"/>
                    <a:pt x="64" y="3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48"/>
                    <a:pt x="88" y="38"/>
                    <a:pt x="85" y="30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2" y="35"/>
                    <a:pt x="46" y="33"/>
                    <a:pt x="41" y="31"/>
                  </a:cubicBezTo>
                  <a:cubicBezTo>
                    <a:pt x="40" y="31"/>
                    <a:pt x="39" y="31"/>
                    <a:pt x="39" y="30"/>
                  </a:cubicBezTo>
                  <a:cubicBezTo>
                    <a:pt x="35" y="38"/>
                    <a:pt x="34" y="48"/>
                    <a:pt x="3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35"/>
                    <a:pt x="59" y="35"/>
                    <a:pt x="59" y="35"/>
                  </a:cubicBezTo>
                  <a:close/>
                </a:path>
              </a:pathLst>
            </a:custGeom>
            <a:solidFill>
              <a:srgbClr val="DD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>
            <a:off x="3345013" y="4729583"/>
            <a:ext cx="782973" cy="782973"/>
            <a:chOff x="3527227" y="4988149"/>
            <a:chExt cx="825996" cy="825996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3527227" y="4988149"/>
              <a:ext cx="825996" cy="825996"/>
            </a:xfrm>
            <a:prstGeom prst="ellipse">
              <a:avLst/>
            </a:prstGeom>
            <a:solidFill>
              <a:srgbClr val="FBDA3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26641" name="Freeform 17"/>
            <p:cNvSpPr>
              <a:spLocks noEditPoints="1"/>
            </p:cNvSpPr>
            <p:nvPr/>
          </p:nvSpPr>
          <p:spPr bwMode="auto">
            <a:xfrm>
              <a:off x="3743773" y="5240413"/>
              <a:ext cx="361652" cy="321469"/>
            </a:xfrm>
            <a:custGeom>
              <a:avLst/>
              <a:gdLst>
                <a:gd name="T0" fmla="*/ 5 w 123"/>
                <a:gd name="T1" fmla="*/ 0 h 108"/>
                <a:gd name="T2" fmla="*/ 123 w 123"/>
                <a:gd name="T3" fmla="*/ 5 h 108"/>
                <a:gd name="T4" fmla="*/ 123 w 123"/>
                <a:gd name="T5" fmla="*/ 104 h 108"/>
                <a:gd name="T6" fmla="*/ 118 w 123"/>
                <a:gd name="T7" fmla="*/ 108 h 108"/>
                <a:gd name="T8" fmla="*/ 0 w 123"/>
                <a:gd name="T9" fmla="*/ 104 h 108"/>
                <a:gd name="T10" fmla="*/ 0 w 123"/>
                <a:gd name="T11" fmla="*/ 77 h 108"/>
                <a:gd name="T12" fmla="*/ 3 w 123"/>
                <a:gd name="T13" fmla="*/ 75 h 108"/>
                <a:gd name="T14" fmla="*/ 26 w 123"/>
                <a:gd name="T15" fmla="*/ 75 h 108"/>
                <a:gd name="T16" fmla="*/ 28 w 123"/>
                <a:gd name="T17" fmla="*/ 84 h 108"/>
                <a:gd name="T18" fmla="*/ 28 w 123"/>
                <a:gd name="T19" fmla="*/ 50 h 108"/>
                <a:gd name="T20" fmla="*/ 28 w 123"/>
                <a:gd name="T21" fmla="*/ 56 h 108"/>
                <a:gd name="T22" fmla="*/ 3 w 123"/>
                <a:gd name="T23" fmla="*/ 59 h 108"/>
                <a:gd name="T24" fmla="*/ 0 w 123"/>
                <a:gd name="T25" fmla="*/ 56 h 108"/>
                <a:gd name="T26" fmla="*/ 5 w 123"/>
                <a:gd name="T27" fmla="*/ 0 h 108"/>
                <a:gd name="T28" fmla="*/ 10 w 123"/>
                <a:gd name="T29" fmla="*/ 80 h 108"/>
                <a:gd name="T30" fmla="*/ 113 w 123"/>
                <a:gd name="T31" fmla="*/ 99 h 108"/>
                <a:gd name="T32" fmla="*/ 10 w 123"/>
                <a:gd name="T33" fmla="*/ 35 h 108"/>
                <a:gd name="T34" fmla="*/ 23 w 123"/>
                <a:gd name="T35" fmla="*/ 53 h 108"/>
                <a:gd name="T36" fmla="*/ 26 w 123"/>
                <a:gd name="T37" fmla="*/ 40 h 108"/>
                <a:gd name="T38" fmla="*/ 28 w 123"/>
                <a:gd name="T39" fmla="*/ 41 h 108"/>
                <a:gd name="T40" fmla="*/ 52 w 123"/>
                <a:gd name="T41" fmla="*/ 69 h 108"/>
                <a:gd name="T42" fmla="*/ 24 w 123"/>
                <a:gd name="T43" fmla="*/ 93 h 108"/>
                <a:gd name="T44" fmla="*/ 23 w 123"/>
                <a:gd name="T45" fmla="*/ 80 h 108"/>
                <a:gd name="T46" fmla="*/ 103 w 123"/>
                <a:gd name="T47" fmla="*/ 45 h 108"/>
                <a:gd name="T48" fmla="*/ 106 w 123"/>
                <a:gd name="T49" fmla="*/ 48 h 108"/>
                <a:gd name="T50" fmla="*/ 63 w 123"/>
                <a:gd name="T51" fmla="*/ 51 h 108"/>
                <a:gd name="T52" fmla="*/ 63 w 123"/>
                <a:gd name="T53" fmla="*/ 45 h 108"/>
                <a:gd name="T54" fmla="*/ 92 w 123"/>
                <a:gd name="T55" fmla="*/ 83 h 108"/>
                <a:gd name="T56" fmla="*/ 94 w 123"/>
                <a:gd name="T57" fmla="*/ 85 h 108"/>
                <a:gd name="T58" fmla="*/ 63 w 123"/>
                <a:gd name="T59" fmla="*/ 88 h 108"/>
                <a:gd name="T60" fmla="*/ 63 w 123"/>
                <a:gd name="T61" fmla="*/ 83 h 108"/>
                <a:gd name="T62" fmla="*/ 103 w 123"/>
                <a:gd name="T63" fmla="*/ 58 h 108"/>
                <a:gd name="T64" fmla="*/ 106 w 123"/>
                <a:gd name="T65" fmla="*/ 61 h 108"/>
                <a:gd name="T66" fmla="*/ 63 w 123"/>
                <a:gd name="T67" fmla="*/ 63 h 108"/>
                <a:gd name="T68" fmla="*/ 63 w 123"/>
                <a:gd name="T69" fmla="*/ 58 h 108"/>
                <a:gd name="T70" fmla="*/ 103 w 123"/>
                <a:gd name="T71" fmla="*/ 70 h 108"/>
                <a:gd name="T72" fmla="*/ 106 w 123"/>
                <a:gd name="T73" fmla="*/ 73 h 108"/>
                <a:gd name="T74" fmla="*/ 63 w 123"/>
                <a:gd name="T75" fmla="*/ 76 h 108"/>
                <a:gd name="T76" fmla="*/ 63 w 123"/>
                <a:gd name="T77" fmla="*/ 70 h 108"/>
                <a:gd name="T78" fmla="*/ 106 w 123"/>
                <a:gd name="T79" fmla="*/ 15 h 108"/>
                <a:gd name="T80" fmla="*/ 111 w 123"/>
                <a:gd name="T81" fmla="*/ 19 h 108"/>
                <a:gd name="T82" fmla="*/ 101 w 123"/>
                <a:gd name="T83" fmla="*/ 19 h 108"/>
                <a:gd name="T84" fmla="*/ 94 w 123"/>
                <a:gd name="T85" fmla="*/ 15 h 108"/>
                <a:gd name="T86" fmla="*/ 99 w 123"/>
                <a:gd name="T87" fmla="*/ 19 h 108"/>
                <a:gd name="T88" fmla="*/ 90 w 123"/>
                <a:gd name="T89" fmla="*/ 19 h 108"/>
                <a:gd name="T90" fmla="*/ 83 w 123"/>
                <a:gd name="T91" fmla="*/ 15 h 108"/>
                <a:gd name="T92" fmla="*/ 88 w 123"/>
                <a:gd name="T93" fmla="*/ 19 h 108"/>
                <a:gd name="T94" fmla="*/ 78 w 123"/>
                <a:gd name="T95" fmla="*/ 19 h 108"/>
                <a:gd name="T96" fmla="*/ 10 w 123"/>
                <a:gd name="T97" fmla="*/ 29 h 108"/>
                <a:gd name="T98" fmla="*/ 113 w 123"/>
                <a:gd name="T99" fmla="*/ 29 h 108"/>
                <a:gd name="T100" fmla="*/ 10 w 123"/>
                <a:gd name="T101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0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3" y="2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6"/>
                    <a:pt x="121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8"/>
                    <a:pt x="0" y="106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5"/>
                    <a:pt x="28" y="76"/>
                    <a:pt x="28" y="7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58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4" y="40"/>
                    <a:pt x="26" y="40"/>
                  </a:cubicBezTo>
                  <a:cubicBezTo>
                    <a:pt x="26" y="40"/>
                    <a:pt x="27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8"/>
                    <a:pt x="52" y="69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4"/>
                    <a:pt x="25" y="94"/>
                    <a:pt x="24" y="93"/>
                  </a:cubicBezTo>
                  <a:cubicBezTo>
                    <a:pt x="23" y="92"/>
                    <a:pt x="23" y="92"/>
                    <a:pt x="23" y="9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  <a:moveTo>
                    <a:pt x="103" y="45"/>
                  </a:move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6" y="47"/>
                    <a:pt x="106" y="48"/>
                  </a:cubicBezTo>
                  <a:cubicBezTo>
                    <a:pt x="106" y="50"/>
                    <a:pt x="104" y="51"/>
                    <a:pt x="10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1"/>
                    <a:pt x="60" y="50"/>
                    <a:pt x="60" y="48"/>
                  </a:cubicBezTo>
                  <a:cubicBezTo>
                    <a:pt x="60" y="47"/>
                    <a:pt x="61" y="45"/>
                    <a:pt x="63" y="45"/>
                  </a:cubicBezTo>
                  <a:cubicBezTo>
                    <a:pt x="103" y="45"/>
                    <a:pt x="103" y="45"/>
                    <a:pt x="103" y="45"/>
                  </a:cubicBezTo>
                  <a:close/>
                  <a:moveTo>
                    <a:pt x="92" y="83"/>
                  </a:moveTo>
                  <a:cubicBezTo>
                    <a:pt x="92" y="83"/>
                    <a:pt x="92" y="83"/>
                    <a:pt x="92" y="83"/>
                  </a:cubicBezTo>
                  <a:cubicBezTo>
                    <a:pt x="93" y="83"/>
                    <a:pt x="94" y="84"/>
                    <a:pt x="94" y="85"/>
                  </a:cubicBezTo>
                  <a:cubicBezTo>
                    <a:pt x="94" y="87"/>
                    <a:pt x="93" y="88"/>
                    <a:pt x="9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8"/>
                    <a:pt x="60" y="87"/>
                    <a:pt x="60" y="85"/>
                  </a:cubicBezTo>
                  <a:cubicBezTo>
                    <a:pt x="60" y="84"/>
                    <a:pt x="61" y="83"/>
                    <a:pt x="63" y="83"/>
                  </a:cubicBezTo>
                  <a:cubicBezTo>
                    <a:pt x="92" y="83"/>
                    <a:pt x="92" y="83"/>
                    <a:pt x="92" y="83"/>
                  </a:cubicBezTo>
                  <a:close/>
                  <a:moveTo>
                    <a:pt x="103" y="5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6" y="59"/>
                    <a:pt x="106" y="61"/>
                  </a:cubicBezTo>
                  <a:cubicBezTo>
                    <a:pt x="106" y="62"/>
                    <a:pt x="104" y="63"/>
                    <a:pt x="10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2"/>
                    <a:pt x="60" y="61"/>
                  </a:cubicBezTo>
                  <a:cubicBezTo>
                    <a:pt x="60" y="59"/>
                    <a:pt x="61" y="58"/>
                    <a:pt x="63" y="58"/>
                  </a:cubicBezTo>
                  <a:cubicBezTo>
                    <a:pt x="103" y="58"/>
                    <a:pt x="103" y="58"/>
                    <a:pt x="103" y="58"/>
                  </a:cubicBezTo>
                  <a:close/>
                  <a:moveTo>
                    <a:pt x="103" y="70"/>
                  </a:move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6" y="71"/>
                    <a:pt x="106" y="73"/>
                  </a:cubicBezTo>
                  <a:cubicBezTo>
                    <a:pt x="106" y="75"/>
                    <a:pt x="104" y="76"/>
                    <a:pt x="10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1" y="70"/>
                    <a:pt x="63" y="70"/>
                  </a:cubicBezTo>
                  <a:cubicBezTo>
                    <a:pt x="103" y="70"/>
                    <a:pt x="103" y="70"/>
                    <a:pt x="103" y="7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8" y="15"/>
                    <a:pt x="111" y="17"/>
                    <a:pt x="111" y="19"/>
                  </a:cubicBezTo>
                  <a:cubicBezTo>
                    <a:pt x="111" y="22"/>
                    <a:pt x="108" y="24"/>
                    <a:pt x="106" y="24"/>
                  </a:cubicBezTo>
                  <a:cubicBezTo>
                    <a:pt x="103" y="24"/>
                    <a:pt x="101" y="22"/>
                    <a:pt x="101" y="19"/>
                  </a:cubicBezTo>
                  <a:cubicBezTo>
                    <a:pt x="101" y="17"/>
                    <a:pt x="103" y="15"/>
                    <a:pt x="106" y="15"/>
                  </a:cubicBezTo>
                  <a:close/>
                  <a:moveTo>
                    <a:pt x="94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7" y="15"/>
                    <a:pt x="99" y="17"/>
                    <a:pt x="99" y="19"/>
                  </a:cubicBezTo>
                  <a:cubicBezTo>
                    <a:pt x="99" y="22"/>
                    <a:pt x="97" y="24"/>
                    <a:pt x="94" y="24"/>
                  </a:cubicBezTo>
                  <a:cubicBezTo>
                    <a:pt x="92" y="24"/>
                    <a:pt x="90" y="22"/>
                    <a:pt x="90" y="19"/>
                  </a:cubicBezTo>
                  <a:cubicBezTo>
                    <a:pt x="90" y="17"/>
                    <a:pt x="92" y="15"/>
                    <a:pt x="94" y="15"/>
                  </a:cubicBez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8" y="17"/>
                    <a:pt x="88" y="19"/>
                  </a:cubicBezTo>
                  <a:cubicBezTo>
                    <a:pt x="88" y="22"/>
                    <a:pt x="85" y="24"/>
                    <a:pt x="83" y="24"/>
                  </a:cubicBezTo>
                  <a:cubicBezTo>
                    <a:pt x="80" y="24"/>
                    <a:pt x="78" y="22"/>
                    <a:pt x="78" y="19"/>
                  </a:cubicBezTo>
                  <a:cubicBezTo>
                    <a:pt x="78" y="17"/>
                    <a:pt x="80" y="15"/>
                    <a:pt x="83" y="15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9"/>
                    <a:pt x="10" y="29"/>
                    <a:pt x="10" y="29"/>
                  </a:cubicBezTo>
                  <a:close/>
                </a:path>
              </a:pathLst>
            </a:custGeom>
            <a:solidFill>
              <a:srgbClr val="DD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64014" y="2552071"/>
            <a:ext cx="782973" cy="787206"/>
            <a:chOff x="8505528" y="2690987"/>
            <a:chExt cx="825996" cy="830461"/>
          </a:xfrm>
        </p:grpSpPr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8505528" y="2690987"/>
              <a:ext cx="825996" cy="830461"/>
            </a:xfrm>
            <a:prstGeom prst="ellipse">
              <a:avLst/>
            </a:prstGeom>
            <a:solidFill>
              <a:srgbClr val="FBDA30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  <p:sp>
          <p:nvSpPr>
            <p:cNvPr id="26642" name="Freeform 18"/>
            <p:cNvSpPr>
              <a:spLocks noEditPoints="1"/>
            </p:cNvSpPr>
            <p:nvPr/>
          </p:nvSpPr>
          <p:spPr bwMode="auto">
            <a:xfrm>
              <a:off x="8737699" y="2952181"/>
              <a:ext cx="357188" cy="308074"/>
            </a:xfrm>
            <a:custGeom>
              <a:avLst/>
              <a:gdLst>
                <a:gd name="T0" fmla="*/ 101 w 122"/>
                <a:gd name="T1" fmla="*/ 17 h 106"/>
                <a:gd name="T2" fmla="*/ 15 w 122"/>
                <a:gd name="T3" fmla="*/ 48 h 106"/>
                <a:gd name="T4" fmla="*/ 9 w 122"/>
                <a:gd name="T5" fmla="*/ 58 h 106"/>
                <a:gd name="T6" fmla="*/ 17 w 122"/>
                <a:gd name="T7" fmla="*/ 59 h 106"/>
                <a:gd name="T8" fmla="*/ 107 w 122"/>
                <a:gd name="T9" fmla="*/ 96 h 106"/>
                <a:gd name="T10" fmla="*/ 107 w 122"/>
                <a:gd name="T11" fmla="*/ 97 h 106"/>
                <a:gd name="T12" fmla="*/ 112 w 122"/>
                <a:gd name="T13" fmla="*/ 97 h 106"/>
                <a:gd name="T14" fmla="*/ 112 w 122"/>
                <a:gd name="T15" fmla="*/ 97 h 106"/>
                <a:gd name="T16" fmla="*/ 113 w 122"/>
                <a:gd name="T17" fmla="*/ 96 h 106"/>
                <a:gd name="T18" fmla="*/ 113 w 122"/>
                <a:gd name="T19" fmla="*/ 9 h 106"/>
                <a:gd name="T20" fmla="*/ 112 w 122"/>
                <a:gd name="T21" fmla="*/ 9 h 106"/>
                <a:gd name="T22" fmla="*/ 107 w 122"/>
                <a:gd name="T23" fmla="*/ 9 h 106"/>
                <a:gd name="T24" fmla="*/ 107 w 122"/>
                <a:gd name="T25" fmla="*/ 10 h 106"/>
                <a:gd name="T26" fmla="*/ 107 w 122"/>
                <a:gd name="T27" fmla="*/ 11 h 106"/>
                <a:gd name="T28" fmla="*/ 107 w 122"/>
                <a:gd name="T29" fmla="*/ 96 h 106"/>
                <a:gd name="T30" fmla="*/ 92 w 122"/>
                <a:gd name="T31" fmla="*/ 24 h 106"/>
                <a:gd name="T32" fmla="*/ 94 w 122"/>
                <a:gd name="T33" fmla="*/ 30 h 106"/>
                <a:gd name="T34" fmla="*/ 25 w 122"/>
                <a:gd name="T35" fmla="*/ 51 h 106"/>
                <a:gd name="T36" fmla="*/ 92 w 122"/>
                <a:gd name="T37" fmla="*/ 24 h 106"/>
                <a:gd name="T38" fmla="*/ 34 w 122"/>
                <a:gd name="T39" fmla="*/ 75 h 106"/>
                <a:gd name="T40" fmla="*/ 32 w 122"/>
                <a:gd name="T41" fmla="*/ 83 h 106"/>
                <a:gd name="T42" fmla="*/ 58 w 122"/>
                <a:gd name="T43" fmla="*/ 93 h 106"/>
                <a:gd name="T44" fmla="*/ 62 w 122"/>
                <a:gd name="T45" fmla="*/ 93 h 106"/>
                <a:gd name="T46" fmla="*/ 64 w 122"/>
                <a:gd name="T47" fmla="*/ 91 h 106"/>
                <a:gd name="T48" fmla="*/ 66 w 122"/>
                <a:gd name="T49" fmla="*/ 86 h 106"/>
                <a:gd name="T50" fmla="*/ 74 w 122"/>
                <a:gd name="T51" fmla="*/ 90 h 106"/>
                <a:gd name="T52" fmla="*/ 73 w 122"/>
                <a:gd name="T53" fmla="*/ 94 h 106"/>
                <a:gd name="T54" fmla="*/ 66 w 122"/>
                <a:gd name="T55" fmla="*/ 102 h 106"/>
                <a:gd name="T56" fmla="*/ 55 w 122"/>
                <a:gd name="T57" fmla="*/ 102 h 106"/>
                <a:gd name="T58" fmla="*/ 32 w 122"/>
                <a:gd name="T59" fmla="*/ 94 h 106"/>
                <a:gd name="T60" fmla="*/ 23 w 122"/>
                <a:gd name="T61" fmla="*/ 76 h 106"/>
                <a:gd name="T62" fmla="*/ 14 w 122"/>
                <a:gd name="T63" fmla="*/ 68 h 106"/>
                <a:gd name="T64" fmla="*/ 2 w 122"/>
                <a:gd name="T65" fmla="*/ 65 h 106"/>
                <a:gd name="T66" fmla="*/ 0 w 122"/>
                <a:gd name="T67" fmla="*/ 60 h 106"/>
                <a:gd name="T68" fmla="*/ 2 w 122"/>
                <a:gd name="T69" fmla="*/ 41 h 106"/>
                <a:gd name="T70" fmla="*/ 8 w 122"/>
                <a:gd name="T71" fmla="*/ 38 h 106"/>
                <a:gd name="T72" fmla="*/ 98 w 122"/>
                <a:gd name="T73" fmla="*/ 8 h 106"/>
                <a:gd name="T74" fmla="*/ 101 w 122"/>
                <a:gd name="T75" fmla="*/ 2 h 106"/>
                <a:gd name="T76" fmla="*/ 112 w 122"/>
                <a:gd name="T77" fmla="*/ 0 h 106"/>
                <a:gd name="T78" fmla="*/ 120 w 122"/>
                <a:gd name="T79" fmla="*/ 3 h 106"/>
                <a:gd name="T80" fmla="*/ 122 w 122"/>
                <a:gd name="T81" fmla="*/ 96 h 106"/>
                <a:gd name="T82" fmla="*/ 119 w 122"/>
                <a:gd name="T83" fmla="*/ 104 h 106"/>
                <a:gd name="T84" fmla="*/ 112 w 122"/>
                <a:gd name="T85" fmla="*/ 106 h 106"/>
                <a:gd name="T86" fmla="*/ 101 w 122"/>
                <a:gd name="T87" fmla="*/ 103 h 106"/>
                <a:gd name="T88" fmla="*/ 74 w 122"/>
                <a:gd name="T89" fmla="*/ 90 h 106"/>
                <a:gd name="T90" fmla="*/ 101 w 122"/>
                <a:gd name="T91" fmla="*/ 2 h 106"/>
                <a:gd name="T92" fmla="*/ 101 w 122"/>
                <a:gd name="T9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06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rgbClr val="DD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>
                <a:cs typeface="+mn-ea"/>
                <a:sym typeface="+mn-lt"/>
              </a:endParaRP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1137573" y="2155061"/>
            <a:ext cx="211597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7573" y="4430339"/>
            <a:ext cx="211597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9053382" y="2155061"/>
            <a:ext cx="211597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8" name="TextBox 23"/>
          <p:cNvSpPr txBox="1"/>
          <p:nvPr/>
        </p:nvSpPr>
        <p:spPr>
          <a:xfrm>
            <a:off x="9053382" y="4430339"/>
            <a:ext cx="211597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630" grpId="0" bldLvl="0" animBg="1"/>
      <p:bldP spid="26632" grpId="0" bldLvl="0" animBg="1"/>
      <p:bldP spid="26633" grpId="0" bldLvl="0" animBg="1"/>
      <p:bldP spid="22" grpId="0"/>
      <p:bldP spid="24" grpId="0"/>
      <p:bldP spid="2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活动执行保障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35506" y="1929557"/>
            <a:ext cx="4960494" cy="4928867"/>
            <a:chOff x="1134282" y="1929437"/>
            <a:chExt cx="4961718" cy="4928563"/>
          </a:xfrm>
        </p:grpSpPr>
        <p:sp>
          <p:nvSpPr>
            <p:cNvPr id="6" name="Freeform 5"/>
            <p:cNvSpPr/>
            <p:nvPr/>
          </p:nvSpPr>
          <p:spPr bwMode="auto">
            <a:xfrm>
              <a:off x="1912099" y="4596238"/>
              <a:ext cx="936427" cy="960622"/>
            </a:xfrm>
            <a:custGeom>
              <a:avLst/>
              <a:gdLst>
                <a:gd name="T0" fmla="*/ 419 w 442"/>
                <a:gd name="T1" fmla="*/ 163 h 453"/>
                <a:gd name="T2" fmla="*/ 166 w 442"/>
                <a:gd name="T3" fmla="*/ 33 h 453"/>
                <a:gd name="T4" fmla="*/ 34 w 442"/>
                <a:gd name="T5" fmla="*/ 285 h 453"/>
                <a:gd name="T6" fmla="*/ 286 w 442"/>
                <a:gd name="T7" fmla="*/ 415 h 453"/>
                <a:gd name="T8" fmla="*/ 299 w 442"/>
                <a:gd name="T9" fmla="*/ 410 h 453"/>
                <a:gd name="T10" fmla="*/ 391 w 442"/>
                <a:gd name="T11" fmla="*/ 453 h 453"/>
                <a:gd name="T12" fmla="*/ 373 w 442"/>
                <a:gd name="T13" fmla="*/ 361 h 453"/>
                <a:gd name="T14" fmla="*/ 419 w 442"/>
                <a:gd name="T15" fmla="*/ 16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53">
                  <a:moveTo>
                    <a:pt x="419" y="163"/>
                  </a:moveTo>
                  <a:cubicBezTo>
                    <a:pt x="386" y="58"/>
                    <a:pt x="273" y="0"/>
                    <a:pt x="166" y="33"/>
                  </a:cubicBezTo>
                  <a:cubicBezTo>
                    <a:pt x="60" y="67"/>
                    <a:pt x="0" y="180"/>
                    <a:pt x="34" y="285"/>
                  </a:cubicBezTo>
                  <a:cubicBezTo>
                    <a:pt x="67" y="390"/>
                    <a:pt x="180" y="448"/>
                    <a:pt x="286" y="415"/>
                  </a:cubicBezTo>
                  <a:cubicBezTo>
                    <a:pt x="291" y="413"/>
                    <a:pt x="295" y="412"/>
                    <a:pt x="299" y="410"/>
                  </a:cubicBezTo>
                  <a:cubicBezTo>
                    <a:pt x="391" y="453"/>
                    <a:pt x="391" y="453"/>
                    <a:pt x="391" y="45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421" y="309"/>
                    <a:pt x="442" y="235"/>
                    <a:pt x="419" y="1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101276" y="3967173"/>
              <a:ext cx="848609" cy="905064"/>
            </a:xfrm>
            <a:custGeom>
              <a:avLst/>
              <a:gdLst>
                <a:gd name="T0" fmla="*/ 327 w 400"/>
                <a:gd name="T1" fmla="*/ 333 h 427"/>
                <a:gd name="T2" fmla="*/ 330 w 400"/>
                <a:gd name="T3" fmla="*/ 76 h 427"/>
                <a:gd name="T4" fmla="*/ 74 w 400"/>
                <a:gd name="T5" fmla="*/ 70 h 427"/>
                <a:gd name="T6" fmla="*/ 70 w 400"/>
                <a:gd name="T7" fmla="*/ 326 h 427"/>
                <a:gd name="T8" fmla="*/ 79 w 400"/>
                <a:gd name="T9" fmla="*/ 335 h 427"/>
                <a:gd name="T10" fmla="*/ 81 w 400"/>
                <a:gd name="T11" fmla="*/ 427 h 427"/>
                <a:gd name="T12" fmla="*/ 149 w 400"/>
                <a:gd name="T13" fmla="*/ 375 h 427"/>
                <a:gd name="T14" fmla="*/ 327 w 400"/>
                <a:gd name="T15" fmla="*/ 33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27">
                  <a:moveTo>
                    <a:pt x="327" y="333"/>
                  </a:moveTo>
                  <a:cubicBezTo>
                    <a:pt x="399" y="263"/>
                    <a:pt x="400" y="149"/>
                    <a:pt x="330" y="76"/>
                  </a:cubicBezTo>
                  <a:cubicBezTo>
                    <a:pt x="260" y="3"/>
                    <a:pt x="145" y="0"/>
                    <a:pt x="74" y="70"/>
                  </a:cubicBezTo>
                  <a:cubicBezTo>
                    <a:pt x="2" y="139"/>
                    <a:pt x="0" y="254"/>
                    <a:pt x="70" y="326"/>
                  </a:cubicBezTo>
                  <a:cubicBezTo>
                    <a:pt x="73" y="329"/>
                    <a:pt x="76" y="332"/>
                    <a:pt x="79" y="335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149" y="375"/>
                    <a:pt x="149" y="375"/>
                    <a:pt x="149" y="375"/>
                  </a:cubicBezTo>
                  <a:cubicBezTo>
                    <a:pt x="210" y="393"/>
                    <a:pt x="278" y="380"/>
                    <a:pt x="327" y="3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" name="Freeform 7"/>
            <p:cNvSpPr/>
            <p:nvPr/>
          </p:nvSpPr>
          <p:spPr bwMode="auto">
            <a:xfrm>
              <a:off x="1180879" y="4537095"/>
              <a:ext cx="714193" cy="733012"/>
            </a:xfrm>
            <a:custGeom>
              <a:avLst/>
              <a:gdLst>
                <a:gd name="T0" fmla="*/ 305 w 337"/>
                <a:gd name="T1" fmla="*/ 93 h 346"/>
                <a:gd name="T2" fmla="*/ 96 w 337"/>
                <a:gd name="T3" fmla="*/ 43 h 346"/>
                <a:gd name="T4" fmla="*/ 44 w 337"/>
                <a:gd name="T5" fmla="*/ 252 h 346"/>
                <a:gd name="T6" fmla="*/ 253 w 337"/>
                <a:gd name="T7" fmla="*/ 302 h 346"/>
                <a:gd name="T8" fmla="*/ 261 w 337"/>
                <a:gd name="T9" fmla="*/ 296 h 346"/>
                <a:gd name="T10" fmla="*/ 337 w 337"/>
                <a:gd name="T11" fmla="*/ 311 h 346"/>
                <a:gd name="T12" fmla="*/ 307 w 337"/>
                <a:gd name="T13" fmla="*/ 246 h 346"/>
                <a:gd name="T14" fmla="*/ 305 w 337"/>
                <a:gd name="T15" fmla="*/ 9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346">
                  <a:moveTo>
                    <a:pt x="305" y="93"/>
                  </a:moveTo>
                  <a:cubicBezTo>
                    <a:pt x="262" y="22"/>
                    <a:pt x="168" y="0"/>
                    <a:pt x="96" y="43"/>
                  </a:cubicBezTo>
                  <a:cubicBezTo>
                    <a:pt x="24" y="87"/>
                    <a:pt x="0" y="181"/>
                    <a:pt x="44" y="252"/>
                  </a:cubicBezTo>
                  <a:cubicBezTo>
                    <a:pt x="87" y="323"/>
                    <a:pt x="181" y="346"/>
                    <a:pt x="253" y="302"/>
                  </a:cubicBezTo>
                  <a:cubicBezTo>
                    <a:pt x="256" y="300"/>
                    <a:pt x="259" y="298"/>
                    <a:pt x="261" y="296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33" y="200"/>
                    <a:pt x="334" y="142"/>
                    <a:pt x="305" y="93"/>
                  </a:cubicBezTo>
                  <a:close/>
                </a:path>
              </a:pathLst>
            </a:custGeom>
            <a:solidFill>
              <a:srgbClr val="C042E9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827915" y="2781630"/>
              <a:ext cx="807388" cy="896998"/>
            </a:xfrm>
            <a:custGeom>
              <a:avLst/>
              <a:gdLst>
                <a:gd name="T0" fmla="*/ 348 w 381"/>
                <a:gd name="T1" fmla="*/ 249 h 423"/>
                <a:gd name="T2" fmla="*/ 250 w 381"/>
                <a:gd name="T3" fmla="*/ 33 h 423"/>
                <a:gd name="T4" fmla="*/ 33 w 381"/>
                <a:gd name="T5" fmla="*/ 128 h 423"/>
                <a:gd name="T6" fmla="*/ 131 w 381"/>
                <a:gd name="T7" fmla="*/ 344 h 423"/>
                <a:gd name="T8" fmla="*/ 141 w 381"/>
                <a:gd name="T9" fmla="*/ 348 h 423"/>
                <a:gd name="T10" fmla="*/ 179 w 381"/>
                <a:gd name="T11" fmla="*/ 423 h 423"/>
                <a:gd name="T12" fmla="*/ 215 w 381"/>
                <a:gd name="T13" fmla="*/ 354 h 423"/>
                <a:gd name="T14" fmla="*/ 348 w 381"/>
                <a:gd name="T15" fmla="*/ 24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423">
                  <a:moveTo>
                    <a:pt x="348" y="249"/>
                  </a:moveTo>
                  <a:cubicBezTo>
                    <a:pt x="381" y="163"/>
                    <a:pt x="337" y="66"/>
                    <a:pt x="250" y="33"/>
                  </a:cubicBezTo>
                  <a:cubicBezTo>
                    <a:pt x="163" y="0"/>
                    <a:pt x="66" y="42"/>
                    <a:pt x="33" y="128"/>
                  </a:cubicBezTo>
                  <a:cubicBezTo>
                    <a:pt x="0" y="214"/>
                    <a:pt x="44" y="311"/>
                    <a:pt x="131" y="344"/>
                  </a:cubicBezTo>
                  <a:cubicBezTo>
                    <a:pt x="134" y="345"/>
                    <a:pt x="138" y="347"/>
                    <a:pt x="141" y="348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74" y="345"/>
                    <a:pt x="325" y="307"/>
                    <a:pt x="348" y="249"/>
                  </a:cubicBezTo>
                  <a:close/>
                </a:path>
              </a:pathLst>
            </a:custGeom>
            <a:solidFill>
              <a:srgbClr val="C042E9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6059" y="3674148"/>
              <a:ext cx="964206" cy="1078907"/>
            </a:xfrm>
            <a:custGeom>
              <a:avLst/>
              <a:gdLst>
                <a:gd name="T0" fmla="*/ 449 w 455"/>
                <a:gd name="T1" fmla="*/ 209 h 509"/>
                <a:gd name="T2" fmla="*/ 212 w 455"/>
                <a:gd name="T3" fmla="*/ 10 h 509"/>
                <a:gd name="T4" fmla="*/ 10 w 455"/>
                <a:gd name="T5" fmla="*/ 244 h 509"/>
                <a:gd name="T6" fmla="*/ 247 w 455"/>
                <a:gd name="T7" fmla="*/ 443 h 509"/>
                <a:gd name="T8" fmla="*/ 261 w 455"/>
                <a:gd name="T9" fmla="*/ 441 h 509"/>
                <a:gd name="T10" fmla="*/ 349 w 455"/>
                <a:gd name="T11" fmla="*/ 509 h 509"/>
                <a:gd name="T12" fmla="*/ 352 w 455"/>
                <a:gd name="T13" fmla="*/ 407 h 509"/>
                <a:gd name="T14" fmla="*/ 449 w 455"/>
                <a:gd name="T15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9">
                  <a:moveTo>
                    <a:pt x="449" y="209"/>
                  </a:moveTo>
                  <a:cubicBezTo>
                    <a:pt x="439" y="89"/>
                    <a:pt x="333" y="0"/>
                    <a:pt x="212" y="10"/>
                  </a:cubicBezTo>
                  <a:cubicBezTo>
                    <a:pt x="91" y="19"/>
                    <a:pt x="0" y="124"/>
                    <a:pt x="10" y="244"/>
                  </a:cubicBezTo>
                  <a:cubicBezTo>
                    <a:pt x="20" y="364"/>
                    <a:pt x="126" y="453"/>
                    <a:pt x="247" y="443"/>
                  </a:cubicBezTo>
                  <a:cubicBezTo>
                    <a:pt x="252" y="443"/>
                    <a:pt x="257" y="442"/>
                    <a:pt x="261" y="441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52" y="407"/>
                    <a:pt x="352" y="407"/>
                    <a:pt x="352" y="407"/>
                  </a:cubicBezTo>
                  <a:cubicBezTo>
                    <a:pt x="416" y="364"/>
                    <a:pt x="455" y="290"/>
                    <a:pt x="449" y="209"/>
                  </a:cubicBezTo>
                  <a:close/>
                </a:path>
              </a:pathLst>
            </a:custGeom>
            <a:solidFill>
              <a:srgbClr val="7D19E3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743782" y="2536098"/>
              <a:ext cx="1049335" cy="1133569"/>
            </a:xfrm>
            <a:custGeom>
              <a:avLst/>
              <a:gdLst>
                <a:gd name="T0" fmla="*/ 421 w 495"/>
                <a:gd name="T1" fmla="*/ 382 h 535"/>
                <a:gd name="T2" fmla="*/ 382 w 495"/>
                <a:gd name="T3" fmla="*/ 75 h 535"/>
                <a:gd name="T4" fmla="*/ 74 w 495"/>
                <a:gd name="T5" fmla="*/ 111 h 535"/>
                <a:gd name="T6" fmla="*/ 114 w 495"/>
                <a:gd name="T7" fmla="*/ 418 h 535"/>
                <a:gd name="T8" fmla="*/ 126 w 495"/>
                <a:gd name="T9" fmla="*/ 426 h 535"/>
                <a:gd name="T10" fmla="*/ 144 w 495"/>
                <a:gd name="T11" fmla="*/ 535 h 535"/>
                <a:gd name="T12" fmla="*/ 216 w 495"/>
                <a:gd name="T13" fmla="*/ 462 h 535"/>
                <a:gd name="T14" fmla="*/ 421 w 495"/>
                <a:gd name="T15" fmla="*/ 38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35">
                  <a:moveTo>
                    <a:pt x="421" y="382"/>
                  </a:moveTo>
                  <a:cubicBezTo>
                    <a:pt x="495" y="287"/>
                    <a:pt x="478" y="150"/>
                    <a:pt x="382" y="75"/>
                  </a:cubicBezTo>
                  <a:cubicBezTo>
                    <a:pt x="286" y="0"/>
                    <a:pt x="148" y="16"/>
                    <a:pt x="74" y="111"/>
                  </a:cubicBezTo>
                  <a:cubicBezTo>
                    <a:pt x="0" y="205"/>
                    <a:pt x="18" y="343"/>
                    <a:pt x="114" y="418"/>
                  </a:cubicBezTo>
                  <a:cubicBezTo>
                    <a:pt x="118" y="421"/>
                    <a:pt x="122" y="424"/>
                    <a:pt x="126" y="426"/>
                  </a:cubicBezTo>
                  <a:cubicBezTo>
                    <a:pt x="144" y="535"/>
                    <a:pt x="144" y="535"/>
                    <a:pt x="144" y="535"/>
                  </a:cubicBezTo>
                  <a:cubicBezTo>
                    <a:pt x="216" y="462"/>
                    <a:pt x="216" y="462"/>
                    <a:pt x="216" y="462"/>
                  </a:cubicBezTo>
                  <a:cubicBezTo>
                    <a:pt x="291" y="474"/>
                    <a:pt x="371" y="446"/>
                    <a:pt x="421" y="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040392" y="3557655"/>
              <a:ext cx="1055608" cy="1013492"/>
            </a:xfrm>
            <a:custGeom>
              <a:avLst/>
              <a:gdLst>
                <a:gd name="T0" fmla="*/ 314 w 498"/>
                <a:gd name="T1" fmla="*/ 456 h 478"/>
                <a:gd name="T2" fmla="*/ 465 w 498"/>
                <a:gd name="T3" fmla="*/ 186 h 478"/>
                <a:gd name="T4" fmla="*/ 197 w 498"/>
                <a:gd name="T5" fmla="*/ 32 h 478"/>
                <a:gd name="T6" fmla="*/ 46 w 498"/>
                <a:gd name="T7" fmla="*/ 302 h 478"/>
                <a:gd name="T8" fmla="*/ 50 w 498"/>
                <a:gd name="T9" fmla="*/ 316 h 478"/>
                <a:gd name="T10" fmla="*/ 0 w 498"/>
                <a:gd name="T11" fmla="*/ 415 h 478"/>
                <a:gd name="T12" fmla="*/ 101 w 498"/>
                <a:gd name="T13" fmla="*/ 398 h 478"/>
                <a:gd name="T14" fmla="*/ 314 w 498"/>
                <a:gd name="T15" fmla="*/ 45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478">
                  <a:moveTo>
                    <a:pt x="314" y="456"/>
                  </a:moveTo>
                  <a:cubicBezTo>
                    <a:pt x="430" y="424"/>
                    <a:pt x="498" y="304"/>
                    <a:pt x="465" y="186"/>
                  </a:cubicBezTo>
                  <a:cubicBezTo>
                    <a:pt x="433" y="69"/>
                    <a:pt x="313" y="0"/>
                    <a:pt x="197" y="32"/>
                  </a:cubicBezTo>
                  <a:cubicBezTo>
                    <a:pt x="81" y="64"/>
                    <a:pt x="14" y="185"/>
                    <a:pt x="46" y="302"/>
                  </a:cubicBezTo>
                  <a:cubicBezTo>
                    <a:pt x="47" y="307"/>
                    <a:pt x="49" y="312"/>
                    <a:pt x="50" y="316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101" y="398"/>
                    <a:pt x="101" y="398"/>
                    <a:pt x="101" y="398"/>
                  </a:cubicBezTo>
                  <a:cubicBezTo>
                    <a:pt x="155" y="453"/>
                    <a:pt x="235" y="478"/>
                    <a:pt x="314" y="456"/>
                  </a:cubicBezTo>
                  <a:close/>
                </a:path>
              </a:pathLst>
            </a:custGeom>
            <a:solidFill>
              <a:srgbClr val="7D19E3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757073" y="2694708"/>
              <a:ext cx="1091453" cy="1019765"/>
            </a:xfrm>
            <a:custGeom>
              <a:avLst/>
              <a:gdLst>
                <a:gd name="T0" fmla="*/ 396 w 515"/>
                <a:gd name="T1" fmla="*/ 85 h 481"/>
                <a:gd name="T2" fmla="*/ 87 w 515"/>
                <a:gd name="T3" fmla="*/ 87 h 481"/>
                <a:gd name="T4" fmla="*/ 85 w 515"/>
                <a:gd name="T5" fmla="*/ 396 h 481"/>
                <a:gd name="T6" fmla="*/ 395 w 515"/>
                <a:gd name="T7" fmla="*/ 394 h 481"/>
                <a:gd name="T8" fmla="*/ 405 w 515"/>
                <a:gd name="T9" fmla="*/ 384 h 481"/>
                <a:gd name="T10" fmla="*/ 515 w 515"/>
                <a:gd name="T11" fmla="*/ 378 h 481"/>
                <a:gd name="T12" fmla="*/ 451 w 515"/>
                <a:gd name="T13" fmla="*/ 299 h 481"/>
                <a:gd name="T14" fmla="*/ 396 w 515"/>
                <a:gd name="T15" fmla="*/ 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481">
                  <a:moveTo>
                    <a:pt x="396" y="85"/>
                  </a:moveTo>
                  <a:cubicBezTo>
                    <a:pt x="311" y="0"/>
                    <a:pt x="173" y="1"/>
                    <a:pt x="87" y="87"/>
                  </a:cubicBezTo>
                  <a:cubicBezTo>
                    <a:pt x="1" y="173"/>
                    <a:pt x="0" y="312"/>
                    <a:pt x="85" y="396"/>
                  </a:cubicBezTo>
                  <a:cubicBezTo>
                    <a:pt x="170" y="481"/>
                    <a:pt x="309" y="480"/>
                    <a:pt x="395" y="394"/>
                  </a:cubicBezTo>
                  <a:cubicBezTo>
                    <a:pt x="398" y="391"/>
                    <a:pt x="402" y="387"/>
                    <a:pt x="405" y="384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451" y="299"/>
                    <a:pt x="451" y="299"/>
                    <a:pt x="451" y="299"/>
                  </a:cubicBezTo>
                  <a:cubicBezTo>
                    <a:pt x="472" y="225"/>
                    <a:pt x="454" y="143"/>
                    <a:pt x="396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635103" y="4537095"/>
              <a:ext cx="1051128" cy="1015284"/>
            </a:xfrm>
            <a:custGeom>
              <a:avLst/>
              <a:gdLst>
                <a:gd name="T0" fmla="*/ 315 w 496"/>
                <a:gd name="T1" fmla="*/ 456 h 479"/>
                <a:gd name="T2" fmla="*/ 461 w 496"/>
                <a:gd name="T3" fmla="*/ 183 h 479"/>
                <a:gd name="T4" fmla="*/ 190 w 496"/>
                <a:gd name="T5" fmla="*/ 34 h 479"/>
                <a:gd name="T6" fmla="*/ 44 w 496"/>
                <a:gd name="T7" fmla="*/ 306 h 479"/>
                <a:gd name="T8" fmla="*/ 49 w 496"/>
                <a:gd name="T9" fmla="*/ 320 h 479"/>
                <a:gd name="T10" fmla="*/ 0 w 496"/>
                <a:gd name="T11" fmla="*/ 420 h 479"/>
                <a:gd name="T12" fmla="*/ 101 w 496"/>
                <a:gd name="T13" fmla="*/ 402 h 479"/>
                <a:gd name="T14" fmla="*/ 315 w 496"/>
                <a:gd name="T15" fmla="*/ 45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79">
                  <a:moveTo>
                    <a:pt x="315" y="456"/>
                  </a:moveTo>
                  <a:cubicBezTo>
                    <a:pt x="430" y="422"/>
                    <a:pt x="496" y="300"/>
                    <a:pt x="461" y="183"/>
                  </a:cubicBezTo>
                  <a:cubicBezTo>
                    <a:pt x="427" y="67"/>
                    <a:pt x="306" y="0"/>
                    <a:pt x="190" y="34"/>
                  </a:cubicBezTo>
                  <a:cubicBezTo>
                    <a:pt x="75" y="68"/>
                    <a:pt x="10" y="190"/>
                    <a:pt x="44" y="306"/>
                  </a:cubicBezTo>
                  <a:cubicBezTo>
                    <a:pt x="45" y="311"/>
                    <a:pt x="47" y="316"/>
                    <a:pt x="49" y="3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01" y="402"/>
                    <a:pt x="101" y="402"/>
                    <a:pt x="101" y="402"/>
                  </a:cubicBezTo>
                  <a:cubicBezTo>
                    <a:pt x="156" y="456"/>
                    <a:pt x="237" y="479"/>
                    <a:pt x="315" y="456"/>
                  </a:cubicBezTo>
                  <a:close/>
                </a:path>
              </a:pathLst>
            </a:custGeom>
            <a:solidFill>
              <a:srgbClr val="C042E9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232953" y="3644577"/>
              <a:ext cx="734804" cy="833375"/>
            </a:xfrm>
            <a:custGeom>
              <a:avLst/>
              <a:gdLst>
                <a:gd name="T0" fmla="*/ 329 w 347"/>
                <a:gd name="T1" fmla="*/ 206 h 393"/>
                <a:gd name="T2" fmla="*/ 207 w 347"/>
                <a:gd name="T3" fmla="*/ 19 h 393"/>
                <a:gd name="T4" fmla="*/ 19 w 347"/>
                <a:gd name="T5" fmla="*/ 139 h 393"/>
                <a:gd name="T6" fmla="*/ 141 w 347"/>
                <a:gd name="T7" fmla="*/ 326 h 393"/>
                <a:gd name="T8" fmla="*/ 151 w 347"/>
                <a:gd name="T9" fmla="*/ 328 h 393"/>
                <a:gd name="T10" fmla="*/ 198 w 347"/>
                <a:gd name="T11" fmla="*/ 393 h 393"/>
                <a:gd name="T12" fmla="*/ 221 w 347"/>
                <a:gd name="T13" fmla="*/ 323 h 393"/>
                <a:gd name="T14" fmla="*/ 329 w 347"/>
                <a:gd name="T15" fmla="*/ 20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393">
                  <a:moveTo>
                    <a:pt x="329" y="206"/>
                  </a:moveTo>
                  <a:cubicBezTo>
                    <a:pt x="347" y="121"/>
                    <a:pt x="293" y="37"/>
                    <a:pt x="207" y="19"/>
                  </a:cubicBezTo>
                  <a:cubicBezTo>
                    <a:pt x="121" y="0"/>
                    <a:pt x="37" y="54"/>
                    <a:pt x="19" y="139"/>
                  </a:cubicBezTo>
                  <a:cubicBezTo>
                    <a:pt x="0" y="224"/>
                    <a:pt x="55" y="307"/>
                    <a:pt x="141" y="326"/>
                  </a:cubicBezTo>
                  <a:cubicBezTo>
                    <a:pt x="144" y="327"/>
                    <a:pt x="148" y="327"/>
                    <a:pt x="151" y="328"/>
                  </a:cubicBezTo>
                  <a:cubicBezTo>
                    <a:pt x="198" y="393"/>
                    <a:pt x="198" y="393"/>
                    <a:pt x="198" y="39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74" y="307"/>
                    <a:pt x="317" y="263"/>
                    <a:pt x="329" y="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134282" y="3061214"/>
              <a:ext cx="602181" cy="608454"/>
            </a:xfrm>
            <a:custGeom>
              <a:avLst/>
              <a:gdLst>
                <a:gd name="T0" fmla="*/ 249 w 284"/>
                <a:gd name="T1" fmla="*/ 73 h 287"/>
                <a:gd name="T2" fmla="*/ 74 w 284"/>
                <a:gd name="T3" fmla="*/ 39 h 287"/>
                <a:gd name="T4" fmla="*/ 39 w 284"/>
                <a:gd name="T5" fmla="*/ 215 h 287"/>
                <a:gd name="T6" fmla="*/ 214 w 284"/>
                <a:gd name="T7" fmla="*/ 248 h 287"/>
                <a:gd name="T8" fmla="*/ 221 w 284"/>
                <a:gd name="T9" fmla="*/ 243 h 287"/>
                <a:gd name="T10" fmla="*/ 284 w 284"/>
                <a:gd name="T11" fmla="*/ 252 h 287"/>
                <a:gd name="T12" fmla="*/ 257 w 284"/>
                <a:gd name="T13" fmla="*/ 200 h 287"/>
                <a:gd name="T14" fmla="*/ 249 w 284"/>
                <a:gd name="T15" fmla="*/ 7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7">
                  <a:moveTo>
                    <a:pt x="249" y="73"/>
                  </a:moveTo>
                  <a:cubicBezTo>
                    <a:pt x="211" y="15"/>
                    <a:pt x="132" y="0"/>
                    <a:pt x="74" y="39"/>
                  </a:cubicBezTo>
                  <a:cubicBezTo>
                    <a:pt x="16" y="79"/>
                    <a:pt x="0" y="157"/>
                    <a:pt x="39" y="215"/>
                  </a:cubicBezTo>
                  <a:cubicBezTo>
                    <a:pt x="77" y="272"/>
                    <a:pt x="156" y="287"/>
                    <a:pt x="214" y="248"/>
                  </a:cubicBezTo>
                  <a:cubicBezTo>
                    <a:pt x="217" y="246"/>
                    <a:pt x="219" y="245"/>
                    <a:pt x="221" y="243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77" y="161"/>
                    <a:pt x="276" y="112"/>
                    <a:pt x="249" y="73"/>
                  </a:cubicBezTo>
                  <a:close/>
                </a:path>
              </a:pathLst>
            </a:custGeom>
            <a:solidFill>
              <a:srgbClr val="C042E9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391513" y="1989476"/>
              <a:ext cx="821726" cy="919401"/>
            </a:xfrm>
            <a:custGeom>
              <a:avLst/>
              <a:gdLst>
                <a:gd name="T0" fmla="*/ 359 w 388"/>
                <a:gd name="T1" fmla="*/ 245 h 434"/>
                <a:gd name="T2" fmla="*/ 246 w 388"/>
                <a:gd name="T3" fmla="*/ 29 h 434"/>
                <a:gd name="T4" fmla="*/ 29 w 388"/>
                <a:gd name="T5" fmla="*/ 139 h 434"/>
                <a:gd name="T6" fmla="*/ 142 w 388"/>
                <a:gd name="T7" fmla="*/ 355 h 434"/>
                <a:gd name="T8" fmla="*/ 153 w 388"/>
                <a:gd name="T9" fmla="*/ 359 h 434"/>
                <a:gd name="T10" fmla="*/ 196 w 388"/>
                <a:gd name="T11" fmla="*/ 434 h 434"/>
                <a:gd name="T12" fmla="*/ 229 w 388"/>
                <a:gd name="T13" fmla="*/ 361 h 434"/>
                <a:gd name="T14" fmla="*/ 359 w 388"/>
                <a:gd name="T15" fmla="*/ 24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434">
                  <a:moveTo>
                    <a:pt x="359" y="245"/>
                  </a:moveTo>
                  <a:cubicBezTo>
                    <a:pt x="388" y="155"/>
                    <a:pt x="338" y="58"/>
                    <a:pt x="246" y="29"/>
                  </a:cubicBezTo>
                  <a:cubicBezTo>
                    <a:pt x="155" y="0"/>
                    <a:pt x="58" y="49"/>
                    <a:pt x="29" y="139"/>
                  </a:cubicBezTo>
                  <a:cubicBezTo>
                    <a:pt x="0" y="229"/>
                    <a:pt x="50" y="326"/>
                    <a:pt x="142" y="355"/>
                  </a:cubicBezTo>
                  <a:cubicBezTo>
                    <a:pt x="145" y="357"/>
                    <a:pt x="149" y="358"/>
                    <a:pt x="153" y="359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229" y="361"/>
                    <a:pt x="229" y="361"/>
                    <a:pt x="229" y="361"/>
                  </a:cubicBezTo>
                  <a:cubicBezTo>
                    <a:pt x="288" y="349"/>
                    <a:pt x="340" y="306"/>
                    <a:pt x="359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784701" y="2891851"/>
              <a:ext cx="1053816" cy="1145219"/>
            </a:xfrm>
            <a:custGeom>
              <a:avLst/>
              <a:gdLst>
                <a:gd name="T0" fmla="*/ 427 w 497"/>
                <a:gd name="T1" fmla="*/ 376 h 540"/>
                <a:gd name="T2" fmla="*/ 376 w 497"/>
                <a:gd name="T3" fmla="*/ 71 h 540"/>
                <a:gd name="T4" fmla="*/ 70 w 497"/>
                <a:gd name="T5" fmla="*/ 118 h 540"/>
                <a:gd name="T6" fmla="*/ 121 w 497"/>
                <a:gd name="T7" fmla="*/ 423 h 540"/>
                <a:gd name="T8" fmla="*/ 133 w 497"/>
                <a:gd name="T9" fmla="*/ 432 h 540"/>
                <a:gd name="T10" fmla="*/ 155 w 497"/>
                <a:gd name="T11" fmla="*/ 540 h 540"/>
                <a:gd name="T12" fmla="*/ 224 w 497"/>
                <a:gd name="T13" fmla="*/ 464 h 540"/>
                <a:gd name="T14" fmla="*/ 427 w 497"/>
                <a:gd name="T15" fmla="*/ 37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540">
                  <a:moveTo>
                    <a:pt x="427" y="376"/>
                  </a:moveTo>
                  <a:cubicBezTo>
                    <a:pt x="497" y="279"/>
                    <a:pt x="474" y="142"/>
                    <a:pt x="376" y="71"/>
                  </a:cubicBezTo>
                  <a:cubicBezTo>
                    <a:pt x="277" y="0"/>
                    <a:pt x="140" y="21"/>
                    <a:pt x="70" y="118"/>
                  </a:cubicBezTo>
                  <a:cubicBezTo>
                    <a:pt x="0" y="216"/>
                    <a:pt x="22" y="352"/>
                    <a:pt x="121" y="423"/>
                  </a:cubicBezTo>
                  <a:cubicBezTo>
                    <a:pt x="125" y="426"/>
                    <a:pt x="129" y="429"/>
                    <a:pt x="133" y="432"/>
                  </a:cubicBezTo>
                  <a:cubicBezTo>
                    <a:pt x="155" y="540"/>
                    <a:pt x="155" y="540"/>
                    <a:pt x="155" y="540"/>
                  </a:cubicBezTo>
                  <a:cubicBezTo>
                    <a:pt x="224" y="464"/>
                    <a:pt x="224" y="464"/>
                    <a:pt x="224" y="464"/>
                  </a:cubicBezTo>
                  <a:cubicBezTo>
                    <a:pt x="300" y="473"/>
                    <a:pt x="379" y="442"/>
                    <a:pt x="427" y="376"/>
                  </a:cubicBezTo>
                  <a:close/>
                </a:path>
              </a:pathLst>
            </a:custGeom>
            <a:solidFill>
              <a:srgbClr val="C042E9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266109" y="1929437"/>
              <a:ext cx="1047544" cy="1172102"/>
            </a:xfrm>
            <a:custGeom>
              <a:avLst/>
              <a:gdLst>
                <a:gd name="T0" fmla="*/ 456 w 494"/>
                <a:gd name="T1" fmla="*/ 317 h 553"/>
                <a:gd name="T2" fmla="*/ 318 w 494"/>
                <a:gd name="T3" fmla="*/ 40 h 553"/>
                <a:gd name="T4" fmla="*/ 39 w 494"/>
                <a:gd name="T5" fmla="*/ 174 h 553"/>
                <a:gd name="T6" fmla="*/ 177 w 494"/>
                <a:gd name="T7" fmla="*/ 451 h 553"/>
                <a:gd name="T8" fmla="*/ 191 w 494"/>
                <a:gd name="T9" fmla="*/ 456 h 553"/>
                <a:gd name="T10" fmla="*/ 244 w 494"/>
                <a:gd name="T11" fmla="*/ 553 h 553"/>
                <a:gd name="T12" fmla="*/ 287 w 494"/>
                <a:gd name="T13" fmla="*/ 460 h 553"/>
                <a:gd name="T14" fmla="*/ 456 w 494"/>
                <a:gd name="T15" fmla="*/ 31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53">
                  <a:moveTo>
                    <a:pt x="456" y="317"/>
                  </a:moveTo>
                  <a:cubicBezTo>
                    <a:pt x="494" y="203"/>
                    <a:pt x="433" y="79"/>
                    <a:pt x="318" y="40"/>
                  </a:cubicBezTo>
                  <a:cubicBezTo>
                    <a:pt x="203" y="0"/>
                    <a:pt x="78" y="60"/>
                    <a:pt x="39" y="174"/>
                  </a:cubicBezTo>
                  <a:cubicBezTo>
                    <a:pt x="0" y="288"/>
                    <a:pt x="62" y="412"/>
                    <a:pt x="177" y="451"/>
                  </a:cubicBezTo>
                  <a:cubicBezTo>
                    <a:pt x="181" y="453"/>
                    <a:pt x="186" y="454"/>
                    <a:pt x="191" y="456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87" y="460"/>
                    <a:pt x="287" y="460"/>
                    <a:pt x="287" y="460"/>
                  </a:cubicBezTo>
                  <a:cubicBezTo>
                    <a:pt x="363" y="446"/>
                    <a:pt x="429" y="394"/>
                    <a:pt x="456" y="317"/>
                  </a:cubicBezTo>
                  <a:close/>
                </a:path>
              </a:pathLst>
            </a:custGeom>
            <a:solidFill>
              <a:srgbClr val="7D19E3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335905" y="3663395"/>
              <a:ext cx="919401" cy="931050"/>
            </a:xfrm>
            <a:custGeom>
              <a:avLst/>
              <a:gdLst>
                <a:gd name="T0" fmla="*/ 382 w 434"/>
                <a:gd name="T1" fmla="*/ 112 h 439"/>
                <a:gd name="T2" fmla="*/ 114 w 434"/>
                <a:gd name="T3" fmla="*/ 60 h 439"/>
                <a:gd name="T4" fmla="*/ 59 w 434"/>
                <a:gd name="T5" fmla="*/ 327 h 439"/>
                <a:gd name="T6" fmla="*/ 327 w 434"/>
                <a:gd name="T7" fmla="*/ 379 h 439"/>
                <a:gd name="T8" fmla="*/ 337 w 434"/>
                <a:gd name="T9" fmla="*/ 372 h 439"/>
                <a:gd name="T10" fmla="*/ 434 w 434"/>
                <a:gd name="T11" fmla="*/ 386 h 439"/>
                <a:gd name="T12" fmla="*/ 392 w 434"/>
                <a:gd name="T13" fmla="*/ 306 h 439"/>
                <a:gd name="T14" fmla="*/ 382 w 434"/>
                <a:gd name="T15" fmla="*/ 1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439">
                  <a:moveTo>
                    <a:pt x="382" y="112"/>
                  </a:moveTo>
                  <a:cubicBezTo>
                    <a:pt x="323" y="23"/>
                    <a:pt x="203" y="0"/>
                    <a:pt x="114" y="60"/>
                  </a:cubicBezTo>
                  <a:cubicBezTo>
                    <a:pt x="25" y="119"/>
                    <a:pt x="0" y="239"/>
                    <a:pt x="59" y="327"/>
                  </a:cubicBezTo>
                  <a:cubicBezTo>
                    <a:pt x="118" y="415"/>
                    <a:pt x="238" y="439"/>
                    <a:pt x="327" y="379"/>
                  </a:cubicBezTo>
                  <a:cubicBezTo>
                    <a:pt x="331" y="377"/>
                    <a:pt x="334" y="374"/>
                    <a:pt x="337" y="372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392" y="306"/>
                    <a:pt x="392" y="306"/>
                    <a:pt x="392" y="306"/>
                  </a:cubicBezTo>
                  <a:cubicBezTo>
                    <a:pt x="423" y="246"/>
                    <a:pt x="422" y="171"/>
                    <a:pt x="382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387083" y="3839927"/>
              <a:ext cx="432817" cy="351272"/>
            </a:xfrm>
            <a:custGeom>
              <a:avLst/>
              <a:gdLst>
                <a:gd name="T0" fmla="*/ 176 w 204"/>
                <a:gd name="T1" fmla="*/ 32 h 166"/>
                <a:gd name="T2" fmla="*/ 124 w 204"/>
                <a:gd name="T3" fmla="*/ 6 h 166"/>
                <a:gd name="T4" fmla="*/ 83 w 204"/>
                <a:gd name="T5" fmla="*/ 51 h 166"/>
                <a:gd name="T6" fmla="*/ 58 w 204"/>
                <a:gd name="T7" fmla="*/ 84 h 166"/>
                <a:gd name="T8" fmla="*/ 18 w 204"/>
                <a:gd name="T9" fmla="*/ 100 h 166"/>
                <a:gd name="T10" fmla="*/ 22 w 204"/>
                <a:gd name="T11" fmla="*/ 109 h 166"/>
                <a:gd name="T12" fmla="*/ 9 w 204"/>
                <a:gd name="T13" fmla="*/ 122 h 166"/>
                <a:gd name="T14" fmla="*/ 77 w 204"/>
                <a:gd name="T15" fmla="*/ 166 h 166"/>
                <a:gd name="T16" fmla="*/ 144 w 204"/>
                <a:gd name="T17" fmla="*/ 133 h 166"/>
                <a:gd name="T18" fmla="*/ 173 w 204"/>
                <a:gd name="T19" fmla="*/ 65 h 166"/>
                <a:gd name="T20" fmla="*/ 204 w 204"/>
                <a:gd name="T21" fmla="*/ 51 h 166"/>
                <a:gd name="T22" fmla="*/ 176 w 204"/>
                <a:gd name="T23" fmla="*/ 32 h 166"/>
                <a:gd name="T24" fmla="*/ 143 w 204"/>
                <a:gd name="T25" fmla="*/ 45 h 166"/>
                <a:gd name="T26" fmla="*/ 132 w 204"/>
                <a:gd name="T27" fmla="*/ 34 h 166"/>
                <a:gd name="T28" fmla="*/ 143 w 204"/>
                <a:gd name="T29" fmla="*/ 22 h 166"/>
                <a:gd name="T30" fmla="*/ 155 w 204"/>
                <a:gd name="T31" fmla="*/ 34 h 166"/>
                <a:gd name="T32" fmla="*/ 143 w 204"/>
                <a:gd name="T33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66">
                  <a:moveTo>
                    <a:pt x="176" y="32"/>
                  </a:moveTo>
                  <a:cubicBezTo>
                    <a:pt x="169" y="11"/>
                    <a:pt x="146" y="0"/>
                    <a:pt x="124" y="6"/>
                  </a:cubicBezTo>
                  <a:cubicBezTo>
                    <a:pt x="95" y="15"/>
                    <a:pt x="83" y="51"/>
                    <a:pt x="83" y="51"/>
                  </a:cubicBezTo>
                  <a:cubicBezTo>
                    <a:pt x="78" y="63"/>
                    <a:pt x="73" y="74"/>
                    <a:pt x="58" y="84"/>
                  </a:cubicBezTo>
                  <a:cubicBezTo>
                    <a:pt x="30" y="103"/>
                    <a:pt x="1" y="49"/>
                    <a:pt x="18" y="100"/>
                  </a:cubicBezTo>
                  <a:cubicBezTo>
                    <a:pt x="19" y="103"/>
                    <a:pt x="20" y="106"/>
                    <a:pt x="22" y="109"/>
                  </a:cubicBezTo>
                  <a:cubicBezTo>
                    <a:pt x="3" y="99"/>
                    <a:pt x="0" y="98"/>
                    <a:pt x="9" y="122"/>
                  </a:cubicBezTo>
                  <a:cubicBezTo>
                    <a:pt x="18" y="150"/>
                    <a:pt x="48" y="163"/>
                    <a:pt x="77" y="166"/>
                  </a:cubicBezTo>
                  <a:cubicBezTo>
                    <a:pt x="103" y="166"/>
                    <a:pt x="132" y="159"/>
                    <a:pt x="144" y="133"/>
                  </a:cubicBezTo>
                  <a:cubicBezTo>
                    <a:pt x="152" y="114"/>
                    <a:pt x="152" y="87"/>
                    <a:pt x="173" y="65"/>
                  </a:cubicBezTo>
                  <a:cubicBezTo>
                    <a:pt x="173" y="65"/>
                    <a:pt x="186" y="53"/>
                    <a:pt x="204" y="51"/>
                  </a:cubicBezTo>
                  <a:cubicBezTo>
                    <a:pt x="180" y="50"/>
                    <a:pt x="176" y="32"/>
                    <a:pt x="176" y="32"/>
                  </a:cubicBezTo>
                  <a:close/>
                  <a:moveTo>
                    <a:pt x="143" y="45"/>
                  </a:moveTo>
                  <a:cubicBezTo>
                    <a:pt x="137" y="45"/>
                    <a:pt x="132" y="40"/>
                    <a:pt x="132" y="34"/>
                  </a:cubicBezTo>
                  <a:cubicBezTo>
                    <a:pt x="132" y="28"/>
                    <a:pt x="137" y="22"/>
                    <a:pt x="143" y="22"/>
                  </a:cubicBezTo>
                  <a:cubicBezTo>
                    <a:pt x="150" y="22"/>
                    <a:pt x="155" y="28"/>
                    <a:pt x="155" y="34"/>
                  </a:cubicBezTo>
                  <a:cubicBezTo>
                    <a:pt x="155" y="40"/>
                    <a:pt x="150" y="45"/>
                    <a:pt x="1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324406" y="2016358"/>
              <a:ext cx="722259" cy="741973"/>
            </a:xfrm>
            <a:custGeom>
              <a:avLst/>
              <a:gdLst>
                <a:gd name="T0" fmla="*/ 265 w 341"/>
                <a:gd name="T1" fmla="*/ 291 h 350"/>
                <a:gd name="T2" fmla="*/ 289 w 341"/>
                <a:gd name="T3" fmla="*/ 78 h 350"/>
                <a:gd name="T4" fmla="*/ 76 w 341"/>
                <a:gd name="T5" fmla="*/ 51 h 350"/>
                <a:gd name="T6" fmla="*/ 52 w 341"/>
                <a:gd name="T7" fmla="*/ 265 h 350"/>
                <a:gd name="T8" fmla="*/ 59 w 341"/>
                <a:gd name="T9" fmla="*/ 273 h 350"/>
                <a:gd name="T10" fmla="*/ 53 w 341"/>
                <a:gd name="T11" fmla="*/ 350 h 350"/>
                <a:gd name="T12" fmla="*/ 113 w 341"/>
                <a:gd name="T13" fmla="*/ 312 h 350"/>
                <a:gd name="T14" fmla="*/ 265 w 341"/>
                <a:gd name="T15" fmla="*/ 29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350">
                  <a:moveTo>
                    <a:pt x="265" y="291"/>
                  </a:moveTo>
                  <a:cubicBezTo>
                    <a:pt x="331" y="240"/>
                    <a:pt x="341" y="144"/>
                    <a:pt x="289" y="78"/>
                  </a:cubicBezTo>
                  <a:cubicBezTo>
                    <a:pt x="237" y="11"/>
                    <a:pt x="141" y="0"/>
                    <a:pt x="76" y="51"/>
                  </a:cubicBezTo>
                  <a:cubicBezTo>
                    <a:pt x="10" y="103"/>
                    <a:pt x="0" y="199"/>
                    <a:pt x="52" y="265"/>
                  </a:cubicBezTo>
                  <a:cubicBezTo>
                    <a:pt x="54" y="268"/>
                    <a:pt x="56" y="270"/>
                    <a:pt x="59" y="273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63" y="332"/>
                    <a:pt x="221" y="326"/>
                    <a:pt x="265" y="2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445379" y="2249345"/>
              <a:ext cx="444467" cy="237467"/>
            </a:xfrm>
            <a:custGeom>
              <a:avLst/>
              <a:gdLst>
                <a:gd name="T0" fmla="*/ 190 w 210"/>
                <a:gd name="T1" fmla="*/ 22 h 112"/>
                <a:gd name="T2" fmla="*/ 49 w 210"/>
                <a:gd name="T3" fmla="*/ 22 h 112"/>
                <a:gd name="T4" fmla="*/ 46 w 210"/>
                <a:gd name="T5" fmla="*/ 22 h 112"/>
                <a:gd name="T6" fmla="*/ 31 w 210"/>
                <a:gd name="T7" fmla="*/ 3 h 112"/>
                <a:gd name="T8" fmla="*/ 23 w 210"/>
                <a:gd name="T9" fmla="*/ 1 h 112"/>
                <a:gd name="T10" fmla="*/ 14 w 210"/>
                <a:gd name="T11" fmla="*/ 1 h 112"/>
                <a:gd name="T12" fmla="*/ 10 w 210"/>
                <a:gd name="T13" fmla="*/ 0 h 112"/>
                <a:gd name="T14" fmla="*/ 0 w 210"/>
                <a:gd name="T15" fmla="*/ 10 h 112"/>
                <a:gd name="T16" fmla="*/ 10 w 210"/>
                <a:gd name="T17" fmla="*/ 20 h 112"/>
                <a:gd name="T18" fmla="*/ 19 w 210"/>
                <a:gd name="T19" fmla="*/ 16 h 112"/>
                <a:gd name="T20" fmla="*/ 24 w 210"/>
                <a:gd name="T21" fmla="*/ 16 h 112"/>
                <a:gd name="T22" fmla="*/ 31 w 210"/>
                <a:gd name="T23" fmla="*/ 20 h 112"/>
                <a:gd name="T24" fmla="*/ 36 w 210"/>
                <a:gd name="T25" fmla="*/ 26 h 112"/>
                <a:gd name="T26" fmla="*/ 37 w 210"/>
                <a:gd name="T27" fmla="*/ 32 h 112"/>
                <a:gd name="T28" fmla="*/ 75 w 210"/>
                <a:gd name="T29" fmla="*/ 108 h 112"/>
                <a:gd name="T30" fmla="*/ 77 w 210"/>
                <a:gd name="T31" fmla="*/ 109 h 112"/>
                <a:gd name="T32" fmla="*/ 78 w 210"/>
                <a:gd name="T33" fmla="*/ 110 h 112"/>
                <a:gd name="T34" fmla="*/ 81 w 210"/>
                <a:gd name="T35" fmla="*/ 111 h 112"/>
                <a:gd name="T36" fmla="*/ 83 w 210"/>
                <a:gd name="T37" fmla="*/ 112 h 112"/>
                <a:gd name="T38" fmla="*/ 145 w 210"/>
                <a:gd name="T39" fmla="*/ 112 h 112"/>
                <a:gd name="T40" fmla="*/ 161 w 210"/>
                <a:gd name="T41" fmla="*/ 105 h 112"/>
                <a:gd name="T42" fmla="*/ 161 w 210"/>
                <a:gd name="T43" fmla="*/ 103 h 112"/>
                <a:gd name="T44" fmla="*/ 161 w 210"/>
                <a:gd name="T45" fmla="*/ 102 h 112"/>
                <a:gd name="T46" fmla="*/ 160 w 210"/>
                <a:gd name="T47" fmla="*/ 101 h 112"/>
                <a:gd name="T48" fmla="*/ 160 w 210"/>
                <a:gd name="T49" fmla="*/ 100 h 112"/>
                <a:gd name="T50" fmla="*/ 159 w 210"/>
                <a:gd name="T51" fmla="*/ 100 h 112"/>
                <a:gd name="T52" fmla="*/ 158 w 210"/>
                <a:gd name="T53" fmla="*/ 99 h 112"/>
                <a:gd name="T54" fmla="*/ 155 w 210"/>
                <a:gd name="T55" fmla="*/ 99 h 112"/>
                <a:gd name="T56" fmla="*/ 89 w 210"/>
                <a:gd name="T57" fmla="*/ 99 h 112"/>
                <a:gd name="T58" fmla="*/ 84 w 210"/>
                <a:gd name="T59" fmla="*/ 95 h 112"/>
                <a:gd name="T60" fmla="*/ 79 w 210"/>
                <a:gd name="T61" fmla="*/ 86 h 112"/>
                <a:gd name="T62" fmla="*/ 89 w 210"/>
                <a:gd name="T63" fmla="*/ 84 h 112"/>
                <a:gd name="T64" fmla="*/ 168 w 210"/>
                <a:gd name="T65" fmla="*/ 84 h 112"/>
                <a:gd name="T66" fmla="*/ 169 w 210"/>
                <a:gd name="T67" fmla="*/ 84 h 112"/>
                <a:gd name="T68" fmla="*/ 170 w 210"/>
                <a:gd name="T69" fmla="*/ 83 h 112"/>
                <a:gd name="T70" fmla="*/ 172 w 210"/>
                <a:gd name="T71" fmla="*/ 83 h 112"/>
                <a:gd name="T72" fmla="*/ 173 w 210"/>
                <a:gd name="T73" fmla="*/ 83 h 112"/>
                <a:gd name="T74" fmla="*/ 174 w 210"/>
                <a:gd name="T75" fmla="*/ 82 h 112"/>
                <a:gd name="T76" fmla="*/ 174 w 210"/>
                <a:gd name="T77" fmla="*/ 81 h 112"/>
                <a:gd name="T78" fmla="*/ 175 w 210"/>
                <a:gd name="T79" fmla="*/ 80 h 112"/>
                <a:gd name="T80" fmla="*/ 175 w 210"/>
                <a:gd name="T81" fmla="*/ 80 h 112"/>
                <a:gd name="T82" fmla="*/ 202 w 210"/>
                <a:gd name="T83" fmla="*/ 32 h 112"/>
                <a:gd name="T84" fmla="*/ 190 w 210"/>
                <a:gd name="T85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" h="112">
                  <a:moveTo>
                    <a:pt x="19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29" y="1"/>
                    <a:pt x="23" y="1"/>
                  </a:cubicBezTo>
                  <a:cubicBezTo>
                    <a:pt x="20" y="1"/>
                    <a:pt x="16" y="1"/>
                    <a:pt x="14" y="1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4" y="20"/>
                    <a:pt x="17" y="19"/>
                    <a:pt x="19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7" y="15"/>
                    <a:pt x="31" y="20"/>
                  </a:cubicBezTo>
                  <a:cubicBezTo>
                    <a:pt x="32" y="21"/>
                    <a:pt x="34" y="24"/>
                    <a:pt x="36" y="26"/>
                  </a:cubicBezTo>
                  <a:cubicBezTo>
                    <a:pt x="36" y="28"/>
                    <a:pt x="36" y="30"/>
                    <a:pt x="37" y="32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57" y="112"/>
                    <a:pt x="161" y="108"/>
                    <a:pt x="161" y="105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5" y="99"/>
                    <a:pt x="155" y="99"/>
                    <a:pt x="155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9" y="99"/>
                    <a:pt x="85" y="99"/>
                    <a:pt x="84" y="9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4"/>
                    <a:pt x="86" y="84"/>
                    <a:pt x="89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10" y="22"/>
                    <a:pt x="204" y="22"/>
                    <a:pt x="19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14743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724964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979457" y="2985045"/>
              <a:ext cx="194455" cy="257181"/>
            </a:xfrm>
            <a:custGeom>
              <a:avLst/>
              <a:gdLst>
                <a:gd name="T0" fmla="*/ 73 w 92"/>
                <a:gd name="T1" fmla="*/ 42 h 121"/>
                <a:gd name="T2" fmla="*/ 92 w 92"/>
                <a:gd name="T3" fmla="*/ 51 h 121"/>
                <a:gd name="T4" fmla="*/ 63 w 92"/>
                <a:gd name="T5" fmla="*/ 0 h 121"/>
                <a:gd name="T6" fmla="*/ 3 w 92"/>
                <a:gd name="T7" fmla="*/ 0 h 121"/>
                <a:gd name="T8" fmla="*/ 20 w 92"/>
                <a:gd name="T9" fmla="*/ 11 h 121"/>
                <a:gd name="T10" fmla="*/ 6 w 92"/>
                <a:gd name="T11" fmla="*/ 36 h 121"/>
                <a:gd name="T12" fmla="*/ 7 w 92"/>
                <a:gd name="T13" fmla="*/ 60 h 121"/>
                <a:gd name="T14" fmla="*/ 41 w 92"/>
                <a:gd name="T15" fmla="*/ 121 h 121"/>
                <a:gd name="T16" fmla="*/ 45 w 92"/>
                <a:gd name="T17" fmla="*/ 91 h 121"/>
                <a:gd name="T18" fmla="*/ 73 w 92"/>
                <a:gd name="T1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1">
                  <a:moveTo>
                    <a:pt x="73" y="42"/>
                  </a:moveTo>
                  <a:cubicBezTo>
                    <a:pt x="92" y="51"/>
                    <a:pt x="92" y="51"/>
                    <a:pt x="92" y="5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7"/>
                    <a:pt x="7" y="60"/>
                    <a:pt x="7" y="6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0"/>
                    <a:pt x="45" y="91"/>
                    <a:pt x="45" y="91"/>
                  </a:cubicBezTo>
                  <a:lnTo>
                    <a:pt x="7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040392" y="3174123"/>
              <a:ext cx="214169" cy="127246"/>
            </a:xfrm>
            <a:custGeom>
              <a:avLst/>
              <a:gdLst>
                <a:gd name="T0" fmla="*/ 58 w 101"/>
                <a:gd name="T1" fmla="*/ 60 h 60"/>
                <a:gd name="T2" fmla="*/ 101 w 101"/>
                <a:gd name="T3" fmla="*/ 59 h 60"/>
                <a:gd name="T4" fmla="*/ 101 w 101"/>
                <a:gd name="T5" fmla="*/ 0 h 60"/>
                <a:gd name="T6" fmla="*/ 29 w 101"/>
                <a:gd name="T7" fmla="*/ 0 h 60"/>
                <a:gd name="T8" fmla="*/ 58 w 10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0">
                  <a:moveTo>
                    <a:pt x="58" y="60"/>
                  </a:moveTo>
                  <a:cubicBezTo>
                    <a:pt x="101" y="59"/>
                    <a:pt x="101" y="59"/>
                    <a:pt x="101" y="5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0" y="54"/>
                    <a:pt x="58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210651" y="2775358"/>
              <a:ext cx="262558" cy="167571"/>
            </a:xfrm>
            <a:custGeom>
              <a:avLst/>
              <a:gdLst>
                <a:gd name="T0" fmla="*/ 95 w 124"/>
                <a:gd name="T1" fmla="*/ 79 h 79"/>
                <a:gd name="T2" fmla="*/ 124 w 124"/>
                <a:gd name="T3" fmla="*/ 26 h 79"/>
                <a:gd name="T4" fmla="*/ 106 w 124"/>
                <a:gd name="T5" fmla="*/ 36 h 79"/>
                <a:gd name="T6" fmla="*/ 91 w 124"/>
                <a:gd name="T7" fmla="*/ 12 h 79"/>
                <a:gd name="T8" fmla="*/ 70 w 124"/>
                <a:gd name="T9" fmla="*/ 0 h 79"/>
                <a:gd name="T10" fmla="*/ 0 w 124"/>
                <a:gd name="T11" fmla="*/ 1 h 79"/>
                <a:gd name="T12" fmla="*/ 24 w 124"/>
                <a:gd name="T13" fmla="*/ 18 h 79"/>
                <a:gd name="T14" fmla="*/ 54 w 124"/>
                <a:gd name="T15" fmla="*/ 67 h 79"/>
                <a:gd name="T16" fmla="*/ 36 w 124"/>
                <a:gd name="T17" fmla="*/ 79 h 79"/>
                <a:gd name="T18" fmla="*/ 95 w 124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79">
                  <a:moveTo>
                    <a:pt x="95" y="79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5" y="1"/>
                    <a:pt x="70" y="0"/>
                    <a:pt x="7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24" y="18"/>
                    <a:pt x="24" y="1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36" y="79"/>
                    <a:pt x="36" y="79"/>
                    <a:pt x="36" y="79"/>
                  </a:cubicBezTo>
                  <a:lnTo>
                    <a:pt x="9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068171" y="2733240"/>
              <a:ext cx="184597" cy="241051"/>
            </a:xfrm>
            <a:custGeom>
              <a:avLst/>
              <a:gdLst>
                <a:gd name="T0" fmla="*/ 87 w 87"/>
                <a:gd name="T1" fmla="*/ 51 h 114"/>
                <a:gd name="T2" fmla="*/ 20 w 87"/>
                <a:gd name="T3" fmla="*/ 47 h 114"/>
                <a:gd name="T4" fmla="*/ 0 w 87"/>
                <a:gd name="T5" fmla="*/ 85 h 114"/>
                <a:gd name="T6" fmla="*/ 52 w 87"/>
                <a:gd name="T7" fmla="*/ 114 h 114"/>
                <a:gd name="T8" fmla="*/ 87 w 87"/>
                <a:gd name="T9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51"/>
                  </a:moveTo>
                  <a:cubicBezTo>
                    <a:pt x="87" y="51"/>
                    <a:pt x="53" y="0"/>
                    <a:pt x="20" y="4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2" y="114"/>
                    <a:pt x="52" y="114"/>
                    <a:pt x="52" y="114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5297573" y="3124837"/>
              <a:ext cx="241051" cy="216857"/>
            </a:xfrm>
            <a:custGeom>
              <a:avLst/>
              <a:gdLst>
                <a:gd name="T0" fmla="*/ 87 w 114"/>
                <a:gd name="T1" fmla="*/ 18 h 102"/>
                <a:gd name="T2" fmla="*/ 30 w 114"/>
                <a:gd name="T3" fmla="*/ 20 h 102"/>
                <a:gd name="T4" fmla="*/ 28 w 114"/>
                <a:gd name="T5" fmla="*/ 0 h 102"/>
                <a:gd name="T6" fmla="*/ 0 w 114"/>
                <a:gd name="T7" fmla="*/ 52 h 102"/>
                <a:gd name="T8" fmla="*/ 32 w 114"/>
                <a:gd name="T9" fmla="*/ 102 h 102"/>
                <a:gd name="T10" fmla="*/ 32 w 114"/>
                <a:gd name="T11" fmla="*/ 82 h 102"/>
                <a:gd name="T12" fmla="*/ 61 w 114"/>
                <a:gd name="T13" fmla="*/ 80 h 102"/>
                <a:gd name="T14" fmla="*/ 81 w 114"/>
                <a:gd name="T15" fmla="*/ 66 h 102"/>
                <a:gd name="T16" fmla="*/ 114 w 114"/>
                <a:gd name="T17" fmla="*/ 5 h 102"/>
                <a:gd name="T18" fmla="*/ 87 w 114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02">
                  <a:moveTo>
                    <a:pt x="87" y="18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73" y="79"/>
                    <a:pt x="81" y="66"/>
                    <a:pt x="81" y="66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08" y="15"/>
                    <a:pt x="87" y="18"/>
                    <a:pt x="8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380015" y="2944721"/>
              <a:ext cx="211480" cy="197142"/>
            </a:xfrm>
            <a:custGeom>
              <a:avLst/>
              <a:gdLst>
                <a:gd name="T0" fmla="*/ 39 w 100"/>
                <a:gd name="T1" fmla="*/ 93 h 93"/>
                <a:gd name="T2" fmla="*/ 74 w 100"/>
                <a:gd name="T3" fmla="*/ 36 h 93"/>
                <a:gd name="T4" fmla="*/ 50 w 100"/>
                <a:gd name="T5" fmla="*/ 0 h 93"/>
                <a:gd name="T6" fmla="*/ 0 w 100"/>
                <a:gd name="T7" fmla="*/ 32 h 93"/>
                <a:gd name="T8" fmla="*/ 39 w 10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3">
                  <a:moveTo>
                    <a:pt x="39" y="93"/>
                  </a:moveTo>
                  <a:cubicBezTo>
                    <a:pt x="39" y="93"/>
                    <a:pt x="100" y="88"/>
                    <a:pt x="74" y="3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9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4095003" y="3121253"/>
              <a:ext cx="398765" cy="591427"/>
            </a:xfrm>
            <a:custGeom>
              <a:avLst/>
              <a:gdLst>
                <a:gd name="T0" fmla="*/ 98 w 188"/>
                <a:gd name="T1" fmla="*/ 1 h 279"/>
                <a:gd name="T2" fmla="*/ 22 w 188"/>
                <a:gd name="T3" fmla="*/ 34 h 279"/>
                <a:gd name="T4" fmla="*/ 2 w 188"/>
                <a:gd name="T5" fmla="*/ 99 h 279"/>
                <a:gd name="T6" fmla="*/ 24 w 188"/>
                <a:gd name="T7" fmla="*/ 155 h 279"/>
                <a:gd name="T8" fmla="*/ 24 w 188"/>
                <a:gd name="T9" fmla="*/ 155 h 279"/>
                <a:gd name="T10" fmla="*/ 37 w 188"/>
                <a:gd name="T11" fmla="*/ 201 h 279"/>
                <a:gd name="T12" fmla="*/ 42 w 188"/>
                <a:gd name="T13" fmla="*/ 267 h 279"/>
                <a:gd name="T14" fmla="*/ 47 w 188"/>
                <a:gd name="T15" fmla="*/ 271 h 279"/>
                <a:gd name="T16" fmla="*/ 82 w 188"/>
                <a:gd name="T17" fmla="*/ 279 h 279"/>
                <a:gd name="T18" fmla="*/ 126 w 188"/>
                <a:gd name="T19" fmla="*/ 273 h 279"/>
                <a:gd name="T20" fmla="*/ 137 w 188"/>
                <a:gd name="T21" fmla="*/ 249 h 279"/>
                <a:gd name="T22" fmla="*/ 145 w 188"/>
                <a:gd name="T23" fmla="*/ 187 h 279"/>
                <a:gd name="T24" fmla="*/ 157 w 188"/>
                <a:gd name="T25" fmla="*/ 159 h 279"/>
                <a:gd name="T26" fmla="*/ 174 w 188"/>
                <a:gd name="T27" fmla="*/ 132 h 279"/>
                <a:gd name="T28" fmla="*/ 186 w 188"/>
                <a:gd name="T29" fmla="*/ 75 h 279"/>
                <a:gd name="T30" fmla="*/ 99 w 188"/>
                <a:gd name="T31" fmla="*/ 1 h 279"/>
                <a:gd name="T32" fmla="*/ 165 w 188"/>
                <a:gd name="T33" fmla="*/ 78 h 279"/>
                <a:gd name="T34" fmla="*/ 126 w 188"/>
                <a:gd name="T35" fmla="*/ 171 h 279"/>
                <a:gd name="T36" fmla="*/ 123 w 188"/>
                <a:gd name="T37" fmla="*/ 186 h 279"/>
                <a:gd name="T38" fmla="*/ 120 w 188"/>
                <a:gd name="T39" fmla="*/ 195 h 279"/>
                <a:gd name="T40" fmla="*/ 98 w 188"/>
                <a:gd name="T41" fmla="*/ 200 h 279"/>
                <a:gd name="T42" fmla="*/ 98 w 188"/>
                <a:gd name="T43" fmla="*/ 148 h 279"/>
                <a:gd name="T44" fmla="*/ 126 w 188"/>
                <a:gd name="T45" fmla="*/ 73 h 279"/>
                <a:gd name="T46" fmla="*/ 114 w 188"/>
                <a:gd name="T47" fmla="*/ 67 h 279"/>
                <a:gd name="T48" fmla="*/ 100 w 188"/>
                <a:gd name="T49" fmla="*/ 66 h 279"/>
                <a:gd name="T50" fmla="*/ 77 w 188"/>
                <a:gd name="T51" fmla="*/ 67 h 279"/>
                <a:gd name="T52" fmla="*/ 68 w 188"/>
                <a:gd name="T53" fmla="*/ 68 h 279"/>
                <a:gd name="T54" fmla="*/ 54 w 188"/>
                <a:gd name="T55" fmla="*/ 76 h 279"/>
                <a:gd name="T56" fmla="*/ 81 w 188"/>
                <a:gd name="T57" fmla="*/ 153 h 279"/>
                <a:gd name="T58" fmla="*/ 60 w 188"/>
                <a:gd name="T59" fmla="*/ 197 h 279"/>
                <a:gd name="T60" fmla="*/ 57 w 188"/>
                <a:gd name="T61" fmla="*/ 192 h 279"/>
                <a:gd name="T62" fmla="*/ 55 w 188"/>
                <a:gd name="T63" fmla="*/ 183 h 279"/>
                <a:gd name="T64" fmla="*/ 54 w 188"/>
                <a:gd name="T65" fmla="*/ 169 h 279"/>
                <a:gd name="T66" fmla="*/ 30 w 188"/>
                <a:gd name="T67" fmla="*/ 119 h 279"/>
                <a:gd name="T68" fmla="*/ 24 w 188"/>
                <a:gd name="T69" fmla="*/ 73 h 279"/>
                <a:gd name="T70" fmla="*/ 39 w 188"/>
                <a:gd name="T71" fmla="*/ 45 h 279"/>
                <a:gd name="T72" fmla="*/ 97 w 188"/>
                <a:gd name="T73" fmla="*/ 20 h 279"/>
                <a:gd name="T74" fmla="*/ 97 w 188"/>
                <a:gd name="T75" fmla="*/ 20 h 279"/>
                <a:gd name="T76" fmla="*/ 153 w 188"/>
                <a:gd name="T77" fmla="*/ 48 h 279"/>
                <a:gd name="T78" fmla="*/ 73 w 188"/>
                <a:gd name="T79" fmla="*/ 70 h 279"/>
                <a:gd name="T80" fmla="*/ 81 w 188"/>
                <a:gd name="T81" fmla="*/ 76 h 279"/>
                <a:gd name="T82" fmla="*/ 84 w 188"/>
                <a:gd name="T83" fmla="*/ 69 h 279"/>
                <a:gd name="T84" fmla="*/ 93 w 188"/>
                <a:gd name="T85" fmla="*/ 69 h 279"/>
                <a:gd name="T86" fmla="*/ 97 w 188"/>
                <a:gd name="T87" fmla="*/ 69 h 279"/>
                <a:gd name="T88" fmla="*/ 99 w 188"/>
                <a:gd name="T89" fmla="*/ 79 h 279"/>
                <a:gd name="T90" fmla="*/ 104 w 188"/>
                <a:gd name="T91" fmla="*/ 78 h 279"/>
                <a:gd name="T92" fmla="*/ 117 w 188"/>
                <a:gd name="T93" fmla="*/ 79 h 279"/>
                <a:gd name="T94" fmla="*/ 64 w 188"/>
                <a:gd name="T95" fmla="*/ 79 h 279"/>
                <a:gd name="T96" fmla="*/ 73 w 188"/>
                <a:gd name="T97" fmla="*/ 70 h 279"/>
                <a:gd name="T98" fmla="*/ 115 w 188"/>
                <a:gd name="T99" fmla="*/ 72 h 279"/>
                <a:gd name="T100" fmla="*/ 117 w 188"/>
                <a:gd name="T101" fmla="*/ 71 h 279"/>
                <a:gd name="T102" fmla="*/ 109 w 188"/>
                <a:gd name="T103" fmla="*/ 69 h 279"/>
                <a:gd name="T104" fmla="*/ 104 w 188"/>
                <a:gd name="T105" fmla="*/ 70 h 279"/>
                <a:gd name="T106" fmla="*/ 63 w 188"/>
                <a:gd name="T107" fmla="*/ 76 h 279"/>
                <a:gd name="T108" fmla="*/ 63 w 188"/>
                <a:gd name="T109" fmla="*/ 7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279">
                  <a:moveTo>
                    <a:pt x="99" y="1"/>
                  </a:move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1"/>
                    <a:pt x="97" y="1"/>
                  </a:cubicBezTo>
                  <a:cubicBezTo>
                    <a:pt x="58" y="0"/>
                    <a:pt x="34" y="19"/>
                    <a:pt x="22" y="34"/>
                  </a:cubicBezTo>
                  <a:cubicBezTo>
                    <a:pt x="9" y="51"/>
                    <a:pt x="4" y="67"/>
                    <a:pt x="3" y="69"/>
                  </a:cubicBezTo>
                  <a:cubicBezTo>
                    <a:pt x="1" y="78"/>
                    <a:pt x="0" y="88"/>
                    <a:pt x="2" y="99"/>
                  </a:cubicBezTo>
                  <a:cubicBezTo>
                    <a:pt x="3" y="108"/>
                    <a:pt x="6" y="117"/>
                    <a:pt x="10" y="126"/>
                  </a:cubicBezTo>
                  <a:cubicBezTo>
                    <a:pt x="16" y="142"/>
                    <a:pt x="24" y="154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31" y="164"/>
                    <a:pt x="33" y="177"/>
                    <a:pt x="33" y="183"/>
                  </a:cubicBezTo>
                  <a:cubicBezTo>
                    <a:pt x="32" y="191"/>
                    <a:pt x="35" y="197"/>
                    <a:pt x="37" y="201"/>
                  </a:cubicBezTo>
                  <a:cubicBezTo>
                    <a:pt x="35" y="219"/>
                    <a:pt x="35" y="234"/>
                    <a:pt x="36" y="245"/>
                  </a:cubicBezTo>
                  <a:cubicBezTo>
                    <a:pt x="37" y="255"/>
                    <a:pt x="39" y="262"/>
                    <a:pt x="42" y="267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7" y="271"/>
                    <a:pt x="47" y="271"/>
                    <a:pt x="47" y="271"/>
                  </a:cubicBezTo>
                  <a:cubicBezTo>
                    <a:pt x="52" y="274"/>
                    <a:pt x="64" y="278"/>
                    <a:pt x="82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95" y="279"/>
                    <a:pt x="108" y="278"/>
                    <a:pt x="122" y="274"/>
                  </a:cubicBezTo>
                  <a:cubicBezTo>
                    <a:pt x="126" y="273"/>
                    <a:pt x="126" y="273"/>
                    <a:pt x="126" y="273"/>
                  </a:cubicBezTo>
                  <a:cubicBezTo>
                    <a:pt x="128" y="270"/>
                    <a:pt x="128" y="270"/>
                    <a:pt x="128" y="270"/>
                  </a:cubicBezTo>
                  <a:cubicBezTo>
                    <a:pt x="132" y="265"/>
                    <a:pt x="135" y="258"/>
                    <a:pt x="137" y="249"/>
                  </a:cubicBezTo>
                  <a:cubicBezTo>
                    <a:pt x="139" y="237"/>
                    <a:pt x="140" y="223"/>
                    <a:pt x="140" y="205"/>
                  </a:cubicBezTo>
                  <a:cubicBezTo>
                    <a:pt x="142" y="201"/>
                    <a:pt x="145" y="195"/>
                    <a:pt x="145" y="187"/>
                  </a:cubicBezTo>
                  <a:cubicBezTo>
                    <a:pt x="146" y="181"/>
                    <a:pt x="149" y="167"/>
                    <a:pt x="157" y="160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66" y="147"/>
                    <a:pt x="174" y="132"/>
                  </a:cubicBezTo>
                  <a:cubicBezTo>
                    <a:pt x="179" y="122"/>
                    <a:pt x="183" y="113"/>
                    <a:pt x="185" y="105"/>
                  </a:cubicBezTo>
                  <a:cubicBezTo>
                    <a:pt x="187" y="94"/>
                    <a:pt x="188" y="84"/>
                    <a:pt x="186" y="75"/>
                  </a:cubicBezTo>
                  <a:cubicBezTo>
                    <a:pt x="186" y="72"/>
                    <a:pt x="183" y="56"/>
                    <a:pt x="171" y="39"/>
                  </a:cubicBezTo>
                  <a:cubicBezTo>
                    <a:pt x="160" y="22"/>
                    <a:pt x="138" y="3"/>
                    <a:pt x="99" y="1"/>
                  </a:cubicBezTo>
                  <a:close/>
                  <a:moveTo>
                    <a:pt x="165" y="77"/>
                  </a:moveTo>
                  <a:cubicBezTo>
                    <a:pt x="165" y="78"/>
                    <a:pt x="165" y="78"/>
                    <a:pt x="165" y="78"/>
                  </a:cubicBezTo>
                  <a:cubicBezTo>
                    <a:pt x="170" y="106"/>
                    <a:pt x="142" y="143"/>
                    <a:pt x="140" y="146"/>
                  </a:cubicBezTo>
                  <a:cubicBezTo>
                    <a:pt x="134" y="153"/>
                    <a:pt x="129" y="161"/>
                    <a:pt x="126" y="171"/>
                  </a:cubicBezTo>
                  <a:cubicBezTo>
                    <a:pt x="124" y="178"/>
                    <a:pt x="123" y="184"/>
                    <a:pt x="123" y="185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91"/>
                    <a:pt x="120" y="194"/>
                    <a:pt x="120" y="195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0" y="199"/>
                    <a:pt x="104" y="200"/>
                    <a:pt x="98" y="200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1"/>
                    <a:pt x="99" y="150"/>
                    <a:pt x="98" y="148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2"/>
                    <a:pt x="126" y="71"/>
                    <a:pt x="126" y="71"/>
                  </a:cubicBezTo>
                  <a:cubicBezTo>
                    <a:pt x="124" y="66"/>
                    <a:pt x="119" y="65"/>
                    <a:pt x="114" y="67"/>
                  </a:cubicBezTo>
                  <a:cubicBezTo>
                    <a:pt x="113" y="66"/>
                    <a:pt x="113" y="65"/>
                    <a:pt x="112" y="65"/>
                  </a:cubicBezTo>
                  <a:cubicBezTo>
                    <a:pt x="108" y="63"/>
                    <a:pt x="104" y="64"/>
                    <a:pt x="100" y="66"/>
                  </a:cubicBezTo>
                  <a:cubicBezTo>
                    <a:pt x="97" y="65"/>
                    <a:pt x="93" y="66"/>
                    <a:pt x="90" y="66"/>
                  </a:cubicBezTo>
                  <a:cubicBezTo>
                    <a:pt x="87" y="64"/>
                    <a:pt x="81" y="65"/>
                    <a:pt x="77" y="67"/>
                  </a:cubicBezTo>
                  <a:cubicBezTo>
                    <a:pt x="76" y="66"/>
                    <a:pt x="74" y="66"/>
                    <a:pt x="72" y="66"/>
                  </a:cubicBezTo>
                  <a:cubicBezTo>
                    <a:pt x="71" y="67"/>
                    <a:pt x="69" y="67"/>
                    <a:pt x="68" y="68"/>
                  </a:cubicBezTo>
                  <a:cubicBezTo>
                    <a:pt x="63" y="63"/>
                    <a:pt x="57" y="69"/>
                    <a:pt x="56" y="75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1" y="150"/>
                    <a:pt x="81" y="151"/>
                    <a:pt x="81" y="153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71" y="200"/>
                    <a:pt x="64" y="198"/>
                    <a:pt x="60" y="197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57" y="192"/>
                    <a:pt x="55" y="189"/>
                    <a:pt x="55" y="18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2"/>
                    <a:pt x="55" y="176"/>
                    <a:pt x="54" y="169"/>
                  </a:cubicBezTo>
                  <a:cubicBezTo>
                    <a:pt x="51" y="158"/>
                    <a:pt x="48" y="150"/>
                    <a:pt x="42" y="143"/>
                  </a:cubicBezTo>
                  <a:cubicBezTo>
                    <a:pt x="41" y="142"/>
                    <a:pt x="35" y="132"/>
                    <a:pt x="30" y="119"/>
                  </a:cubicBezTo>
                  <a:cubicBezTo>
                    <a:pt x="25" y="106"/>
                    <a:pt x="20" y="88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8" y="58"/>
                    <a:pt x="39" y="45"/>
                  </a:cubicBezTo>
                  <a:cubicBezTo>
                    <a:pt x="53" y="28"/>
                    <a:pt x="72" y="19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8" y="20"/>
                  </a:cubicBezTo>
                  <a:cubicBezTo>
                    <a:pt x="122" y="21"/>
                    <a:pt x="140" y="30"/>
                    <a:pt x="153" y="48"/>
                  </a:cubicBezTo>
                  <a:cubicBezTo>
                    <a:pt x="162" y="62"/>
                    <a:pt x="165" y="77"/>
                    <a:pt x="165" y="77"/>
                  </a:cubicBezTo>
                  <a:close/>
                  <a:moveTo>
                    <a:pt x="73" y="70"/>
                  </a:moveTo>
                  <a:cubicBezTo>
                    <a:pt x="72" y="72"/>
                    <a:pt x="72" y="74"/>
                    <a:pt x="73" y="76"/>
                  </a:cubicBezTo>
                  <a:cubicBezTo>
                    <a:pt x="74" y="80"/>
                    <a:pt x="79" y="79"/>
                    <a:pt x="81" y="76"/>
                  </a:cubicBezTo>
                  <a:cubicBezTo>
                    <a:pt x="82" y="74"/>
                    <a:pt x="81" y="72"/>
                    <a:pt x="80" y="70"/>
                  </a:cubicBezTo>
                  <a:cubicBezTo>
                    <a:pt x="81" y="69"/>
                    <a:pt x="83" y="69"/>
                    <a:pt x="84" y="69"/>
                  </a:cubicBezTo>
                  <a:cubicBezTo>
                    <a:pt x="77" y="75"/>
                    <a:pt x="90" y="83"/>
                    <a:pt x="93" y="73"/>
                  </a:cubicBezTo>
                  <a:cubicBezTo>
                    <a:pt x="93" y="72"/>
                    <a:pt x="93" y="70"/>
                    <a:pt x="93" y="69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4" y="69"/>
                    <a:pt x="96" y="69"/>
                    <a:pt x="97" y="69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3" y="73"/>
                    <a:pt x="94" y="80"/>
                    <a:pt x="99" y="79"/>
                  </a:cubicBezTo>
                  <a:cubicBezTo>
                    <a:pt x="101" y="79"/>
                    <a:pt x="102" y="78"/>
                    <a:pt x="103" y="77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9" y="81"/>
                    <a:pt x="112" y="79"/>
                    <a:pt x="114" y="76"/>
                  </a:cubicBezTo>
                  <a:cubicBezTo>
                    <a:pt x="114" y="77"/>
                    <a:pt x="116" y="79"/>
                    <a:pt x="117" y="79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81"/>
                    <a:pt x="71" y="75"/>
                    <a:pt x="70" y="71"/>
                  </a:cubicBezTo>
                  <a:cubicBezTo>
                    <a:pt x="71" y="71"/>
                    <a:pt x="72" y="70"/>
                    <a:pt x="73" y="70"/>
                  </a:cubicBezTo>
                  <a:close/>
                  <a:moveTo>
                    <a:pt x="117" y="71"/>
                  </a:moveTo>
                  <a:cubicBezTo>
                    <a:pt x="116" y="71"/>
                    <a:pt x="116" y="72"/>
                    <a:pt x="115" y="72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6" y="70"/>
                    <a:pt x="116" y="70"/>
                    <a:pt x="117" y="71"/>
                  </a:cubicBezTo>
                  <a:close/>
                  <a:moveTo>
                    <a:pt x="103" y="68"/>
                  </a:moveTo>
                  <a:cubicBezTo>
                    <a:pt x="105" y="68"/>
                    <a:pt x="107" y="68"/>
                    <a:pt x="109" y="69"/>
                  </a:cubicBezTo>
                  <a:cubicBezTo>
                    <a:pt x="107" y="70"/>
                    <a:pt x="106" y="71"/>
                    <a:pt x="105" y="72"/>
                  </a:cubicBezTo>
                  <a:cubicBezTo>
                    <a:pt x="105" y="71"/>
                    <a:pt x="105" y="70"/>
                    <a:pt x="104" y="70"/>
                  </a:cubicBezTo>
                  <a:cubicBezTo>
                    <a:pt x="104" y="69"/>
                    <a:pt x="104" y="69"/>
                    <a:pt x="103" y="68"/>
                  </a:cubicBezTo>
                  <a:close/>
                  <a:moveTo>
                    <a:pt x="63" y="76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6"/>
                    <a:pt x="6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101276" y="2421397"/>
              <a:ext cx="26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461460" y="2222463"/>
              <a:ext cx="672077" cy="465974"/>
            </a:xfrm>
            <a:custGeom>
              <a:avLst/>
              <a:gdLst>
                <a:gd name="T0" fmla="*/ 314 w 317"/>
                <a:gd name="T1" fmla="*/ 82 h 220"/>
                <a:gd name="T2" fmla="*/ 309 w 317"/>
                <a:gd name="T3" fmla="*/ 76 h 220"/>
                <a:gd name="T4" fmla="*/ 303 w 317"/>
                <a:gd name="T5" fmla="*/ 71 h 220"/>
                <a:gd name="T6" fmla="*/ 302 w 317"/>
                <a:gd name="T7" fmla="*/ 72 h 220"/>
                <a:gd name="T8" fmla="*/ 306 w 317"/>
                <a:gd name="T9" fmla="*/ 83 h 220"/>
                <a:gd name="T10" fmla="*/ 306 w 317"/>
                <a:gd name="T11" fmla="*/ 87 h 220"/>
                <a:gd name="T12" fmla="*/ 305 w 317"/>
                <a:gd name="T13" fmla="*/ 92 h 220"/>
                <a:gd name="T14" fmla="*/ 302 w 317"/>
                <a:gd name="T15" fmla="*/ 94 h 220"/>
                <a:gd name="T16" fmla="*/ 302 w 317"/>
                <a:gd name="T17" fmla="*/ 95 h 220"/>
                <a:gd name="T18" fmla="*/ 302 w 317"/>
                <a:gd name="T19" fmla="*/ 94 h 220"/>
                <a:gd name="T20" fmla="*/ 302 w 317"/>
                <a:gd name="T21" fmla="*/ 94 h 220"/>
                <a:gd name="T22" fmla="*/ 301 w 317"/>
                <a:gd name="T23" fmla="*/ 95 h 220"/>
                <a:gd name="T24" fmla="*/ 298 w 317"/>
                <a:gd name="T25" fmla="*/ 96 h 220"/>
                <a:gd name="T26" fmla="*/ 158 w 317"/>
                <a:gd name="T27" fmla="*/ 0 h 220"/>
                <a:gd name="T28" fmla="*/ 17 w 317"/>
                <a:gd name="T29" fmla="*/ 11 h 220"/>
                <a:gd name="T30" fmla="*/ 20 w 317"/>
                <a:gd name="T31" fmla="*/ 99 h 220"/>
                <a:gd name="T32" fmla="*/ 8 w 317"/>
                <a:gd name="T33" fmla="*/ 99 h 220"/>
                <a:gd name="T34" fmla="*/ 8 w 317"/>
                <a:gd name="T35" fmla="*/ 147 h 220"/>
                <a:gd name="T36" fmla="*/ 90 w 317"/>
                <a:gd name="T37" fmla="*/ 185 h 220"/>
                <a:gd name="T38" fmla="*/ 113 w 317"/>
                <a:gd name="T39" fmla="*/ 220 h 220"/>
                <a:gd name="T40" fmla="*/ 134 w 317"/>
                <a:gd name="T41" fmla="*/ 196 h 220"/>
                <a:gd name="T42" fmla="*/ 176 w 317"/>
                <a:gd name="T43" fmla="*/ 197 h 220"/>
                <a:gd name="T44" fmla="*/ 196 w 317"/>
                <a:gd name="T45" fmla="*/ 220 h 220"/>
                <a:gd name="T46" fmla="*/ 219 w 317"/>
                <a:gd name="T47" fmla="*/ 188 h 220"/>
                <a:gd name="T48" fmla="*/ 302 w 317"/>
                <a:gd name="T49" fmla="*/ 110 h 220"/>
                <a:gd name="T50" fmla="*/ 309 w 317"/>
                <a:gd name="T51" fmla="*/ 106 h 220"/>
                <a:gd name="T52" fmla="*/ 311 w 317"/>
                <a:gd name="T53" fmla="*/ 104 h 220"/>
                <a:gd name="T54" fmla="*/ 311 w 317"/>
                <a:gd name="T55" fmla="*/ 104 h 220"/>
                <a:gd name="T56" fmla="*/ 312 w 317"/>
                <a:gd name="T57" fmla="*/ 103 h 220"/>
                <a:gd name="T58" fmla="*/ 312 w 317"/>
                <a:gd name="T59" fmla="*/ 103 h 220"/>
                <a:gd name="T60" fmla="*/ 316 w 317"/>
                <a:gd name="T61" fmla="*/ 96 h 220"/>
                <a:gd name="T62" fmla="*/ 315 w 317"/>
                <a:gd name="T63" fmla="*/ 85 h 220"/>
                <a:gd name="T64" fmla="*/ 52 w 317"/>
                <a:gd name="T65" fmla="*/ 100 h 220"/>
                <a:gd name="T66" fmla="*/ 75 w 317"/>
                <a:gd name="T67" fmla="*/ 100 h 220"/>
                <a:gd name="T68" fmla="*/ 201 w 317"/>
                <a:gd name="T69" fmla="*/ 25 h 220"/>
                <a:gd name="T70" fmla="*/ 158 w 317"/>
                <a:gd name="T71" fmla="*/ 31 h 220"/>
                <a:gd name="T72" fmla="*/ 119 w 317"/>
                <a:gd name="T73" fmla="*/ 38 h 220"/>
                <a:gd name="T74" fmla="*/ 113 w 317"/>
                <a:gd name="T75" fmla="*/ 26 h 220"/>
                <a:gd name="T76" fmla="*/ 158 w 317"/>
                <a:gd name="T77" fmla="*/ 13 h 220"/>
                <a:gd name="T78" fmla="*/ 201 w 317"/>
                <a:gd name="T79" fmla="*/ 2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220">
                  <a:moveTo>
                    <a:pt x="315" y="85"/>
                  </a:moveTo>
                  <a:cubicBezTo>
                    <a:pt x="315" y="84"/>
                    <a:pt x="314" y="83"/>
                    <a:pt x="314" y="82"/>
                  </a:cubicBezTo>
                  <a:cubicBezTo>
                    <a:pt x="313" y="81"/>
                    <a:pt x="313" y="80"/>
                    <a:pt x="312" y="80"/>
                  </a:cubicBezTo>
                  <a:cubicBezTo>
                    <a:pt x="311" y="78"/>
                    <a:pt x="310" y="77"/>
                    <a:pt x="309" y="76"/>
                  </a:cubicBezTo>
                  <a:cubicBezTo>
                    <a:pt x="308" y="75"/>
                    <a:pt x="306" y="74"/>
                    <a:pt x="305" y="73"/>
                  </a:cubicBezTo>
                  <a:cubicBezTo>
                    <a:pt x="304" y="72"/>
                    <a:pt x="304" y="72"/>
                    <a:pt x="303" y="71"/>
                  </a:cubicBezTo>
                  <a:cubicBezTo>
                    <a:pt x="301" y="70"/>
                    <a:pt x="300" y="70"/>
                    <a:pt x="300" y="70"/>
                  </a:cubicBezTo>
                  <a:cubicBezTo>
                    <a:pt x="300" y="70"/>
                    <a:pt x="301" y="71"/>
                    <a:pt x="302" y="72"/>
                  </a:cubicBezTo>
                  <a:cubicBezTo>
                    <a:pt x="302" y="74"/>
                    <a:pt x="303" y="76"/>
                    <a:pt x="304" y="79"/>
                  </a:cubicBezTo>
                  <a:cubicBezTo>
                    <a:pt x="305" y="80"/>
                    <a:pt x="305" y="81"/>
                    <a:pt x="306" y="83"/>
                  </a:cubicBezTo>
                  <a:cubicBezTo>
                    <a:pt x="306" y="84"/>
                    <a:pt x="306" y="84"/>
                    <a:pt x="306" y="85"/>
                  </a:cubicBezTo>
                  <a:cubicBezTo>
                    <a:pt x="306" y="86"/>
                    <a:pt x="306" y="86"/>
                    <a:pt x="306" y="87"/>
                  </a:cubicBezTo>
                  <a:cubicBezTo>
                    <a:pt x="306" y="89"/>
                    <a:pt x="306" y="90"/>
                    <a:pt x="306" y="91"/>
                  </a:cubicBezTo>
                  <a:cubicBezTo>
                    <a:pt x="305" y="91"/>
                    <a:pt x="305" y="92"/>
                    <a:pt x="305" y="92"/>
                  </a:cubicBezTo>
                  <a:cubicBezTo>
                    <a:pt x="305" y="92"/>
                    <a:pt x="304" y="92"/>
                    <a:pt x="304" y="93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1" y="95"/>
                    <a:pt x="301" y="95"/>
                    <a:pt x="301" y="95"/>
                  </a:cubicBezTo>
                  <a:cubicBezTo>
                    <a:pt x="300" y="95"/>
                    <a:pt x="300" y="96"/>
                    <a:pt x="299" y="96"/>
                  </a:cubicBezTo>
                  <a:cubicBezTo>
                    <a:pt x="299" y="96"/>
                    <a:pt x="298" y="96"/>
                    <a:pt x="298" y="96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5" y="43"/>
                    <a:pt x="233" y="0"/>
                    <a:pt x="158" y="0"/>
                  </a:cubicBezTo>
                  <a:cubicBezTo>
                    <a:pt x="123" y="0"/>
                    <a:pt x="90" y="10"/>
                    <a:pt x="65" y="26"/>
                  </a:cubicBezTo>
                  <a:cubicBezTo>
                    <a:pt x="55" y="19"/>
                    <a:pt x="39" y="11"/>
                    <a:pt x="17" y="11"/>
                  </a:cubicBezTo>
                  <a:cubicBezTo>
                    <a:pt x="17" y="11"/>
                    <a:pt x="31" y="33"/>
                    <a:pt x="40" y="48"/>
                  </a:cubicBezTo>
                  <a:cubicBezTo>
                    <a:pt x="27" y="63"/>
                    <a:pt x="20" y="80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99"/>
                    <a:pt x="0" y="108"/>
                    <a:pt x="0" y="123"/>
                  </a:cubicBezTo>
                  <a:cubicBezTo>
                    <a:pt x="0" y="138"/>
                    <a:pt x="8" y="147"/>
                    <a:pt x="8" y="147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56" y="167"/>
                    <a:pt x="72" y="177"/>
                    <a:pt x="90" y="185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8" y="216"/>
                    <a:pt x="101" y="220"/>
                    <a:pt x="113" y="220"/>
                  </a:cubicBezTo>
                  <a:cubicBezTo>
                    <a:pt x="125" y="220"/>
                    <a:pt x="130" y="216"/>
                    <a:pt x="130" y="21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42" y="197"/>
                    <a:pt x="150" y="198"/>
                    <a:pt x="158" y="198"/>
                  </a:cubicBezTo>
                  <a:cubicBezTo>
                    <a:pt x="164" y="198"/>
                    <a:pt x="170" y="197"/>
                    <a:pt x="176" y="197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6"/>
                    <a:pt x="184" y="220"/>
                    <a:pt x="196" y="220"/>
                  </a:cubicBezTo>
                  <a:cubicBezTo>
                    <a:pt x="208" y="220"/>
                    <a:pt x="212" y="216"/>
                    <a:pt x="212" y="216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60" y="173"/>
                    <a:pt x="290" y="145"/>
                    <a:pt x="295" y="112"/>
                  </a:cubicBezTo>
                  <a:cubicBezTo>
                    <a:pt x="298" y="111"/>
                    <a:pt x="300" y="111"/>
                    <a:pt x="302" y="110"/>
                  </a:cubicBezTo>
                  <a:cubicBezTo>
                    <a:pt x="304" y="110"/>
                    <a:pt x="305" y="109"/>
                    <a:pt x="306" y="108"/>
                  </a:cubicBezTo>
                  <a:cubicBezTo>
                    <a:pt x="307" y="108"/>
                    <a:pt x="308" y="107"/>
                    <a:pt x="309" y="106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1"/>
                    <a:pt x="314" y="101"/>
                    <a:pt x="314" y="101"/>
                  </a:cubicBezTo>
                  <a:cubicBezTo>
                    <a:pt x="315" y="99"/>
                    <a:pt x="315" y="98"/>
                    <a:pt x="316" y="96"/>
                  </a:cubicBezTo>
                  <a:cubicBezTo>
                    <a:pt x="316" y="95"/>
                    <a:pt x="317" y="94"/>
                    <a:pt x="317" y="92"/>
                  </a:cubicBezTo>
                  <a:cubicBezTo>
                    <a:pt x="317" y="90"/>
                    <a:pt x="316" y="87"/>
                    <a:pt x="315" y="85"/>
                  </a:cubicBezTo>
                  <a:close/>
                  <a:moveTo>
                    <a:pt x="63" y="111"/>
                  </a:moveTo>
                  <a:cubicBezTo>
                    <a:pt x="57" y="111"/>
                    <a:pt x="52" y="106"/>
                    <a:pt x="52" y="100"/>
                  </a:cubicBezTo>
                  <a:cubicBezTo>
                    <a:pt x="52" y="93"/>
                    <a:pt x="57" y="88"/>
                    <a:pt x="63" y="88"/>
                  </a:cubicBezTo>
                  <a:cubicBezTo>
                    <a:pt x="70" y="88"/>
                    <a:pt x="75" y="93"/>
                    <a:pt x="75" y="100"/>
                  </a:cubicBezTo>
                  <a:cubicBezTo>
                    <a:pt x="75" y="106"/>
                    <a:pt x="70" y="111"/>
                    <a:pt x="63" y="111"/>
                  </a:cubicBezTo>
                  <a:close/>
                  <a:moveTo>
                    <a:pt x="201" y="25"/>
                  </a:moveTo>
                  <a:cubicBezTo>
                    <a:pt x="200" y="27"/>
                    <a:pt x="197" y="37"/>
                    <a:pt x="194" y="37"/>
                  </a:cubicBezTo>
                  <a:cubicBezTo>
                    <a:pt x="183" y="33"/>
                    <a:pt x="170" y="31"/>
                    <a:pt x="158" y="31"/>
                  </a:cubicBezTo>
                  <a:cubicBezTo>
                    <a:pt x="144" y="31"/>
                    <a:pt x="131" y="33"/>
                    <a:pt x="119" y="37"/>
                  </a:cubicBezTo>
                  <a:cubicBezTo>
                    <a:pt x="119" y="37"/>
                    <a:pt x="119" y="38"/>
                    <a:pt x="119" y="38"/>
                  </a:cubicBezTo>
                  <a:cubicBezTo>
                    <a:pt x="119" y="38"/>
                    <a:pt x="119" y="37"/>
                    <a:pt x="118" y="37"/>
                  </a:cubicBezTo>
                  <a:cubicBezTo>
                    <a:pt x="115" y="36"/>
                    <a:pt x="113" y="28"/>
                    <a:pt x="113" y="26"/>
                  </a:cubicBezTo>
                  <a:cubicBezTo>
                    <a:pt x="112" y="23"/>
                    <a:pt x="113" y="20"/>
                    <a:pt x="116" y="19"/>
                  </a:cubicBezTo>
                  <a:cubicBezTo>
                    <a:pt x="129" y="15"/>
                    <a:pt x="143" y="13"/>
                    <a:pt x="158" y="13"/>
                  </a:cubicBezTo>
                  <a:cubicBezTo>
                    <a:pt x="171" y="13"/>
                    <a:pt x="185" y="15"/>
                    <a:pt x="197" y="18"/>
                  </a:cubicBezTo>
                  <a:cubicBezTo>
                    <a:pt x="200" y="19"/>
                    <a:pt x="201" y="22"/>
                    <a:pt x="20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245549" y="4200160"/>
              <a:ext cx="415792" cy="270623"/>
            </a:xfrm>
            <a:custGeom>
              <a:avLst/>
              <a:gdLst>
                <a:gd name="T0" fmla="*/ 95 w 196"/>
                <a:gd name="T1" fmla="*/ 123 h 128"/>
                <a:gd name="T2" fmla="*/ 181 w 196"/>
                <a:gd name="T3" fmla="*/ 66 h 128"/>
                <a:gd name="T4" fmla="*/ 195 w 196"/>
                <a:gd name="T5" fmla="*/ 66 h 128"/>
                <a:gd name="T6" fmla="*/ 196 w 196"/>
                <a:gd name="T7" fmla="*/ 64 h 128"/>
                <a:gd name="T8" fmla="*/ 101 w 196"/>
                <a:gd name="T9" fmla="*/ 0 h 128"/>
                <a:gd name="T10" fmla="*/ 6 w 196"/>
                <a:gd name="T11" fmla="*/ 64 h 128"/>
                <a:gd name="T12" fmla="*/ 29 w 196"/>
                <a:gd name="T13" fmla="*/ 106 h 128"/>
                <a:gd name="T14" fmla="*/ 0 w 196"/>
                <a:gd name="T15" fmla="*/ 126 h 128"/>
                <a:gd name="T16" fmla="*/ 14 w 196"/>
                <a:gd name="T17" fmla="*/ 128 h 128"/>
                <a:gd name="T18" fmla="*/ 45 w 196"/>
                <a:gd name="T19" fmla="*/ 116 h 128"/>
                <a:gd name="T20" fmla="*/ 94 w 196"/>
                <a:gd name="T21" fmla="*/ 127 h 128"/>
                <a:gd name="T22" fmla="*/ 95 w 196"/>
                <a:gd name="T23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28">
                  <a:moveTo>
                    <a:pt x="95" y="123"/>
                  </a:moveTo>
                  <a:cubicBezTo>
                    <a:pt x="103" y="90"/>
                    <a:pt x="135" y="66"/>
                    <a:pt x="181" y="66"/>
                  </a:cubicBezTo>
                  <a:cubicBezTo>
                    <a:pt x="186" y="66"/>
                    <a:pt x="191" y="66"/>
                    <a:pt x="195" y="66"/>
                  </a:cubicBezTo>
                  <a:cubicBezTo>
                    <a:pt x="196" y="66"/>
                    <a:pt x="196" y="65"/>
                    <a:pt x="196" y="64"/>
                  </a:cubicBezTo>
                  <a:cubicBezTo>
                    <a:pt x="196" y="29"/>
                    <a:pt x="153" y="0"/>
                    <a:pt x="101" y="0"/>
                  </a:cubicBezTo>
                  <a:cubicBezTo>
                    <a:pt x="48" y="0"/>
                    <a:pt x="6" y="29"/>
                    <a:pt x="6" y="64"/>
                  </a:cubicBezTo>
                  <a:cubicBezTo>
                    <a:pt x="6" y="80"/>
                    <a:pt x="15" y="95"/>
                    <a:pt x="29" y="106"/>
                  </a:cubicBezTo>
                  <a:cubicBezTo>
                    <a:pt x="22" y="115"/>
                    <a:pt x="12" y="122"/>
                    <a:pt x="0" y="126"/>
                  </a:cubicBezTo>
                  <a:cubicBezTo>
                    <a:pt x="5" y="127"/>
                    <a:pt x="9" y="128"/>
                    <a:pt x="14" y="128"/>
                  </a:cubicBezTo>
                  <a:cubicBezTo>
                    <a:pt x="26" y="128"/>
                    <a:pt x="37" y="123"/>
                    <a:pt x="45" y="116"/>
                  </a:cubicBezTo>
                  <a:cubicBezTo>
                    <a:pt x="60" y="123"/>
                    <a:pt x="74" y="126"/>
                    <a:pt x="94" y="127"/>
                  </a:cubicBezTo>
                  <a:cubicBezTo>
                    <a:pt x="94" y="125"/>
                    <a:pt x="95" y="124"/>
                    <a:pt x="95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483016" y="4374004"/>
              <a:ext cx="319908" cy="207000"/>
            </a:xfrm>
            <a:custGeom>
              <a:avLst/>
              <a:gdLst>
                <a:gd name="T0" fmla="*/ 128 w 151"/>
                <a:gd name="T1" fmla="*/ 81 h 98"/>
                <a:gd name="T2" fmla="*/ 146 w 151"/>
                <a:gd name="T3" fmla="*/ 49 h 98"/>
                <a:gd name="T4" fmla="*/ 73 w 151"/>
                <a:gd name="T5" fmla="*/ 0 h 98"/>
                <a:gd name="T6" fmla="*/ 0 w 151"/>
                <a:gd name="T7" fmla="*/ 49 h 98"/>
                <a:gd name="T8" fmla="*/ 73 w 151"/>
                <a:gd name="T9" fmla="*/ 98 h 98"/>
                <a:gd name="T10" fmla="*/ 116 w 151"/>
                <a:gd name="T11" fmla="*/ 89 h 98"/>
                <a:gd name="T12" fmla="*/ 140 w 151"/>
                <a:gd name="T13" fmla="*/ 98 h 98"/>
                <a:gd name="T14" fmla="*/ 151 w 151"/>
                <a:gd name="T15" fmla="*/ 97 h 98"/>
                <a:gd name="T16" fmla="*/ 128 w 151"/>
                <a:gd name="T17" fmla="*/ 81 h 98"/>
                <a:gd name="T18" fmla="*/ 45 w 151"/>
                <a:gd name="T19" fmla="*/ 58 h 98"/>
                <a:gd name="T20" fmla="*/ 37 w 151"/>
                <a:gd name="T21" fmla="*/ 49 h 98"/>
                <a:gd name="T22" fmla="*/ 45 w 151"/>
                <a:gd name="T23" fmla="*/ 41 h 98"/>
                <a:gd name="T24" fmla="*/ 54 w 151"/>
                <a:gd name="T25" fmla="*/ 49 h 98"/>
                <a:gd name="T26" fmla="*/ 45 w 151"/>
                <a:gd name="T27" fmla="*/ 58 h 98"/>
                <a:gd name="T28" fmla="*/ 75 w 151"/>
                <a:gd name="T29" fmla="*/ 58 h 98"/>
                <a:gd name="T30" fmla="*/ 67 w 151"/>
                <a:gd name="T31" fmla="*/ 49 h 98"/>
                <a:gd name="T32" fmla="*/ 75 w 151"/>
                <a:gd name="T33" fmla="*/ 41 h 98"/>
                <a:gd name="T34" fmla="*/ 84 w 151"/>
                <a:gd name="T35" fmla="*/ 49 h 98"/>
                <a:gd name="T36" fmla="*/ 75 w 151"/>
                <a:gd name="T37" fmla="*/ 58 h 98"/>
                <a:gd name="T38" fmla="*/ 105 w 151"/>
                <a:gd name="T39" fmla="*/ 58 h 98"/>
                <a:gd name="T40" fmla="*/ 97 w 151"/>
                <a:gd name="T41" fmla="*/ 49 h 98"/>
                <a:gd name="T42" fmla="*/ 105 w 151"/>
                <a:gd name="T43" fmla="*/ 41 h 98"/>
                <a:gd name="T44" fmla="*/ 114 w 151"/>
                <a:gd name="T45" fmla="*/ 49 h 98"/>
                <a:gd name="T46" fmla="*/ 105 w 151"/>
                <a:gd name="T47" fmla="*/ 5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1" h="98">
                  <a:moveTo>
                    <a:pt x="128" y="81"/>
                  </a:moveTo>
                  <a:cubicBezTo>
                    <a:pt x="140" y="73"/>
                    <a:pt x="146" y="62"/>
                    <a:pt x="146" y="49"/>
                  </a:cubicBezTo>
                  <a:cubicBezTo>
                    <a:pt x="146" y="22"/>
                    <a:pt x="114" y="0"/>
                    <a:pt x="73" y="0"/>
                  </a:cubicBezTo>
                  <a:cubicBezTo>
                    <a:pt x="33" y="0"/>
                    <a:pt x="0" y="22"/>
                    <a:pt x="0" y="49"/>
                  </a:cubicBezTo>
                  <a:cubicBezTo>
                    <a:pt x="0" y="76"/>
                    <a:pt x="33" y="98"/>
                    <a:pt x="73" y="98"/>
                  </a:cubicBezTo>
                  <a:cubicBezTo>
                    <a:pt x="89" y="98"/>
                    <a:pt x="104" y="95"/>
                    <a:pt x="116" y="89"/>
                  </a:cubicBezTo>
                  <a:cubicBezTo>
                    <a:pt x="122" y="95"/>
                    <a:pt x="131" y="98"/>
                    <a:pt x="140" y="98"/>
                  </a:cubicBezTo>
                  <a:cubicBezTo>
                    <a:pt x="144" y="98"/>
                    <a:pt x="147" y="98"/>
                    <a:pt x="151" y="97"/>
                  </a:cubicBezTo>
                  <a:cubicBezTo>
                    <a:pt x="142" y="94"/>
                    <a:pt x="134" y="89"/>
                    <a:pt x="128" y="81"/>
                  </a:cubicBezTo>
                  <a:close/>
                  <a:moveTo>
                    <a:pt x="45" y="58"/>
                  </a:moveTo>
                  <a:cubicBezTo>
                    <a:pt x="41" y="58"/>
                    <a:pt x="37" y="54"/>
                    <a:pt x="37" y="49"/>
                  </a:cubicBezTo>
                  <a:cubicBezTo>
                    <a:pt x="37" y="45"/>
                    <a:pt x="41" y="41"/>
                    <a:pt x="45" y="41"/>
                  </a:cubicBezTo>
                  <a:cubicBezTo>
                    <a:pt x="50" y="41"/>
                    <a:pt x="54" y="45"/>
                    <a:pt x="54" y="49"/>
                  </a:cubicBezTo>
                  <a:cubicBezTo>
                    <a:pt x="54" y="54"/>
                    <a:pt x="50" y="58"/>
                    <a:pt x="45" y="58"/>
                  </a:cubicBezTo>
                  <a:close/>
                  <a:moveTo>
                    <a:pt x="75" y="58"/>
                  </a:moveTo>
                  <a:cubicBezTo>
                    <a:pt x="71" y="58"/>
                    <a:pt x="67" y="54"/>
                    <a:pt x="67" y="49"/>
                  </a:cubicBezTo>
                  <a:cubicBezTo>
                    <a:pt x="67" y="45"/>
                    <a:pt x="71" y="41"/>
                    <a:pt x="75" y="41"/>
                  </a:cubicBezTo>
                  <a:cubicBezTo>
                    <a:pt x="80" y="41"/>
                    <a:pt x="84" y="45"/>
                    <a:pt x="84" y="49"/>
                  </a:cubicBezTo>
                  <a:cubicBezTo>
                    <a:pt x="84" y="54"/>
                    <a:pt x="80" y="58"/>
                    <a:pt x="75" y="58"/>
                  </a:cubicBezTo>
                  <a:close/>
                  <a:moveTo>
                    <a:pt x="105" y="58"/>
                  </a:moveTo>
                  <a:cubicBezTo>
                    <a:pt x="100" y="58"/>
                    <a:pt x="97" y="54"/>
                    <a:pt x="97" y="49"/>
                  </a:cubicBezTo>
                  <a:cubicBezTo>
                    <a:pt x="97" y="45"/>
                    <a:pt x="100" y="41"/>
                    <a:pt x="105" y="41"/>
                  </a:cubicBezTo>
                  <a:cubicBezTo>
                    <a:pt x="110" y="41"/>
                    <a:pt x="114" y="45"/>
                    <a:pt x="114" y="49"/>
                  </a:cubicBezTo>
                  <a:cubicBezTo>
                    <a:pt x="114" y="54"/>
                    <a:pt x="110" y="58"/>
                    <a:pt x="10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2480227" y="3975239"/>
              <a:ext cx="535869" cy="394285"/>
            </a:xfrm>
            <a:custGeom>
              <a:avLst/>
              <a:gdLst>
                <a:gd name="T0" fmla="*/ 223 w 253"/>
                <a:gd name="T1" fmla="*/ 0 h 186"/>
                <a:gd name="T2" fmla="*/ 31 w 253"/>
                <a:gd name="T3" fmla="*/ 0 h 186"/>
                <a:gd name="T4" fmla="*/ 0 w 253"/>
                <a:gd name="T5" fmla="*/ 31 h 186"/>
                <a:gd name="T6" fmla="*/ 0 w 253"/>
                <a:gd name="T7" fmla="*/ 155 h 186"/>
                <a:gd name="T8" fmla="*/ 31 w 253"/>
                <a:gd name="T9" fmla="*/ 186 h 186"/>
                <a:gd name="T10" fmla="*/ 223 w 253"/>
                <a:gd name="T11" fmla="*/ 186 h 186"/>
                <a:gd name="T12" fmla="*/ 253 w 253"/>
                <a:gd name="T13" fmla="*/ 155 h 186"/>
                <a:gd name="T14" fmla="*/ 253 w 253"/>
                <a:gd name="T15" fmla="*/ 31 h 186"/>
                <a:gd name="T16" fmla="*/ 223 w 253"/>
                <a:gd name="T17" fmla="*/ 0 h 186"/>
                <a:gd name="T18" fmla="*/ 216 w 253"/>
                <a:gd name="T19" fmla="*/ 24 h 186"/>
                <a:gd name="T20" fmla="*/ 128 w 253"/>
                <a:gd name="T21" fmla="*/ 86 h 186"/>
                <a:gd name="T22" fmla="*/ 46 w 253"/>
                <a:gd name="T23" fmla="*/ 24 h 186"/>
                <a:gd name="T24" fmla="*/ 216 w 253"/>
                <a:gd name="T25" fmla="*/ 24 h 186"/>
                <a:gd name="T26" fmla="*/ 223 w 253"/>
                <a:gd name="T27" fmla="*/ 162 h 186"/>
                <a:gd name="T28" fmla="*/ 31 w 253"/>
                <a:gd name="T29" fmla="*/ 162 h 186"/>
                <a:gd name="T30" fmla="*/ 24 w 253"/>
                <a:gd name="T31" fmla="*/ 155 h 186"/>
                <a:gd name="T32" fmla="*/ 24 w 253"/>
                <a:gd name="T33" fmla="*/ 37 h 186"/>
                <a:gd name="T34" fmla="*/ 128 w 253"/>
                <a:gd name="T35" fmla="*/ 115 h 186"/>
                <a:gd name="T36" fmla="*/ 230 w 253"/>
                <a:gd name="T37" fmla="*/ 43 h 186"/>
                <a:gd name="T38" fmla="*/ 230 w 253"/>
                <a:gd name="T39" fmla="*/ 155 h 186"/>
                <a:gd name="T40" fmla="*/ 223 w 253"/>
                <a:gd name="T41" fmla="*/ 16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3" h="186">
                  <a:moveTo>
                    <a:pt x="22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2"/>
                    <a:pt x="14" y="186"/>
                    <a:pt x="31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40" y="186"/>
                    <a:pt x="253" y="172"/>
                    <a:pt x="253" y="155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3" y="14"/>
                    <a:pt x="240" y="0"/>
                    <a:pt x="223" y="0"/>
                  </a:cubicBezTo>
                  <a:close/>
                  <a:moveTo>
                    <a:pt x="216" y="24"/>
                  </a:moveTo>
                  <a:cubicBezTo>
                    <a:pt x="128" y="86"/>
                    <a:pt x="128" y="86"/>
                    <a:pt x="128" y="86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216" y="24"/>
                  </a:lnTo>
                  <a:close/>
                  <a:moveTo>
                    <a:pt x="223" y="162"/>
                  </a:moveTo>
                  <a:cubicBezTo>
                    <a:pt x="31" y="162"/>
                    <a:pt x="31" y="162"/>
                    <a:pt x="31" y="162"/>
                  </a:cubicBezTo>
                  <a:cubicBezTo>
                    <a:pt x="27" y="162"/>
                    <a:pt x="24" y="159"/>
                    <a:pt x="24" y="15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0" y="159"/>
                    <a:pt x="226" y="162"/>
                    <a:pt x="223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3016097" y="2976981"/>
              <a:ext cx="411311" cy="422064"/>
            </a:xfrm>
            <a:custGeom>
              <a:avLst/>
              <a:gdLst>
                <a:gd name="T0" fmla="*/ 142 w 194"/>
                <a:gd name="T1" fmla="*/ 188 h 199"/>
                <a:gd name="T2" fmla="*/ 90 w 194"/>
                <a:gd name="T3" fmla="*/ 199 h 199"/>
                <a:gd name="T4" fmla="*/ 0 w 194"/>
                <a:gd name="T5" fmla="*/ 109 h 199"/>
                <a:gd name="T6" fmla="*/ 107 w 194"/>
                <a:gd name="T7" fmla="*/ 0 h 199"/>
                <a:gd name="T8" fmla="*/ 194 w 194"/>
                <a:gd name="T9" fmla="*/ 82 h 199"/>
                <a:gd name="T10" fmla="*/ 140 w 194"/>
                <a:gd name="T11" fmla="*/ 151 h 199"/>
                <a:gd name="T12" fmla="*/ 115 w 194"/>
                <a:gd name="T13" fmla="*/ 129 h 199"/>
                <a:gd name="T14" fmla="*/ 115 w 194"/>
                <a:gd name="T15" fmla="*/ 129 h 199"/>
                <a:gd name="T16" fmla="*/ 77 w 194"/>
                <a:gd name="T17" fmla="*/ 151 h 199"/>
                <a:gd name="T18" fmla="*/ 45 w 194"/>
                <a:gd name="T19" fmla="*/ 113 h 199"/>
                <a:gd name="T20" fmla="*/ 113 w 194"/>
                <a:gd name="T21" fmla="*/ 46 h 199"/>
                <a:gd name="T22" fmla="*/ 147 w 194"/>
                <a:gd name="T23" fmla="*/ 53 h 199"/>
                <a:gd name="T24" fmla="*/ 138 w 194"/>
                <a:gd name="T25" fmla="*/ 107 h 199"/>
                <a:gd name="T26" fmla="*/ 145 w 194"/>
                <a:gd name="T27" fmla="*/ 131 h 199"/>
                <a:gd name="T28" fmla="*/ 173 w 194"/>
                <a:gd name="T29" fmla="*/ 83 h 199"/>
                <a:gd name="T30" fmla="*/ 105 w 194"/>
                <a:gd name="T31" fmla="*/ 17 h 199"/>
                <a:gd name="T32" fmla="*/ 22 w 194"/>
                <a:gd name="T33" fmla="*/ 106 h 199"/>
                <a:gd name="T34" fmla="*/ 95 w 194"/>
                <a:gd name="T35" fmla="*/ 181 h 199"/>
                <a:gd name="T36" fmla="*/ 137 w 194"/>
                <a:gd name="T37" fmla="*/ 172 h 199"/>
                <a:gd name="T38" fmla="*/ 142 w 194"/>
                <a:gd name="T39" fmla="*/ 188 h 199"/>
                <a:gd name="T40" fmla="*/ 117 w 194"/>
                <a:gd name="T41" fmla="*/ 70 h 199"/>
                <a:gd name="T42" fmla="*/ 108 w 194"/>
                <a:gd name="T43" fmla="*/ 69 h 199"/>
                <a:gd name="T44" fmla="*/ 74 w 194"/>
                <a:gd name="T45" fmla="*/ 110 h 199"/>
                <a:gd name="T46" fmla="*/ 88 w 194"/>
                <a:gd name="T47" fmla="*/ 127 h 199"/>
                <a:gd name="T48" fmla="*/ 113 w 194"/>
                <a:gd name="T49" fmla="*/ 97 h 199"/>
                <a:gd name="T50" fmla="*/ 117 w 194"/>
                <a:gd name="T51" fmla="*/ 7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9">
                  <a:moveTo>
                    <a:pt x="142" y="188"/>
                  </a:moveTo>
                  <a:cubicBezTo>
                    <a:pt x="125" y="196"/>
                    <a:pt x="110" y="199"/>
                    <a:pt x="90" y="199"/>
                  </a:cubicBezTo>
                  <a:cubicBezTo>
                    <a:pt x="42" y="199"/>
                    <a:pt x="0" y="165"/>
                    <a:pt x="0" y="109"/>
                  </a:cubicBezTo>
                  <a:cubicBezTo>
                    <a:pt x="0" y="50"/>
                    <a:pt x="43" y="0"/>
                    <a:pt x="107" y="0"/>
                  </a:cubicBezTo>
                  <a:cubicBezTo>
                    <a:pt x="158" y="0"/>
                    <a:pt x="194" y="34"/>
                    <a:pt x="194" y="82"/>
                  </a:cubicBezTo>
                  <a:cubicBezTo>
                    <a:pt x="194" y="124"/>
                    <a:pt x="171" y="151"/>
                    <a:pt x="140" y="151"/>
                  </a:cubicBezTo>
                  <a:cubicBezTo>
                    <a:pt x="126" y="151"/>
                    <a:pt x="117" y="143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05" y="143"/>
                    <a:pt x="93" y="151"/>
                    <a:pt x="77" y="151"/>
                  </a:cubicBezTo>
                  <a:cubicBezTo>
                    <a:pt x="59" y="151"/>
                    <a:pt x="45" y="137"/>
                    <a:pt x="45" y="113"/>
                  </a:cubicBezTo>
                  <a:cubicBezTo>
                    <a:pt x="45" y="78"/>
                    <a:pt x="71" y="46"/>
                    <a:pt x="113" y="46"/>
                  </a:cubicBezTo>
                  <a:cubicBezTo>
                    <a:pt x="125" y="46"/>
                    <a:pt x="139" y="50"/>
                    <a:pt x="147" y="53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5" y="123"/>
                    <a:pt x="137" y="131"/>
                    <a:pt x="145" y="131"/>
                  </a:cubicBezTo>
                  <a:cubicBezTo>
                    <a:pt x="157" y="132"/>
                    <a:pt x="173" y="116"/>
                    <a:pt x="173" y="83"/>
                  </a:cubicBezTo>
                  <a:cubicBezTo>
                    <a:pt x="173" y="46"/>
                    <a:pt x="149" y="17"/>
                    <a:pt x="105" y="17"/>
                  </a:cubicBezTo>
                  <a:cubicBezTo>
                    <a:pt x="60" y="17"/>
                    <a:pt x="22" y="51"/>
                    <a:pt x="22" y="106"/>
                  </a:cubicBezTo>
                  <a:cubicBezTo>
                    <a:pt x="22" y="154"/>
                    <a:pt x="53" y="181"/>
                    <a:pt x="95" y="181"/>
                  </a:cubicBezTo>
                  <a:cubicBezTo>
                    <a:pt x="110" y="181"/>
                    <a:pt x="126" y="178"/>
                    <a:pt x="137" y="172"/>
                  </a:cubicBezTo>
                  <a:lnTo>
                    <a:pt x="142" y="188"/>
                  </a:lnTo>
                  <a:close/>
                  <a:moveTo>
                    <a:pt x="117" y="70"/>
                  </a:moveTo>
                  <a:cubicBezTo>
                    <a:pt x="115" y="70"/>
                    <a:pt x="111" y="69"/>
                    <a:pt x="108" y="69"/>
                  </a:cubicBezTo>
                  <a:cubicBezTo>
                    <a:pt x="89" y="69"/>
                    <a:pt x="74" y="88"/>
                    <a:pt x="74" y="110"/>
                  </a:cubicBezTo>
                  <a:cubicBezTo>
                    <a:pt x="74" y="121"/>
                    <a:pt x="79" y="127"/>
                    <a:pt x="88" y="127"/>
                  </a:cubicBezTo>
                  <a:cubicBezTo>
                    <a:pt x="99" y="127"/>
                    <a:pt x="110" y="114"/>
                    <a:pt x="113" y="97"/>
                  </a:cubicBezTo>
                  <a:lnTo>
                    <a:pt x="117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826223" y="4782627"/>
              <a:ext cx="443571" cy="430129"/>
            </a:xfrm>
            <a:custGeom>
              <a:avLst/>
              <a:gdLst>
                <a:gd name="T0" fmla="*/ 11 w 209"/>
                <a:gd name="T1" fmla="*/ 203 h 203"/>
                <a:gd name="T2" fmla="*/ 26 w 209"/>
                <a:gd name="T3" fmla="*/ 167 h 203"/>
                <a:gd name="T4" fmla="*/ 79 w 209"/>
                <a:gd name="T5" fmla="*/ 120 h 203"/>
                <a:gd name="T6" fmla="*/ 52 w 209"/>
                <a:gd name="T7" fmla="*/ 64 h 203"/>
                <a:gd name="T8" fmla="*/ 106 w 209"/>
                <a:gd name="T9" fmla="*/ 0 h 203"/>
                <a:gd name="T10" fmla="*/ 159 w 209"/>
                <a:gd name="T11" fmla="*/ 69 h 203"/>
                <a:gd name="T12" fmla="*/ 133 w 209"/>
                <a:gd name="T13" fmla="*/ 121 h 203"/>
                <a:gd name="T14" fmla="*/ 190 w 209"/>
                <a:gd name="T15" fmla="*/ 164 h 203"/>
                <a:gd name="T16" fmla="*/ 209 w 209"/>
                <a:gd name="T17" fmla="*/ 203 h 203"/>
                <a:gd name="T18" fmla="*/ 11 w 209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3">
                  <a:moveTo>
                    <a:pt x="11" y="203"/>
                  </a:moveTo>
                  <a:cubicBezTo>
                    <a:pt x="11" y="203"/>
                    <a:pt x="0" y="175"/>
                    <a:pt x="26" y="167"/>
                  </a:cubicBezTo>
                  <a:cubicBezTo>
                    <a:pt x="52" y="159"/>
                    <a:pt x="79" y="150"/>
                    <a:pt x="79" y="120"/>
                  </a:cubicBezTo>
                  <a:cubicBezTo>
                    <a:pt x="79" y="120"/>
                    <a:pt x="52" y="108"/>
                    <a:pt x="52" y="64"/>
                  </a:cubicBezTo>
                  <a:cubicBezTo>
                    <a:pt x="52" y="24"/>
                    <a:pt x="73" y="0"/>
                    <a:pt x="106" y="0"/>
                  </a:cubicBezTo>
                  <a:cubicBezTo>
                    <a:pt x="140" y="0"/>
                    <a:pt x="159" y="26"/>
                    <a:pt x="159" y="69"/>
                  </a:cubicBezTo>
                  <a:cubicBezTo>
                    <a:pt x="159" y="69"/>
                    <a:pt x="152" y="111"/>
                    <a:pt x="133" y="121"/>
                  </a:cubicBezTo>
                  <a:cubicBezTo>
                    <a:pt x="134" y="129"/>
                    <a:pt x="130" y="155"/>
                    <a:pt x="190" y="164"/>
                  </a:cubicBezTo>
                  <a:cubicBezTo>
                    <a:pt x="208" y="166"/>
                    <a:pt x="209" y="184"/>
                    <a:pt x="209" y="203"/>
                  </a:cubicBezTo>
                  <a:lnTo>
                    <a:pt x="11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216924" y="4841769"/>
              <a:ext cx="285857" cy="369194"/>
            </a:xfrm>
            <a:custGeom>
              <a:avLst/>
              <a:gdLst>
                <a:gd name="T0" fmla="*/ 40 w 135"/>
                <a:gd name="T1" fmla="*/ 174 h 174"/>
                <a:gd name="T2" fmla="*/ 135 w 135"/>
                <a:gd name="T3" fmla="*/ 174 h 174"/>
                <a:gd name="T4" fmla="*/ 118 w 135"/>
                <a:gd name="T5" fmla="*/ 141 h 174"/>
                <a:gd name="T6" fmla="*/ 70 w 135"/>
                <a:gd name="T7" fmla="*/ 104 h 174"/>
                <a:gd name="T8" fmla="*/ 92 w 135"/>
                <a:gd name="T9" fmla="*/ 59 h 174"/>
                <a:gd name="T10" fmla="*/ 47 w 135"/>
                <a:gd name="T11" fmla="*/ 0 h 174"/>
                <a:gd name="T12" fmla="*/ 0 w 135"/>
                <a:gd name="T13" fmla="*/ 54 h 174"/>
                <a:gd name="T14" fmla="*/ 23 w 135"/>
                <a:gd name="T15" fmla="*/ 103 h 174"/>
                <a:gd name="T16" fmla="*/ 13 w 135"/>
                <a:gd name="T17" fmla="*/ 124 h 174"/>
                <a:gd name="T18" fmla="*/ 38 w 135"/>
                <a:gd name="T19" fmla="*/ 145 h 174"/>
                <a:gd name="T20" fmla="*/ 40 w 135"/>
                <a:gd name="T2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74">
                  <a:moveTo>
                    <a:pt x="40" y="174"/>
                  </a:moveTo>
                  <a:cubicBezTo>
                    <a:pt x="135" y="174"/>
                    <a:pt x="135" y="174"/>
                    <a:pt x="135" y="174"/>
                  </a:cubicBezTo>
                  <a:cubicBezTo>
                    <a:pt x="135" y="158"/>
                    <a:pt x="134" y="142"/>
                    <a:pt x="118" y="141"/>
                  </a:cubicBezTo>
                  <a:cubicBezTo>
                    <a:pt x="67" y="133"/>
                    <a:pt x="71" y="110"/>
                    <a:pt x="70" y="104"/>
                  </a:cubicBezTo>
                  <a:cubicBezTo>
                    <a:pt x="86" y="95"/>
                    <a:pt x="92" y="59"/>
                    <a:pt x="92" y="59"/>
                  </a:cubicBezTo>
                  <a:cubicBezTo>
                    <a:pt x="92" y="22"/>
                    <a:pt x="76" y="0"/>
                    <a:pt x="47" y="0"/>
                  </a:cubicBezTo>
                  <a:cubicBezTo>
                    <a:pt x="18" y="0"/>
                    <a:pt x="0" y="20"/>
                    <a:pt x="0" y="54"/>
                  </a:cubicBezTo>
                  <a:cubicBezTo>
                    <a:pt x="0" y="93"/>
                    <a:pt x="23" y="103"/>
                    <a:pt x="23" y="103"/>
                  </a:cubicBezTo>
                  <a:cubicBezTo>
                    <a:pt x="23" y="114"/>
                    <a:pt x="18" y="121"/>
                    <a:pt x="13" y="124"/>
                  </a:cubicBezTo>
                  <a:cubicBezTo>
                    <a:pt x="13" y="124"/>
                    <a:pt x="33" y="129"/>
                    <a:pt x="38" y="145"/>
                  </a:cubicBezTo>
                  <a:cubicBezTo>
                    <a:pt x="41" y="158"/>
                    <a:pt x="40" y="174"/>
                    <a:pt x="40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1507060" y="3922368"/>
              <a:ext cx="534077" cy="381740"/>
            </a:xfrm>
            <a:custGeom>
              <a:avLst/>
              <a:gdLst>
                <a:gd name="T0" fmla="*/ 252 w 252"/>
                <a:gd name="T1" fmla="*/ 12 h 180"/>
                <a:gd name="T2" fmla="*/ 244 w 252"/>
                <a:gd name="T3" fmla="*/ 0 h 180"/>
                <a:gd name="T4" fmla="*/ 92 w 252"/>
                <a:gd name="T5" fmla="*/ 9 h 180"/>
                <a:gd name="T6" fmla="*/ 62 w 252"/>
                <a:gd name="T7" fmla="*/ 128 h 180"/>
                <a:gd name="T8" fmla="*/ 47 w 252"/>
                <a:gd name="T9" fmla="*/ 122 h 180"/>
                <a:gd name="T10" fmla="*/ 4 w 252"/>
                <a:gd name="T11" fmla="*/ 139 h 180"/>
                <a:gd name="T12" fmla="*/ 34 w 252"/>
                <a:gd name="T13" fmla="*/ 175 h 180"/>
                <a:gd name="T14" fmla="*/ 77 w 252"/>
                <a:gd name="T15" fmla="*/ 158 h 180"/>
                <a:gd name="T16" fmla="*/ 78 w 252"/>
                <a:gd name="T17" fmla="*/ 153 h 180"/>
                <a:gd name="T18" fmla="*/ 103 w 252"/>
                <a:gd name="T19" fmla="*/ 55 h 180"/>
                <a:gd name="T20" fmla="*/ 210 w 252"/>
                <a:gd name="T21" fmla="*/ 48 h 180"/>
                <a:gd name="T22" fmla="*/ 190 w 252"/>
                <a:gd name="T23" fmla="*/ 123 h 180"/>
                <a:gd name="T24" fmla="*/ 176 w 252"/>
                <a:gd name="T25" fmla="*/ 116 h 180"/>
                <a:gd name="T26" fmla="*/ 132 w 252"/>
                <a:gd name="T27" fmla="*/ 133 h 180"/>
                <a:gd name="T28" fmla="*/ 162 w 252"/>
                <a:gd name="T29" fmla="*/ 169 h 180"/>
                <a:gd name="T30" fmla="*/ 205 w 252"/>
                <a:gd name="T31" fmla="*/ 152 h 180"/>
                <a:gd name="T32" fmla="*/ 206 w 252"/>
                <a:gd name="T33" fmla="*/ 146 h 180"/>
                <a:gd name="T34" fmla="*/ 207 w 252"/>
                <a:gd name="T35" fmla="*/ 146 h 180"/>
                <a:gd name="T36" fmla="*/ 252 w 252"/>
                <a:gd name="T37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180">
                  <a:moveTo>
                    <a:pt x="252" y="12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57" y="126"/>
                    <a:pt x="53" y="123"/>
                    <a:pt x="47" y="122"/>
                  </a:cubicBezTo>
                  <a:cubicBezTo>
                    <a:pt x="27" y="117"/>
                    <a:pt x="8" y="124"/>
                    <a:pt x="4" y="139"/>
                  </a:cubicBezTo>
                  <a:cubicBezTo>
                    <a:pt x="0" y="153"/>
                    <a:pt x="14" y="169"/>
                    <a:pt x="34" y="175"/>
                  </a:cubicBezTo>
                  <a:cubicBezTo>
                    <a:pt x="54" y="180"/>
                    <a:pt x="73" y="172"/>
                    <a:pt x="77" y="158"/>
                  </a:cubicBezTo>
                  <a:cubicBezTo>
                    <a:pt x="78" y="156"/>
                    <a:pt x="78" y="155"/>
                    <a:pt x="78" y="153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186" y="120"/>
                    <a:pt x="181" y="118"/>
                    <a:pt x="176" y="116"/>
                  </a:cubicBezTo>
                  <a:cubicBezTo>
                    <a:pt x="155" y="111"/>
                    <a:pt x="136" y="118"/>
                    <a:pt x="132" y="133"/>
                  </a:cubicBezTo>
                  <a:cubicBezTo>
                    <a:pt x="129" y="147"/>
                    <a:pt x="142" y="163"/>
                    <a:pt x="162" y="169"/>
                  </a:cubicBezTo>
                  <a:cubicBezTo>
                    <a:pt x="182" y="174"/>
                    <a:pt x="202" y="166"/>
                    <a:pt x="205" y="152"/>
                  </a:cubicBezTo>
                  <a:cubicBezTo>
                    <a:pt x="206" y="150"/>
                    <a:pt x="206" y="148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lnTo>
                    <a:pt x="25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132540" y="4865069"/>
              <a:ext cx="521531" cy="471350"/>
            </a:xfrm>
            <a:custGeom>
              <a:avLst/>
              <a:gdLst>
                <a:gd name="T0" fmla="*/ 242 w 246"/>
                <a:gd name="T1" fmla="*/ 65 h 222"/>
                <a:gd name="T2" fmla="*/ 181 w 246"/>
                <a:gd name="T3" fmla="*/ 1 h 222"/>
                <a:gd name="T4" fmla="*/ 122 w 246"/>
                <a:gd name="T5" fmla="*/ 37 h 222"/>
                <a:gd name="T6" fmla="*/ 62 w 246"/>
                <a:gd name="T7" fmla="*/ 3 h 222"/>
                <a:gd name="T8" fmla="*/ 3 w 246"/>
                <a:gd name="T9" fmla="*/ 68 h 222"/>
                <a:gd name="T10" fmla="*/ 48 w 246"/>
                <a:gd name="T11" fmla="*/ 155 h 222"/>
                <a:gd name="T12" fmla="*/ 124 w 246"/>
                <a:gd name="T13" fmla="*/ 222 h 222"/>
                <a:gd name="T14" fmla="*/ 124 w 246"/>
                <a:gd name="T15" fmla="*/ 222 h 222"/>
                <a:gd name="T16" fmla="*/ 124 w 246"/>
                <a:gd name="T17" fmla="*/ 222 h 222"/>
                <a:gd name="T18" fmla="*/ 124 w 246"/>
                <a:gd name="T19" fmla="*/ 222 h 222"/>
                <a:gd name="T20" fmla="*/ 124 w 246"/>
                <a:gd name="T21" fmla="*/ 222 h 222"/>
                <a:gd name="T22" fmla="*/ 199 w 246"/>
                <a:gd name="T23" fmla="*/ 154 h 222"/>
                <a:gd name="T24" fmla="*/ 242 w 246"/>
                <a:gd name="T25" fmla="*/ 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22">
                  <a:moveTo>
                    <a:pt x="242" y="65"/>
                  </a:moveTo>
                  <a:cubicBezTo>
                    <a:pt x="238" y="0"/>
                    <a:pt x="181" y="1"/>
                    <a:pt x="181" y="1"/>
                  </a:cubicBezTo>
                  <a:cubicBezTo>
                    <a:pt x="143" y="0"/>
                    <a:pt x="123" y="36"/>
                    <a:pt x="122" y="37"/>
                  </a:cubicBezTo>
                  <a:cubicBezTo>
                    <a:pt x="121" y="36"/>
                    <a:pt x="100" y="1"/>
                    <a:pt x="62" y="3"/>
                  </a:cubicBezTo>
                  <a:cubicBezTo>
                    <a:pt x="62" y="3"/>
                    <a:pt x="5" y="3"/>
                    <a:pt x="3" y="68"/>
                  </a:cubicBezTo>
                  <a:cubicBezTo>
                    <a:pt x="3" y="68"/>
                    <a:pt x="0" y="111"/>
                    <a:pt x="48" y="155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246" y="108"/>
                    <a:pt x="242" y="65"/>
                    <a:pt x="24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1910306" y="2938448"/>
              <a:ext cx="694479" cy="577090"/>
            </a:xfrm>
            <a:custGeom>
              <a:avLst/>
              <a:gdLst>
                <a:gd name="T0" fmla="*/ 328 w 328"/>
                <a:gd name="T1" fmla="*/ 39 h 272"/>
                <a:gd name="T2" fmla="*/ 163 w 328"/>
                <a:gd name="T3" fmla="*/ 0 h 272"/>
                <a:gd name="T4" fmla="*/ 0 w 328"/>
                <a:gd name="T5" fmla="*/ 46 h 272"/>
                <a:gd name="T6" fmla="*/ 2 w 328"/>
                <a:gd name="T7" fmla="*/ 56 h 272"/>
                <a:gd name="T8" fmla="*/ 67 w 328"/>
                <a:gd name="T9" fmla="*/ 72 h 272"/>
                <a:gd name="T10" fmla="*/ 69 w 328"/>
                <a:gd name="T11" fmla="*/ 152 h 272"/>
                <a:gd name="T12" fmla="*/ 164 w 328"/>
                <a:gd name="T13" fmla="*/ 197 h 272"/>
                <a:gd name="T14" fmla="*/ 264 w 328"/>
                <a:gd name="T15" fmla="*/ 148 h 272"/>
                <a:gd name="T16" fmla="*/ 263 w 328"/>
                <a:gd name="T17" fmla="*/ 69 h 272"/>
                <a:gd name="T18" fmla="*/ 267 w 328"/>
                <a:gd name="T19" fmla="*/ 67 h 272"/>
                <a:gd name="T20" fmla="*/ 274 w 328"/>
                <a:gd name="T21" fmla="*/ 131 h 272"/>
                <a:gd name="T22" fmla="*/ 273 w 328"/>
                <a:gd name="T23" fmla="*/ 201 h 272"/>
                <a:gd name="T24" fmla="*/ 262 w 328"/>
                <a:gd name="T25" fmla="*/ 214 h 272"/>
                <a:gd name="T26" fmla="*/ 272 w 328"/>
                <a:gd name="T27" fmla="*/ 226 h 272"/>
                <a:gd name="T28" fmla="*/ 257 w 328"/>
                <a:gd name="T29" fmla="*/ 270 h 272"/>
                <a:gd name="T30" fmla="*/ 262 w 328"/>
                <a:gd name="T31" fmla="*/ 271 h 272"/>
                <a:gd name="T32" fmla="*/ 268 w 328"/>
                <a:gd name="T33" fmla="*/ 254 h 272"/>
                <a:gd name="T34" fmla="*/ 265 w 328"/>
                <a:gd name="T35" fmla="*/ 271 h 272"/>
                <a:gd name="T36" fmla="*/ 269 w 328"/>
                <a:gd name="T37" fmla="*/ 272 h 272"/>
                <a:gd name="T38" fmla="*/ 272 w 328"/>
                <a:gd name="T39" fmla="*/ 259 h 272"/>
                <a:gd name="T40" fmla="*/ 273 w 328"/>
                <a:gd name="T41" fmla="*/ 271 h 272"/>
                <a:gd name="T42" fmla="*/ 277 w 328"/>
                <a:gd name="T43" fmla="*/ 272 h 272"/>
                <a:gd name="T44" fmla="*/ 277 w 328"/>
                <a:gd name="T45" fmla="*/ 259 h 272"/>
                <a:gd name="T46" fmla="*/ 279 w 328"/>
                <a:gd name="T47" fmla="*/ 272 h 272"/>
                <a:gd name="T48" fmla="*/ 283 w 328"/>
                <a:gd name="T49" fmla="*/ 272 h 272"/>
                <a:gd name="T50" fmla="*/ 281 w 328"/>
                <a:gd name="T51" fmla="*/ 256 h 272"/>
                <a:gd name="T52" fmla="*/ 286 w 328"/>
                <a:gd name="T53" fmla="*/ 270 h 272"/>
                <a:gd name="T54" fmla="*/ 290 w 328"/>
                <a:gd name="T55" fmla="*/ 270 h 272"/>
                <a:gd name="T56" fmla="*/ 279 w 328"/>
                <a:gd name="T57" fmla="*/ 225 h 272"/>
                <a:gd name="T58" fmla="*/ 287 w 328"/>
                <a:gd name="T59" fmla="*/ 213 h 272"/>
                <a:gd name="T60" fmla="*/ 278 w 328"/>
                <a:gd name="T61" fmla="*/ 201 h 272"/>
                <a:gd name="T62" fmla="*/ 280 w 328"/>
                <a:gd name="T63" fmla="*/ 132 h 272"/>
                <a:gd name="T64" fmla="*/ 272 w 328"/>
                <a:gd name="T65" fmla="*/ 66 h 272"/>
                <a:gd name="T66" fmla="*/ 328 w 328"/>
                <a:gd name="T67" fmla="*/ 51 h 272"/>
                <a:gd name="T68" fmla="*/ 328 w 328"/>
                <a:gd name="T69" fmla="*/ 39 h 272"/>
                <a:gd name="T70" fmla="*/ 163 w 328"/>
                <a:gd name="T71" fmla="*/ 57 h 272"/>
                <a:gd name="T72" fmla="*/ 66 w 328"/>
                <a:gd name="T73" fmla="*/ 42 h 272"/>
                <a:gd name="T74" fmla="*/ 162 w 328"/>
                <a:gd name="T75" fmla="*/ 23 h 272"/>
                <a:gd name="T76" fmla="*/ 258 w 328"/>
                <a:gd name="T77" fmla="*/ 38 h 272"/>
                <a:gd name="T78" fmla="*/ 163 w 328"/>
                <a:gd name="T7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8" h="272">
                  <a:moveTo>
                    <a:pt x="328" y="39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84" y="197"/>
                    <a:pt x="164" y="197"/>
                    <a:pt x="164" y="197"/>
                  </a:cubicBezTo>
                  <a:cubicBezTo>
                    <a:pt x="257" y="194"/>
                    <a:pt x="264" y="148"/>
                    <a:pt x="264" y="148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71" y="78"/>
                    <a:pt x="276" y="97"/>
                    <a:pt x="274" y="131"/>
                  </a:cubicBezTo>
                  <a:cubicBezTo>
                    <a:pt x="272" y="179"/>
                    <a:pt x="272" y="194"/>
                    <a:pt x="273" y="201"/>
                  </a:cubicBezTo>
                  <a:cubicBezTo>
                    <a:pt x="267" y="202"/>
                    <a:pt x="262" y="208"/>
                    <a:pt x="262" y="214"/>
                  </a:cubicBezTo>
                  <a:cubicBezTo>
                    <a:pt x="263" y="220"/>
                    <a:pt x="267" y="224"/>
                    <a:pt x="272" y="226"/>
                  </a:cubicBezTo>
                  <a:cubicBezTo>
                    <a:pt x="271" y="231"/>
                    <a:pt x="266" y="249"/>
                    <a:pt x="257" y="270"/>
                  </a:cubicBezTo>
                  <a:cubicBezTo>
                    <a:pt x="262" y="271"/>
                    <a:pt x="262" y="271"/>
                    <a:pt x="262" y="271"/>
                  </a:cubicBezTo>
                  <a:cubicBezTo>
                    <a:pt x="262" y="271"/>
                    <a:pt x="267" y="258"/>
                    <a:pt x="268" y="254"/>
                  </a:cubicBezTo>
                  <a:cubicBezTo>
                    <a:pt x="268" y="257"/>
                    <a:pt x="265" y="270"/>
                    <a:pt x="265" y="271"/>
                  </a:cubicBezTo>
                  <a:cubicBezTo>
                    <a:pt x="269" y="272"/>
                    <a:pt x="269" y="272"/>
                    <a:pt x="269" y="272"/>
                  </a:cubicBezTo>
                  <a:cubicBezTo>
                    <a:pt x="269" y="272"/>
                    <a:pt x="272" y="261"/>
                    <a:pt x="272" y="259"/>
                  </a:cubicBezTo>
                  <a:cubicBezTo>
                    <a:pt x="272" y="259"/>
                    <a:pt x="272" y="271"/>
                    <a:pt x="273" y="271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2"/>
                    <a:pt x="276" y="261"/>
                    <a:pt x="277" y="259"/>
                  </a:cubicBezTo>
                  <a:cubicBezTo>
                    <a:pt x="277" y="259"/>
                    <a:pt x="279" y="266"/>
                    <a:pt x="279" y="27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282" y="259"/>
                    <a:pt x="281" y="256"/>
                  </a:cubicBezTo>
                  <a:cubicBezTo>
                    <a:pt x="281" y="256"/>
                    <a:pt x="285" y="264"/>
                    <a:pt x="286" y="270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0" y="270"/>
                    <a:pt x="282" y="234"/>
                    <a:pt x="279" y="225"/>
                  </a:cubicBezTo>
                  <a:cubicBezTo>
                    <a:pt x="284" y="224"/>
                    <a:pt x="288" y="219"/>
                    <a:pt x="287" y="213"/>
                  </a:cubicBezTo>
                  <a:cubicBezTo>
                    <a:pt x="287" y="208"/>
                    <a:pt x="283" y="203"/>
                    <a:pt x="278" y="201"/>
                  </a:cubicBezTo>
                  <a:cubicBezTo>
                    <a:pt x="277" y="194"/>
                    <a:pt x="278" y="181"/>
                    <a:pt x="280" y="132"/>
                  </a:cubicBezTo>
                  <a:cubicBezTo>
                    <a:pt x="281" y="103"/>
                    <a:pt x="278" y="81"/>
                    <a:pt x="272" y="66"/>
                  </a:cubicBezTo>
                  <a:cubicBezTo>
                    <a:pt x="328" y="51"/>
                    <a:pt x="328" y="51"/>
                    <a:pt x="328" y="51"/>
                  </a:cubicBezTo>
                  <a:lnTo>
                    <a:pt x="328" y="39"/>
                  </a:lnTo>
                  <a:close/>
                  <a:moveTo>
                    <a:pt x="163" y="57"/>
                  </a:moveTo>
                  <a:cubicBezTo>
                    <a:pt x="110" y="59"/>
                    <a:pt x="66" y="52"/>
                    <a:pt x="66" y="42"/>
                  </a:cubicBezTo>
                  <a:cubicBezTo>
                    <a:pt x="66" y="33"/>
                    <a:pt x="109" y="24"/>
                    <a:pt x="162" y="23"/>
                  </a:cubicBezTo>
                  <a:cubicBezTo>
                    <a:pt x="215" y="22"/>
                    <a:pt x="258" y="29"/>
                    <a:pt x="258" y="38"/>
                  </a:cubicBezTo>
                  <a:cubicBezTo>
                    <a:pt x="258" y="48"/>
                    <a:pt x="216" y="56"/>
                    <a:pt x="16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1269594" y="3178604"/>
              <a:ext cx="347688" cy="355753"/>
            </a:xfrm>
            <a:custGeom>
              <a:avLst/>
              <a:gdLst>
                <a:gd name="T0" fmla="*/ 81 w 164"/>
                <a:gd name="T1" fmla="*/ 73 h 168"/>
                <a:gd name="T2" fmla="*/ 128 w 164"/>
                <a:gd name="T3" fmla="*/ 55 h 168"/>
                <a:gd name="T4" fmla="*/ 151 w 164"/>
                <a:gd name="T5" fmla="*/ 65 h 168"/>
                <a:gd name="T6" fmla="*/ 152 w 164"/>
                <a:gd name="T7" fmla="*/ 66 h 168"/>
                <a:gd name="T8" fmla="*/ 161 w 164"/>
                <a:gd name="T9" fmla="*/ 99 h 168"/>
                <a:gd name="T10" fmla="*/ 144 w 164"/>
                <a:gd name="T11" fmla="*/ 134 h 168"/>
                <a:gd name="T12" fmla="*/ 155 w 164"/>
                <a:gd name="T13" fmla="*/ 145 h 168"/>
                <a:gd name="T14" fmla="*/ 154 w 164"/>
                <a:gd name="T15" fmla="*/ 156 h 168"/>
                <a:gd name="T16" fmla="*/ 144 w 164"/>
                <a:gd name="T17" fmla="*/ 157 h 168"/>
                <a:gd name="T18" fmla="*/ 132 w 164"/>
                <a:gd name="T19" fmla="*/ 146 h 168"/>
                <a:gd name="T20" fmla="*/ 93 w 164"/>
                <a:gd name="T21" fmla="*/ 166 h 168"/>
                <a:gd name="T22" fmla="*/ 62 w 164"/>
                <a:gd name="T23" fmla="*/ 160 h 168"/>
                <a:gd name="T24" fmla="*/ 64 w 164"/>
                <a:gd name="T25" fmla="*/ 143 h 168"/>
                <a:gd name="T26" fmla="*/ 79 w 164"/>
                <a:gd name="T27" fmla="*/ 141 h 168"/>
                <a:gd name="T28" fmla="*/ 119 w 164"/>
                <a:gd name="T29" fmla="*/ 134 h 168"/>
                <a:gd name="T30" fmla="*/ 82 w 164"/>
                <a:gd name="T31" fmla="*/ 97 h 168"/>
                <a:gd name="T32" fmla="*/ 17 w 164"/>
                <a:gd name="T33" fmla="*/ 105 h 168"/>
                <a:gd name="T34" fmla="*/ 23 w 164"/>
                <a:gd name="T35" fmla="*/ 41 h 168"/>
                <a:gd name="T36" fmla="*/ 12 w 164"/>
                <a:gd name="T37" fmla="*/ 30 h 168"/>
                <a:gd name="T38" fmla="*/ 14 w 164"/>
                <a:gd name="T39" fmla="*/ 20 h 168"/>
                <a:gd name="T40" fmla="*/ 24 w 164"/>
                <a:gd name="T41" fmla="*/ 18 h 168"/>
                <a:gd name="T42" fmla="*/ 35 w 164"/>
                <a:gd name="T43" fmla="*/ 29 h 168"/>
                <a:gd name="T44" fmla="*/ 95 w 164"/>
                <a:gd name="T45" fmla="*/ 17 h 168"/>
                <a:gd name="T46" fmla="*/ 93 w 164"/>
                <a:gd name="T47" fmla="*/ 32 h 168"/>
                <a:gd name="T48" fmla="*/ 81 w 164"/>
                <a:gd name="T49" fmla="*/ 35 h 168"/>
                <a:gd name="T50" fmla="*/ 47 w 164"/>
                <a:gd name="T51" fmla="*/ 41 h 168"/>
                <a:gd name="T52" fmla="*/ 81 w 164"/>
                <a:gd name="T53" fmla="*/ 73 h 168"/>
                <a:gd name="T54" fmla="*/ 35 w 164"/>
                <a:gd name="T55" fmla="*/ 53 h 168"/>
                <a:gd name="T56" fmla="*/ 34 w 164"/>
                <a:gd name="T57" fmla="*/ 85 h 168"/>
                <a:gd name="T58" fmla="*/ 66 w 164"/>
                <a:gd name="T59" fmla="*/ 82 h 168"/>
                <a:gd name="T60" fmla="*/ 35 w 164"/>
                <a:gd name="T61" fmla="*/ 53 h 168"/>
                <a:gd name="T62" fmla="*/ 131 w 164"/>
                <a:gd name="T63" fmla="*/ 122 h 168"/>
                <a:gd name="T64" fmla="*/ 134 w 164"/>
                <a:gd name="T65" fmla="*/ 85 h 168"/>
                <a:gd name="T66" fmla="*/ 97 w 164"/>
                <a:gd name="T67" fmla="*/ 89 h 168"/>
                <a:gd name="T68" fmla="*/ 131 w 164"/>
                <a:gd name="T69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68">
                  <a:moveTo>
                    <a:pt x="81" y="73"/>
                  </a:moveTo>
                  <a:cubicBezTo>
                    <a:pt x="103" y="60"/>
                    <a:pt x="115" y="55"/>
                    <a:pt x="128" y="55"/>
                  </a:cubicBezTo>
                  <a:cubicBezTo>
                    <a:pt x="137" y="56"/>
                    <a:pt x="145" y="59"/>
                    <a:pt x="151" y="65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8" y="73"/>
                    <a:pt x="164" y="84"/>
                    <a:pt x="161" y="99"/>
                  </a:cubicBezTo>
                  <a:cubicBezTo>
                    <a:pt x="159" y="115"/>
                    <a:pt x="149" y="127"/>
                    <a:pt x="144" y="13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7" y="147"/>
                    <a:pt x="159" y="150"/>
                    <a:pt x="154" y="156"/>
                  </a:cubicBezTo>
                  <a:cubicBezTo>
                    <a:pt x="149" y="161"/>
                    <a:pt x="145" y="158"/>
                    <a:pt x="144" y="157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26" y="152"/>
                    <a:pt x="113" y="164"/>
                    <a:pt x="93" y="166"/>
                  </a:cubicBezTo>
                  <a:cubicBezTo>
                    <a:pt x="80" y="168"/>
                    <a:pt x="67" y="164"/>
                    <a:pt x="62" y="160"/>
                  </a:cubicBezTo>
                  <a:cubicBezTo>
                    <a:pt x="57" y="155"/>
                    <a:pt x="59" y="148"/>
                    <a:pt x="64" y="143"/>
                  </a:cubicBezTo>
                  <a:cubicBezTo>
                    <a:pt x="70" y="137"/>
                    <a:pt x="75" y="139"/>
                    <a:pt x="79" y="141"/>
                  </a:cubicBezTo>
                  <a:cubicBezTo>
                    <a:pt x="87" y="144"/>
                    <a:pt x="102" y="149"/>
                    <a:pt x="119" y="134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62" y="109"/>
                    <a:pt x="37" y="124"/>
                    <a:pt x="17" y="105"/>
                  </a:cubicBezTo>
                  <a:cubicBezTo>
                    <a:pt x="0" y="88"/>
                    <a:pt x="4" y="63"/>
                    <a:pt x="23" y="4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28"/>
                    <a:pt x="8" y="25"/>
                    <a:pt x="14" y="20"/>
                  </a:cubicBezTo>
                  <a:cubicBezTo>
                    <a:pt x="19" y="14"/>
                    <a:pt x="22" y="17"/>
                    <a:pt x="24" y="1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66" y="0"/>
                    <a:pt x="92" y="14"/>
                    <a:pt x="95" y="17"/>
                  </a:cubicBezTo>
                  <a:cubicBezTo>
                    <a:pt x="100" y="21"/>
                    <a:pt x="98" y="27"/>
                    <a:pt x="93" y="32"/>
                  </a:cubicBezTo>
                  <a:cubicBezTo>
                    <a:pt x="88" y="37"/>
                    <a:pt x="84" y="36"/>
                    <a:pt x="81" y="35"/>
                  </a:cubicBezTo>
                  <a:cubicBezTo>
                    <a:pt x="73" y="33"/>
                    <a:pt x="63" y="29"/>
                    <a:pt x="47" y="41"/>
                  </a:cubicBezTo>
                  <a:lnTo>
                    <a:pt x="81" y="73"/>
                  </a:lnTo>
                  <a:close/>
                  <a:moveTo>
                    <a:pt x="35" y="53"/>
                  </a:moveTo>
                  <a:cubicBezTo>
                    <a:pt x="23" y="68"/>
                    <a:pt x="28" y="80"/>
                    <a:pt x="34" y="85"/>
                  </a:cubicBezTo>
                  <a:cubicBezTo>
                    <a:pt x="43" y="94"/>
                    <a:pt x="54" y="88"/>
                    <a:pt x="66" y="82"/>
                  </a:cubicBezTo>
                  <a:lnTo>
                    <a:pt x="35" y="53"/>
                  </a:lnTo>
                  <a:close/>
                  <a:moveTo>
                    <a:pt x="131" y="122"/>
                  </a:moveTo>
                  <a:cubicBezTo>
                    <a:pt x="135" y="117"/>
                    <a:pt x="148" y="98"/>
                    <a:pt x="134" y="85"/>
                  </a:cubicBezTo>
                  <a:cubicBezTo>
                    <a:pt x="124" y="75"/>
                    <a:pt x="111" y="80"/>
                    <a:pt x="97" y="89"/>
                  </a:cubicBezTo>
                  <a:lnTo>
                    <a:pt x="131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585967" y="2154358"/>
              <a:ext cx="383531" cy="453428"/>
            </a:xfrm>
            <a:custGeom>
              <a:avLst/>
              <a:gdLst>
                <a:gd name="T0" fmla="*/ 140 w 181"/>
                <a:gd name="T1" fmla="*/ 0 h 214"/>
                <a:gd name="T2" fmla="*/ 132 w 181"/>
                <a:gd name="T3" fmla="*/ 16 h 214"/>
                <a:gd name="T4" fmla="*/ 74 w 181"/>
                <a:gd name="T5" fmla="*/ 95 h 214"/>
                <a:gd name="T6" fmla="*/ 74 w 181"/>
                <a:gd name="T7" fmla="*/ 95 h 214"/>
                <a:gd name="T8" fmla="*/ 33 w 181"/>
                <a:gd name="T9" fmla="*/ 125 h 214"/>
                <a:gd name="T10" fmla="*/ 0 w 181"/>
                <a:gd name="T11" fmla="*/ 162 h 214"/>
                <a:gd name="T12" fmla="*/ 1 w 181"/>
                <a:gd name="T13" fmla="*/ 166 h 214"/>
                <a:gd name="T14" fmla="*/ 3 w 181"/>
                <a:gd name="T15" fmla="*/ 179 h 214"/>
                <a:gd name="T16" fmla="*/ 97 w 181"/>
                <a:gd name="T17" fmla="*/ 197 h 214"/>
                <a:gd name="T18" fmla="*/ 109 w 181"/>
                <a:gd name="T19" fmla="*/ 117 h 214"/>
                <a:gd name="T20" fmla="*/ 143 w 181"/>
                <a:gd name="T21" fmla="*/ 76 h 214"/>
                <a:gd name="T22" fmla="*/ 138 w 181"/>
                <a:gd name="T23" fmla="*/ 198 h 214"/>
                <a:gd name="T24" fmla="*/ 155 w 181"/>
                <a:gd name="T25" fmla="*/ 198 h 214"/>
                <a:gd name="T26" fmla="*/ 159 w 181"/>
                <a:gd name="T27" fmla="*/ 105 h 214"/>
                <a:gd name="T28" fmla="*/ 171 w 181"/>
                <a:gd name="T29" fmla="*/ 49 h 214"/>
                <a:gd name="T30" fmla="*/ 140 w 181"/>
                <a:gd name="T3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214">
                  <a:moveTo>
                    <a:pt x="140" y="0"/>
                  </a:moveTo>
                  <a:cubicBezTo>
                    <a:pt x="140" y="0"/>
                    <a:pt x="143" y="2"/>
                    <a:pt x="132" y="16"/>
                  </a:cubicBezTo>
                  <a:cubicBezTo>
                    <a:pt x="119" y="33"/>
                    <a:pt x="95" y="43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55" y="137"/>
                    <a:pt x="33" y="125"/>
                    <a:pt x="33" y="125"/>
                  </a:cubicBezTo>
                  <a:cubicBezTo>
                    <a:pt x="26" y="158"/>
                    <a:pt x="0" y="148"/>
                    <a:pt x="0" y="162"/>
                  </a:cubicBezTo>
                  <a:cubicBezTo>
                    <a:pt x="0" y="162"/>
                    <a:pt x="0" y="164"/>
                    <a:pt x="1" y="166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3" y="179"/>
                    <a:pt x="13" y="214"/>
                    <a:pt x="97" y="197"/>
                  </a:cubicBezTo>
                  <a:cubicBezTo>
                    <a:pt x="100" y="185"/>
                    <a:pt x="103" y="159"/>
                    <a:pt x="109" y="117"/>
                  </a:cubicBezTo>
                  <a:cubicBezTo>
                    <a:pt x="117" y="57"/>
                    <a:pt x="143" y="76"/>
                    <a:pt x="143" y="76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46" y="201"/>
                    <a:pt x="155" y="198"/>
                    <a:pt x="155" y="198"/>
                  </a:cubicBezTo>
                  <a:cubicBezTo>
                    <a:pt x="155" y="198"/>
                    <a:pt x="155" y="142"/>
                    <a:pt x="159" y="105"/>
                  </a:cubicBezTo>
                  <a:cubicBezTo>
                    <a:pt x="162" y="68"/>
                    <a:pt x="171" y="49"/>
                    <a:pt x="171" y="49"/>
                  </a:cubicBezTo>
                  <a:cubicBezTo>
                    <a:pt x="171" y="49"/>
                    <a:pt x="181" y="9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1412074" y="4684952"/>
              <a:ext cx="279584" cy="415792"/>
            </a:xfrm>
            <a:custGeom>
              <a:avLst/>
              <a:gdLst>
                <a:gd name="T0" fmla="*/ 110 w 132"/>
                <a:gd name="T1" fmla="*/ 0 h 196"/>
                <a:gd name="T2" fmla="*/ 21 w 132"/>
                <a:gd name="T3" fmla="*/ 0 h 196"/>
                <a:gd name="T4" fmla="*/ 0 w 132"/>
                <a:gd name="T5" fmla="*/ 21 h 196"/>
                <a:gd name="T6" fmla="*/ 0 w 132"/>
                <a:gd name="T7" fmla="*/ 175 h 196"/>
                <a:gd name="T8" fmla="*/ 21 w 132"/>
                <a:gd name="T9" fmla="*/ 196 h 196"/>
                <a:gd name="T10" fmla="*/ 110 w 132"/>
                <a:gd name="T11" fmla="*/ 196 h 196"/>
                <a:gd name="T12" fmla="*/ 132 w 132"/>
                <a:gd name="T13" fmla="*/ 175 h 196"/>
                <a:gd name="T14" fmla="*/ 132 w 132"/>
                <a:gd name="T15" fmla="*/ 21 h 196"/>
                <a:gd name="T16" fmla="*/ 110 w 132"/>
                <a:gd name="T17" fmla="*/ 0 h 196"/>
                <a:gd name="T18" fmla="*/ 66 w 132"/>
                <a:gd name="T19" fmla="*/ 177 h 196"/>
                <a:gd name="T20" fmla="*/ 54 w 132"/>
                <a:gd name="T21" fmla="*/ 165 h 196"/>
                <a:gd name="T22" fmla="*/ 66 w 132"/>
                <a:gd name="T23" fmla="*/ 153 h 196"/>
                <a:gd name="T24" fmla="*/ 78 w 132"/>
                <a:gd name="T25" fmla="*/ 165 h 196"/>
                <a:gd name="T26" fmla="*/ 66 w 132"/>
                <a:gd name="T27" fmla="*/ 177 h 196"/>
                <a:gd name="T28" fmla="*/ 113 w 132"/>
                <a:gd name="T29" fmla="*/ 141 h 196"/>
                <a:gd name="T30" fmla="*/ 18 w 132"/>
                <a:gd name="T31" fmla="*/ 141 h 196"/>
                <a:gd name="T32" fmla="*/ 18 w 132"/>
                <a:gd name="T33" fmla="*/ 19 h 196"/>
                <a:gd name="T34" fmla="*/ 113 w 132"/>
                <a:gd name="T35" fmla="*/ 19 h 196"/>
                <a:gd name="T36" fmla="*/ 113 w 132"/>
                <a:gd name="T37" fmla="*/ 1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96">
                  <a:moveTo>
                    <a:pt x="11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9" y="196"/>
                    <a:pt x="21" y="196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22" y="196"/>
                    <a:pt x="132" y="187"/>
                    <a:pt x="132" y="175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9"/>
                    <a:pt x="122" y="0"/>
                    <a:pt x="110" y="0"/>
                  </a:cubicBezTo>
                  <a:close/>
                  <a:moveTo>
                    <a:pt x="66" y="177"/>
                  </a:moveTo>
                  <a:cubicBezTo>
                    <a:pt x="59" y="177"/>
                    <a:pt x="54" y="172"/>
                    <a:pt x="54" y="165"/>
                  </a:cubicBezTo>
                  <a:cubicBezTo>
                    <a:pt x="54" y="158"/>
                    <a:pt x="59" y="153"/>
                    <a:pt x="66" y="153"/>
                  </a:cubicBezTo>
                  <a:cubicBezTo>
                    <a:pt x="72" y="153"/>
                    <a:pt x="78" y="158"/>
                    <a:pt x="78" y="165"/>
                  </a:cubicBezTo>
                  <a:cubicBezTo>
                    <a:pt x="78" y="172"/>
                    <a:pt x="72" y="177"/>
                    <a:pt x="66" y="177"/>
                  </a:cubicBezTo>
                  <a:close/>
                  <a:moveTo>
                    <a:pt x="113" y="141"/>
                  </a:moveTo>
                  <a:cubicBezTo>
                    <a:pt x="18" y="141"/>
                    <a:pt x="18" y="141"/>
                    <a:pt x="18" y="14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3" y="19"/>
                    <a:pt x="113" y="19"/>
                    <a:pt x="113" y="19"/>
                  </a:cubicBezTo>
                  <a:lnTo>
                    <a:pt x="11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5263522" y="3830966"/>
              <a:ext cx="695375" cy="456116"/>
            </a:xfrm>
            <a:custGeom>
              <a:avLst/>
              <a:gdLst>
                <a:gd name="T0" fmla="*/ 286 w 328"/>
                <a:gd name="T1" fmla="*/ 33 h 215"/>
                <a:gd name="T2" fmla="*/ 225 w 328"/>
                <a:gd name="T3" fmla="*/ 36 h 215"/>
                <a:gd name="T4" fmla="*/ 147 w 328"/>
                <a:gd name="T5" fmla="*/ 17 h 215"/>
                <a:gd name="T6" fmla="*/ 147 w 328"/>
                <a:gd name="T7" fmla="*/ 0 h 215"/>
                <a:gd name="T8" fmla="*/ 105 w 328"/>
                <a:gd name="T9" fmla="*/ 0 h 215"/>
                <a:gd name="T10" fmla="*/ 105 w 328"/>
                <a:gd name="T11" fmla="*/ 45 h 215"/>
                <a:gd name="T12" fmla="*/ 71 w 328"/>
                <a:gd name="T13" fmla="*/ 45 h 215"/>
                <a:gd name="T14" fmla="*/ 71 w 328"/>
                <a:gd name="T15" fmla="*/ 81 h 215"/>
                <a:gd name="T16" fmla="*/ 0 w 328"/>
                <a:gd name="T17" fmla="*/ 143 h 215"/>
                <a:gd name="T18" fmla="*/ 48 w 328"/>
                <a:gd name="T19" fmla="*/ 197 h 215"/>
                <a:gd name="T20" fmla="*/ 48 w 328"/>
                <a:gd name="T21" fmla="*/ 207 h 215"/>
                <a:gd name="T22" fmla="*/ 126 w 328"/>
                <a:gd name="T23" fmla="*/ 215 h 215"/>
                <a:gd name="T24" fmla="*/ 204 w 328"/>
                <a:gd name="T25" fmla="*/ 207 h 215"/>
                <a:gd name="T26" fmla="*/ 204 w 328"/>
                <a:gd name="T27" fmla="*/ 197 h 215"/>
                <a:gd name="T28" fmla="*/ 252 w 328"/>
                <a:gd name="T29" fmla="*/ 143 h 215"/>
                <a:gd name="T30" fmla="*/ 181 w 328"/>
                <a:gd name="T31" fmla="*/ 81 h 215"/>
                <a:gd name="T32" fmla="*/ 181 w 328"/>
                <a:gd name="T33" fmla="*/ 45 h 215"/>
                <a:gd name="T34" fmla="*/ 147 w 328"/>
                <a:gd name="T35" fmla="*/ 45 h 215"/>
                <a:gd name="T36" fmla="*/ 147 w 328"/>
                <a:gd name="T37" fmla="*/ 31 h 215"/>
                <a:gd name="T38" fmla="*/ 218 w 328"/>
                <a:gd name="T39" fmla="*/ 47 h 215"/>
                <a:gd name="T40" fmla="*/ 252 w 328"/>
                <a:gd name="T41" fmla="*/ 104 h 215"/>
                <a:gd name="T42" fmla="*/ 318 w 328"/>
                <a:gd name="T43" fmla="*/ 93 h 215"/>
                <a:gd name="T44" fmla="*/ 286 w 328"/>
                <a:gd name="T45" fmla="*/ 33 h 215"/>
                <a:gd name="T46" fmla="*/ 239 w 328"/>
                <a:gd name="T47" fmla="*/ 142 h 215"/>
                <a:gd name="T48" fmla="*/ 240 w 328"/>
                <a:gd name="T49" fmla="*/ 143 h 215"/>
                <a:gd name="T50" fmla="*/ 127 w 328"/>
                <a:gd name="T51" fmla="*/ 197 h 215"/>
                <a:gd name="T52" fmla="*/ 14 w 328"/>
                <a:gd name="T53" fmla="*/ 143 h 215"/>
                <a:gd name="T54" fmla="*/ 14 w 328"/>
                <a:gd name="T55" fmla="*/ 142 h 215"/>
                <a:gd name="T56" fmla="*/ 91 w 328"/>
                <a:gd name="T57" fmla="*/ 143 h 215"/>
                <a:gd name="T58" fmla="*/ 239 w 328"/>
                <a:gd name="T59" fmla="*/ 14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8" h="215">
                  <a:moveTo>
                    <a:pt x="286" y="33"/>
                  </a:moveTo>
                  <a:cubicBezTo>
                    <a:pt x="262" y="22"/>
                    <a:pt x="238" y="24"/>
                    <a:pt x="225" y="36"/>
                  </a:cubicBezTo>
                  <a:cubicBezTo>
                    <a:pt x="200" y="23"/>
                    <a:pt x="168" y="19"/>
                    <a:pt x="147" y="1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29" y="92"/>
                    <a:pt x="0" y="116"/>
                    <a:pt x="0" y="143"/>
                  </a:cubicBezTo>
                  <a:cubicBezTo>
                    <a:pt x="0" y="165"/>
                    <a:pt x="19" y="184"/>
                    <a:pt x="48" y="19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48" y="207"/>
                    <a:pt x="64" y="215"/>
                    <a:pt x="126" y="215"/>
                  </a:cubicBezTo>
                  <a:cubicBezTo>
                    <a:pt x="188" y="215"/>
                    <a:pt x="204" y="207"/>
                    <a:pt x="204" y="207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33" y="184"/>
                    <a:pt x="252" y="165"/>
                    <a:pt x="252" y="143"/>
                  </a:cubicBezTo>
                  <a:cubicBezTo>
                    <a:pt x="252" y="116"/>
                    <a:pt x="223" y="92"/>
                    <a:pt x="181" y="81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66" y="32"/>
                    <a:pt x="195" y="36"/>
                    <a:pt x="218" y="47"/>
                  </a:cubicBezTo>
                  <a:cubicBezTo>
                    <a:pt x="211" y="66"/>
                    <a:pt x="225" y="91"/>
                    <a:pt x="252" y="104"/>
                  </a:cubicBezTo>
                  <a:cubicBezTo>
                    <a:pt x="279" y="117"/>
                    <a:pt x="309" y="112"/>
                    <a:pt x="318" y="93"/>
                  </a:cubicBezTo>
                  <a:cubicBezTo>
                    <a:pt x="328" y="73"/>
                    <a:pt x="313" y="47"/>
                    <a:pt x="286" y="33"/>
                  </a:cubicBezTo>
                  <a:close/>
                  <a:moveTo>
                    <a:pt x="239" y="142"/>
                  </a:moveTo>
                  <a:cubicBezTo>
                    <a:pt x="239" y="142"/>
                    <a:pt x="240" y="142"/>
                    <a:pt x="240" y="143"/>
                  </a:cubicBezTo>
                  <a:cubicBezTo>
                    <a:pt x="240" y="173"/>
                    <a:pt x="189" y="197"/>
                    <a:pt x="127" y="197"/>
                  </a:cubicBezTo>
                  <a:cubicBezTo>
                    <a:pt x="64" y="197"/>
                    <a:pt x="14" y="173"/>
                    <a:pt x="14" y="143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34" y="145"/>
                    <a:pt x="63" y="147"/>
                    <a:pt x="91" y="143"/>
                  </a:cubicBezTo>
                  <a:cubicBezTo>
                    <a:pt x="131" y="136"/>
                    <a:pt x="190" y="154"/>
                    <a:pt x="239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809097" y="4486017"/>
              <a:ext cx="1697218" cy="2371983"/>
            </a:xfrm>
            <a:custGeom>
              <a:avLst/>
              <a:gdLst>
                <a:gd name="T0" fmla="*/ 790 w 801"/>
                <a:gd name="T1" fmla="*/ 577 h 1119"/>
                <a:gd name="T2" fmla="*/ 788 w 801"/>
                <a:gd name="T3" fmla="*/ 521 h 1119"/>
                <a:gd name="T4" fmla="*/ 756 w 801"/>
                <a:gd name="T5" fmla="*/ 497 h 1119"/>
                <a:gd name="T6" fmla="*/ 766 w 801"/>
                <a:gd name="T7" fmla="*/ 440 h 1119"/>
                <a:gd name="T8" fmla="*/ 788 w 801"/>
                <a:gd name="T9" fmla="*/ 382 h 1119"/>
                <a:gd name="T10" fmla="*/ 729 w 801"/>
                <a:gd name="T11" fmla="*/ 345 h 1119"/>
                <a:gd name="T12" fmla="*/ 699 w 801"/>
                <a:gd name="T13" fmla="*/ 316 h 1119"/>
                <a:gd name="T14" fmla="*/ 695 w 801"/>
                <a:gd name="T15" fmla="*/ 305 h 1119"/>
                <a:gd name="T16" fmla="*/ 701 w 801"/>
                <a:gd name="T17" fmla="*/ 263 h 1119"/>
                <a:gd name="T18" fmla="*/ 584 w 801"/>
                <a:gd name="T19" fmla="*/ 134 h 1119"/>
                <a:gd name="T20" fmla="*/ 579 w 801"/>
                <a:gd name="T21" fmla="*/ 106 h 1119"/>
                <a:gd name="T22" fmla="*/ 409 w 801"/>
                <a:gd name="T23" fmla="*/ 31 h 1119"/>
                <a:gd name="T24" fmla="*/ 400 w 801"/>
                <a:gd name="T25" fmla="*/ 32 h 1119"/>
                <a:gd name="T26" fmla="*/ 226 w 801"/>
                <a:gd name="T27" fmla="*/ 143 h 1119"/>
                <a:gd name="T28" fmla="*/ 158 w 801"/>
                <a:gd name="T29" fmla="*/ 186 h 1119"/>
                <a:gd name="T30" fmla="*/ 142 w 801"/>
                <a:gd name="T31" fmla="*/ 199 h 1119"/>
                <a:gd name="T32" fmla="*/ 139 w 801"/>
                <a:gd name="T33" fmla="*/ 201 h 1119"/>
                <a:gd name="T34" fmla="*/ 134 w 801"/>
                <a:gd name="T35" fmla="*/ 234 h 1119"/>
                <a:gd name="T36" fmla="*/ 59 w 801"/>
                <a:gd name="T37" fmla="*/ 234 h 1119"/>
                <a:gd name="T38" fmla="*/ 102 w 801"/>
                <a:gd name="T39" fmla="*/ 249 h 1119"/>
                <a:gd name="T40" fmla="*/ 26 w 801"/>
                <a:gd name="T41" fmla="*/ 385 h 1119"/>
                <a:gd name="T42" fmla="*/ 59 w 801"/>
                <a:gd name="T43" fmla="*/ 373 h 1119"/>
                <a:gd name="T44" fmla="*/ 54 w 801"/>
                <a:gd name="T45" fmla="*/ 409 h 1119"/>
                <a:gd name="T46" fmla="*/ 113 w 801"/>
                <a:gd name="T47" fmla="*/ 506 h 1119"/>
                <a:gd name="T48" fmla="*/ 105 w 801"/>
                <a:gd name="T49" fmla="*/ 691 h 1119"/>
                <a:gd name="T50" fmla="*/ 173 w 801"/>
                <a:gd name="T51" fmla="*/ 638 h 1119"/>
                <a:gd name="T52" fmla="*/ 160 w 801"/>
                <a:gd name="T53" fmla="*/ 588 h 1119"/>
                <a:gd name="T54" fmla="*/ 286 w 801"/>
                <a:gd name="T55" fmla="*/ 702 h 1119"/>
                <a:gd name="T56" fmla="*/ 273 w 801"/>
                <a:gd name="T57" fmla="*/ 730 h 1119"/>
                <a:gd name="T58" fmla="*/ 152 w 801"/>
                <a:gd name="T59" fmla="*/ 824 h 1119"/>
                <a:gd name="T60" fmla="*/ 225 w 801"/>
                <a:gd name="T61" fmla="*/ 820 h 1119"/>
                <a:gd name="T62" fmla="*/ 96 w 801"/>
                <a:gd name="T63" fmla="*/ 1037 h 1119"/>
                <a:gd name="T64" fmla="*/ 624 w 801"/>
                <a:gd name="T65" fmla="*/ 1119 h 1119"/>
                <a:gd name="T66" fmla="*/ 557 w 801"/>
                <a:gd name="T67" fmla="*/ 950 h 1119"/>
                <a:gd name="T68" fmla="*/ 548 w 801"/>
                <a:gd name="T69" fmla="*/ 846 h 1119"/>
                <a:gd name="T70" fmla="*/ 552 w 801"/>
                <a:gd name="T71" fmla="*/ 839 h 1119"/>
                <a:gd name="T72" fmla="*/ 600 w 801"/>
                <a:gd name="T73" fmla="*/ 735 h 1119"/>
                <a:gd name="T74" fmla="*/ 655 w 801"/>
                <a:gd name="T75" fmla="*/ 626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1" h="1119">
                  <a:moveTo>
                    <a:pt x="722" y="622"/>
                  </a:moveTo>
                  <a:cubicBezTo>
                    <a:pt x="722" y="622"/>
                    <a:pt x="789" y="617"/>
                    <a:pt x="790" y="577"/>
                  </a:cubicBezTo>
                  <a:cubicBezTo>
                    <a:pt x="790" y="577"/>
                    <a:pt x="791" y="565"/>
                    <a:pt x="782" y="552"/>
                  </a:cubicBezTo>
                  <a:cubicBezTo>
                    <a:pt x="782" y="552"/>
                    <a:pt x="770" y="537"/>
                    <a:pt x="788" y="521"/>
                  </a:cubicBezTo>
                  <a:cubicBezTo>
                    <a:pt x="788" y="521"/>
                    <a:pt x="791" y="487"/>
                    <a:pt x="758" y="499"/>
                  </a:cubicBezTo>
                  <a:cubicBezTo>
                    <a:pt x="756" y="497"/>
                    <a:pt x="756" y="497"/>
                    <a:pt x="756" y="497"/>
                  </a:cubicBezTo>
                  <a:cubicBezTo>
                    <a:pt x="756" y="497"/>
                    <a:pt x="785" y="478"/>
                    <a:pt x="781" y="463"/>
                  </a:cubicBezTo>
                  <a:cubicBezTo>
                    <a:pt x="781" y="463"/>
                    <a:pt x="771" y="454"/>
                    <a:pt x="766" y="440"/>
                  </a:cubicBezTo>
                  <a:cubicBezTo>
                    <a:pt x="766" y="440"/>
                    <a:pt x="762" y="431"/>
                    <a:pt x="779" y="420"/>
                  </a:cubicBezTo>
                  <a:cubicBezTo>
                    <a:pt x="779" y="420"/>
                    <a:pt x="801" y="397"/>
                    <a:pt x="788" y="382"/>
                  </a:cubicBezTo>
                  <a:cubicBezTo>
                    <a:pt x="788" y="382"/>
                    <a:pt x="783" y="371"/>
                    <a:pt x="757" y="364"/>
                  </a:cubicBezTo>
                  <a:cubicBezTo>
                    <a:pt x="757" y="364"/>
                    <a:pt x="741" y="356"/>
                    <a:pt x="729" y="345"/>
                  </a:cubicBezTo>
                  <a:cubicBezTo>
                    <a:pt x="729" y="345"/>
                    <a:pt x="714" y="332"/>
                    <a:pt x="704" y="325"/>
                  </a:cubicBezTo>
                  <a:cubicBezTo>
                    <a:pt x="704" y="325"/>
                    <a:pt x="701" y="322"/>
                    <a:pt x="699" y="316"/>
                  </a:cubicBezTo>
                  <a:cubicBezTo>
                    <a:pt x="699" y="316"/>
                    <a:pt x="714" y="309"/>
                    <a:pt x="705" y="297"/>
                  </a:cubicBezTo>
                  <a:cubicBezTo>
                    <a:pt x="705" y="297"/>
                    <a:pt x="701" y="310"/>
                    <a:pt x="695" y="305"/>
                  </a:cubicBezTo>
                  <a:cubicBezTo>
                    <a:pt x="695" y="305"/>
                    <a:pt x="696" y="282"/>
                    <a:pt x="705" y="276"/>
                  </a:cubicBezTo>
                  <a:cubicBezTo>
                    <a:pt x="705" y="276"/>
                    <a:pt x="713" y="265"/>
                    <a:pt x="701" y="263"/>
                  </a:cubicBezTo>
                  <a:cubicBezTo>
                    <a:pt x="701" y="263"/>
                    <a:pt x="666" y="204"/>
                    <a:pt x="661" y="197"/>
                  </a:cubicBezTo>
                  <a:cubicBezTo>
                    <a:pt x="661" y="197"/>
                    <a:pt x="621" y="142"/>
                    <a:pt x="584" y="134"/>
                  </a:cubicBezTo>
                  <a:cubicBezTo>
                    <a:pt x="584" y="134"/>
                    <a:pt x="622" y="96"/>
                    <a:pt x="582" y="78"/>
                  </a:cubicBezTo>
                  <a:cubicBezTo>
                    <a:pt x="582" y="78"/>
                    <a:pt x="599" y="105"/>
                    <a:pt x="579" y="106"/>
                  </a:cubicBezTo>
                  <a:cubicBezTo>
                    <a:pt x="579" y="106"/>
                    <a:pt x="579" y="54"/>
                    <a:pt x="511" y="37"/>
                  </a:cubicBezTo>
                  <a:cubicBezTo>
                    <a:pt x="444" y="20"/>
                    <a:pt x="418" y="30"/>
                    <a:pt x="409" y="31"/>
                  </a:cubicBezTo>
                  <a:cubicBezTo>
                    <a:pt x="409" y="31"/>
                    <a:pt x="458" y="6"/>
                    <a:pt x="505" y="22"/>
                  </a:cubicBezTo>
                  <a:cubicBezTo>
                    <a:pt x="505" y="22"/>
                    <a:pt x="464" y="0"/>
                    <a:pt x="400" y="32"/>
                  </a:cubicBezTo>
                  <a:cubicBezTo>
                    <a:pt x="400" y="32"/>
                    <a:pt x="320" y="46"/>
                    <a:pt x="289" y="91"/>
                  </a:cubicBezTo>
                  <a:cubicBezTo>
                    <a:pt x="289" y="91"/>
                    <a:pt x="264" y="92"/>
                    <a:pt x="226" y="143"/>
                  </a:cubicBezTo>
                  <a:cubicBezTo>
                    <a:pt x="226" y="143"/>
                    <a:pt x="204" y="171"/>
                    <a:pt x="189" y="171"/>
                  </a:cubicBezTo>
                  <a:cubicBezTo>
                    <a:pt x="173" y="172"/>
                    <a:pt x="160" y="174"/>
                    <a:pt x="158" y="186"/>
                  </a:cubicBezTo>
                  <a:cubicBezTo>
                    <a:pt x="157" y="198"/>
                    <a:pt x="152" y="216"/>
                    <a:pt x="162" y="221"/>
                  </a:cubicBezTo>
                  <a:cubicBezTo>
                    <a:pt x="162" y="221"/>
                    <a:pt x="152" y="221"/>
                    <a:pt x="142" y="199"/>
                  </a:cubicBezTo>
                  <a:cubicBezTo>
                    <a:pt x="142" y="199"/>
                    <a:pt x="127" y="169"/>
                    <a:pt x="101" y="185"/>
                  </a:cubicBezTo>
                  <a:cubicBezTo>
                    <a:pt x="101" y="185"/>
                    <a:pt x="124" y="175"/>
                    <a:pt x="139" y="201"/>
                  </a:cubicBezTo>
                  <a:cubicBezTo>
                    <a:pt x="139" y="201"/>
                    <a:pt x="146" y="217"/>
                    <a:pt x="156" y="223"/>
                  </a:cubicBezTo>
                  <a:cubicBezTo>
                    <a:pt x="156" y="223"/>
                    <a:pt x="138" y="230"/>
                    <a:pt x="134" y="234"/>
                  </a:cubicBezTo>
                  <a:cubicBezTo>
                    <a:pt x="134" y="234"/>
                    <a:pt x="120" y="223"/>
                    <a:pt x="93" y="235"/>
                  </a:cubicBezTo>
                  <a:cubicBezTo>
                    <a:pt x="93" y="235"/>
                    <a:pt x="78" y="244"/>
                    <a:pt x="59" y="234"/>
                  </a:cubicBezTo>
                  <a:cubicBezTo>
                    <a:pt x="59" y="234"/>
                    <a:pt x="71" y="247"/>
                    <a:pt x="93" y="239"/>
                  </a:cubicBezTo>
                  <a:cubicBezTo>
                    <a:pt x="93" y="239"/>
                    <a:pt x="112" y="235"/>
                    <a:pt x="102" y="249"/>
                  </a:cubicBezTo>
                  <a:cubicBezTo>
                    <a:pt x="102" y="249"/>
                    <a:pt x="35" y="290"/>
                    <a:pt x="58" y="351"/>
                  </a:cubicBezTo>
                  <a:cubicBezTo>
                    <a:pt x="58" y="351"/>
                    <a:pt x="20" y="358"/>
                    <a:pt x="26" y="385"/>
                  </a:cubicBezTo>
                  <a:cubicBezTo>
                    <a:pt x="26" y="385"/>
                    <a:pt x="27" y="361"/>
                    <a:pt x="58" y="359"/>
                  </a:cubicBezTo>
                  <a:cubicBezTo>
                    <a:pt x="58" y="359"/>
                    <a:pt x="57" y="370"/>
                    <a:pt x="59" y="373"/>
                  </a:cubicBezTo>
                  <a:cubicBezTo>
                    <a:pt x="59" y="373"/>
                    <a:pt x="0" y="432"/>
                    <a:pt x="65" y="486"/>
                  </a:cubicBezTo>
                  <a:cubicBezTo>
                    <a:pt x="65" y="486"/>
                    <a:pt x="23" y="443"/>
                    <a:pt x="54" y="409"/>
                  </a:cubicBezTo>
                  <a:cubicBezTo>
                    <a:pt x="54" y="409"/>
                    <a:pt x="42" y="477"/>
                    <a:pt x="96" y="499"/>
                  </a:cubicBezTo>
                  <a:cubicBezTo>
                    <a:pt x="96" y="499"/>
                    <a:pt x="109" y="510"/>
                    <a:pt x="113" y="506"/>
                  </a:cubicBezTo>
                  <a:cubicBezTo>
                    <a:pt x="113" y="506"/>
                    <a:pt x="114" y="553"/>
                    <a:pt x="129" y="562"/>
                  </a:cubicBezTo>
                  <a:cubicBezTo>
                    <a:pt x="129" y="562"/>
                    <a:pt x="37" y="636"/>
                    <a:pt x="105" y="691"/>
                  </a:cubicBezTo>
                  <a:cubicBezTo>
                    <a:pt x="105" y="691"/>
                    <a:pt x="44" y="642"/>
                    <a:pt x="134" y="568"/>
                  </a:cubicBezTo>
                  <a:cubicBezTo>
                    <a:pt x="134" y="568"/>
                    <a:pt x="136" y="625"/>
                    <a:pt x="173" y="638"/>
                  </a:cubicBezTo>
                  <a:cubicBezTo>
                    <a:pt x="173" y="638"/>
                    <a:pt x="141" y="622"/>
                    <a:pt x="144" y="576"/>
                  </a:cubicBezTo>
                  <a:cubicBezTo>
                    <a:pt x="144" y="576"/>
                    <a:pt x="146" y="587"/>
                    <a:pt x="160" y="588"/>
                  </a:cubicBezTo>
                  <a:cubicBezTo>
                    <a:pt x="160" y="588"/>
                    <a:pt x="158" y="611"/>
                    <a:pt x="172" y="618"/>
                  </a:cubicBezTo>
                  <a:cubicBezTo>
                    <a:pt x="172" y="618"/>
                    <a:pt x="187" y="722"/>
                    <a:pt x="286" y="702"/>
                  </a:cubicBezTo>
                  <a:cubicBezTo>
                    <a:pt x="286" y="702"/>
                    <a:pt x="251" y="747"/>
                    <a:pt x="212" y="700"/>
                  </a:cubicBezTo>
                  <a:cubicBezTo>
                    <a:pt x="212" y="700"/>
                    <a:pt x="228" y="736"/>
                    <a:pt x="273" y="730"/>
                  </a:cubicBezTo>
                  <a:cubicBezTo>
                    <a:pt x="273" y="730"/>
                    <a:pt x="277" y="754"/>
                    <a:pt x="250" y="764"/>
                  </a:cubicBezTo>
                  <a:cubicBezTo>
                    <a:pt x="222" y="773"/>
                    <a:pt x="169" y="784"/>
                    <a:pt x="152" y="824"/>
                  </a:cubicBezTo>
                  <a:cubicBezTo>
                    <a:pt x="152" y="824"/>
                    <a:pt x="137" y="849"/>
                    <a:pt x="150" y="906"/>
                  </a:cubicBezTo>
                  <a:cubicBezTo>
                    <a:pt x="150" y="906"/>
                    <a:pt x="127" y="811"/>
                    <a:pt x="225" y="820"/>
                  </a:cubicBezTo>
                  <a:cubicBezTo>
                    <a:pt x="225" y="820"/>
                    <a:pt x="152" y="872"/>
                    <a:pt x="128" y="935"/>
                  </a:cubicBezTo>
                  <a:cubicBezTo>
                    <a:pt x="104" y="999"/>
                    <a:pt x="103" y="1011"/>
                    <a:pt x="96" y="1037"/>
                  </a:cubicBezTo>
                  <a:cubicBezTo>
                    <a:pt x="88" y="1063"/>
                    <a:pt x="78" y="1119"/>
                    <a:pt x="78" y="1119"/>
                  </a:cubicBezTo>
                  <a:cubicBezTo>
                    <a:pt x="624" y="1119"/>
                    <a:pt x="624" y="1119"/>
                    <a:pt x="624" y="1119"/>
                  </a:cubicBezTo>
                  <a:cubicBezTo>
                    <a:pt x="624" y="1119"/>
                    <a:pt x="592" y="1076"/>
                    <a:pt x="581" y="1038"/>
                  </a:cubicBezTo>
                  <a:cubicBezTo>
                    <a:pt x="569" y="1001"/>
                    <a:pt x="562" y="958"/>
                    <a:pt x="557" y="950"/>
                  </a:cubicBezTo>
                  <a:cubicBezTo>
                    <a:pt x="552" y="942"/>
                    <a:pt x="544" y="934"/>
                    <a:pt x="544" y="911"/>
                  </a:cubicBezTo>
                  <a:cubicBezTo>
                    <a:pt x="543" y="888"/>
                    <a:pt x="540" y="858"/>
                    <a:pt x="548" y="846"/>
                  </a:cubicBezTo>
                  <a:cubicBezTo>
                    <a:pt x="548" y="846"/>
                    <a:pt x="572" y="844"/>
                    <a:pt x="563" y="879"/>
                  </a:cubicBezTo>
                  <a:cubicBezTo>
                    <a:pt x="563" y="879"/>
                    <a:pt x="577" y="857"/>
                    <a:pt x="552" y="839"/>
                  </a:cubicBezTo>
                  <a:cubicBezTo>
                    <a:pt x="552" y="839"/>
                    <a:pt x="571" y="799"/>
                    <a:pt x="579" y="785"/>
                  </a:cubicBezTo>
                  <a:cubicBezTo>
                    <a:pt x="587" y="772"/>
                    <a:pt x="595" y="741"/>
                    <a:pt x="600" y="735"/>
                  </a:cubicBezTo>
                  <a:cubicBezTo>
                    <a:pt x="605" y="728"/>
                    <a:pt x="619" y="701"/>
                    <a:pt x="621" y="683"/>
                  </a:cubicBezTo>
                  <a:cubicBezTo>
                    <a:pt x="624" y="665"/>
                    <a:pt x="632" y="630"/>
                    <a:pt x="655" y="626"/>
                  </a:cubicBezTo>
                  <a:cubicBezTo>
                    <a:pt x="655" y="626"/>
                    <a:pt x="668" y="619"/>
                    <a:pt x="722" y="6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endParaRPr lang="en-GB" sz="2400">
                <a:cs typeface="+mn-ea"/>
                <a:sym typeface="+mn-lt"/>
              </a:endParaRPr>
            </a:p>
          </p:txBody>
        </p:sp>
      </p:grpSp>
      <p:sp>
        <p:nvSpPr>
          <p:cNvPr id="56" name="Rectangle 84"/>
          <p:cNvSpPr/>
          <p:nvPr/>
        </p:nvSpPr>
        <p:spPr>
          <a:xfrm>
            <a:off x="6833870" y="2412365"/>
            <a:ext cx="3914140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" name="Rectangle 84"/>
          <p:cNvSpPr/>
          <p:nvPr/>
        </p:nvSpPr>
        <p:spPr>
          <a:xfrm>
            <a:off x="6833870" y="3266440"/>
            <a:ext cx="3914140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7" name="Rectangle 84"/>
          <p:cNvSpPr/>
          <p:nvPr/>
        </p:nvSpPr>
        <p:spPr>
          <a:xfrm>
            <a:off x="6833870" y="4191635"/>
            <a:ext cx="3914140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9" name="Rectangle 84"/>
          <p:cNvSpPr/>
          <p:nvPr/>
        </p:nvSpPr>
        <p:spPr>
          <a:xfrm>
            <a:off x="6833870" y="5100955"/>
            <a:ext cx="3914140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6" grpId="0"/>
      <p:bldP spid="3" grpId="0"/>
      <p:bldP spid="57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011919" y="4240969"/>
            <a:ext cx="616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600" dirty="0" smtClea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THANK YOU FOR WATCHING</a:t>
            </a:r>
            <a:endParaRPr lang="en-US" altLang="zh-CN" sz="2400" spc="6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027262" y="2347657"/>
            <a:ext cx="6137476" cy="1897473"/>
            <a:chOff x="4239364" y="2581188"/>
            <a:chExt cx="5200340" cy="1497498"/>
          </a:xfrm>
        </p:grpSpPr>
        <p:sp>
          <p:nvSpPr>
            <p:cNvPr id="11" name="文本框 10"/>
            <p:cNvSpPr txBox="1"/>
            <p:nvPr/>
          </p:nvSpPr>
          <p:spPr>
            <a:xfrm>
              <a:off x="4239364" y="2581188"/>
              <a:ext cx="1598382" cy="146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b="1" dirty="0" smtClean="0">
                  <a:gradFill flip="none" rotWithShape="1">
                    <a:gsLst>
                      <a:gs pos="72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感</a:t>
              </a:r>
              <a:endParaRPr lang="zh-CN" altLang="en-US" sz="11500" b="1" dirty="0">
                <a:gradFill flip="none" rotWithShape="1">
                  <a:gsLst>
                    <a:gs pos="7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440017" y="2609146"/>
              <a:ext cx="1598382" cy="146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b="1" dirty="0" smtClean="0">
                  <a:gradFill flip="none" rotWithShape="1">
                    <a:gsLst>
                      <a:gs pos="72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谢</a:t>
              </a:r>
              <a:endParaRPr lang="zh-CN" altLang="en-US" sz="11500" b="1" dirty="0">
                <a:gradFill flip="none" rotWithShape="1">
                  <a:gsLst>
                    <a:gs pos="7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40669" y="2609146"/>
              <a:ext cx="1598382" cy="146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b="1" dirty="0" smtClean="0">
                  <a:gradFill flip="none" rotWithShape="1">
                    <a:gsLst>
                      <a:gs pos="72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观</a:t>
              </a:r>
              <a:endParaRPr lang="zh-CN" altLang="en-US" sz="11500" b="1" dirty="0">
                <a:gradFill flip="none" rotWithShape="1">
                  <a:gsLst>
                    <a:gs pos="7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841322" y="2609146"/>
              <a:ext cx="1598382" cy="146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b="1" dirty="0" smtClean="0">
                  <a:gradFill flip="none" rotWithShape="1">
                    <a:gsLst>
                      <a:gs pos="72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看</a:t>
              </a:r>
              <a:endParaRPr lang="zh-CN" altLang="en-US" sz="11500" b="1" dirty="0">
                <a:gradFill flip="none" rotWithShape="1">
                  <a:gsLst>
                    <a:gs pos="7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5" name="图片 4" descr="C:\Users\Administrator\Desktop\图片2.png图片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8468" y="1760620"/>
            <a:ext cx="4017761" cy="2247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6447" y="4299767"/>
            <a:ext cx="354244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6161345" y="4219122"/>
            <a:ext cx="354244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pic>
        <p:nvPicPr>
          <p:cNvPr id="3" name="图片 2" descr="C:\Users\Administrator\Desktop\图片2.png图片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23613" y="1760620"/>
            <a:ext cx="4017761" cy="2247265"/>
          </a:xfrm>
          <a:prstGeom prst="rect">
            <a:avLst/>
          </a:prstGeo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16555" y="2563495"/>
            <a:ext cx="1918970" cy="1918970"/>
            <a:chOff x="4593" y="4037"/>
            <a:chExt cx="3022" cy="3022"/>
          </a:xfrm>
        </p:grpSpPr>
        <p:sp>
          <p:nvSpPr>
            <p:cNvPr id="19" name="椭圆 18"/>
            <p:cNvSpPr/>
            <p:nvPr/>
          </p:nvSpPr>
          <p:spPr>
            <a:xfrm>
              <a:off x="4593" y="4037"/>
              <a:ext cx="3022" cy="3022"/>
            </a:xfrm>
            <a:prstGeom prst="ellipse">
              <a:avLst/>
            </a:prstGeom>
            <a:solidFill>
              <a:srgbClr val="FBD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20" name="文本框 6"/>
            <p:cNvSpPr txBox="1"/>
            <p:nvPr/>
          </p:nvSpPr>
          <p:spPr>
            <a:xfrm>
              <a:off x="4825" y="4348"/>
              <a:ext cx="2775" cy="2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590" dirty="0">
                  <a:solidFill>
                    <a:srgbClr val="DD002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5570022" y="3594978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7445764" y="3594978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5570022" y="3943869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7445764" y="3943869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pic>
        <p:nvPicPr>
          <p:cNvPr id="29" name="图片 28" descr="ee60d9475be321b6159c93daef7dba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1828165"/>
            <a:ext cx="3823335" cy="400875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720021" y="2760716"/>
            <a:ext cx="4162683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活动整体思路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12103" y="2945347"/>
            <a:ext cx="3039342" cy="817028"/>
            <a:chOff x="7421" y="4638"/>
            <a:chExt cx="4786" cy="1287"/>
          </a:xfrm>
        </p:grpSpPr>
        <p:sp>
          <p:nvSpPr>
            <p:cNvPr id="21517" name="Rectangle 187"/>
            <p:cNvSpPr>
              <a:spLocks noChangeArrowheads="1"/>
            </p:cNvSpPr>
            <p:nvPr/>
          </p:nvSpPr>
          <p:spPr bwMode="auto">
            <a:xfrm>
              <a:off x="7421" y="4638"/>
              <a:ext cx="1172" cy="1155"/>
            </a:xfrm>
            <a:prstGeom prst="rect">
              <a:avLst/>
            </a:prstGeom>
            <a:solidFill>
              <a:srgbClr val="FBDA30"/>
            </a:solidFill>
            <a:ln w="9525">
              <a:noFill/>
              <a:miter lim="800000"/>
            </a:ln>
          </p:spPr>
          <p:txBody>
            <a:bodyPr lIns="91401" tIns="45702" rIns="91401" bIns="45702" anchor="ctr"/>
            <a:lstStyle/>
            <a:p>
              <a:pPr algn="ctr" eaLnBrk="1" hangingPunct="1"/>
              <a:r>
                <a:rPr lang="en-AU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1522" name="Rectangle 21"/>
            <p:cNvSpPr>
              <a:spLocks noChangeArrowheads="1"/>
            </p:cNvSpPr>
            <p:nvPr/>
          </p:nvSpPr>
          <p:spPr bwMode="auto">
            <a:xfrm>
              <a:off x="8683" y="4693"/>
              <a:ext cx="3524" cy="12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1" tIns="45702" rIns="91401" bIns="45702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38275" y="1941830"/>
            <a:ext cx="2504440" cy="3845560"/>
            <a:chOff x="2265" y="3058"/>
            <a:chExt cx="3944" cy="6056"/>
          </a:xfrm>
        </p:grpSpPr>
        <p:sp>
          <p:nvSpPr>
            <p:cNvPr id="21508" name="Oval 19"/>
            <p:cNvSpPr>
              <a:spLocks noChangeAspect="1" noChangeArrowheads="1"/>
            </p:cNvSpPr>
            <p:nvPr/>
          </p:nvSpPr>
          <p:spPr bwMode="auto">
            <a:xfrm>
              <a:off x="2750" y="3380"/>
              <a:ext cx="1409" cy="140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lIns="91401" tIns="45702" rIns="91401" bIns="45702" anchor="ctr"/>
            <a:lstStyle/>
            <a:p>
              <a:pPr algn="ctr" eaLnBrk="1" hangingPunct="1"/>
              <a:endParaRPr lang="id-ID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Group 14"/>
            <p:cNvGrpSpPr/>
            <p:nvPr/>
          </p:nvGrpSpPr>
          <p:grpSpPr bwMode="auto">
            <a:xfrm>
              <a:off x="2593" y="6140"/>
              <a:ext cx="3501" cy="2974"/>
              <a:chOff x="0" y="0"/>
              <a:chExt cx="3314" cy="2814"/>
            </a:xfrm>
          </p:grpSpPr>
          <p:sp>
            <p:nvSpPr>
              <p:cNvPr id="21539" name="Freeform 15"/>
              <p:cNvSpPr/>
              <p:nvPr/>
            </p:nvSpPr>
            <p:spPr bwMode="auto">
              <a:xfrm>
                <a:off x="551" y="955"/>
                <a:ext cx="1106" cy="1859"/>
              </a:xfrm>
              <a:custGeom>
                <a:avLst/>
                <a:gdLst>
                  <a:gd name="T0" fmla="*/ 0 w 1106"/>
                  <a:gd name="T1" fmla="*/ 0 h 1859"/>
                  <a:gd name="T2" fmla="*/ 0 w 1106"/>
                  <a:gd name="T3" fmla="*/ 1222 h 1859"/>
                  <a:gd name="T4" fmla="*/ 1106 w 1106"/>
                  <a:gd name="T5" fmla="*/ 1859 h 1859"/>
                  <a:gd name="T6" fmla="*/ 1106 w 1106"/>
                  <a:gd name="T7" fmla="*/ 637 h 1859"/>
                  <a:gd name="T8" fmla="*/ 0 w 1106"/>
                  <a:gd name="T9" fmla="*/ 0 h 18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6" h="1859">
                    <a:moveTo>
                      <a:pt x="0" y="0"/>
                    </a:moveTo>
                    <a:lnTo>
                      <a:pt x="0" y="1222"/>
                    </a:lnTo>
                    <a:lnTo>
                      <a:pt x="1106" y="1859"/>
                    </a:lnTo>
                    <a:lnTo>
                      <a:pt x="1106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9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40" name="Freeform 16"/>
              <p:cNvSpPr/>
              <p:nvPr/>
            </p:nvSpPr>
            <p:spPr bwMode="auto">
              <a:xfrm>
                <a:off x="1657" y="955"/>
                <a:ext cx="1105" cy="1859"/>
              </a:xfrm>
              <a:custGeom>
                <a:avLst/>
                <a:gdLst>
                  <a:gd name="T0" fmla="*/ 1105 w 1105"/>
                  <a:gd name="T1" fmla="*/ 0 h 1859"/>
                  <a:gd name="T2" fmla="*/ 1105 w 1105"/>
                  <a:gd name="T3" fmla="*/ 1222 h 1859"/>
                  <a:gd name="T4" fmla="*/ 0 w 1105"/>
                  <a:gd name="T5" fmla="*/ 1859 h 1859"/>
                  <a:gd name="T6" fmla="*/ 0 w 1105"/>
                  <a:gd name="T7" fmla="*/ 637 h 1859"/>
                  <a:gd name="T8" fmla="*/ 1105 w 1105"/>
                  <a:gd name="T9" fmla="*/ 0 h 18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5" h="1859">
                    <a:moveTo>
                      <a:pt x="1105" y="0"/>
                    </a:moveTo>
                    <a:lnTo>
                      <a:pt x="1105" y="1222"/>
                    </a:lnTo>
                    <a:lnTo>
                      <a:pt x="0" y="1859"/>
                    </a:lnTo>
                    <a:lnTo>
                      <a:pt x="0" y="637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C6A8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41" name="Freeform 17"/>
              <p:cNvSpPr/>
              <p:nvPr/>
            </p:nvSpPr>
            <p:spPr bwMode="auto">
              <a:xfrm>
                <a:off x="1657" y="955"/>
                <a:ext cx="1657" cy="954"/>
              </a:xfrm>
              <a:custGeom>
                <a:avLst/>
                <a:gdLst>
                  <a:gd name="T0" fmla="*/ 1657 w 1657"/>
                  <a:gd name="T1" fmla="*/ 317 h 954"/>
                  <a:gd name="T2" fmla="*/ 551 w 1657"/>
                  <a:gd name="T3" fmla="*/ 954 h 954"/>
                  <a:gd name="T4" fmla="*/ 0 w 1657"/>
                  <a:gd name="T5" fmla="*/ 637 h 954"/>
                  <a:gd name="T6" fmla="*/ 1105 w 1657"/>
                  <a:gd name="T7" fmla="*/ 0 h 954"/>
                  <a:gd name="T8" fmla="*/ 1657 w 1657"/>
                  <a:gd name="T9" fmla="*/ 317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7" h="954">
                    <a:moveTo>
                      <a:pt x="1657" y="317"/>
                    </a:moveTo>
                    <a:lnTo>
                      <a:pt x="551" y="954"/>
                    </a:lnTo>
                    <a:lnTo>
                      <a:pt x="0" y="637"/>
                    </a:lnTo>
                    <a:lnTo>
                      <a:pt x="1105" y="0"/>
                    </a:lnTo>
                    <a:lnTo>
                      <a:pt x="1657" y="317"/>
                    </a:lnTo>
                    <a:close/>
                  </a:path>
                </a:pathLst>
              </a:custGeom>
              <a:solidFill>
                <a:srgbClr val="E0CB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42" name="Freeform 18"/>
              <p:cNvSpPr/>
              <p:nvPr/>
            </p:nvSpPr>
            <p:spPr bwMode="auto">
              <a:xfrm>
                <a:off x="0" y="955"/>
                <a:ext cx="1657" cy="954"/>
              </a:xfrm>
              <a:custGeom>
                <a:avLst/>
                <a:gdLst>
                  <a:gd name="T0" fmla="*/ 551 w 1657"/>
                  <a:gd name="T1" fmla="*/ 0 h 954"/>
                  <a:gd name="T2" fmla="*/ 1657 w 1657"/>
                  <a:gd name="T3" fmla="*/ 637 h 954"/>
                  <a:gd name="T4" fmla="*/ 1105 w 1657"/>
                  <a:gd name="T5" fmla="*/ 954 h 954"/>
                  <a:gd name="T6" fmla="*/ 0 w 1657"/>
                  <a:gd name="T7" fmla="*/ 317 h 954"/>
                  <a:gd name="T8" fmla="*/ 551 w 1657"/>
                  <a:gd name="T9" fmla="*/ 0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7" h="954">
                    <a:moveTo>
                      <a:pt x="551" y="0"/>
                    </a:moveTo>
                    <a:lnTo>
                      <a:pt x="1657" y="637"/>
                    </a:lnTo>
                    <a:lnTo>
                      <a:pt x="1105" y="954"/>
                    </a:lnTo>
                    <a:lnTo>
                      <a:pt x="0" y="317"/>
                    </a:lnTo>
                    <a:lnTo>
                      <a:pt x="551" y="0"/>
                    </a:lnTo>
                    <a:close/>
                  </a:path>
                </a:pathLst>
              </a:custGeom>
              <a:solidFill>
                <a:srgbClr val="E0CB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43" name="Freeform 19"/>
              <p:cNvSpPr/>
              <p:nvPr/>
            </p:nvSpPr>
            <p:spPr bwMode="auto">
              <a:xfrm>
                <a:off x="1657" y="317"/>
                <a:ext cx="1105" cy="1275"/>
              </a:xfrm>
              <a:custGeom>
                <a:avLst/>
                <a:gdLst>
                  <a:gd name="T0" fmla="*/ 1105 w 1105"/>
                  <a:gd name="T1" fmla="*/ 638 h 1275"/>
                  <a:gd name="T2" fmla="*/ 0 w 1105"/>
                  <a:gd name="T3" fmla="*/ 1275 h 1275"/>
                  <a:gd name="T4" fmla="*/ 0 w 1105"/>
                  <a:gd name="T5" fmla="*/ 0 h 1275"/>
                  <a:gd name="T6" fmla="*/ 1105 w 1105"/>
                  <a:gd name="T7" fmla="*/ 638 h 12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5" h="1275">
                    <a:moveTo>
                      <a:pt x="1105" y="638"/>
                    </a:moveTo>
                    <a:lnTo>
                      <a:pt x="0" y="1275"/>
                    </a:lnTo>
                    <a:lnTo>
                      <a:pt x="0" y="0"/>
                    </a:lnTo>
                    <a:lnTo>
                      <a:pt x="1105" y="638"/>
                    </a:lnTo>
                    <a:close/>
                  </a:path>
                </a:pathLst>
              </a:custGeom>
              <a:solidFill>
                <a:srgbClr val="C19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44" name="Freeform 20"/>
              <p:cNvSpPr/>
              <p:nvPr/>
            </p:nvSpPr>
            <p:spPr bwMode="auto">
              <a:xfrm>
                <a:off x="0" y="0"/>
                <a:ext cx="1657" cy="955"/>
              </a:xfrm>
              <a:custGeom>
                <a:avLst/>
                <a:gdLst>
                  <a:gd name="T0" fmla="*/ 1657 w 1657"/>
                  <a:gd name="T1" fmla="*/ 317 h 955"/>
                  <a:gd name="T2" fmla="*/ 551 w 1657"/>
                  <a:gd name="T3" fmla="*/ 955 h 955"/>
                  <a:gd name="T4" fmla="*/ 0 w 1657"/>
                  <a:gd name="T5" fmla="*/ 637 h 955"/>
                  <a:gd name="T6" fmla="*/ 1105 w 1657"/>
                  <a:gd name="T7" fmla="*/ 0 h 955"/>
                  <a:gd name="T8" fmla="*/ 1657 w 1657"/>
                  <a:gd name="T9" fmla="*/ 317 h 9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7" h="955">
                    <a:moveTo>
                      <a:pt x="1657" y="317"/>
                    </a:moveTo>
                    <a:lnTo>
                      <a:pt x="551" y="955"/>
                    </a:lnTo>
                    <a:lnTo>
                      <a:pt x="0" y="637"/>
                    </a:lnTo>
                    <a:lnTo>
                      <a:pt x="1105" y="0"/>
                    </a:lnTo>
                    <a:lnTo>
                      <a:pt x="1657" y="317"/>
                    </a:lnTo>
                    <a:close/>
                  </a:path>
                </a:pathLst>
              </a:custGeom>
              <a:solidFill>
                <a:srgbClr val="E0CB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45" name="Freeform 21"/>
              <p:cNvSpPr/>
              <p:nvPr/>
            </p:nvSpPr>
            <p:spPr bwMode="auto">
              <a:xfrm>
                <a:off x="1657" y="0"/>
                <a:ext cx="1657" cy="955"/>
              </a:xfrm>
              <a:custGeom>
                <a:avLst/>
                <a:gdLst>
                  <a:gd name="T0" fmla="*/ 551 w 1657"/>
                  <a:gd name="T1" fmla="*/ 0 h 955"/>
                  <a:gd name="T2" fmla="*/ 1657 w 1657"/>
                  <a:gd name="T3" fmla="*/ 637 h 955"/>
                  <a:gd name="T4" fmla="*/ 1105 w 1657"/>
                  <a:gd name="T5" fmla="*/ 955 h 955"/>
                  <a:gd name="T6" fmla="*/ 0 w 1657"/>
                  <a:gd name="T7" fmla="*/ 317 h 955"/>
                  <a:gd name="T8" fmla="*/ 551 w 1657"/>
                  <a:gd name="T9" fmla="*/ 0 h 9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7" h="955">
                    <a:moveTo>
                      <a:pt x="551" y="0"/>
                    </a:moveTo>
                    <a:lnTo>
                      <a:pt x="1657" y="637"/>
                    </a:lnTo>
                    <a:lnTo>
                      <a:pt x="1105" y="955"/>
                    </a:lnTo>
                    <a:lnTo>
                      <a:pt x="0" y="317"/>
                    </a:lnTo>
                    <a:lnTo>
                      <a:pt x="551" y="0"/>
                    </a:lnTo>
                    <a:close/>
                  </a:path>
                </a:pathLst>
              </a:custGeom>
              <a:solidFill>
                <a:srgbClr val="E0CB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46" name="Freeform 22"/>
              <p:cNvSpPr/>
              <p:nvPr/>
            </p:nvSpPr>
            <p:spPr bwMode="auto">
              <a:xfrm>
                <a:off x="551" y="317"/>
                <a:ext cx="1106" cy="1275"/>
              </a:xfrm>
              <a:custGeom>
                <a:avLst/>
                <a:gdLst>
                  <a:gd name="T0" fmla="*/ 1106 w 1106"/>
                  <a:gd name="T1" fmla="*/ 0 h 1275"/>
                  <a:gd name="T2" fmla="*/ 1106 w 1106"/>
                  <a:gd name="T3" fmla="*/ 0 h 1275"/>
                  <a:gd name="T4" fmla="*/ 0 w 1106"/>
                  <a:gd name="T5" fmla="*/ 638 h 1275"/>
                  <a:gd name="T6" fmla="*/ 1106 w 1106"/>
                  <a:gd name="T7" fmla="*/ 1275 h 1275"/>
                  <a:gd name="T8" fmla="*/ 1106 w 1106"/>
                  <a:gd name="T9" fmla="*/ 1275 h 1275"/>
                  <a:gd name="T10" fmla="*/ 1106 w 1106"/>
                  <a:gd name="T11" fmla="*/ 0 h 12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6" h="1275">
                    <a:moveTo>
                      <a:pt x="1106" y="0"/>
                    </a:moveTo>
                    <a:lnTo>
                      <a:pt x="1106" y="0"/>
                    </a:lnTo>
                    <a:lnTo>
                      <a:pt x="0" y="638"/>
                    </a:lnTo>
                    <a:lnTo>
                      <a:pt x="1106" y="1275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rgbClr val="C6A8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21510" name="Oval 19"/>
            <p:cNvSpPr>
              <a:spLocks noChangeAspect="1" noChangeArrowheads="1"/>
            </p:cNvSpPr>
            <p:nvPr/>
          </p:nvSpPr>
          <p:spPr bwMode="auto">
            <a:xfrm>
              <a:off x="2265" y="4955"/>
              <a:ext cx="1190" cy="1187"/>
            </a:xfrm>
            <a:prstGeom prst="ellipse">
              <a:avLst/>
            </a:prstGeom>
            <a:solidFill>
              <a:srgbClr val="7D19E3"/>
            </a:solidFill>
            <a:ln w="9525">
              <a:noFill/>
              <a:round/>
            </a:ln>
          </p:spPr>
          <p:txBody>
            <a:bodyPr lIns="91401" tIns="45702" rIns="91401" bIns="45702" anchor="ctr"/>
            <a:lstStyle/>
            <a:p>
              <a:pPr algn="ctr" eaLnBrk="1" hangingPunct="1"/>
              <a:endParaRPr lang="en-US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511" name="Oval 19"/>
            <p:cNvSpPr>
              <a:spLocks noChangeAspect="1" noChangeArrowheads="1"/>
            </p:cNvSpPr>
            <p:nvPr/>
          </p:nvSpPr>
          <p:spPr bwMode="auto">
            <a:xfrm>
              <a:off x="5147" y="5062"/>
              <a:ext cx="1062" cy="106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lIns="91401" tIns="45702" rIns="91401" bIns="45702" anchor="ctr"/>
            <a:lstStyle/>
            <a:p>
              <a:pPr algn="ctr" eaLnBrk="1" hangingPunct="1"/>
              <a:endParaRPr lang="id-ID" altLang="en-US" sz="2400">
                <a:solidFill>
                  <a:srgbClr val="5ABC15"/>
                </a:solidFill>
                <a:cs typeface="+mn-ea"/>
                <a:sym typeface="+mn-lt"/>
              </a:endParaRPr>
            </a:p>
          </p:txBody>
        </p:sp>
        <p:sp>
          <p:nvSpPr>
            <p:cNvPr id="21512" name="Oval 19"/>
            <p:cNvSpPr>
              <a:spLocks noChangeAspect="1" noChangeArrowheads="1"/>
            </p:cNvSpPr>
            <p:nvPr/>
          </p:nvSpPr>
          <p:spPr bwMode="auto">
            <a:xfrm>
              <a:off x="4447" y="3058"/>
              <a:ext cx="1632" cy="1627"/>
            </a:xfrm>
            <a:prstGeom prst="ellipse">
              <a:avLst/>
            </a:prstGeom>
            <a:solidFill>
              <a:srgbClr val="7D19E3"/>
            </a:solidFill>
            <a:ln w="9525">
              <a:noFill/>
              <a:round/>
            </a:ln>
          </p:spPr>
          <p:txBody>
            <a:bodyPr lIns="91401" tIns="45702" rIns="91401" bIns="45702" anchor="ctr"/>
            <a:lstStyle/>
            <a:p>
              <a:pPr algn="ctr" eaLnBrk="1" hangingPunct="1"/>
              <a:endParaRPr lang="en-US" altLang="zh-CN" sz="3200" dirty="0">
                <a:solidFill>
                  <a:srgbClr val="8DDA0B"/>
                </a:solidFill>
                <a:cs typeface="+mn-ea"/>
                <a:sym typeface="+mn-lt"/>
              </a:endParaRPr>
            </a:p>
          </p:txBody>
        </p:sp>
        <p:sp>
          <p:nvSpPr>
            <p:cNvPr id="21513" name="Freeform 130"/>
            <p:cNvSpPr/>
            <p:nvPr/>
          </p:nvSpPr>
          <p:spPr bwMode="auto">
            <a:xfrm rot="607103">
              <a:off x="3795" y="4980"/>
              <a:ext cx="597" cy="1315"/>
            </a:xfrm>
            <a:custGeom>
              <a:avLst/>
              <a:gdLst>
                <a:gd name="T0" fmla="*/ 0 w 301752"/>
                <a:gd name="T1" fmla="*/ 0 h 612648"/>
                <a:gd name="T2" fmla="*/ 477059 w 301752"/>
                <a:gd name="T3" fmla="*/ 1138120 h 6126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1752" h="612648">
                  <a:moveTo>
                    <a:pt x="0" y="0"/>
                  </a:moveTo>
                  <a:cubicBezTo>
                    <a:pt x="119634" y="189738"/>
                    <a:pt x="239268" y="379476"/>
                    <a:pt x="301752" y="612648"/>
                  </a:cubicBezTo>
                </a:path>
              </a:pathLst>
            </a:custGeom>
            <a:noFill/>
            <a:ln w="25400" cap="flat" cmpd="sng">
              <a:solidFill>
                <a:srgbClr val="404040"/>
              </a:solidFill>
              <a:prstDash val="dash"/>
              <a:round/>
            </a:ln>
          </p:spPr>
          <p:txBody>
            <a:bodyPr lIns="91401" tIns="45702" rIns="91401" bIns="45702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514" name="Freeform 182"/>
            <p:cNvSpPr/>
            <p:nvPr/>
          </p:nvSpPr>
          <p:spPr bwMode="auto">
            <a:xfrm rot="-454127">
              <a:off x="3507" y="6092"/>
              <a:ext cx="460" cy="1092"/>
            </a:xfrm>
            <a:custGeom>
              <a:avLst/>
              <a:gdLst>
                <a:gd name="T0" fmla="*/ 0 w 301752"/>
                <a:gd name="T1" fmla="*/ 0 h 612648"/>
                <a:gd name="T2" fmla="*/ 282757 w 301752"/>
                <a:gd name="T3" fmla="*/ 785561 h 6126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1752" h="612648">
                  <a:moveTo>
                    <a:pt x="0" y="0"/>
                  </a:moveTo>
                  <a:cubicBezTo>
                    <a:pt x="119634" y="189738"/>
                    <a:pt x="239268" y="379476"/>
                    <a:pt x="301752" y="612648"/>
                  </a:cubicBezTo>
                </a:path>
              </a:pathLst>
            </a:custGeom>
            <a:noFill/>
            <a:ln w="25400" cap="flat" cmpd="sng">
              <a:solidFill>
                <a:srgbClr val="404040"/>
              </a:solidFill>
              <a:prstDash val="dash"/>
              <a:round/>
            </a:ln>
          </p:spPr>
          <p:txBody>
            <a:bodyPr lIns="91401" tIns="45702" rIns="91401" bIns="45702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515" name="Freeform 183"/>
            <p:cNvSpPr/>
            <p:nvPr/>
          </p:nvSpPr>
          <p:spPr bwMode="auto">
            <a:xfrm rot="-8657595">
              <a:off x="4394" y="4818"/>
              <a:ext cx="405" cy="1092"/>
            </a:xfrm>
            <a:custGeom>
              <a:avLst/>
              <a:gdLst>
                <a:gd name="T0" fmla="*/ 0 w 301752"/>
                <a:gd name="T1" fmla="*/ 0 h 612648"/>
                <a:gd name="T2" fmla="*/ 219183 w 301752"/>
                <a:gd name="T3" fmla="*/ 785561 h 6126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1752" h="612648">
                  <a:moveTo>
                    <a:pt x="0" y="0"/>
                  </a:moveTo>
                  <a:cubicBezTo>
                    <a:pt x="119634" y="189738"/>
                    <a:pt x="239268" y="379476"/>
                    <a:pt x="301752" y="612648"/>
                  </a:cubicBezTo>
                </a:path>
              </a:pathLst>
            </a:custGeom>
            <a:noFill/>
            <a:ln w="25400" cap="flat" cmpd="sng">
              <a:solidFill>
                <a:srgbClr val="404040"/>
              </a:solidFill>
              <a:prstDash val="dash"/>
              <a:round/>
            </a:ln>
          </p:spPr>
          <p:txBody>
            <a:bodyPr lIns="91401" tIns="45702" rIns="91401" bIns="45702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516" name="Freeform 184"/>
            <p:cNvSpPr/>
            <p:nvPr/>
          </p:nvSpPr>
          <p:spPr bwMode="auto">
            <a:xfrm rot="-7903704">
              <a:off x="4771" y="6104"/>
              <a:ext cx="405" cy="1092"/>
            </a:xfrm>
            <a:custGeom>
              <a:avLst/>
              <a:gdLst>
                <a:gd name="T0" fmla="*/ 0 w 301752"/>
                <a:gd name="T1" fmla="*/ 0 h 612648"/>
                <a:gd name="T2" fmla="*/ 219183 w 301752"/>
                <a:gd name="T3" fmla="*/ 785561 h 6126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1752" h="612648">
                  <a:moveTo>
                    <a:pt x="0" y="0"/>
                  </a:moveTo>
                  <a:cubicBezTo>
                    <a:pt x="119634" y="189738"/>
                    <a:pt x="239268" y="379476"/>
                    <a:pt x="301752" y="612648"/>
                  </a:cubicBezTo>
                </a:path>
              </a:pathLst>
            </a:custGeom>
            <a:noFill/>
            <a:ln w="25400" cap="flat" cmpd="sng">
              <a:solidFill>
                <a:srgbClr val="404040"/>
              </a:solidFill>
              <a:prstDash val="dash"/>
              <a:round/>
            </a:ln>
          </p:spPr>
          <p:txBody>
            <a:bodyPr lIns="91401" tIns="45702" rIns="91401" bIns="45702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3" name="组合 66"/>
            <p:cNvGrpSpPr/>
            <p:nvPr/>
          </p:nvGrpSpPr>
          <p:grpSpPr bwMode="auto">
            <a:xfrm>
              <a:off x="4697" y="3565"/>
              <a:ext cx="1125" cy="675"/>
              <a:chOff x="0" y="0"/>
              <a:chExt cx="839960" cy="503237"/>
            </a:xfrm>
          </p:grpSpPr>
          <p:sp>
            <p:nvSpPr>
              <p:cNvPr id="21537" name="Freeform 2028"/>
              <p:cNvSpPr/>
              <p:nvPr/>
            </p:nvSpPr>
            <p:spPr bwMode="auto">
              <a:xfrm>
                <a:off x="157335" y="0"/>
                <a:ext cx="682625" cy="503237"/>
              </a:xfrm>
              <a:custGeom>
                <a:avLst/>
                <a:gdLst>
                  <a:gd name="T0" fmla="*/ 253182692 w 374"/>
                  <a:gd name="T1" fmla="*/ 498960400 h 275"/>
                  <a:gd name="T2" fmla="*/ 519691173 w 374"/>
                  <a:gd name="T3" fmla="*/ 56927999 h 275"/>
                  <a:gd name="T4" fmla="*/ 1245927515 w 374"/>
                  <a:gd name="T5" fmla="*/ 0 h 275"/>
                  <a:gd name="T6" fmla="*/ 499703402 w 374"/>
                  <a:gd name="T7" fmla="*/ 894109413 h 275"/>
                  <a:gd name="T8" fmla="*/ 253182692 w 374"/>
                  <a:gd name="T9" fmla="*/ 498960400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4" h="275">
                    <a:moveTo>
                      <a:pt x="76" y="149"/>
                    </a:moveTo>
                    <a:cubicBezTo>
                      <a:pt x="0" y="99"/>
                      <a:pt x="72" y="30"/>
                      <a:pt x="156" y="17"/>
                    </a:cubicBezTo>
                    <a:cubicBezTo>
                      <a:pt x="225" y="5"/>
                      <a:pt x="236" y="60"/>
                      <a:pt x="374" y="0"/>
                    </a:cubicBezTo>
                    <a:cubicBezTo>
                      <a:pt x="343" y="134"/>
                      <a:pt x="287" y="256"/>
                      <a:pt x="150" y="267"/>
                    </a:cubicBezTo>
                    <a:cubicBezTo>
                      <a:pt x="52" y="275"/>
                      <a:pt x="25" y="186"/>
                      <a:pt x="76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38" name="Freeform 2029"/>
              <p:cNvSpPr/>
              <p:nvPr/>
            </p:nvSpPr>
            <p:spPr bwMode="auto">
              <a:xfrm>
                <a:off x="0" y="153193"/>
                <a:ext cx="665163" cy="196850"/>
              </a:xfrm>
              <a:custGeom>
                <a:avLst/>
                <a:gdLst>
                  <a:gd name="T0" fmla="*/ 50090063 w 364"/>
                  <a:gd name="T1" fmla="*/ 23691909 h 107"/>
                  <a:gd name="T2" fmla="*/ 1215499496 w 364"/>
                  <a:gd name="T3" fmla="*/ 0 h 107"/>
                  <a:gd name="T4" fmla="*/ 86822045 w 364"/>
                  <a:gd name="T5" fmla="*/ 186152030 h 107"/>
                  <a:gd name="T6" fmla="*/ 50090063 w 364"/>
                  <a:gd name="T7" fmla="*/ 23691909 h 1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4" h="107">
                    <a:moveTo>
                      <a:pt x="15" y="7"/>
                    </a:moveTo>
                    <a:cubicBezTo>
                      <a:pt x="59" y="38"/>
                      <a:pt x="215" y="107"/>
                      <a:pt x="364" y="0"/>
                    </a:cubicBezTo>
                    <a:cubicBezTo>
                      <a:pt x="250" y="98"/>
                      <a:pt x="148" y="105"/>
                      <a:pt x="26" y="55"/>
                    </a:cubicBezTo>
                    <a:cubicBezTo>
                      <a:pt x="8" y="37"/>
                      <a:pt x="0" y="22"/>
                      <a:pt x="15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69"/>
            <p:cNvGrpSpPr/>
            <p:nvPr/>
          </p:nvGrpSpPr>
          <p:grpSpPr bwMode="auto">
            <a:xfrm>
              <a:off x="2558" y="5257"/>
              <a:ext cx="550" cy="652"/>
              <a:chOff x="0" y="0"/>
              <a:chExt cx="641350" cy="763588"/>
            </a:xfrm>
          </p:grpSpPr>
          <p:sp>
            <p:nvSpPr>
              <p:cNvPr id="21535" name="Freeform 1570"/>
              <p:cNvSpPr/>
              <p:nvPr/>
            </p:nvSpPr>
            <p:spPr bwMode="auto">
              <a:xfrm>
                <a:off x="0" y="0"/>
                <a:ext cx="641350" cy="461963"/>
              </a:xfrm>
              <a:custGeom>
                <a:avLst/>
                <a:gdLst>
                  <a:gd name="T0" fmla="*/ 1977547224 w 208"/>
                  <a:gd name="T1" fmla="*/ 853639869 h 150"/>
                  <a:gd name="T2" fmla="*/ 1521189698 w 208"/>
                  <a:gd name="T3" fmla="*/ 436305575 h 150"/>
                  <a:gd name="T4" fmla="*/ 1492668123 w 208"/>
                  <a:gd name="T5" fmla="*/ 436305575 h 150"/>
                  <a:gd name="T6" fmla="*/ 912715052 w 208"/>
                  <a:gd name="T7" fmla="*/ 0 h 150"/>
                  <a:gd name="T8" fmla="*/ 332758897 w 208"/>
                  <a:gd name="T9" fmla="*/ 455273776 h 150"/>
                  <a:gd name="T10" fmla="*/ 0 w 208"/>
                  <a:gd name="T11" fmla="*/ 853639869 h 150"/>
                  <a:gd name="T12" fmla="*/ 456357526 w 208"/>
                  <a:gd name="T13" fmla="*/ 1270974164 h 150"/>
                  <a:gd name="T14" fmla="*/ 579953071 w 208"/>
                  <a:gd name="T15" fmla="*/ 1252002883 h 150"/>
                  <a:gd name="T16" fmla="*/ 941236626 w 208"/>
                  <a:gd name="T17" fmla="*/ 1422732089 h 150"/>
                  <a:gd name="T18" fmla="*/ 1321532509 w 208"/>
                  <a:gd name="T19" fmla="*/ 1233034683 h 150"/>
                  <a:gd name="T20" fmla="*/ 1521189698 w 208"/>
                  <a:gd name="T21" fmla="*/ 1270974164 h 150"/>
                  <a:gd name="T22" fmla="*/ 1977547224 w 208"/>
                  <a:gd name="T23" fmla="*/ 853639869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8" h="150">
                    <a:moveTo>
                      <a:pt x="208" y="90"/>
                    </a:moveTo>
                    <a:cubicBezTo>
                      <a:pt x="208" y="66"/>
                      <a:pt x="187" y="46"/>
                      <a:pt x="160" y="46"/>
                    </a:cubicBezTo>
                    <a:cubicBezTo>
                      <a:pt x="159" y="46"/>
                      <a:pt x="158" y="46"/>
                      <a:pt x="157" y="46"/>
                    </a:cubicBezTo>
                    <a:cubicBezTo>
                      <a:pt x="152" y="20"/>
                      <a:pt x="126" y="0"/>
                      <a:pt x="96" y="0"/>
                    </a:cubicBezTo>
                    <a:cubicBezTo>
                      <a:pt x="65" y="0"/>
                      <a:pt x="39" y="21"/>
                      <a:pt x="35" y="48"/>
                    </a:cubicBezTo>
                    <a:cubicBezTo>
                      <a:pt x="14" y="53"/>
                      <a:pt x="0" y="70"/>
                      <a:pt x="0" y="90"/>
                    </a:cubicBezTo>
                    <a:cubicBezTo>
                      <a:pt x="0" y="114"/>
                      <a:pt x="21" y="134"/>
                      <a:pt x="48" y="134"/>
                    </a:cubicBezTo>
                    <a:cubicBezTo>
                      <a:pt x="52" y="134"/>
                      <a:pt x="57" y="134"/>
                      <a:pt x="61" y="132"/>
                    </a:cubicBezTo>
                    <a:cubicBezTo>
                      <a:pt x="70" y="143"/>
                      <a:pt x="84" y="150"/>
                      <a:pt x="99" y="150"/>
                    </a:cubicBezTo>
                    <a:cubicBezTo>
                      <a:pt x="116" y="150"/>
                      <a:pt x="131" y="142"/>
                      <a:pt x="139" y="130"/>
                    </a:cubicBezTo>
                    <a:cubicBezTo>
                      <a:pt x="146" y="133"/>
                      <a:pt x="153" y="134"/>
                      <a:pt x="160" y="134"/>
                    </a:cubicBezTo>
                    <a:cubicBezTo>
                      <a:pt x="187" y="134"/>
                      <a:pt x="208" y="114"/>
                      <a:pt x="208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36" name="Freeform 1571"/>
              <p:cNvSpPr/>
              <p:nvPr/>
            </p:nvSpPr>
            <p:spPr bwMode="auto">
              <a:xfrm>
                <a:off x="195262" y="481013"/>
                <a:ext cx="239713" cy="282575"/>
              </a:xfrm>
              <a:custGeom>
                <a:avLst/>
                <a:gdLst>
                  <a:gd name="T0" fmla="*/ 623358290 w 78"/>
                  <a:gd name="T1" fmla="*/ 0 h 92"/>
                  <a:gd name="T2" fmla="*/ 340014451 w 78"/>
                  <a:gd name="T3" fmla="*/ 66036549 h 92"/>
                  <a:gd name="T4" fmla="*/ 113338150 w 78"/>
                  <a:gd name="T5" fmla="*/ 28300501 h 92"/>
                  <a:gd name="T6" fmla="*/ 122782228 w 78"/>
                  <a:gd name="T7" fmla="*/ 169809146 h 92"/>
                  <a:gd name="T8" fmla="*/ 0 w 78"/>
                  <a:gd name="T9" fmla="*/ 867919898 h 92"/>
                  <a:gd name="T10" fmla="*/ 736696441 w 78"/>
                  <a:gd name="T11" fmla="*/ 867919898 h 92"/>
                  <a:gd name="T12" fmla="*/ 613914213 w 78"/>
                  <a:gd name="T13" fmla="*/ 169809146 h 92"/>
                  <a:gd name="T14" fmla="*/ 623358290 w 78"/>
                  <a:gd name="T15" fmla="*/ 0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92">
                    <a:moveTo>
                      <a:pt x="66" y="0"/>
                    </a:moveTo>
                    <a:cubicBezTo>
                      <a:pt x="57" y="5"/>
                      <a:pt x="47" y="7"/>
                      <a:pt x="36" y="7"/>
                    </a:cubicBezTo>
                    <a:cubicBezTo>
                      <a:pt x="28" y="7"/>
                      <a:pt x="20" y="6"/>
                      <a:pt x="12" y="3"/>
                    </a:cubicBezTo>
                    <a:cubicBezTo>
                      <a:pt x="12" y="7"/>
                      <a:pt x="13" y="12"/>
                      <a:pt x="13" y="18"/>
                    </a:cubicBezTo>
                    <a:cubicBezTo>
                      <a:pt x="13" y="58"/>
                      <a:pt x="0" y="92"/>
                      <a:pt x="0" y="92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8" y="92"/>
                      <a:pt x="65" y="58"/>
                      <a:pt x="65" y="18"/>
                    </a:cubicBezTo>
                    <a:cubicBezTo>
                      <a:pt x="65" y="12"/>
                      <a:pt x="65" y="6"/>
                      <a:pt x="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72"/>
            <p:cNvGrpSpPr/>
            <p:nvPr/>
          </p:nvGrpSpPr>
          <p:grpSpPr bwMode="auto">
            <a:xfrm>
              <a:off x="5322" y="5312"/>
              <a:ext cx="712" cy="542"/>
              <a:chOff x="0" y="0"/>
              <a:chExt cx="822325" cy="625475"/>
            </a:xfrm>
            <a:solidFill>
              <a:srgbClr val="DD002E"/>
            </a:solidFill>
          </p:grpSpPr>
          <p:sp>
            <p:nvSpPr>
              <p:cNvPr id="21533" name="Freeform 1177"/>
              <p:cNvSpPr/>
              <p:nvPr/>
            </p:nvSpPr>
            <p:spPr bwMode="auto">
              <a:xfrm>
                <a:off x="268287" y="0"/>
                <a:ext cx="554038" cy="585788"/>
              </a:xfrm>
              <a:custGeom>
                <a:avLst/>
                <a:gdLst>
                  <a:gd name="T0" fmla="*/ 1553738011 w 180"/>
                  <a:gd name="T1" fmla="*/ 798459875 h 190"/>
                  <a:gd name="T2" fmla="*/ 1373731065 w 180"/>
                  <a:gd name="T3" fmla="*/ 617855268 h 190"/>
                  <a:gd name="T4" fmla="*/ 1373731065 w 180"/>
                  <a:gd name="T5" fmla="*/ 171099426 h 190"/>
                  <a:gd name="T6" fmla="*/ 1098986699 w 180"/>
                  <a:gd name="T7" fmla="*/ 171099426 h 190"/>
                  <a:gd name="T8" fmla="*/ 1098986699 w 180"/>
                  <a:gd name="T9" fmla="*/ 342195768 h 190"/>
                  <a:gd name="T10" fmla="*/ 805291155 w 180"/>
                  <a:gd name="T11" fmla="*/ 47525905 h 190"/>
                  <a:gd name="T12" fmla="*/ 634758259 w 180"/>
                  <a:gd name="T13" fmla="*/ 47525905 h 190"/>
                  <a:gd name="T14" fmla="*/ 0 w 180"/>
                  <a:gd name="T15" fmla="*/ 684394619 h 190"/>
                  <a:gd name="T16" fmla="*/ 255799345 w 180"/>
                  <a:gd name="T17" fmla="*/ 864999226 h 190"/>
                  <a:gd name="T18" fmla="*/ 454751312 w 180"/>
                  <a:gd name="T19" fmla="*/ 1806039900 h 190"/>
                  <a:gd name="T20" fmla="*/ 720024707 w 180"/>
                  <a:gd name="T21" fmla="*/ 1806039900 h 190"/>
                  <a:gd name="T22" fmla="*/ 720024707 w 180"/>
                  <a:gd name="T23" fmla="*/ 1425820324 h 190"/>
                  <a:gd name="T24" fmla="*/ 805291155 w 180"/>
                  <a:gd name="T25" fmla="*/ 1311755068 h 190"/>
                  <a:gd name="T26" fmla="*/ 966350002 w 180"/>
                  <a:gd name="T27" fmla="*/ 1311755068 h 190"/>
                  <a:gd name="T28" fmla="*/ 1051616450 w 180"/>
                  <a:gd name="T29" fmla="*/ 1425820324 h 190"/>
                  <a:gd name="T30" fmla="*/ 1051616450 w 180"/>
                  <a:gd name="T31" fmla="*/ 1806039900 h 190"/>
                  <a:gd name="T32" fmla="*/ 1269519595 w 180"/>
                  <a:gd name="T33" fmla="*/ 1806039900 h 190"/>
                  <a:gd name="T34" fmla="*/ 1383205115 w 180"/>
                  <a:gd name="T35" fmla="*/ 1691974644 h 190"/>
                  <a:gd name="T36" fmla="*/ 1383205115 w 180"/>
                  <a:gd name="T37" fmla="*/ 988569663 h 190"/>
                  <a:gd name="T38" fmla="*/ 1525315862 w 180"/>
                  <a:gd name="T39" fmla="*/ 988569663 h 190"/>
                  <a:gd name="T40" fmla="*/ 1553738011 w 180"/>
                  <a:gd name="T41" fmla="*/ 798459875 h 1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0" h="190">
                    <a:moveTo>
                      <a:pt x="164" y="84"/>
                    </a:moveTo>
                    <a:cubicBezTo>
                      <a:pt x="145" y="65"/>
                      <a:pt x="145" y="65"/>
                      <a:pt x="145" y="65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0" y="0"/>
                      <a:pt x="72" y="0"/>
                      <a:pt x="67" y="5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0" y="77"/>
                      <a:pt x="20" y="83"/>
                      <a:pt x="27" y="91"/>
                    </a:cubicBezTo>
                    <a:cubicBezTo>
                      <a:pt x="64" y="128"/>
                      <a:pt x="51" y="181"/>
                      <a:pt x="48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6" y="143"/>
                      <a:pt x="78" y="138"/>
                      <a:pt x="85" y="13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08" y="138"/>
                      <a:pt x="111" y="143"/>
                      <a:pt x="111" y="150"/>
                    </a:cubicBezTo>
                    <a:cubicBezTo>
                      <a:pt x="111" y="190"/>
                      <a:pt x="111" y="190"/>
                      <a:pt x="111" y="190"/>
                    </a:cubicBezTo>
                    <a:cubicBezTo>
                      <a:pt x="134" y="190"/>
                      <a:pt x="134" y="190"/>
                      <a:pt x="134" y="190"/>
                    </a:cubicBezTo>
                    <a:cubicBezTo>
                      <a:pt x="141" y="190"/>
                      <a:pt x="146" y="185"/>
                      <a:pt x="146" y="178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80" y="104"/>
                      <a:pt x="169" y="89"/>
                      <a:pt x="164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34" name="Freeform 1178"/>
              <p:cNvSpPr>
                <a:spLocks noEditPoints="1"/>
              </p:cNvSpPr>
              <p:nvPr/>
            </p:nvSpPr>
            <p:spPr bwMode="auto">
              <a:xfrm>
                <a:off x="0" y="209550"/>
                <a:ext cx="415925" cy="415925"/>
              </a:xfrm>
              <a:custGeom>
                <a:avLst/>
                <a:gdLst>
                  <a:gd name="T0" fmla="*/ 0 w 135"/>
                  <a:gd name="T1" fmla="*/ 0 h 135"/>
                  <a:gd name="T2" fmla="*/ 332222404 w 135"/>
                  <a:gd name="T3" fmla="*/ 968193296 h 135"/>
                  <a:gd name="T4" fmla="*/ 1120067539 w 135"/>
                  <a:gd name="T5" fmla="*/ 1120067539 h 135"/>
                  <a:gd name="T6" fmla="*/ 968193296 w 135"/>
                  <a:gd name="T7" fmla="*/ 332222404 h 135"/>
                  <a:gd name="T8" fmla="*/ 0 w 135"/>
                  <a:gd name="T9" fmla="*/ 0 h 135"/>
                  <a:gd name="T10" fmla="*/ 1063116624 w 135"/>
                  <a:gd name="T11" fmla="*/ 1063116624 h 135"/>
                  <a:gd name="T12" fmla="*/ 683432555 w 135"/>
                  <a:gd name="T13" fmla="*/ 778352802 h 135"/>
                  <a:gd name="T14" fmla="*/ 265779156 w 135"/>
                  <a:gd name="T15" fmla="*/ 265779156 h 135"/>
                  <a:gd name="T16" fmla="*/ 778352802 w 135"/>
                  <a:gd name="T17" fmla="*/ 683432555 h 135"/>
                  <a:gd name="T18" fmla="*/ 1063116624 w 135"/>
                  <a:gd name="T19" fmla="*/ 1063116624 h 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0"/>
                      <a:pt x="2" y="69"/>
                      <a:pt x="35" y="102"/>
                    </a:cubicBezTo>
                    <a:cubicBezTo>
                      <a:pt x="68" y="135"/>
                      <a:pt x="118" y="118"/>
                      <a:pt x="118" y="118"/>
                    </a:cubicBezTo>
                    <a:cubicBezTo>
                      <a:pt x="118" y="118"/>
                      <a:pt x="135" y="68"/>
                      <a:pt x="102" y="35"/>
                    </a:cubicBezTo>
                    <a:cubicBezTo>
                      <a:pt x="69" y="2"/>
                      <a:pt x="0" y="0"/>
                      <a:pt x="0" y="0"/>
                    </a:cubicBezTo>
                    <a:close/>
                    <a:moveTo>
                      <a:pt x="112" y="112"/>
                    </a:moveTo>
                    <a:cubicBezTo>
                      <a:pt x="112" y="112"/>
                      <a:pt x="95" y="105"/>
                      <a:pt x="72" y="82"/>
                    </a:cubicBezTo>
                    <a:cubicBezTo>
                      <a:pt x="49" y="59"/>
                      <a:pt x="28" y="28"/>
                      <a:pt x="28" y="28"/>
                    </a:cubicBezTo>
                    <a:cubicBezTo>
                      <a:pt x="28" y="28"/>
                      <a:pt x="59" y="49"/>
                      <a:pt x="82" y="72"/>
                    </a:cubicBezTo>
                    <a:cubicBezTo>
                      <a:pt x="105" y="95"/>
                      <a:pt x="112" y="112"/>
                      <a:pt x="112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75"/>
            <p:cNvGrpSpPr/>
            <p:nvPr/>
          </p:nvGrpSpPr>
          <p:grpSpPr bwMode="auto">
            <a:xfrm>
              <a:off x="3077" y="3830"/>
              <a:ext cx="667" cy="477"/>
              <a:chOff x="0" y="0"/>
              <a:chExt cx="752475" cy="538163"/>
            </a:xfrm>
            <a:solidFill>
              <a:srgbClr val="DD002E"/>
            </a:solidFill>
          </p:grpSpPr>
          <p:sp>
            <p:nvSpPr>
              <p:cNvPr id="21530" name="Freeform 980"/>
              <p:cNvSpPr/>
              <p:nvPr/>
            </p:nvSpPr>
            <p:spPr bwMode="auto">
              <a:xfrm>
                <a:off x="68262" y="0"/>
                <a:ext cx="288925" cy="180975"/>
              </a:xfrm>
              <a:custGeom>
                <a:avLst/>
                <a:gdLst>
                  <a:gd name="T0" fmla="*/ 765242452 w 94"/>
                  <a:gd name="T1" fmla="*/ 216403157 h 59"/>
                  <a:gd name="T2" fmla="*/ 727454750 w 94"/>
                  <a:gd name="T3" fmla="*/ 254036755 h 59"/>
                  <a:gd name="T4" fmla="*/ 604637036 w 94"/>
                  <a:gd name="T5" fmla="*/ 131722194 h 59"/>
                  <a:gd name="T6" fmla="*/ 311765443 w 94"/>
                  <a:gd name="T7" fmla="*/ 9407633 h 59"/>
                  <a:gd name="T8" fmla="*/ 0 w 94"/>
                  <a:gd name="T9" fmla="*/ 65862631 h 59"/>
                  <a:gd name="T10" fmla="*/ 103920790 w 94"/>
                  <a:gd name="T11" fmla="*/ 225810789 h 59"/>
                  <a:gd name="T12" fmla="*/ 292871593 w 94"/>
                  <a:gd name="T13" fmla="*/ 188174124 h 59"/>
                  <a:gd name="T14" fmla="*/ 472373933 w 94"/>
                  <a:gd name="T15" fmla="*/ 263444387 h 59"/>
                  <a:gd name="T16" fmla="*/ 595188574 w 94"/>
                  <a:gd name="T17" fmla="*/ 385758948 h 59"/>
                  <a:gd name="T18" fmla="*/ 547952410 w 94"/>
                  <a:gd name="T19" fmla="*/ 423395614 h 59"/>
                  <a:gd name="T20" fmla="*/ 547952410 w 94"/>
                  <a:gd name="T21" fmla="*/ 489255177 h 59"/>
                  <a:gd name="T22" fmla="*/ 595188574 w 94"/>
                  <a:gd name="T23" fmla="*/ 536299475 h 59"/>
                  <a:gd name="T24" fmla="*/ 661321662 w 94"/>
                  <a:gd name="T25" fmla="*/ 536299475 h 59"/>
                  <a:gd name="T26" fmla="*/ 869166315 w 94"/>
                  <a:gd name="T27" fmla="*/ 319899385 h 59"/>
                  <a:gd name="T28" fmla="*/ 869166315 w 94"/>
                  <a:gd name="T29" fmla="*/ 254036755 h 59"/>
                  <a:gd name="T30" fmla="*/ 831375540 w 94"/>
                  <a:gd name="T31" fmla="*/ 216403157 h 59"/>
                  <a:gd name="T32" fmla="*/ 765242452 w 94"/>
                  <a:gd name="T33" fmla="*/ 216403157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81" y="23"/>
                    </a:moveTo>
                    <a:cubicBezTo>
                      <a:pt x="77" y="27"/>
                      <a:pt x="77" y="27"/>
                      <a:pt x="77" y="2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55" y="6"/>
                      <a:pt x="44" y="2"/>
                      <a:pt x="33" y="1"/>
                    </a:cubicBezTo>
                    <a:cubicBezTo>
                      <a:pt x="22" y="0"/>
                      <a:pt x="10" y="1"/>
                      <a:pt x="0" y="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1"/>
                      <a:pt x="23" y="19"/>
                      <a:pt x="31" y="20"/>
                    </a:cubicBezTo>
                    <a:cubicBezTo>
                      <a:pt x="39" y="21"/>
                      <a:pt x="46" y="24"/>
                      <a:pt x="50" y="2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7" y="47"/>
                      <a:pt x="57" y="50"/>
                      <a:pt x="58" y="52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5" y="59"/>
                      <a:pt x="68" y="59"/>
                      <a:pt x="70" y="57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4" y="32"/>
                      <a:pt x="94" y="29"/>
                      <a:pt x="92" y="27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3" y="21"/>
                      <a:pt x="81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31" name="Freeform 981"/>
              <p:cNvSpPr>
                <a:spLocks noEditPoints="1"/>
              </p:cNvSpPr>
              <p:nvPr/>
            </p:nvSpPr>
            <p:spPr bwMode="auto">
              <a:xfrm>
                <a:off x="274637" y="88900"/>
                <a:ext cx="477838" cy="449263"/>
              </a:xfrm>
              <a:custGeom>
                <a:avLst/>
                <a:gdLst>
                  <a:gd name="T0" fmla="*/ 1397059585 w 155"/>
                  <a:gd name="T1" fmla="*/ 331408391 h 146"/>
                  <a:gd name="T2" fmla="*/ 1187976173 w 155"/>
                  <a:gd name="T3" fmla="*/ 123094985 h 146"/>
                  <a:gd name="T4" fmla="*/ 883855407 w 155"/>
                  <a:gd name="T5" fmla="*/ 0 h 146"/>
                  <a:gd name="T6" fmla="*/ 541717234 w 155"/>
                  <a:gd name="T7" fmla="*/ 0 h 146"/>
                  <a:gd name="T8" fmla="*/ 342138174 w 155"/>
                  <a:gd name="T9" fmla="*/ 75750050 h 146"/>
                  <a:gd name="T10" fmla="*/ 76031733 w 155"/>
                  <a:gd name="T11" fmla="*/ 331408391 h 146"/>
                  <a:gd name="T12" fmla="*/ 0 w 155"/>
                  <a:gd name="T13" fmla="*/ 511316683 h 146"/>
                  <a:gd name="T14" fmla="*/ 0 w 155"/>
                  <a:gd name="T15" fmla="*/ 1069975223 h 146"/>
                  <a:gd name="T16" fmla="*/ 304120766 w 155"/>
                  <a:gd name="T17" fmla="*/ 1382446871 h 146"/>
                  <a:gd name="T18" fmla="*/ 1168970552 w 155"/>
                  <a:gd name="T19" fmla="*/ 1382446871 h 146"/>
                  <a:gd name="T20" fmla="*/ 1473091318 w 155"/>
                  <a:gd name="T21" fmla="*/ 1069975223 h 146"/>
                  <a:gd name="T22" fmla="*/ 1473091318 w 155"/>
                  <a:gd name="T23" fmla="*/ 539721797 h 146"/>
                  <a:gd name="T24" fmla="*/ 1397059585 w 155"/>
                  <a:gd name="T25" fmla="*/ 331408391 h 146"/>
                  <a:gd name="T26" fmla="*/ 1264007906 w 155"/>
                  <a:gd name="T27" fmla="*/ 568129989 h 146"/>
                  <a:gd name="T28" fmla="*/ 826832378 w 155"/>
                  <a:gd name="T29" fmla="*/ 568129989 h 146"/>
                  <a:gd name="T30" fmla="*/ 722290672 w 155"/>
                  <a:gd name="T31" fmla="*/ 463971748 h 146"/>
                  <a:gd name="T32" fmla="*/ 722290672 w 155"/>
                  <a:gd name="T33" fmla="*/ 255658341 h 146"/>
                  <a:gd name="T34" fmla="*/ 836336730 w 155"/>
                  <a:gd name="T35" fmla="*/ 160968471 h 146"/>
                  <a:gd name="T36" fmla="*/ 1016907086 w 155"/>
                  <a:gd name="T37" fmla="*/ 208313406 h 146"/>
                  <a:gd name="T38" fmla="*/ 1225993581 w 155"/>
                  <a:gd name="T39" fmla="*/ 426095184 h 146"/>
                  <a:gd name="T40" fmla="*/ 1264007906 w 155"/>
                  <a:gd name="T41" fmla="*/ 568129989 h 1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" h="146">
                    <a:moveTo>
                      <a:pt x="147" y="35"/>
                    </a:moveTo>
                    <a:cubicBezTo>
                      <a:pt x="125" y="13"/>
                      <a:pt x="125" y="13"/>
                      <a:pt x="125" y="13"/>
                    </a:cubicBezTo>
                    <a:cubicBezTo>
                      <a:pt x="116" y="4"/>
                      <a:pt x="103" y="0"/>
                      <a:pt x="9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0" y="0"/>
                      <a:pt x="40" y="3"/>
                      <a:pt x="36" y="8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" y="42"/>
                      <a:pt x="0" y="48"/>
                      <a:pt x="0" y="5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31"/>
                      <a:pt x="14" y="146"/>
                      <a:pt x="32" y="146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40" y="146"/>
                      <a:pt x="155" y="131"/>
                      <a:pt x="155" y="113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48"/>
                      <a:pt x="152" y="40"/>
                      <a:pt x="147" y="35"/>
                    </a:cubicBezTo>
                    <a:close/>
                    <a:moveTo>
                      <a:pt x="133" y="60"/>
                    </a:moveTo>
                    <a:cubicBezTo>
                      <a:pt x="87" y="60"/>
                      <a:pt x="87" y="60"/>
                      <a:pt x="87" y="60"/>
                    </a:cubicBezTo>
                    <a:cubicBezTo>
                      <a:pt x="79" y="60"/>
                      <a:pt x="76" y="54"/>
                      <a:pt x="76" y="49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9"/>
                      <a:pt x="80" y="17"/>
                      <a:pt x="88" y="17"/>
                    </a:cubicBezTo>
                    <a:cubicBezTo>
                      <a:pt x="95" y="17"/>
                      <a:pt x="101" y="17"/>
                      <a:pt x="107" y="22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5" y="51"/>
                      <a:pt x="139" y="60"/>
                      <a:pt x="133" y="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532" name="Freeform 982"/>
              <p:cNvSpPr/>
              <p:nvPr/>
            </p:nvSpPr>
            <p:spPr bwMode="auto">
              <a:xfrm>
                <a:off x="0" y="82550"/>
                <a:ext cx="117475" cy="185738"/>
              </a:xfrm>
              <a:custGeom>
                <a:avLst/>
                <a:gdLst>
                  <a:gd name="T0" fmla="*/ 181585436 w 38"/>
                  <a:gd name="T1" fmla="*/ 0 h 60"/>
                  <a:gd name="T2" fmla="*/ 0 w 38"/>
                  <a:gd name="T3" fmla="*/ 373735812 h 60"/>
                  <a:gd name="T4" fmla="*/ 181585436 w 38"/>
                  <a:gd name="T5" fmla="*/ 574976744 h 60"/>
                  <a:gd name="T6" fmla="*/ 363167780 w 38"/>
                  <a:gd name="T7" fmla="*/ 373735812 h 60"/>
                  <a:gd name="T8" fmla="*/ 181585436 w 3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60">
                    <a:moveTo>
                      <a:pt x="19" y="0"/>
                    </a:moveTo>
                    <a:cubicBezTo>
                      <a:pt x="19" y="0"/>
                      <a:pt x="0" y="25"/>
                      <a:pt x="0" y="39"/>
                    </a:cubicBezTo>
                    <a:cubicBezTo>
                      <a:pt x="0" y="53"/>
                      <a:pt x="11" y="60"/>
                      <a:pt x="19" y="60"/>
                    </a:cubicBezTo>
                    <a:cubicBezTo>
                      <a:pt x="28" y="60"/>
                      <a:pt x="38" y="53"/>
                      <a:pt x="38" y="39"/>
                    </a:cubicBezTo>
                    <a:cubicBezTo>
                      <a:pt x="38" y="25"/>
                      <a:pt x="19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926621" y="2945347"/>
            <a:ext cx="3082374" cy="817028"/>
            <a:chOff x="12483" y="4638"/>
            <a:chExt cx="4854" cy="1287"/>
          </a:xfrm>
        </p:grpSpPr>
        <p:sp>
          <p:nvSpPr>
            <p:cNvPr id="21518" name="Rectangle 190"/>
            <p:cNvSpPr>
              <a:spLocks noChangeArrowheads="1"/>
            </p:cNvSpPr>
            <p:nvPr/>
          </p:nvSpPr>
          <p:spPr bwMode="auto">
            <a:xfrm>
              <a:off x="12483" y="4638"/>
              <a:ext cx="1175" cy="1155"/>
            </a:xfrm>
            <a:prstGeom prst="rect">
              <a:avLst/>
            </a:prstGeom>
            <a:solidFill>
              <a:srgbClr val="FBDA30"/>
            </a:solidFill>
            <a:ln w="9525">
              <a:noFill/>
              <a:miter lim="800000"/>
            </a:ln>
          </p:spPr>
          <p:txBody>
            <a:bodyPr lIns="91401" tIns="45702" rIns="91401" bIns="45702" anchor="ctr">
              <a:noAutofit/>
            </a:bodyPr>
            <a:lstStyle/>
            <a:p>
              <a:pPr lvl="0" algn="ctr"/>
              <a:r>
                <a:rPr lang="en-AU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13813" y="4693"/>
              <a:ext cx="3524" cy="12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1" tIns="45702" rIns="91401" bIns="45702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26621" y="4367530"/>
            <a:ext cx="3082374" cy="801357"/>
            <a:chOff x="12483" y="6878"/>
            <a:chExt cx="4854" cy="1262"/>
          </a:xfrm>
        </p:grpSpPr>
        <p:sp>
          <p:nvSpPr>
            <p:cNvPr id="21520" name="Rectangle 196"/>
            <p:cNvSpPr>
              <a:spLocks noChangeArrowheads="1"/>
            </p:cNvSpPr>
            <p:nvPr/>
          </p:nvSpPr>
          <p:spPr bwMode="auto">
            <a:xfrm>
              <a:off x="12483" y="6988"/>
              <a:ext cx="1175" cy="1152"/>
            </a:xfrm>
            <a:prstGeom prst="rect">
              <a:avLst/>
            </a:prstGeom>
            <a:solidFill>
              <a:srgbClr val="FBDA30"/>
            </a:solidFill>
            <a:ln w="9525">
              <a:noFill/>
              <a:miter lim="800000"/>
            </a:ln>
          </p:spPr>
          <p:txBody>
            <a:bodyPr lIns="91401" tIns="45702" rIns="91401" bIns="45702" anchor="ctr"/>
            <a:lstStyle/>
            <a:p>
              <a:pPr algn="ctr" eaLnBrk="1" hangingPunct="1"/>
              <a:r>
                <a:rPr lang="en-AU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lang="en-US" altLang="zh-CN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13813" y="6878"/>
              <a:ext cx="3524" cy="12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1" tIns="45702" rIns="91401" bIns="45702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12103" y="4367530"/>
            <a:ext cx="3039342" cy="801357"/>
            <a:chOff x="7421" y="6878"/>
            <a:chExt cx="4786" cy="1262"/>
          </a:xfrm>
        </p:grpSpPr>
        <p:sp>
          <p:nvSpPr>
            <p:cNvPr id="21519" name="Rectangle 193"/>
            <p:cNvSpPr>
              <a:spLocks noChangeArrowheads="1"/>
            </p:cNvSpPr>
            <p:nvPr/>
          </p:nvSpPr>
          <p:spPr bwMode="auto">
            <a:xfrm>
              <a:off x="7421" y="6988"/>
              <a:ext cx="1172" cy="1152"/>
            </a:xfrm>
            <a:prstGeom prst="rect">
              <a:avLst/>
            </a:prstGeom>
            <a:solidFill>
              <a:srgbClr val="FBDA30"/>
            </a:solidFill>
            <a:ln w="9525">
              <a:noFill/>
              <a:miter lim="800000"/>
            </a:ln>
          </p:spPr>
          <p:txBody>
            <a:bodyPr lIns="91401" tIns="45702" rIns="91401" bIns="45702" anchor="ctr"/>
            <a:lstStyle/>
            <a:p>
              <a:pPr algn="ctr" eaLnBrk="1" hangingPunct="1"/>
              <a:r>
                <a:rPr lang="en-AU" altLang="en-US" sz="2400" b="1" dirty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lang="id-ID" altLang="en-US" sz="2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8683" y="6878"/>
              <a:ext cx="3524" cy="12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01" tIns="45702" rIns="91401" bIns="45702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活动整体思路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活动整体思路</a:t>
            </a:r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3819274" y="1648814"/>
            <a:ext cx="4553414" cy="4197902"/>
          </a:xfrm>
          <a:custGeom>
            <a:avLst/>
            <a:gdLst>
              <a:gd name="T0" fmla="*/ 3254 w 6460"/>
              <a:gd name="T1" fmla="*/ 2615 h 5945"/>
              <a:gd name="T2" fmla="*/ 3254 w 6460"/>
              <a:gd name="T3" fmla="*/ 2615 h 5945"/>
              <a:gd name="T4" fmla="*/ 3254 w 6460"/>
              <a:gd name="T5" fmla="*/ 2615 h 5945"/>
              <a:gd name="T6" fmla="*/ 3271 w 6460"/>
              <a:gd name="T7" fmla="*/ 2615 h 5945"/>
              <a:gd name="T8" fmla="*/ 4159 w 6460"/>
              <a:gd name="T9" fmla="*/ 3503 h 5945"/>
              <a:gd name="T10" fmla="*/ 4029 w 6460"/>
              <a:gd name="T11" fmla="*/ 3966 h 5945"/>
              <a:gd name="T12" fmla="*/ 4029 w 6460"/>
              <a:gd name="T13" fmla="*/ 3967 h 5945"/>
              <a:gd name="T14" fmla="*/ 4032 w 6460"/>
              <a:gd name="T15" fmla="*/ 3964 h 5945"/>
              <a:gd name="T16" fmla="*/ 3999 w 6460"/>
              <a:gd name="T17" fmla="*/ 4021 h 5945"/>
              <a:gd name="T18" fmla="*/ 3675 w 6460"/>
              <a:gd name="T19" fmla="*/ 4345 h 5945"/>
              <a:gd name="T20" fmla="*/ 2461 w 6460"/>
              <a:gd name="T21" fmla="*/ 4020 h 5945"/>
              <a:gd name="T22" fmla="*/ 2462 w 6460"/>
              <a:gd name="T23" fmla="*/ 4024 h 5945"/>
              <a:gd name="T24" fmla="*/ 2429 w 6460"/>
              <a:gd name="T25" fmla="*/ 3965 h 5945"/>
              <a:gd name="T26" fmla="*/ 2431 w 6460"/>
              <a:gd name="T27" fmla="*/ 3967 h 5945"/>
              <a:gd name="T28" fmla="*/ 2431 w 6460"/>
              <a:gd name="T29" fmla="*/ 3966 h 5945"/>
              <a:gd name="T30" fmla="*/ 2300 w 6460"/>
              <a:gd name="T31" fmla="*/ 3503 h 5945"/>
              <a:gd name="T32" fmla="*/ 3189 w 6460"/>
              <a:gd name="T33" fmla="*/ 2615 h 5945"/>
              <a:gd name="T34" fmla="*/ 3206 w 6460"/>
              <a:gd name="T35" fmla="*/ 2615 h 5945"/>
              <a:gd name="T36" fmla="*/ 3206 w 6460"/>
              <a:gd name="T37" fmla="*/ 2615 h 5945"/>
              <a:gd name="T38" fmla="*/ 3205 w 6460"/>
              <a:gd name="T39" fmla="*/ 2615 h 5945"/>
              <a:gd name="T40" fmla="*/ 3230 w 6460"/>
              <a:gd name="T41" fmla="*/ 2615 h 5945"/>
              <a:gd name="T42" fmla="*/ 3254 w 6460"/>
              <a:gd name="T43" fmla="*/ 2615 h 5945"/>
              <a:gd name="T44" fmla="*/ 5109 w 6460"/>
              <a:gd name="T45" fmla="*/ 3331 h 5945"/>
              <a:gd name="T46" fmla="*/ 5110 w 6460"/>
              <a:gd name="T47" fmla="*/ 3330 h 5945"/>
              <a:gd name="T48" fmla="*/ 4221 w 6460"/>
              <a:gd name="T49" fmla="*/ 2442 h 5945"/>
              <a:gd name="T50" fmla="*/ 4338 w 6460"/>
              <a:gd name="T51" fmla="*/ 2002 h 5945"/>
              <a:gd name="T52" fmla="*/ 4538 w 6460"/>
              <a:gd name="T53" fmla="*/ 1307 h 5945"/>
              <a:gd name="T54" fmla="*/ 3230 w 6460"/>
              <a:gd name="T55" fmla="*/ 0 h 5945"/>
              <a:gd name="T56" fmla="*/ 1923 w 6460"/>
              <a:gd name="T57" fmla="*/ 1307 h 5945"/>
              <a:gd name="T58" fmla="*/ 2119 w 6460"/>
              <a:gd name="T59" fmla="*/ 1997 h 5945"/>
              <a:gd name="T60" fmla="*/ 2118 w 6460"/>
              <a:gd name="T61" fmla="*/ 1996 h 5945"/>
              <a:gd name="T62" fmla="*/ 2118 w 6460"/>
              <a:gd name="T63" fmla="*/ 1996 h 5945"/>
              <a:gd name="T64" fmla="*/ 2238 w 6460"/>
              <a:gd name="T65" fmla="*/ 2442 h 5945"/>
              <a:gd name="T66" fmla="*/ 1350 w 6460"/>
              <a:gd name="T67" fmla="*/ 3330 h 5945"/>
              <a:gd name="T68" fmla="*/ 1351 w 6460"/>
              <a:gd name="T69" fmla="*/ 3331 h 5945"/>
              <a:gd name="T70" fmla="*/ 1307 w 6460"/>
              <a:gd name="T71" fmla="*/ 3330 h 5945"/>
              <a:gd name="T72" fmla="*/ 0 w 6460"/>
              <a:gd name="T73" fmla="*/ 4637 h 5945"/>
              <a:gd name="T74" fmla="*/ 1307 w 6460"/>
              <a:gd name="T75" fmla="*/ 5945 h 5945"/>
              <a:gd name="T76" fmla="*/ 2452 w 6460"/>
              <a:gd name="T77" fmla="*/ 5271 h 5945"/>
              <a:gd name="T78" fmla="*/ 2451 w 6460"/>
              <a:gd name="T79" fmla="*/ 5274 h 5945"/>
              <a:gd name="T80" fmla="*/ 2451 w 6460"/>
              <a:gd name="T81" fmla="*/ 5274 h 5945"/>
              <a:gd name="T82" fmla="*/ 2787 w 6460"/>
              <a:gd name="T83" fmla="*/ 4929 h 5945"/>
              <a:gd name="T84" fmla="*/ 3992 w 6460"/>
              <a:gd name="T85" fmla="*/ 5241 h 5945"/>
              <a:gd name="T86" fmla="*/ 5153 w 6460"/>
              <a:gd name="T87" fmla="*/ 5945 h 5945"/>
              <a:gd name="T88" fmla="*/ 6460 w 6460"/>
              <a:gd name="T89" fmla="*/ 4637 h 5945"/>
              <a:gd name="T90" fmla="*/ 5153 w 6460"/>
              <a:gd name="T91" fmla="*/ 3330 h 5945"/>
              <a:gd name="T92" fmla="*/ 5109 w 6460"/>
              <a:gd name="T93" fmla="*/ 3331 h 5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60" h="5945">
                <a:moveTo>
                  <a:pt x="3254" y="2615"/>
                </a:moveTo>
                <a:lnTo>
                  <a:pt x="3254" y="2615"/>
                </a:lnTo>
                <a:lnTo>
                  <a:pt x="3254" y="2615"/>
                </a:lnTo>
                <a:cubicBezTo>
                  <a:pt x="3259" y="2615"/>
                  <a:pt x="3265" y="2615"/>
                  <a:pt x="3271" y="2615"/>
                </a:cubicBezTo>
                <a:cubicBezTo>
                  <a:pt x="3761" y="2615"/>
                  <a:pt x="4159" y="3013"/>
                  <a:pt x="4159" y="3503"/>
                </a:cubicBezTo>
                <a:cubicBezTo>
                  <a:pt x="4159" y="3673"/>
                  <a:pt x="4111" y="3832"/>
                  <a:pt x="4029" y="3966"/>
                </a:cubicBezTo>
                <a:lnTo>
                  <a:pt x="4029" y="3967"/>
                </a:lnTo>
                <a:lnTo>
                  <a:pt x="4032" y="3964"/>
                </a:lnTo>
                <a:cubicBezTo>
                  <a:pt x="4021" y="3983"/>
                  <a:pt x="4010" y="4002"/>
                  <a:pt x="3999" y="4021"/>
                </a:cubicBezTo>
                <a:cubicBezTo>
                  <a:pt x="3924" y="4151"/>
                  <a:pt x="3815" y="4264"/>
                  <a:pt x="3675" y="4345"/>
                </a:cubicBezTo>
                <a:cubicBezTo>
                  <a:pt x="3250" y="4590"/>
                  <a:pt x="2707" y="4444"/>
                  <a:pt x="2461" y="4020"/>
                </a:cubicBezTo>
                <a:lnTo>
                  <a:pt x="2462" y="4024"/>
                </a:lnTo>
                <a:cubicBezTo>
                  <a:pt x="2451" y="4004"/>
                  <a:pt x="2440" y="3984"/>
                  <a:pt x="2429" y="3965"/>
                </a:cubicBezTo>
                <a:lnTo>
                  <a:pt x="2431" y="3967"/>
                </a:lnTo>
                <a:lnTo>
                  <a:pt x="2431" y="3966"/>
                </a:lnTo>
                <a:cubicBezTo>
                  <a:pt x="2348" y="3832"/>
                  <a:pt x="2300" y="3673"/>
                  <a:pt x="2300" y="3503"/>
                </a:cubicBezTo>
                <a:cubicBezTo>
                  <a:pt x="2300" y="3013"/>
                  <a:pt x="2698" y="2615"/>
                  <a:pt x="3189" y="2615"/>
                </a:cubicBezTo>
                <a:cubicBezTo>
                  <a:pt x="3194" y="2615"/>
                  <a:pt x="3200" y="2615"/>
                  <a:pt x="3206" y="2615"/>
                </a:cubicBezTo>
                <a:lnTo>
                  <a:pt x="3206" y="2615"/>
                </a:lnTo>
                <a:lnTo>
                  <a:pt x="3205" y="2615"/>
                </a:lnTo>
                <a:cubicBezTo>
                  <a:pt x="3213" y="2615"/>
                  <a:pt x="3222" y="2615"/>
                  <a:pt x="3230" y="2615"/>
                </a:cubicBezTo>
                <a:cubicBezTo>
                  <a:pt x="3238" y="2615"/>
                  <a:pt x="3246" y="2615"/>
                  <a:pt x="3254" y="2615"/>
                </a:cubicBezTo>
                <a:close/>
                <a:moveTo>
                  <a:pt x="5109" y="3331"/>
                </a:moveTo>
                <a:lnTo>
                  <a:pt x="5110" y="3330"/>
                </a:lnTo>
                <a:cubicBezTo>
                  <a:pt x="4619" y="3330"/>
                  <a:pt x="4221" y="2933"/>
                  <a:pt x="4221" y="2442"/>
                </a:cubicBezTo>
                <a:cubicBezTo>
                  <a:pt x="4221" y="2282"/>
                  <a:pt x="4264" y="2132"/>
                  <a:pt x="4338" y="2002"/>
                </a:cubicBezTo>
                <a:cubicBezTo>
                  <a:pt x="4464" y="1801"/>
                  <a:pt x="4538" y="1563"/>
                  <a:pt x="4538" y="1307"/>
                </a:cubicBezTo>
                <a:cubicBezTo>
                  <a:pt x="4538" y="585"/>
                  <a:pt x="3952" y="0"/>
                  <a:pt x="3230" y="0"/>
                </a:cubicBezTo>
                <a:cubicBezTo>
                  <a:pt x="2508" y="0"/>
                  <a:pt x="1923" y="585"/>
                  <a:pt x="1923" y="1307"/>
                </a:cubicBezTo>
                <a:cubicBezTo>
                  <a:pt x="1923" y="1560"/>
                  <a:pt x="1995" y="1797"/>
                  <a:pt x="2119" y="1997"/>
                </a:cubicBezTo>
                <a:lnTo>
                  <a:pt x="2118" y="1996"/>
                </a:lnTo>
                <a:lnTo>
                  <a:pt x="2118" y="1996"/>
                </a:lnTo>
                <a:cubicBezTo>
                  <a:pt x="2194" y="2127"/>
                  <a:pt x="2238" y="2279"/>
                  <a:pt x="2238" y="2442"/>
                </a:cubicBezTo>
                <a:cubicBezTo>
                  <a:pt x="2238" y="2933"/>
                  <a:pt x="1840" y="3330"/>
                  <a:pt x="1350" y="3330"/>
                </a:cubicBezTo>
                <a:lnTo>
                  <a:pt x="1351" y="3331"/>
                </a:lnTo>
                <a:cubicBezTo>
                  <a:pt x="1336" y="3330"/>
                  <a:pt x="1322" y="3330"/>
                  <a:pt x="1307" y="3330"/>
                </a:cubicBezTo>
                <a:cubicBezTo>
                  <a:pt x="585" y="3330"/>
                  <a:pt x="0" y="3915"/>
                  <a:pt x="0" y="4637"/>
                </a:cubicBezTo>
                <a:cubicBezTo>
                  <a:pt x="0" y="5359"/>
                  <a:pt x="585" y="5945"/>
                  <a:pt x="1307" y="5945"/>
                </a:cubicBezTo>
                <a:cubicBezTo>
                  <a:pt x="1800" y="5945"/>
                  <a:pt x="2228" y="5673"/>
                  <a:pt x="2452" y="5271"/>
                </a:cubicBezTo>
                <a:lnTo>
                  <a:pt x="2451" y="5274"/>
                </a:lnTo>
                <a:lnTo>
                  <a:pt x="2451" y="5274"/>
                </a:lnTo>
                <a:cubicBezTo>
                  <a:pt x="2527" y="5135"/>
                  <a:pt x="2640" y="5014"/>
                  <a:pt x="2787" y="4929"/>
                </a:cubicBezTo>
                <a:cubicBezTo>
                  <a:pt x="3207" y="4687"/>
                  <a:pt x="3743" y="4827"/>
                  <a:pt x="3992" y="5241"/>
                </a:cubicBezTo>
                <a:cubicBezTo>
                  <a:pt x="4210" y="5659"/>
                  <a:pt x="4648" y="5945"/>
                  <a:pt x="5153" y="5945"/>
                </a:cubicBezTo>
                <a:cubicBezTo>
                  <a:pt x="5875" y="5945"/>
                  <a:pt x="6460" y="5359"/>
                  <a:pt x="6460" y="4637"/>
                </a:cubicBezTo>
                <a:cubicBezTo>
                  <a:pt x="6460" y="3915"/>
                  <a:pt x="5875" y="3330"/>
                  <a:pt x="5153" y="3330"/>
                </a:cubicBezTo>
                <a:cubicBezTo>
                  <a:pt x="5138" y="3330"/>
                  <a:pt x="5123" y="3330"/>
                  <a:pt x="5109" y="3331"/>
                </a:cubicBezTo>
                <a:close/>
              </a:path>
            </a:pathLst>
          </a:custGeom>
          <a:solidFill>
            <a:srgbClr val="FBDA30"/>
          </a:solidFill>
          <a:ln w="9525">
            <a:noFill/>
            <a:round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7546340" y="1811655"/>
            <a:ext cx="236093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2" name="TextBox 29"/>
          <p:cNvSpPr txBox="1"/>
          <p:nvPr/>
        </p:nvSpPr>
        <p:spPr>
          <a:xfrm>
            <a:off x="8841740" y="4627245"/>
            <a:ext cx="176657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4" name="TextBox 29"/>
          <p:cNvSpPr txBox="1"/>
          <p:nvPr/>
        </p:nvSpPr>
        <p:spPr>
          <a:xfrm>
            <a:off x="1687830" y="3539490"/>
            <a:ext cx="2061845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5" name="等腰三角形 14"/>
          <p:cNvSpPr/>
          <p:nvPr/>
        </p:nvSpPr>
        <p:spPr>
          <a:xfrm rot="18781070">
            <a:off x="3787017" y="4055753"/>
            <a:ext cx="239910" cy="206820"/>
          </a:xfrm>
          <a:prstGeom prst="triangle">
            <a:avLst/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2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等腰三角形 15"/>
          <p:cNvSpPr/>
          <p:nvPr/>
        </p:nvSpPr>
        <p:spPr>
          <a:xfrm rot="4492239">
            <a:off x="7061583" y="2169871"/>
            <a:ext cx="239910" cy="206820"/>
          </a:xfrm>
          <a:prstGeom prst="triangle">
            <a:avLst/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2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 rot="5996743">
            <a:off x="8459369" y="4995993"/>
            <a:ext cx="239910" cy="206820"/>
          </a:xfrm>
          <a:prstGeom prst="triangle">
            <a:avLst/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zh-CN" altLang="en-US" sz="2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306395" y="1780544"/>
            <a:ext cx="1579173" cy="1582348"/>
          </a:xfrm>
          <a:prstGeom prst="ellipse">
            <a:avLst/>
          </a:prstGeom>
          <a:solidFill>
            <a:srgbClr val="7D19E3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3951004" y="4132638"/>
            <a:ext cx="1579173" cy="1582348"/>
          </a:xfrm>
          <a:prstGeom prst="ellipse">
            <a:avLst/>
          </a:prstGeom>
          <a:solidFill>
            <a:srgbClr val="DD002E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6660198" y="4132638"/>
            <a:ext cx="1580760" cy="1582348"/>
          </a:xfrm>
          <a:prstGeom prst="ellipse">
            <a:avLst/>
          </a:prstGeom>
          <a:solidFill>
            <a:srgbClr val="C042E9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 sz="240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5664040" y="2450800"/>
            <a:ext cx="863883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标题文本</a:t>
            </a:r>
          </a:p>
        </p:txBody>
      </p:sp>
      <p:sp>
        <p:nvSpPr>
          <p:cNvPr id="22" name="TextBox 30"/>
          <p:cNvSpPr txBox="1"/>
          <p:nvPr/>
        </p:nvSpPr>
        <p:spPr>
          <a:xfrm>
            <a:off x="7018635" y="4802895"/>
            <a:ext cx="863883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标题文本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4308648" y="4802895"/>
            <a:ext cx="863883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标题文本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04922 0.02083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05716 -0.01991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3867 0.05764 " pathEditMode="relative" rAng="0" ptsTypes="AA">
                                      <p:cBhvr>
                                        <p:cTn id="70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ldLvl="0" animBg="1"/>
      <p:bldP spid="2" grpId="1" bldLvl="0" animBg="1"/>
      <p:bldP spid="10" grpId="0"/>
      <p:bldP spid="12" grpId="0"/>
      <p:bldP spid="14" grpId="0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9" grpId="0" bldLvl="0" animBg="1"/>
      <p:bldP spid="20" grpId="0" bldLvl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5153" y="4861103"/>
            <a:ext cx="811432" cy="493140"/>
          </a:xfrm>
          <a:prstGeom prst="rect">
            <a:avLst/>
          </a:prstGeom>
          <a:noFill/>
        </p:spPr>
        <p:txBody>
          <a:bodyPr wrap="none" lIns="86673" tIns="43335" rIns="86673" bIns="4333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8749" y="4856233"/>
            <a:ext cx="811432" cy="493140"/>
          </a:xfrm>
          <a:prstGeom prst="rect">
            <a:avLst/>
          </a:prstGeom>
          <a:noFill/>
        </p:spPr>
        <p:txBody>
          <a:bodyPr wrap="none" lIns="86673" tIns="43335" rIns="86673" bIns="4333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2346" y="4861103"/>
            <a:ext cx="811432" cy="530715"/>
          </a:xfrm>
          <a:prstGeom prst="rect">
            <a:avLst/>
          </a:prstGeom>
          <a:noFill/>
        </p:spPr>
        <p:txBody>
          <a:bodyPr wrap="none" lIns="86673" tIns="43335" rIns="86673" bIns="4333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5940" y="4859961"/>
            <a:ext cx="811432" cy="493140"/>
          </a:xfrm>
          <a:prstGeom prst="rect">
            <a:avLst/>
          </a:prstGeom>
          <a:noFill/>
        </p:spPr>
        <p:txBody>
          <a:bodyPr wrap="none" lIns="86673" tIns="43335" rIns="86673" bIns="4333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9536" y="4861103"/>
            <a:ext cx="811432" cy="530715"/>
          </a:xfrm>
          <a:prstGeom prst="rect">
            <a:avLst/>
          </a:prstGeom>
          <a:noFill/>
        </p:spPr>
        <p:txBody>
          <a:bodyPr wrap="none" lIns="86673" tIns="43335" rIns="86673" bIns="4333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3132" y="4856233"/>
            <a:ext cx="811432" cy="493140"/>
          </a:xfrm>
          <a:prstGeom prst="rect">
            <a:avLst/>
          </a:prstGeom>
          <a:noFill/>
        </p:spPr>
        <p:txBody>
          <a:bodyPr wrap="none" lIns="86673" tIns="43335" rIns="86673" bIns="4333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6726" y="4856233"/>
            <a:ext cx="811432" cy="493140"/>
          </a:xfrm>
          <a:prstGeom prst="rect">
            <a:avLst/>
          </a:prstGeom>
          <a:noFill/>
        </p:spPr>
        <p:txBody>
          <a:bodyPr wrap="none" lIns="86673" tIns="43335" rIns="86673" bIns="4333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20322" y="4856233"/>
            <a:ext cx="811432" cy="493140"/>
          </a:xfrm>
          <a:prstGeom prst="rect">
            <a:avLst/>
          </a:prstGeom>
          <a:noFill/>
        </p:spPr>
        <p:txBody>
          <a:bodyPr wrap="none" lIns="86673" tIns="43335" rIns="86673" bIns="4333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73922" y="4856233"/>
            <a:ext cx="811432" cy="493140"/>
          </a:xfrm>
          <a:prstGeom prst="rect">
            <a:avLst/>
          </a:prstGeom>
          <a:noFill/>
        </p:spPr>
        <p:txBody>
          <a:bodyPr wrap="none" lIns="86673" tIns="43335" rIns="86673" bIns="4333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35000" y="4217671"/>
            <a:ext cx="2109402" cy="548550"/>
          </a:xfrm>
          <a:prstGeom prst="rect">
            <a:avLst/>
          </a:prstGeom>
          <a:solidFill>
            <a:srgbClr val="931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3" tIns="43335" rIns="86673" bIns="4333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865" dirty="0">
                <a:cs typeface="+mn-ea"/>
                <a:sym typeface="+mn-lt"/>
              </a:rPr>
              <a:t>文本内容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4399" y="4217671"/>
            <a:ext cx="3431294" cy="548550"/>
          </a:xfrm>
          <a:prstGeom prst="rect">
            <a:avLst/>
          </a:prstGeom>
          <a:solidFill>
            <a:srgbClr val="FBD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3" tIns="43335" rIns="86673" bIns="4333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860" dirty="0">
                <a:cs typeface="+mn-ea"/>
                <a:sym typeface="+mn-lt"/>
              </a:rPr>
              <a:t>文本内容</a:t>
            </a:r>
            <a:endParaRPr lang="en-GB" sz="1865" dirty="0"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5694" y="4217671"/>
            <a:ext cx="4781309" cy="548550"/>
          </a:xfrm>
          <a:prstGeom prst="rect">
            <a:avLst/>
          </a:prstGeom>
          <a:solidFill>
            <a:srgbClr val="7D1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3" tIns="43335" rIns="86673" bIns="4333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860" dirty="0">
                <a:cs typeface="+mn-ea"/>
                <a:sym typeface="+mn-lt"/>
              </a:rPr>
              <a:t>文本内容</a:t>
            </a:r>
            <a:endParaRPr lang="en-GB" sz="1865" dirty="0">
              <a:cs typeface="+mn-ea"/>
              <a:sym typeface="+mn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277910" y="1940452"/>
            <a:ext cx="536245" cy="569867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2" tIns="45702" rIns="91402" bIns="45702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5767830" y="1960007"/>
            <a:ext cx="656341" cy="530760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2" tIns="45702" rIns="91402" bIns="45702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421619" y="1904138"/>
            <a:ext cx="438490" cy="642497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2" tIns="45702" rIns="91402" bIns="45702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541577" y="2731013"/>
            <a:ext cx="2198577" cy="1474995"/>
            <a:chOff x="1469669" y="2631526"/>
            <a:chExt cx="2339926" cy="1608589"/>
          </a:xfrm>
        </p:grpSpPr>
        <p:sp>
          <p:nvSpPr>
            <p:cNvPr id="26" name="TextBox 25"/>
            <p:cNvSpPr txBox="1"/>
            <p:nvPr/>
          </p:nvSpPr>
          <p:spPr>
            <a:xfrm>
              <a:off x="2032953" y="2631526"/>
              <a:ext cx="1213351" cy="443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文字内容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3063535"/>
              <a:ext cx="2339926" cy="1176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" name="Group 4"/>
          <p:cNvGrpSpPr/>
          <p:nvPr/>
        </p:nvGrpSpPr>
        <p:grpSpPr>
          <a:xfrm>
            <a:off x="4996713" y="2731014"/>
            <a:ext cx="2198577" cy="1474995"/>
            <a:chOff x="4926037" y="2631523"/>
            <a:chExt cx="2339926" cy="1608586"/>
          </a:xfrm>
        </p:grpSpPr>
        <p:sp>
          <p:nvSpPr>
            <p:cNvPr id="28" name="TextBox 27"/>
            <p:cNvSpPr txBox="1"/>
            <p:nvPr/>
          </p:nvSpPr>
          <p:spPr>
            <a:xfrm>
              <a:off x="5489321" y="2631523"/>
              <a:ext cx="1213351" cy="476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文字内容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3063530"/>
              <a:ext cx="2339926" cy="1176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1849" y="2731010"/>
            <a:ext cx="2198577" cy="1474995"/>
            <a:chOff x="8382405" y="2631518"/>
            <a:chExt cx="2339926" cy="1608589"/>
          </a:xfrm>
        </p:grpSpPr>
        <p:sp>
          <p:nvSpPr>
            <p:cNvPr id="32" name="TextBox 31"/>
            <p:cNvSpPr txBox="1"/>
            <p:nvPr/>
          </p:nvSpPr>
          <p:spPr>
            <a:xfrm>
              <a:off x="8945689" y="2631518"/>
              <a:ext cx="1213351" cy="443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文字内容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3063527"/>
              <a:ext cx="2339926" cy="1176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请替换文字内容，添加相关标题，修改文字内容，也可以直接复制你的内容到此。</a:t>
              </a:r>
            </a:p>
          </p:txBody>
        </p:sp>
      </p:grpSp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活动整体思路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5570022" y="3594978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7445764" y="3594978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5570022" y="3943869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pic>
        <p:nvPicPr>
          <p:cNvPr id="29" name="图片 28" descr="ee60d9475be321b6159c93daef7dba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5" y="1943735"/>
            <a:ext cx="3823335" cy="4008755"/>
          </a:xfrm>
          <a:prstGeom prst="rect">
            <a:avLst/>
          </a:prstGeom>
        </p:spPr>
      </p:pic>
      <p:sp>
        <p:nvSpPr>
          <p:cNvPr id="25" name="TextBox 11"/>
          <p:cNvSpPr txBox="1"/>
          <p:nvPr/>
        </p:nvSpPr>
        <p:spPr>
          <a:xfrm>
            <a:off x="7445764" y="3943869"/>
            <a:ext cx="2345236" cy="301625"/>
          </a:xfrm>
          <a:prstGeom prst="rect">
            <a:avLst/>
          </a:prstGeom>
          <a:noFill/>
        </p:spPr>
        <p:txBody>
          <a:bodyPr wrap="square" lIns="86655" tIns="43327" rIns="86655" bIns="43327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添加相关标题文字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5720021" y="2760716"/>
            <a:ext cx="4162683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活动前期准备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16555" y="2563495"/>
            <a:ext cx="1918970" cy="1918970"/>
            <a:chOff x="4593" y="4037"/>
            <a:chExt cx="3022" cy="3022"/>
          </a:xfrm>
        </p:grpSpPr>
        <p:sp>
          <p:nvSpPr>
            <p:cNvPr id="19" name="椭圆 18"/>
            <p:cNvSpPr/>
            <p:nvPr/>
          </p:nvSpPr>
          <p:spPr>
            <a:xfrm>
              <a:off x="4593" y="4037"/>
              <a:ext cx="3022" cy="3022"/>
            </a:xfrm>
            <a:prstGeom prst="ellipse">
              <a:avLst/>
            </a:prstGeom>
            <a:solidFill>
              <a:srgbClr val="FBD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20" name="文本框 6"/>
            <p:cNvSpPr txBox="1"/>
            <p:nvPr/>
          </p:nvSpPr>
          <p:spPr>
            <a:xfrm>
              <a:off x="4825" y="4348"/>
              <a:ext cx="2775" cy="2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590" dirty="0">
                  <a:solidFill>
                    <a:srgbClr val="DD002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447452" y="429124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BDA30"/>
                </a:solidFill>
                <a:cs typeface="+mn-ea"/>
                <a:sym typeface="+mn-lt"/>
              </a:rPr>
              <a:t>活动前期准备</a:t>
            </a: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1919107" y="3387588"/>
            <a:ext cx="8353787" cy="83249"/>
          </a:xfrm>
          <a:prstGeom prst="rect">
            <a:avLst/>
          </a:prstGeom>
          <a:solidFill>
            <a:srgbClr val="FBDA30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val 31"/>
          <p:cNvSpPr>
            <a:spLocks noChangeArrowheads="1"/>
          </p:cNvSpPr>
          <p:nvPr/>
        </p:nvSpPr>
        <p:spPr bwMode="auto">
          <a:xfrm>
            <a:off x="1393784" y="2891974"/>
            <a:ext cx="1072538" cy="1074473"/>
          </a:xfrm>
          <a:prstGeom prst="roundRect">
            <a:avLst/>
          </a:prstGeom>
          <a:solidFill>
            <a:srgbClr val="7D19E3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4164851" y="2891975"/>
            <a:ext cx="1070602" cy="1074473"/>
          </a:xfrm>
          <a:prstGeom prst="roundRect">
            <a:avLst/>
          </a:prstGeom>
          <a:solidFill>
            <a:srgbClr val="7D19E3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auto">
          <a:xfrm>
            <a:off x="6948803" y="2891975"/>
            <a:ext cx="1074473" cy="1074473"/>
          </a:xfrm>
          <a:prstGeom prst="roundRect">
            <a:avLst/>
          </a:prstGeom>
          <a:solidFill>
            <a:srgbClr val="7D19E3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Oval 34"/>
          <p:cNvSpPr>
            <a:spLocks noChangeArrowheads="1"/>
          </p:cNvSpPr>
          <p:nvPr/>
        </p:nvSpPr>
        <p:spPr bwMode="auto">
          <a:xfrm>
            <a:off x="9736624" y="2891975"/>
            <a:ext cx="1072538" cy="1074473"/>
          </a:xfrm>
          <a:prstGeom prst="roundRect">
            <a:avLst/>
          </a:prstGeom>
          <a:solidFill>
            <a:srgbClr val="7D19E3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36"/>
          <p:cNvSpPr/>
          <p:nvPr/>
        </p:nvSpPr>
        <p:spPr bwMode="auto">
          <a:xfrm>
            <a:off x="7641885" y="3079768"/>
            <a:ext cx="73569" cy="160687"/>
          </a:xfrm>
          <a:custGeom>
            <a:avLst/>
            <a:gdLst>
              <a:gd name="T0" fmla="*/ 38 w 38"/>
              <a:gd name="T1" fmla="*/ 0 h 83"/>
              <a:gd name="T2" fmla="*/ 0 w 38"/>
              <a:gd name="T3" fmla="*/ 0 h 83"/>
              <a:gd name="T4" fmla="*/ 1 w 38"/>
              <a:gd name="T5" fmla="*/ 46 h 83"/>
              <a:gd name="T6" fmla="*/ 38 w 38"/>
              <a:gd name="T7" fmla="*/ 83 h 83"/>
              <a:gd name="T8" fmla="*/ 38 w 38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83">
                <a:moveTo>
                  <a:pt x="38" y="0"/>
                </a:moveTo>
                <a:lnTo>
                  <a:pt x="0" y="0"/>
                </a:lnTo>
                <a:lnTo>
                  <a:pt x="1" y="46"/>
                </a:lnTo>
                <a:lnTo>
                  <a:pt x="38" y="83"/>
                </a:ln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37"/>
          <p:cNvSpPr/>
          <p:nvPr/>
        </p:nvSpPr>
        <p:spPr bwMode="auto">
          <a:xfrm>
            <a:off x="7142400" y="3042981"/>
            <a:ext cx="689212" cy="391070"/>
          </a:xfrm>
          <a:custGeom>
            <a:avLst/>
            <a:gdLst>
              <a:gd name="T0" fmla="*/ 356 w 356"/>
              <a:gd name="T1" fmla="*/ 178 h 202"/>
              <a:gd name="T2" fmla="*/ 201 w 356"/>
              <a:gd name="T3" fmla="*/ 23 h 202"/>
              <a:gd name="T4" fmla="*/ 201 w 356"/>
              <a:gd name="T5" fmla="*/ 23 h 202"/>
              <a:gd name="T6" fmla="*/ 178 w 356"/>
              <a:gd name="T7" fmla="*/ 0 h 202"/>
              <a:gd name="T8" fmla="*/ 178 w 356"/>
              <a:gd name="T9" fmla="*/ 0 h 202"/>
              <a:gd name="T10" fmla="*/ 178 w 356"/>
              <a:gd name="T11" fmla="*/ 0 h 202"/>
              <a:gd name="T12" fmla="*/ 155 w 356"/>
              <a:gd name="T13" fmla="*/ 23 h 202"/>
              <a:gd name="T14" fmla="*/ 155 w 356"/>
              <a:gd name="T15" fmla="*/ 23 h 202"/>
              <a:gd name="T16" fmla="*/ 0 w 356"/>
              <a:gd name="T17" fmla="*/ 178 h 202"/>
              <a:gd name="T18" fmla="*/ 22 w 356"/>
              <a:gd name="T19" fmla="*/ 202 h 202"/>
              <a:gd name="T20" fmla="*/ 178 w 356"/>
              <a:gd name="T21" fmla="*/ 45 h 202"/>
              <a:gd name="T22" fmla="*/ 334 w 356"/>
              <a:gd name="T23" fmla="*/ 202 h 202"/>
              <a:gd name="T24" fmla="*/ 356 w 356"/>
              <a:gd name="T25" fmla="*/ 17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6" h="202">
                <a:moveTo>
                  <a:pt x="356" y="178"/>
                </a:moveTo>
                <a:lnTo>
                  <a:pt x="201" y="23"/>
                </a:lnTo>
                <a:lnTo>
                  <a:pt x="201" y="23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55" y="23"/>
                </a:lnTo>
                <a:lnTo>
                  <a:pt x="155" y="23"/>
                </a:lnTo>
                <a:lnTo>
                  <a:pt x="0" y="178"/>
                </a:lnTo>
                <a:lnTo>
                  <a:pt x="22" y="202"/>
                </a:lnTo>
                <a:lnTo>
                  <a:pt x="178" y="45"/>
                </a:lnTo>
                <a:lnTo>
                  <a:pt x="334" y="202"/>
                </a:lnTo>
                <a:lnTo>
                  <a:pt x="356" y="1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38"/>
          <p:cNvSpPr/>
          <p:nvPr/>
        </p:nvSpPr>
        <p:spPr bwMode="auto">
          <a:xfrm>
            <a:off x="7223714" y="3174629"/>
            <a:ext cx="526589" cy="544012"/>
          </a:xfrm>
          <a:custGeom>
            <a:avLst/>
            <a:gdLst>
              <a:gd name="T0" fmla="*/ 136 w 272"/>
              <a:gd name="T1" fmla="*/ 0 h 281"/>
              <a:gd name="T2" fmla="*/ 0 w 272"/>
              <a:gd name="T3" fmla="*/ 136 h 281"/>
              <a:gd name="T4" fmla="*/ 0 w 272"/>
              <a:gd name="T5" fmla="*/ 136 h 281"/>
              <a:gd name="T6" fmla="*/ 0 w 272"/>
              <a:gd name="T7" fmla="*/ 281 h 281"/>
              <a:gd name="T8" fmla="*/ 103 w 272"/>
              <a:gd name="T9" fmla="*/ 281 h 281"/>
              <a:gd name="T10" fmla="*/ 103 w 272"/>
              <a:gd name="T11" fmla="*/ 187 h 281"/>
              <a:gd name="T12" fmla="*/ 169 w 272"/>
              <a:gd name="T13" fmla="*/ 187 h 281"/>
              <a:gd name="T14" fmla="*/ 169 w 272"/>
              <a:gd name="T15" fmla="*/ 281 h 281"/>
              <a:gd name="T16" fmla="*/ 272 w 272"/>
              <a:gd name="T17" fmla="*/ 281 h 281"/>
              <a:gd name="T18" fmla="*/ 272 w 272"/>
              <a:gd name="T19" fmla="*/ 136 h 281"/>
              <a:gd name="T20" fmla="*/ 136 w 272"/>
              <a:gd name="T21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2" h="281">
                <a:moveTo>
                  <a:pt x="136" y="0"/>
                </a:moveTo>
                <a:lnTo>
                  <a:pt x="0" y="136"/>
                </a:lnTo>
                <a:lnTo>
                  <a:pt x="0" y="136"/>
                </a:lnTo>
                <a:lnTo>
                  <a:pt x="0" y="281"/>
                </a:lnTo>
                <a:lnTo>
                  <a:pt x="103" y="281"/>
                </a:lnTo>
                <a:lnTo>
                  <a:pt x="103" y="187"/>
                </a:lnTo>
                <a:lnTo>
                  <a:pt x="169" y="187"/>
                </a:lnTo>
                <a:lnTo>
                  <a:pt x="169" y="281"/>
                </a:lnTo>
                <a:lnTo>
                  <a:pt x="272" y="281"/>
                </a:lnTo>
                <a:lnTo>
                  <a:pt x="272" y="136"/>
                </a:lnTo>
                <a:lnTo>
                  <a:pt x="1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39"/>
          <p:cNvSpPr>
            <a:spLocks noChangeArrowheads="1"/>
          </p:cNvSpPr>
          <p:nvPr/>
        </p:nvSpPr>
        <p:spPr bwMode="auto">
          <a:xfrm>
            <a:off x="10129631" y="3056535"/>
            <a:ext cx="296207" cy="29427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40"/>
          <p:cNvSpPr/>
          <p:nvPr/>
        </p:nvSpPr>
        <p:spPr bwMode="auto">
          <a:xfrm>
            <a:off x="10023150" y="3385652"/>
            <a:ext cx="507229" cy="344606"/>
          </a:xfrm>
          <a:custGeom>
            <a:avLst/>
            <a:gdLst>
              <a:gd name="T0" fmla="*/ 290 w 293"/>
              <a:gd name="T1" fmla="*/ 109 h 199"/>
              <a:gd name="T2" fmla="*/ 263 w 293"/>
              <a:gd name="T3" fmla="*/ 46 h 199"/>
              <a:gd name="T4" fmla="*/ 208 w 293"/>
              <a:gd name="T5" fmla="*/ 2 h 199"/>
              <a:gd name="T6" fmla="*/ 85 w 293"/>
              <a:gd name="T7" fmla="*/ 2 h 199"/>
              <a:gd name="T8" fmla="*/ 0 w 293"/>
              <a:gd name="T9" fmla="*/ 133 h 199"/>
              <a:gd name="T10" fmla="*/ 0 w 293"/>
              <a:gd name="T11" fmla="*/ 199 h 199"/>
              <a:gd name="T12" fmla="*/ 293 w 293"/>
              <a:gd name="T13" fmla="*/ 199 h 199"/>
              <a:gd name="T14" fmla="*/ 293 w 293"/>
              <a:gd name="T15" fmla="*/ 199 h 199"/>
              <a:gd name="T16" fmla="*/ 293 w 293"/>
              <a:gd name="T17" fmla="*/ 198 h 199"/>
              <a:gd name="T18" fmla="*/ 293 w 293"/>
              <a:gd name="T19" fmla="*/ 134 h 199"/>
              <a:gd name="T20" fmla="*/ 290 w 293"/>
              <a:gd name="T21" fmla="*/ 10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3" h="199">
                <a:moveTo>
                  <a:pt x="290" y="109"/>
                </a:moveTo>
                <a:cubicBezTo>
                  <a:pt x="286" y="86"/>
                  <a:pt x="277" y="65"/>
                  <a:pt x="263" y="46"/>
                </a:cubicBezTo>
                <a:cubicBezTo>
                  <a:pt x="249" y="27"/>
                  <a:pt x="230" y="12"/>
                  <a:pt x="208" y="2"/>
                </a:cubicBezTo>
                <a:cubicBezTo>
                  <a:pt x="200" y="0"/>
                  <a:pt x="93" y="0"/>
                  <a:pt x="85" y="2"/>
                </a:cubicBezTo>
                <a:cubicBezTo>
                  <a:pt x="35" y="25"/>
                  <a:pt x="1" y="75"/>
                  <a:pt x="0" y="133"/>
                </a:cubicBezTo>
                <a:cubicBezTo>
                  <a:pt x="0" y="133"/>
                  <a:pt x="0" y="199"/>
                  <a:pt x="0" y="199"/>
                </a:cubicBezTo>
                <a:cubicBezTo>
                  <a:pt x="293" y="199"/>
                  <a:pt x="293" y="199"/>
                  <a:pt x="293" y="199"/>
                </a:cubicBezTo>
                <a:cubicBezTo>
                  <a:pt x="293" y="199"/>
                  <a:pt x="293" y="199"/>
                  <a:pt x="293" y="199"/>
                </a:cubicBezTo>
                <a:cubicBezTo>
                  <a:pt x="293" y="198"/>
                  <a:pt x="293" y="198"/>
                  <a:pt x="293" y="198"/>
                </a:cubicBezTo>
                <a:cubicBezTo>
                  <a:pt x="293" y="134"/>
                  <a:pt x="293" y="134"/>
                  <a:pt x="293" y="134"/>
                </a:cubicBezTo>
                <a:cubicBezTo>
                  <a:pt x="293" y="126"/>
                  <a:pt x="292" y="117"/>
                  <a:pt x="290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41"/>
          <p:cNvSpPr/>
          <p:nvPr/>
        </p:nvSpPr>
        <p:spPr bwMode="auto">
          <a:xfrm>
            <a:off x="1630647" y="3089445"/>
            <a:ext cx="532398" cy="679532"/>
          </a:xfrm>
          <a:custGeom>
            <a:avLst/>
            <a:gdLst>
              <a:gd name="T0" fmla="*/ 307 w 307"/>
              <a:gd name="T1" fmla="*/ 180 h 392"/>
              <a:gd name="T2" fmla="*/ 305 w 307"/>
              <a:gd name="T3" fmla="*/ 89 h 392"/>
              <a:gd name="T4" fmla="*/ 299 w 307"/>
              <a:gd name="T5" fmla="*/ 71 h 392"/>
              <a:gd name="T6" fmla="*/ 282 w 307"/>
              <a:gd name="T7" fmla="*/ 64 h 392"/>
              <a:gd name="T8" fmla="*/ 258 w 307"/>
              <a:gd name="T9" fmla="*/ 88 h 392"/>
              <a:gd name="T10" fmla="*/ 258 w 307"/>
              <a:gd name="T11" fmla="*/ 199 h 392"/>
              <a:gd name="T12" fmla="*/ 253 w 307"/>
              <a:gd name="T13" fmla="*/ 204 h 392"/>
              <a:gd name="T14" fmla="*/ 249 w 307"/>
              <a:gd name="T15" fmla="*/ 199 h 392"/>
              <a:gd name="T16" fmla="*/ 249 w 307"/>
              <a:gd name="T17" fmla="*/ 120 h 392"/>
              <a:gd name="T18" fmla="*/ 248 w 307"/>
              <a:gd name="T19" fmla="*/ 41 h 392"/>
              <a:gd name="T20" fmla="*/ 248 w 307"/>
              <a:gd name="T21" fmla="*/ 41 h 392"/>
              <a:gd name="T22" fmla="*/ 248 w 307"/>
              <a:gd name="T23" fmla="*/ 41 h 392"/>
              <a:gd name="T24" fmla="*/ 225 w 307"/>
              <a:gd name="T25" fmla="*/ 16 h 392"/>
              <a:gd name="T26" fmla="*/ 202 w 307"/>
              <a:gd name="T27" fmla="*/ 41 h 392"/>
              <a:gd name="T28" fmla="*/ 202 w 307"/>
              <a:gd name="T29" fmla="*/ 199 h 392"/>
              <a:gd name="T30" fmla="*/ 197 w 307"/>
              <a:gd name="T31" fmla="*/ 204 h 392"/>
              <a:gd name="T32" fmla="*/ 192 w 307"/>
              <a:gd name="T33" fmla="*/ 199 h 392"/>
              <a:gd name="T34" fmla="*/ 192 w 307"/>
              <a:gd name="T35" fmla="*/ 105 h 392"/>
              <a:gd name="T36" fmla="*/ 192 w 307"/>
              <a:gd name="T37" fmla="*/ 25 h 392"/>
              <a:gd name="T38" fmla="*/ 168 w 307"/>
              <a:gd name="T39" fmla="*/ 0 h 392"/>
              <a:gd name="T40" fmla="*/ 145 w 307"/>
              <a:gd name="T41" fmla="*/ 25 h 392"/>
              <a:gd name="T42" fmla="*/ 145 w 307"/>
              <a:gd name="T43" fmla="*/ 199 h 392"/>
              <a:gd name="T44" fmla="*/ 140 w 307"/>
              <a:gd name="T45" fmla="*/ 204 h 392"/>
              <a:gd name="T46" fmla="*/ 135 w 307"/>
              <a:gd name="T47" fmla="*/ 199 h 392"/>
              <a:gd name="T48" fmla="*/ 135 w 307"/>
              <a:gd name="T49" fmla="*/ 128 h 392"/>
              <a:gd name="T50" fmla="*/ 135 w 307"/>
              <a:gd name="T51" fmla="*/ 57 h 392"/>
              <a:gd name="T52" fmla="*/ 135 w 307"/>
              <a:gd name="T53" fmla="*/ 57 h 392"/>
              <a:gd name="T54" fmla="*/ 135 w 307"/>
              <a:gd name="T55" fmla="*/ 57 h 392"/>
              <a:gd name="T56" fmla="*/ 112 w 307"/>
              <a:gd name="T57" fmla="*/ 32 h 392"/>
              <a:gd name="T58" fmla="*/ 94 w 307"/>
              <a:gd name="T59" fmla="*/ 39 h 392"/>
              <a:gd name="T60" fmla="*/ 87 w 307"/>
              <a:gd name="T61" fmla="*/ 57 h 392"/>
              <a:gd name="T62" fmla="*/ 87 w 307"/>
              <a:gd name="T63" fmla="*/ 261 h 392"/>
              <a:gd name="T64" fmla="*/ 81 w 307"/>
              <a:gd name="T65" fmla="*/ 255 h 392"/>
              <a:gd name="T66" fmla="*/ 81 w 307"/>
              <a:gd name="T67" fmla="*/ 255 h 392"/>
              <a:gd name="T68" fmla="*/ 52 w 307"/>
              <a:gd name="T69" fmla="*/ 221 h 392"/>
              <a:gd name="T70" fmla="*/ 39 w 307"/>
              <a:gd name="T71" fmla="*/ 210 h 392"/>
              <a:gd name="T72" fmla="*/ 24 w 307"/>
              <a:gd name="T73" fmla="*/ 205 h 392"/>
              <a:gd name="T74" fmla="*/ 12 w 307"/>
              <a:gd name="T75" fmla="*/ 209 h 392"/>
              <a:gd name="T76" fmla="*/ 9 w 307"/>
              <a:gd name="T77" fmla="*/ 247 h 392"/>
              <a:gd name="T78" fmla="*/ 75 w 307"/>
              <a:gd name="T79" fmla="*/ 336 h 392"/>
              <a:gd name="T80" fmla="*/ 188 w 307"/>
              <a:gd name="T81" fmla="*/ 392 h 392"/>
              <a:gd name="T82" fmla="*/ 244 w 307"/>
              <a:gd name="T83" fmla="*/ 379 h 392"/>
              <a:gd name="T84" fmla="*/ 279 w 307"/>
              <a:gd name="T85" fmla="*/ 351 h 392"/>
              <a:gd name="T86" fmla="*/ 296 w 307"/>
              <a:gd name="T87" fmla="*/ 319 h 392"/>
              <a:gd name="T88" fmla="*/ 302 w 307"/>
              <a:gd name="T89" fmla="*/ 298 h 392"/>
              <a:gd name="T90" fmla="*/ 307 w 307"/>
              <a:gd name="T91" fmla="*/ 18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7" h="392">
                <a:moveTo>
                  <a:pt x="307" y="180"/>
                </a:moveTo>
                <a:cubicBezTo>
                  <a:pt x="306" y="133"/>
                  <a:pt x="305" y="91"/>
                  <a:pt x="305" y="89"/>
                </a:cubicBezTo>
                <a:cubicBezTo>
                  <a:pt x="305" y="82"/>
                  <a:pt x="303" y="76"/>
                  <a:pt x="299" y="71"/>
                </a:cubicBezTo>
                <a:cubicBezTo>
                  <a:pt x="294" y="66"/>
                  <a:pt x="288" y="64"/>
                  <a:pt x="282" y="64"/>
                </a:cubicBezTo>
                <a:cubicBezTo>
                  <a:pt x="269" y="64"/>
                  <a:pt x="258" y="75"/>
                  <a:pt x="258" y="88"/>
                </a:cubicBezTo>
                <a:cubicBezTo>
                  <a:pt x="258" y="199"/>
                  <a:pt x="258" y="199"/>
                  <a:pt x="258" y="199"/>
                </a:cubicBezTo>
                <a:cubicBezTo>
                  <a:pt x="258" y="202"/>
                  <a:pt x="256" y="204"/>
                  <a:pt x="253" y="204"/>
                </a:cubicBezTo>
                <a:cubicBezTo>
                  <a:pt x="251" y="204"/>
                  <a:pt x="249" y="202"/>
                  <a:pt x="249" y="199"/>
                </a:cubicBezTo>
                <a:cubicBezTo>
                  <a:pt x="249" y="199"/>
                  <a:pt x="249" y="159"/>
                  <a:pt x="249" y="120"/>
                </a:cubicBezTo>
                <a:cubicBezTo>
                  <a:pt x="248" y="41"/>
                  <a:pt x="248" y="41"/>
                  <a:pt x="248" y="41"/>
                </a:cubicBezTo>
                <a:cubicBezTo>
                  <a:pt x="248" y="41"/>
                  <a:pt x="248" y="41"/>
                  <a:pt x="248" y="41"/>
                </a:cubicBezTo>
                <a:cubicBezTo>
                  <a:pt x="248" y="41"/>
                  <a:pt x="248" y="41"/>
                  <a:pt x="248" y="41"/>
                </a:cubicBezTo>
                <a:cubicBezTo>
                  <a:pt x="248" y="27"/>
                  <a:pt x="238" y="16"/>
                  <a:pt x="225" y="16"/>
                </a:cubicBezTo>
                <a:cubicBezTo>
                  <a:pt x="212" y="16"/>
                  <a:pt x="202" y="27"/>
                  <a:pt x="202" y="41"/>
                </a:cubicBezTo>
                <a:cubicBezTo>
                  <a:pt x="202" y="199"/>
                  <a:pt x="202" y="199"/>
                  <a:pt x="202" y="199"/>
                </a:cubicBezTo>
                <a:cubicBezTo>
                  <a:pt x="202" y="202"/>
                  <a:pt x="199" y="204"/>
                  <a:pt x="197" y="204"/>
                </a:cubicBezTo>
                <a:cubicBezTo>
                  <a:pt x="194" y="204"/>
                  <a:pt x="192" y="202"/>
                  <a:pt x="192" y="199"/>
                </a:cubicBezTo>
                <a:cubicBezTo>
                  <a:pt x="192" y="198"/>
                  <a:pt x="192" y="151"/>
                  <a:pt x="192" y="105"/>
                </a:cubicBezTo>
                <a:cubicBezTo>
                  <a:pt x="192" y="65"/>
                  <a:pt x="192" y="26"/>
                  <a:pt x="192" y="25"/>
                </a:cubicBezTo>
                <a:cubicBezTo>
                  <a:pt x="192" y="11"/>
                  <a:pt x="181" y="0"/>
                  <a:pt x="168" y="0"/>
                </a:cubicBezTo>
                <a:cubicBezTo>
                  <a:pt x="155" y="0"/>
                  <a:pt x="145" y="11"/>
                  <a:pt x="145" y="25"/>
                </a:cubicBezTo>
                <a:cubicBezTo>
                  <a:pt x="145" y="199"/>
                  <a:pt x="145" y="199"/>
                  <a:pt x="145" y="199"/>
                </a:cubicBezTo>
                <a:cubicBezTo>
                  <a:pt x="145" y="202"/>
                  <a:pt x="143" y="204"/>
                  <a:pt x="140" y="204"/>
                </a:cubicBezTo>
                <a:cubicBezTo>
                  <a:pt x="137" y="204"/>
                  <a:pt x="135" y="202"/>
                  <a:pt x="135" y="199"/>
                </a:cubicBezTo>
                <a:cubicBezTo>
                  <a:pt x="135" y="198"/>
                  <a:pt x="135" y="163"/>
                  <a:pt x="135" y="128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35" y="43"/>
                  <a:pt x="125" y="32"/>
                  <a:pt x="112" y="32"/>
                </a:cubicBezTo>
                <a:cubicBezTo>
                  <a:pt x="105" y="32"/>
                  <a:pt x="99" y="35"/>
                  <a:pt x="94" y="39"/>
                </a:cubicBezTo>
                <a:cubicBezTo>
                  <a:pt x="89" y="44"/>
                  <a:pt x="87" y="50"/>
                  <a:pt x="87" y="57"/>
                </a:cubicBezTo>
                <a:cubicBezTo>
                  <a:pt x="87" y="261"/>
                  <a:pt x="87" y="261"/>
                  <a:pt x="87" y="261"/>
                </a:cubicBezTo>
                <a:cubicBezTo>
                  <a:pt x="85" y="260"/>
                  <a:pt x="83" y="257"/>
                  <a:pt x="81" y="255"/>
                </a:cubicBezTo>
                <a:cubicBezTo>
                  <a:pt x="81" y="255"/>
                  <a:pt x="81" y="255"/>
                  <a:pt x="81" y="255"/>
                </a:cubicBezTo>
                <a:cubicBezTo>
                  <a:pt x="72" y="244"/>
                  <a:pt x="61" y="230"/>
                  <a:pt x="52" y="221"/>
                </a:cubicBezTo>
                <a:cubicBezTo>
                  <a:pt x="49" y="216"/>
                  <a:pt x="44" y="212"/>
                  <a:pt x="39" y="210"/>
                </a:cubicBezTo>
                <a:cubicBezTo>
                  <a:pt x="34" y="207"/>
                  <a:pt x="29" y="205"/>
                  <a:pt x="24" y="205"/>
                </a:cubicBezTo>
                <a:cubicBezTo>
                  <a:pt x="19" y="205"/>
                  <a:pt x="15" y="206"/>
                  <a:pt x="12" y="209"/>
                </a:cubicBezTo>
                <a:cubicBezTo>
                  <a:pt x="1" y="218"/>
                  <a:pt x="0" y="234"/>
                  <a:pt x="9" y="247"/>
                </a:cubicBezTo>
                <a:cubicBezTo>
                  <a:pt x="19" y="262"/>
                  <a:pt x="51" y="305"/>
                  <a:pt x="75" y="336"/>
                </a:cubicBezTo>
                <a:cubicBezTo>
                  <a:pt x="101" y="370"/>
                  <a:pt x="144" y="392"/>
                  <a:pt x="188" y="392"/>
                </a:cubicBezTo>
                <a:cubicBezTo>
                  <a:pt x="209" y="392"/>
                  <a:pt x="228" y="387"/>
                  <a:pt x="244" y="379"/>
                </a:cubicBezTo>
                <a:cubicBezTo>
                  <a:pt x="257" y="372"/>
                  <a:pt x="269" y="363"/>
                  <a:pt x="279" y="351"/>
                </a:cubicBezTo>
                <a:cubicBezTo>
                  <a:pt x="286" y="341"/>
                  <a:pt x="292" y="331"/>
                  <a:pt x="296" y="319"/>
                </a:cubicBezTo>
                <a:cubicBezTo>
                  <a:pt x="300" y="310"/>
                  <a:pt x="301" y="302"/>
                  <a:pt x="302" y="298"/>
                </a:cubicBezTo>
                <a:cubicBezTo>
                  <a:pt x="305" y="281"/>
                  <a:pt x="307" y="242"/>
                  <a:pt x="307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7449" y="4179841"/>
            <a:ext cx="3005207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64384" y="1818255"/>
            <a:ext cx="3005207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92825" y="4179841"/>
            <a:ext cx="3005207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783635" y="1818255"/>
            <a:ext cx="3005207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2" name="Freeform 682"/>
          <p:cNvSpPr>
            <a:spLocks noEditPoints="1"/>
          </p:cNvSpPr>
          <p:nvPr/>
        </p:nvSpPr>
        <p:spPr bwMode="auto">
          <a:xfrm>
            <a:off x="4372242" y="3079766"/>
            <a:ext cx="655821" cy="656138"/>
          </a:xfrm>
          <a:custGeom>
            <a:avLst/>
            <a:gdLst>
              <a:gd name="T0" fmla="*/ 268 w 305"/>
              <a:gd name="T1" fmla="*/ 178 h 275"/>
              <a:gd name="T2" fmla="*/ 209 w 305"/>
              <a:gd name="T3" fmla="*/ 150 h 275"/>
              <a:gd name="T4" fmla="*/ 201 w 305"/>
              <a:gd name="T5" fmla="*/ 151 h 275"/>
              <a:gd name="T6" fmla="*/ 182 w 305"/>
              <a:gd name="T7" fmla="*/ 132 h 275"/>
              <a:gd name="T8" fmla="*/ 239 w 305"/>
              <a:gd name="T9" fmla="*/ 75 h 275"/>
              <a:gd name="T10" fmla="*/ 254 w 305"/>
              <a:gd name="T11" fmla="*/ 0 h 275"/>
              <a:gd name="T12" fmla="*/ 152 w 305"/>
              <a:gd name="T13" fmla="*/ 102 h 275"/>
              <a:gd name="T14" fmla="*/ 51 w 305"/>
              <a:gd name="T15" fmla="*/ 0 h 275"/>
              <a:gd name="T16" fmla="*/ 66 w 305"/>
              <a:gd name="T17" fmla="*/ 75 h 275"/>
              <a:gd name="T18" fmla="*/ 123 w 305"/>
              <a:gd name="T19" fmla="*/ 132 h 275"/>
              <a:gd name="T20" fmla="*/ 104 w 305"/>
              <a:gd name="T21" fmla="*/ 151 h 275"/>
              <a:gd name="T22" fmla="*/ 95 w 305"/>
              <a:gd name="T23" fmla="*/ 150 h 275"/>
              <a:gd name="T24" fmla="*/ 36 w 305"/>
              <a:gd name="T25" fmla="*/ 178 h 275"/>
              <a:gd name="T26" fmla="*/ 19 w 305"/>
              <a:gd name="T27" fmla="*/ 265 h 275"/>
              <a:gd name="T28" fmla="*/ 47 w 305"/>
              <a:gd name="T29" fmla="*/ 275 h 275"/>
              <a:gd name="T30" fmla="*/ 106 w 305"/>
              <a:gd name="T31" fmla="*/ 247 h 275"/>
              <a:gd name="T32" fmla="*/ 133 w 305"/>
              <a:gd name="T33" fmla="*/ 181 h 275"/>
              <a:gd name="T34" fmla="*/ 152 w 305"/>
              <a:gd name="T35" fmla="*/ 162 h 275"/>
              <a:gd name="T36" fmla="*/ 171 w 305"/>
              <a:gd name="T37" fmla="*/ 181 h 275"/>
              <a:gd name="T38" fmla="*/ 199 w 305"/>
              <a:gd name="T39" fmla="*/ 247 h 275"/>
              <a:gd name="T40" fmla="*/ 258 w 305"/>
              <a:gd name="T41" fmla="*/ 275 h 275"/>
              <a:gd name="T42" fmla="*/ 286 w 305"/>
              <a:gd name="T43" fmla="*/ 265 h 275"/>
              <a:gd name="T44" fmla="*/ 268 w 305"/>
              <a:gd name="T45" fmla="*/ 178 h 275"/>
              <a:gd name="T46" fmla="*/ 87 w 305"/>
              <a:gd name="T47" fmla="*/ 228 h 275"/>
              <a:gd name="T48" fmla="*/ 47 w 305"/>
              <a:gd name="T49" fmla="*/ 248 h 275"/>
              <a:gd name="T50" fmla="*/ 39 w 305"/>
              <a:gd name="T51" fmla="*/ 245 h 275"/>
              <a:gd name="T52" fmla="*/ 56 w 305"/>
              <a:gd name="T53" fmla="*/ 197 h 275"/>
              <a:gd name="T54" fmla="*/ 95 w 305"/>
              <a:gd name="T55" fmla="*/ 177 h 275"/>
              <a:gd name="T56" fmla="*/ 104 w 305"/>
              <a:gd name="T57" fmla="*/ 180 h 275"/>
              <a:gd name="T58" fmla="*/ 87 w 305"/>
              <a:gd name="T59" fmla="*/ 228 h 275"/>
              <a:gd name="T60" fmla="*/ 266 w 305"/>
              <a:gd name="T61" fmla="*/ 245 h 275"/>
              <a:gd name="T62" fmla="*/ 258 w 305"/>
              <a:gd name="T63" fmla="*/ 248 h 275"/>
              <a:gd name="T64" fmla="*/ 218 w 305"/>
              <a:gd name="T65" fmla="*/ 228 h 275"/>
              <a:gd name="T66" fmla="*/ 201 w 305"/>
              <a:gd name="T67" fmla="*/ 180 h 275"/>
              <a:gd name="T68" fmla="*/ 209 w 305"/>
              <a:gd name="T69" fmla="*/ 177 h 275"/>
              <a:gd name="T70" fmla="*/ 249 w 305"/>
              <a:gd name="T71" fmla="*/ 197 h 275"/>
              <a:gd name="T72" fmla="*/ 266 w 305"/>
              <a:gd name="T73" fmla="*/ 24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5" h="275">
                <a:moveTo>
                  <a:pt x="268" y="178"/>
                </a:moveTo>
                <a:cubicBezTo>
                  <a:pt x="250" y="160"/>
                  <a:pt x="228" y="150"/>
                  <a:pt x="209" y="150"/>
                </a:cubicBezTo>
                <a:cubicBezTo>
                  <a:pt x="206" y="150"/>
                  <a:pt x="203" y="150"/>
                  <a:pt x="201" y="151"/>
                </a:cubicBezTo>
                <a:cubicBezTo>
                  <a:pt x="182" y="132"/>
                  <a:pt x="182" y="132"/>
                  <a:pt x="182" y="132"/>
                </a:cubicBezTo>
                <a:cubicBezTo>
                  <a:pt x="239" y="75"/>
                  <a:pt x="239" y="75"/>
                  <a:pt x="239" y="75"/>
                </a:cubicBezTo>
                <a:cubicBezTo>
                  <a:pt x="239" y="75"/>
                  <a:pt x="283" y="29"/>
                  <a:pt x="254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51" y="0"/>
                  <a:pt x="51" y="0"/>
                  <a:pt x="51" y="0"/>
                </a:cubicBezTo>
                <a:cubicBezTo>
                  <a:pt x="22" y="29"/>
                  <a:pt x="66" y="75"/>
                  <a:pt x="66" y="75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01" y="150"/>
                  <a:pt x="98" y="150"/>
                  <a:pt x="95" y="150"/>
                </a:cubicBezTo>
                <a:cubicBezTo>
                  <a:pt x="77" y="150"/>
                  <a:pt x="55" y="160"/>
                  <a:pt x="36" y="178"/>
                </a:cubicBezTo>
                <a:cubicBezTo>
                  <a:pt x="8" y="207"/>
                  <a:pt x="0" y="245"/>
                  <a:pt x="19" y="265"/>
                </a:cubicBezTo>
                <a:cubicBezTo>
                  <a:pt x="26" y="272"/>
                  <a:pt x="36" y="275"/>
                  <a:pt x="47" y="275"/>
                </a:cubicBezTo>
                <a:cubicBezTo>
                  <a:pt x="66" y="275"/>
                  <a:pt x="88" y="265"/>
                  <a:pt x="106" y="247"/>
                </a:cubicBezTo>
                <a:cubicBezTo>
                  <a:pt x="127" y="227"/>
                  <a:pt x="137" y="201"/>
                  <a:pt x="133" y="181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168" y="201"/>
                  <a:pt x="178" y="227"/>
                  <a:pt x="199" y="247"/>
                </a:cubicBezTo>
                <a:cubicBezTo>
                  <a:pt x="217" y="265"/>
                  <a:pt x="239" y="275"/>
                  <a:pt x="258" y="275"/>
                </a:cubicBezTo>
                <a:cubicBezTo>
                  <a:pt x="269" y="275"/>
                  <a:pt x="279" y="272"/>
                  <a:pt x="286" y="265"/>
                </a:cubicBezTo>
                <a:cubicBezTo>
                  <a:pt x="305" y="245"/>
                  <a:pt x="297" y="207"/>
                  <a:pt x="268" y="178"/>
                </a:cubicBezTo>
                <a:close/>
                <a:moveTo>
                  <a:pt x="87" y="228"/>
                </a:moveTo>
                <a:cubicBezTo>
                  <a:pt x="72" y="242"/>
                  <a:pt x="56" y="248"/>
                  <a:pt x="47" y="248"/>
                </a:cubicBezTo>
                <a:cubicBezTo>
                  <a:pt x="45" y="248"/>
                  <a:pt x="41" y="247"/>
                  <a:pt x="39" y="245"/>
                </a:cubicBezTo>
                <a:cubicBezTo>
                  <a:pt x="33" y="240"/>
                  <a:pt x="36" y="217"/>
                  <a:pt x="56" y="197"/>
                </a:cubicBezTo>
                <a:cubicBezTo>
                  <a:pt x="71" y="183"/>
                  <a:pt x="86" y="177"/>
                  <a:pt x="95" y="177"/>
                </a:cubicBezTo>
                <a:cubicBezTo>
                  <a:pt x="98" y="177"/>
                  <a:pt x="102" y="178"/>
                  <a:pt x="104" y="180"/>
                </a:cubicBezTo>
                <a:cubicBezTo>
                  <a:pt x="109" y="185"/>
                  <a:pt x="107" y="208"/>
                  <a:pt x="87" y="228"/>
                </a:cubicBezTo>
                <a:close/>
                <a:moveTo>
                  <a:pt x="266" y="245"/>
                </a:moveTo>
                <a:cubicBezTo>
                  <a:pt x="264" y="247"/>
                  <a:pt x="260" y="248"/>
                  <a:pt x="258" y="248"/>
                </a:cubicBezTo>
                <a:cubicBezTo>
                  <a:pt x="249" y="248"/>
                  <a:pt x="233" y="242"/>
                  <a:pt x="218" y="228"/>
                </a:cubicBezTo>
                <a:cubicBezTo>
                  <a:pt x="198" y="208"/>
                  <a:pt x="195" y="185"/>
                  <a:pt x="201" y="180"/>
                </a:cubicBezTo>
                <a:cubicBezTo>
                  <a:pt x="203" y="178"/>
                  <a:pt x="207" y="177"/>
                  <a:pt x="209" y="177"/>
                </a:cubicBezTo>
                <a:cubicBezTo>
                  <a:pt x="218" y="177"/>
                  <a:pt x="234" y="183"/>
                  <a:pt x="249" y="197"/>
                </a:cubicBezTo>
                <a:cubicBezTo>
                  <a:pt x="269" y="217"/>
                  <a:pt x="272" y="240"/>
                  <a:pt x="266" y="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7" tIns="45708" rIns="91417" bIns="45708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ldLvl="0" animBg="1"/>
      <p:bldP spid="5" grpId="0" bldLvl="0" animBg="1"/>
      <p:bldP spid="6" grpId="0" bldLvl="0" animBg="1"/>
      <p:bldP spid="7" grpId="0" bldLvl="0" animBg="1"/>
      <p:bldP spid="2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8" grpId="0"/>
      <p:bldP spid="19" grpId="0"/>
      <p:bldP spid="20" grpId="0"/>
      <p:bldP spid="21" grpId="0"/>
      <p:bldP spid="22" grpId="0" bldLvl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ukefvs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Microsoft Office PowerPoint</Application>
  <PresentationFormat>宽屏</PresentationFormat>
  <Paragraphs>165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2022-03-08T05:34:51Z</dcterms:created>
  <dcterms:modified xsi:type="dcterms:W3CDTF">2023-01-10T06:17:17Z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319AFDC4E6D8433291628255E62727E9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