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7" r:id="rId9"/>
    <p:sldId id="279" r:id="rId10"/>
    <p:sldId id="280" r:id="rId11"/>
    <p:sldId id="260" r:id="rId12"/>
    <p:sldId id="271" r:id="rId13"/>
    <p:sldId id="281" r:id="rId14"/>
    <p:sldId id="282" r:id="rId15"/>
    <p:sldId id="283" r:id="rId16"/>
    <p:sldId id="261" r:id="rId17"/>
    <p:sldId id="275" r:id="rId18"/>
    <p:sldId id="284" r:id="rId19"/>
    <p:sldId id="285" r:id="rId20"/>
    <p:sldId id="286" r:id="rId21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>
          <p15:clr>
            <a:srgbClr val="A4A3A4"/>
          </p15:clr>
        </p15:guide>
        <p15:guide id="2" orient="horz" pos="123">
          <p15:clr>
            <a:srgbClr val="A4A3A4"/>
          </p15:clr>
        </p15:guide>
        <p15:guide id="3" orient="horz" pos="480">
          <p15:clr>
            <a:srgbClr val="A4A3A4"/>
          </p15:clr>
        </p15:guide>
        <p15:guide id="4" orient="horz" pos="1790">
          <p15:clr>
            <a:srgbClr val="A4A3A4"/>
          </p15:clr>
        </p15:guide>
        <p15:guide id="5" pos="244">
          <p15:clr>
            <a:srgbClr val="A4A3A4"/>
          </p15:clr>
        </p15:guide>
        <p15:guide id="6" pos="5516">
          <p15:clr>
            <a:srgbClr val="A4A3A4"/>
          </p15:clr>
        </p15:guide>
        <p15:guide id="7" pos="2880">
          <p15:clr>
            <a:srgbClr val="A4A3A4"/>
          </p15:clr>
        </p15:guide>
        <p15:guide id="8" pos="533">
          <p15:clr>
            <a:srgbClr val="A4A3A4"/>
          </p15:clr>
        </p15:guide>
        <p15:guide id="9" pos="5228">
          <p15:clr>
            <a:srgbClr val="A4A3A4"/>
          </p15:clr>
        </p15:guide>
        <p15:guide id="10" pos="1928">
          <p15:clr>
            <a:srgbClr val="A4A3A4"/>
          </p15:clr>
        </p15:guide>
        <p15:guide id="11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4D22"/>
    <a:srgbClr val="EFA8A6"/>
    <a:srgbClr val="F9FAF5"/>
    <a:srgbClr val="EEE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43" d="100"/>
          <a:sy n="143" d="100"/>
        </p:scale>
        <p:origin x="684" y="114"/>
      </p:cViewPr>
      <p:guideLst>
        <p:guide orient="horz" pos="3117"/>
        <p:guide orient="horz" pos="123"/>
        <p:guide orient="horz" pos="480"/>
        <p:guide orient="horz" pos="1790"/>
        <p:guide pos="244"/>
        <p:guide pos="5516"/>
        <p:guide pos="2880"/>
        <p:guide pos="533"/>
        <p:guide pos="5228"/>
        <p:guide pos="1928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</c:spPr>
          <c:dPt>
            <c:idx val="0"/>
            <c:bubble3D val="0"/>
            <c:spPr>
              <a:solidFill>
                <a:srgbClr val="E34D2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72-467B-BEF9-92379F297638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72-467B-BEF9-92379F297638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72-467B-BEF9-92379F297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9050">
              <a:noFill/>
            </a:ln>
          </c:spPr>
          <c:dPt>
            <c:idx val="0"/>
            <c:bubble3D val="0"/>
            <c:spPr>
              <a:solidFill>
                <a:srgbClr val="E34D2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2D-4893-B223-BF8827BD2793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2D-4893-B223-BF8827BD2793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2D-4893-B223-BF8827BD2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</c:spPr>
          <c:dPt>
            <c:idx val="0"/>
            <c:bubble3D val="0"/>
            <c:spPr>
              <a:solidFill>
                <a:srgbClr val="E34D2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C5-4FCD-8209-F3BC503E0A55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C5-4FCD-8209-F3BC503E0A55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C5-4FCD-8209-F3BC503E0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noFill/>
            <a:ln>
              <a:gradFill flip="none" rotWithShape="1">
                <a:gsLst>
                  <a:gs pos="0">
                    <a:srgbClr val="E34D22"/>
                  </a:gs>
                  <a:gs pos="100000">
                    <a:srgbClr val="F9FAF5"/>
                  </a:gs>
                </a:gsLst>
                <a:lin ang="2700000" scaled="1"/>
                <a:tileRect/>
              </a:gra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0B-4950-811C-07520A10D3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rgbClr val="E34D22"/>
                  </a:gs>
                </a:gsLst>
                <a:lin ang="8100000" scaled="1"/>
                <a:tileRect/>
              </a:gra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0B-4950-811C-07520A10D3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noFill/>
            <a:ln>
              <a:gradFill>
                <a:gsLst>
                  <a:gs pos="0">
                    <a:srgbClr val="E34D22"/>
                  </a:gs>
                  <a:gs pos="100000">
                    <a:srgbClr val="F9FAF5"/>
                  </a:gs>
                </a:gsLst>
                <a:lin ang="5400000" scaled="1"/>
              </a:gra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0B-4950-811C-07520A10D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648960"/>
        <c:axId val="242650496"/>
      </c:barChart>
      <c:catAx>
        <c:axId val="24264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E34D22"/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242650496"/>
        <c:crosses val="autoZero"/>
        <c:auto val="1"/>
        <c:lblAlgn val="ctr"/>
        <c:lblOffset val="100"/>
        <c:noMultiLvlLbl val="0"/>
      </c:catAx>
      <c:valAx>
        <c:axId val="242650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24264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EFA8A6"/>
    </a:solidFill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34D22"/>
            </a:solidFill>
          </c:spPr>
          <c:dPt>
            <c:idx val="0"/>
            <c:bubble3D val="0"/>
            <c:spPr>
              <a:solidFill>
                <a:srgbClr val="EFA8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18-4620-8C10-95B2E1CE500D}"/>
              </c:ext>
            </c:extLst>
          </c:dPt>
          <c:dPt>
            <c:idx val="1"/>
            <c:bubble3D val="0"/>
            <c:spPr>
              <a:solidFill>
                <a:srgbClr val="E34D2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18-4620-8C10-95B2E1CE500D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18-4620-8C10-95B2E1CE500D}"/>
                </c:ext>
              </c:extLst>
            </c:dLbl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18-4620-8C10-95B2E1CE50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18-4620-8C10-95B2E1CE50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 cmpd="sng" algn="ctr">
              <a:solidFill>
                <a:srgbClr val="EFA8A6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一季度</c:v>
                </c:pt>
                <c:pt idx="1">
                  <c:v>二季度</c:v>
                </c:pt>
                <c:pt idx="2">
                  <c:v>三季度</c:v>
                </c:pt>
                <c:pt idx="3">
                  <c:v>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94F-46C3-983B-104622EA99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 cmpd="sng" algn="ctr">
              <a:solidFill>
                <a:srgbClr val="E34D2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一季度</c:v>
                </c:pt>
                <c:pt idx="1">
                  <c:v>二季度</c:v>
                </c:pt>
                <c:pt idx="2">
                  <c:v>三季度</c:v>
                </c:pt>
                <c:pt idx="3">
                  <c:v>四季度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94F-46C3-983B-104622EA99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 cmpd="sng" algn="ctr">
              <a:solidFill>
                <a:srgbClr val="EFA8A6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一季度</c:v>
                </c:pt>
                <c:pt idx="1">
                  <c:v>二季度</c:v>
                </c:pt>
                <c:pt idx="2">
                  <c:v>三季度</c:v>
                </c:pt>
                <c:pt idx="3">
                  <c:v>四季度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94F-46C3-983B-104622EA9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2072064"/>
        <c:axId val="290654464"/>
      </c:lineChart>
      <c:catAx>
        <c:axId val="27207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290654464"/>
        <c:crosses val="autoZero"/>
        <c:auto val="1"/>
        <c:lblAlgn val="ctr"/>
        <c:lblOffset val="100"/>
        <c:noMultiLvlLbl val="0"/>
      </c:catAx>
      <c:valAx>
        <c:axId val="290654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27207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5AC02-C127-4A03-AF81-B9386D3AE26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55D16-7571-4DB5-9AB4-36276823B3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5D16-7571-4DB5-9AB4-36276823B39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5D16-7571-4DB5-9AB4-36276823B39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5D16-7571-4DB5-9AB4-36276823B39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5D16-7571-4DB5-9AB4-36276823B39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5D16-7571-4DB5-9AB4-36276823B39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5D16-7571-4DB5-9AB4-36276823B39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5D16-7571-4DB5-9AB4-36276823B39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5D16-7571-4DB5-9AB4-36276823B39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5D16-7571-4DB5-9AB4-36276823B39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5D16-7571-4DB5-9AB4-36276823B39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5D16-7571-4DB5-9AB4-36276823B39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5D16-7571-4DB5-9AB4-36276823B39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5D16-7571-4DB5-9AB4-36276823B39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5D16-7571-4DB5-9AB4-36276823B39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5D16-7571-4DB5-9AB4-36276823B39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5D16-7571-4DB5-9AB4-36276823B39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5D16-7571-4DB5-9AB4-36276823B39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5D16-7571-4DB5-9AB4-36276823B39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5D16-7571-4DB5-9AB4-36276823B39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5D16-7571-4DB5-9AB4-36276823B39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ppt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914273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F48A-700A-4583-A0D0-A6C508AAD1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2D9D-42AB-4A5A-9AEB-06E81D930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F48A-700A-4583-A0D0-A6C508AAD1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2D9D-42AB-4A5A-9AEB-06E81D930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F48A-700A-4583-A0D0-A6C508AAD1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2D9D-42AB-4A5A-9AEB-06E81D930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F48A-700A-4583-A0D0-A6C508AAD1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2D9D-42AB-4A5A-9AEB-06E81D930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F48A-700A-4583-A0D0-A6C508AAD1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2D9D-42AB-4A5A-9AEB-06E81D930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F48A-700A-4583-A0D0-A6C508AAD1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2D9D-42AB-4A5A-9AEB-06E81D930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F48A-700A-4583-A0D0-A6C508AAD1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2D9D-42AB-4A5A-9AEB-06E81D930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F48A-700A-4583-A0D0-A6C508AAD1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2D9D-42AB-4A5A-9AEB-06E81D930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F48A-700A-4583-A0D0-A6C508AAD1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2D9D-42AB-4A5A-9AEB-06E81D930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F48A-700A-4583-A0D0-A6C508AAD1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2D9D-42AB-4A5A-9AEB-06E81D930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9FAF5"/>
            </a:gs>
            <a:gs pos="100000">
              <a:srgbClr val="F9FAF5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CF48A-700A-4583-A0D0-A6C508AAD1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F2D9D-42AB-4A5A-9AEB-06E81D930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chart" Target="../charts/chart1.xml"/><Relationship Id="rId4" Type="http://schemas.openxmlformats.org/officeDocument/2006/relationships/image" Target="../media/image9.png"/><Relationship Id="rId9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chart" Target="../charts/chart4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chart" Target="../charts/char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文本框 4"/>
          <p:cNvSpPr txBox="1"/>
          <p:nvPr>
            <p:custDataLst>
              <p:tags r:id="rId1"/>
            </p:custDataLst>
          </p:nvPr>
        </p:nvSpPr>
        <p:spPr>
          <a:xfrm>
            <a:off x="241120" y="2189442"/>
            <a:ext cx="86783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6000" dirty="0">
                <a:effectLst>
                  <a:outerShdw blurRad="50800" dist="63500" dir="2700000" algn="tl" rotWithShape="0">
                    <a:prstClr val="black">
                      <a:alpha val="20000"/>
                    </a:prstClr>
                  </a:outerShdw>
                </a:effectLst>
                <a:cs typeface="+mn-ea"/>
                <a:sym typeface="+mn-lt"/>
              </a:rPr>
              <a:t>跃</a:t>
            </a:r>
          </a:p>
        </p:txBody>
      </p:sp>
      <p:sp>
        <p:nvSpPr>
          <p:cNvPr id="6" name="PA_文本框 5"/>
          <p:cNvSpPr txBox="1"/>
          <p:nvPr>
            <p:custDataLst>
              <p:tags r:id="rId2"/>
            </p:custDataLst>
          </p:nvPr>
        </p:nvSpPr>
        <p:spPr>
          <a:xfrm>
            <a:off x="292190" y="3078804"/>
            <a:ext cx="415498" cy="1999034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1800" dirty="0">
                <a:gradFill flip="none" rotWithShape="1">
                  <a:gsLst>
                    <a:gs pos="41000">
                      <a:schemeClr val="tx1"/>
                    </a:gs>
                    <a:gs pos="100000">
                      <a:srgbClr val="E34D22"/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总结计划通用模版</a:t>
            </a:r>
          </a:p>
        </p:txBody>
      </p:sp>
      <p:cxnSp>
        <p:nvCxnSpPr>
          <p:cNvPr id="8" name="PA_直接连接符 7"/>
          <p:cNvCxnSpPr/>
          <p:nvPr>
            <p:custDataLst>
              <p:tags r:id="rId3"/>
            </p:custDataLst>
          </p:nvPr>
        </p:nvCxnSpPr>
        <p:spPr>
          <a:xfrm>
            <a:off x="670084" y="3131724"/>
            <a:ext cx="0" cy="1714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_文本框 8"/>
          <p:cNvSpPr txBox="1"/>
          <p:nvPr>
            <p:custDataLst>
              <p:tags r:id="rId4"/>
            </p:custDataLst>
          </p:nvPr>
        </p:nvSpPr>
        <p:spPr>
          <a:xfrm>
            <a:off x="632481" y="3078383"/>
            <a:ext cx="369332" cy="1657359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1500" smtClean="0">
                <a:cs typeface="+mn-ea"/>
                <a:sym typeface="+mn-lt"/>
              </a:rPr>
              <a:t>汇报人：</a:t>
            </a:r>
            <a:r>
              <a:rPr lang="en-US" altLang="zh-CN" sz="1500" smtClean="0">
                <a:cs typeface="+mn-ea"/>
                <a:sym typeface="+mn-lt"/>
              </a:rPr>
              <a:t>PPT818</a:t>
            </a:r>
            <a:endParaRPr lang="en-US" altLang="zh-CN" sz="1500" dirty="0">
              <a:cs typeface="+mn-ea"/>
              <a:sym typeface="+mn-lt"/>
            </a:endParaRPr>
          </a:p>
        </p:txBody>
      </p:sp>
      <p:grpSp>
        <p:nvGrpSpPr>
          <p:cNvPr id="13" name="PA_组合 12"/>
          <p:cNvGrpSpPr/>
          <p:nvPr>
            <p:custDataLst>
              <p:tags r:id="rId5"/>
            </p:custDataLst>
          </p:nvPr>
        </p:nvGrpSpPr>
        <p:grpSpPr>
          <a:xfrm>
            <a:off x="7917084" y="4474133"/>
            <a:ext cx="1226917" cy="261610"/>
            <a:chOff x="10566422" y="5965505"/>
            <a:chExt cx="1635889" cy="348813"/>
          </a:xfrm>
        </p:grpSpPr>
        <p:sp>
          <p:nvSpPr>
            <p:cNvPr id="11" name="矩形 10"/>
            <p:cNvSpPr/>
            <p:nvPr/>
          </p:nvSpPr>
          <p:spPr>
            <a:xfrm>
              <a:off x="10566422" y="5992072"/>
              <a:ext cx="1635889" cy="254643"/>
            </a:xfrm>
            <a:prstGeom prst="rect">
              <a:avLst/>
            </a:prstGeom>
            <a:solidFill>
              <a:srgbClr val="E34D22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573889" y="5965505"/>
              <a:ext cx="246308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100" dirty="0">
                <a:cs typeface="+mn-ea"/>
                <a:sym typeface="+mn-lt"/>
              </a:endParaRPr>
            </a:p>
          </p:txBody>
        </p:sp>
      </p:grpSp>
      <p:cxnSp>
        <p:nvCxnSpPr>
          <p:cNvPr id="16" name="PA_直接连接符 15"/>
          <p:cNvCxnSpPr/>
          <p:nvPr>
            <p:custDataLst>
              <p:tags r:id="rId6"/>
            </p:custDataLst>
          </p:nvPr>
        </p:nvCxnSpPr>
        <p:spPr>
          <a:xfrm>
            <a:off x="8307732" y="4929676"/>
            <a:ext cx="7465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6954" y="195263"/>
            <a:ext cx="8370094" cy="47529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 w="19050"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840481" y="-408408"/>
            <a:ext cx="1387685" cy="1387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25669" y="210350"/>
            <a:ext cx="646331" cy="515455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3300" dirty="0">
                <a:solidFill>
                  <a:prstClr val="black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299919" y="210350"/>
            <a:ext cx="60016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800" dirty="0">
                <a:solidFill>
                  <a:srgbClr val="E34D22"/>
                </a:solidFill>
                <a:cs typeface="+mn-ea"/>
                <a:sym typeface="+mn-lt"/>
              </a:rPr>
              <a:t>龙门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25235" y="452724"/>
            <a:ext cx="456287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900" dirty="0" err="1">
                <a:solidFill>
                  <a:prstClr val="black"/>
                </a:solidFill>
                <a:cs typeface="+mn-ea"/>
                <a:sym typeface="+mn-lt"/>
              </a:rPr>
              <a:t>zheng</a:t>
            </a:r>
            <a:endParaRPr lang="zh-CN" altLang="en-US" sz="9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 rot="7746629">
            <a:off x="7483437" y="1789583"/>
            <a:ext cx="2898258" cy="4972007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6"/>
          <a:stretch>
            <a:fillRect/>
          </a:stretch>
        </p:blipFill>
        <p:spPr>
          <a:xfrm rot="769938">
            <a:off x="7488308" y="76417"/>
            <a:ext cx="3124968" cy="2695199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664613" y="1411491"/>
            <a:ext cx="1303945" cy="2955885"/>
            <a:chOff x="925056" y="2916820"/>
            <a:chExt cx="1738593" cy="3941180"/>
          </a:xfrm>
        </p:grpSpPr>
        <p:sp>
          <p:nvSpPr>
            <p:cNvPr id="14" name="文本框 13"/>
            <p:cNvSpPr txBox="1"/>
            <p:nvPr/>
          </p:nvSpPr>
          <p:spPr>
            <a:xfrm>
              <a:off x="925056" y="2916820"/>
              <a:ext cx="5267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25056" y="3426105"/>
              <a:ext cx="526739" cy="2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输入您的题目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217100" y="2916820"/>
              <a:ext cx="1446549" cy="39411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500" dirty="0">
                  <a:cs typeface="+mn-ea"/>
                  <a:sym typeface="+mn-lt"/>
                </a:rPr>
                <a:t>沉淀后，我愿意做一个温暖的人有自己的喜好有自己的原则，有自己的信仰，不急功近利，不浮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596138" y="1411491"/>
            <a:ext cx="1303945" cy="2955885"/>
            <a:chOff x="925056" y="2916820"/>
            <a:chExt cx="1738593" cy="3941180"/>
          </a:xfrm>
        </p:grpSpPr>
        <p:sp>
          <p:nvSpPr>
            <p:cNvPr id="18" name="文本框 17"/>
            <p:cNvSpPr txBox="1"/>
            <p:nvPr/>
          </p:nvSpPr>
          <p:spPr>
            <a:xfrm>
              <a:off x="925056" y="2916820"/>
              <a:ext cx="5267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25056" y="3426105"/>
              <a:ext cx="526739" cy="2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输入您的题目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217100" y="2916820"/>
              <a:ext cx="1446549" cy="39411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500" dirty="0">
                  <a:cs typeface="+mn-ea"/>
                  <a:sym typeface="+mn-lt"/>
                </a:rPr>
                <a:t>沉淀后，我愿意做一个温暖的人有自己的喜好有自己的原则，有自己的信仰，不急功近利，不浮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527663" y="1411491"/>
            <a:ext cx="1303945" cy="2955885"/>
            <a:chOff x="925056" y="2916820"/>
            <a:chExt cx="1738593" cy="3941180"/>
          </a:xfrm>
        </p:grpSpPr>
        <p:sp>
          <p:nvSpPr>
            <p:cNvPr id="22" name="文本框 21"/>
            <p:cNvSpPr txBox="1"/>
            <p:nvPr/>
          </p:nvSpPr>
          <p:spPr>
            <a:xfrm>
              <a:off x="925056" y="2916820"/>
              <a:ext cx="5267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25056" y="3426105"/>
              <a:ext cx="526739" cy="2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输入您的题目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217100" y="2916820"/>
              <a:ext cx="1446549" cy="39411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500" dirty="0">
                  <a:cs typeface="+mn-ea"/>
                  <a:sym typeface="+mn-lt"/>
                </a:rPr>
                <a:t>沉淀后，我愿意做一个温暖的人有自己的喜好有自己的原则，有自己的信仰，不急功近利，不浮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6954" y="195263"/>
            <a:ext cx="8370094" cy="47529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 w="19050"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58461" y="2571750"/>
            <a:ext cx="5265904" cy="3613925"/>
            <a:chOff x="3944614" y="3429000"/>
            <a:chExt cx="7021205" cy="4818566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flipV="1">
              <a:off x="3944614" y="3429000"/>
              <a:ext cx="4302771" cy="4302771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 rot="7478834">
              <a:off x="6670830" y="3952576"/>
              <a:ext cx="2779130" cy="5810849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3557456" y="800100"/>
            <a:ext cx="1024896" cy="2366010"/>
            <a:chOff x="4743275" y="1066800"/>
            <a:chExt cx="1366528" cy="3154680"/>
          </a:xfrm>
        </p:grpSpPr>
        <p:sp>
          <p:nvSpPr>
            <p:cNvPr id="23" name="文本框 22"/>
            <p:cNvSpPr txBox="1"/>
            <p:nvPr/>
          </p:nvSpPr>
          <p:spPr>
            <a:xfrm>
              <a:off x="5032531" y="1066800"/>
              <a:ext cx="103632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dirty="0">
                  <a:solidFill>
                    <a:prstClr val="black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743275" y="2230689"/>
              <a:ext cx="1366528" cy="199079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prstClr val="black"/>
                  </a:solidFill>
                  <a:cs typeface="+mn-ea"/>
                  <a:sym typeface="+mn-lt"/>
                </a:rPr>
                <a:t>沉淀后，我愿意做一个温暖的人，有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460692" y="1259706"/>
            <a:ext cx="646331" cy="1023511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3300" spc="450" dirty="0">
                <a:solidFill>
                  <a:srgbClr val="E34D22"/>
                </a:solidFill>
                <a:cs typeface="+mn-ea"/>
                <a:sym typeface="+mn-lt"/>
              </a:rPr>
              <a:t>化龙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044557" y="1332789"/>
            <a:ext cx="0" cy="5817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040723" y="1316837"/>
            <a:ext cx="323165" cy="475843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en-US" altLang="zh-CN" sz="1200" dirty="0" err="1">
                <a:cs typeface="+mn-ea"/>
                <a:sym typeface="+mn-lt"/>
              </a:rPr>
              <a:t>zheng</a:t>
            </a:r>
            <a:endParaRPr lang="zh-CN" altLang="en-US" sz="1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6954" y="195263"/>
            <a:ext cx="8370094" cy="47529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 w="19050"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840481" y="-408408"/>
            <a:ext cx="1387685" cy="1387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25669" y="198441"/>
            <a:ext cx="646331" cy="515455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3300" dirty="0">
                <a:solidFill>
                  <a:prstClr val="black"/>
                </a:solidFill>
                <a:cs typeface="+mn-ea"/>
                <a:sym typeface="+mn-lt"/>
              </a:rPr>
              <a:t>叁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323337" y="226610"/>
            <a:ext cx="646331" cy="659171"/>
            <a:chOff x="5789849" y="248709"/>
            <a:chExt cx="861775" cy="878895"/>
          </a:xfrm>
        </p:grpSpPr>
        <p:sp>
          <p:nvSpPr>
            <p:cNvPr id="4" name="文本框 3"/>
            <p:cNvSpPr txBox="1"/>
            <p:nvPr/>
          </p:nvSpPr>
          <p:spPr>
            <a:xfrm>
              <a:off x="5789849" y="248709"/>
              <a:ext cx="86177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化龙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909229" y="553088"/>
              <a:ext cx="661708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zheng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14603" y="1347654"/>
            <a:ext cx="2225939" cy="2977606"/>
            <a:chOff x="1352803" y="1796872"/>
            <a:chExt cx="2967919" cy="3970140"/>
          </a:xfrm>
        </p:grpSpPr>
        <p:grpSp>
          <p:nvGrpSpPr>
            <p:cNvPr id="23" name="组合 22"/>
            <p:cNvGrpSpPr/>
            <p:nvPr/>
          </p:nvGrpSpPr>
          <p:grpSpPr>
            <a:xfrm>
              <a:off x="1368474" y="1796872"/>
              <a:ext cx="2712497" cy="2736601"/>
              <a:chOff x="1630903" y="1843316"/>
              <a:chExt cx="2712497" cy="2736601"/>
            </a:xfrm>
          </p:grpSpPr>
          <p:graphicFrame>
            <p:nvGraphicFramePr>
              <p:cNvPr id="12" name="图表 11"/>
              <p:cNvGraphicFramePr/>
              <p:nvPr/>
            </p:nvGraphicFramePr>
            <p:xfrm>
              <a:off x="1919605" y="1843316"/>
              <a:ext cx="2423795" cy="273660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6" cstate="email"/>
              <a:srcRect/>
              <a:stretch>
                <a:fillRect/>
              </a:stretch>
            </p:blipFill>
            <p:spPr>
              <a:xfrm>
                <a:off x="2412676" y="2492790"/>
                <a:ext cx="1437651" cy="1437651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7" cstate="email"/>
              <a:srcRect/>
              <a:stretch>
                <a:fillRect/>
              </a:stretch>
            </p:blipFill>
            <p:spPr>
              <a:xfrm rot="18795997">
                <a:off x="2100653" y="1597976"/>
                <a:ext cx="861224" cy="1800723"/>
              </a:xfrm>
              <a:prstGeom prst="rect">
                <a:avLst/>
              </a:prstGeom>
            </p:spPr>
          </p:pic>
        </p:grpSp>
        <p:grpSp>
          <p:nvGrpSpPr>
            <p:cNvPr id="29" name="组合 28"/>
            <p:cNvGrpSpPr/>
            <p:nvPr/>
          </p:nvGrpSpPr>
          <p:grpSpPr>
            <a:xfrm>
              <a:off x="1352803" y="4219938"/>
              <a:ext cx="2967919" cy="1547074"/>
              <a:chOff x="1453714" y="4219938"/>
              <a:chExt cx="2967919" cy="1547074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453714" y="4500341"/>
                <a:ext cx="2967919" cy="1266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500" dirty="0">
                    <a:cs typeface="+mn-ea"/>
                    <a:sym typeface="+mn-lt"/>
                  </a:rPr>
                  <a:t>我愿意做一个温暖的</a:t>
                </a:r>
                <a:endParaRPr lang="en-US" altLang="zh-CN" sz="1500" dirty="0">
                  <a:cs typeface="+mn-ea"/>
                  <a:sym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1500" dirty="0">
                    <a:cs typeface="+mn-ea"/>
                    <a:sym typeface="+mn-lt"/>
                  </a:rPr>
                  <a:t>有自己的喜好</a:t>
                </a:r>
                <a:endParaRPr lang="en-US" altLang="zh-CN" sz="1500" dirty="0">
                  <a:cs typeface="+mn-ea"/>
                  <a:sym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1500" dirty="0">
                    <a:cs typeface="+mn-ea"/>
                    <a:sym typeface="+mn-lt"/>
                  </a:rPr>
                  <a:t>和爱好</a:t>
                </a:r>
                <a:endParaRPr lang="en-US" altLang="zh-CN" sz="1500" dirty="0">
                  <a:cs typeface="+mn-ea"/>
                  <a:sym typeface="+mn-lt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2222955" y="4219938"/>
                <a:ext cx="1429433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800" dirty="0">
                    <a:cs typeface="+mn-ea"/>
                    <a:sym typeface="+mn-lt"/>
                  </a:rPr>
                  <a:t>输入标题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3446009" y="1191016"/>
            <a:ext cx="2225939" cy="3134244"/>
            <a:chOff x="4594678" y="1588021"/>
            <a:chExt cx="2967919" cy="4178991"/>
          </a:xfrm>
        </p:grpSpPr>
        <p:grpSp>
          <p:nvGrpSpPr>
            <p:cNvPr id="24" name="组合 23"/>
            <p:cNvGrpSpPr/>
            <p:nvPr/>
          </p:nvGrpSpPr>
          <p:grpSpPr>
            <a:xfrm>
              <a:off x="4892818" y="1588021"/>
              <a:ext cx="2423795" cy="2945452"/>
              <a:chOff x="5155247" y="1664221"/>
              <a:chExt cx="2423795" cy="2945452"/>
            </a:xfrm>
          </p:grpSpPr>
          <p:graphicFrame>
            <p:nvGraphicFramePr>
              <p:cNvPr id="17" name="图表 16"/>
              <p:cNvGraphicFramePr/>
              <p:nvPr/>
            </p:nvGraphicFramePr>
            <p:xfrm>
              <a:off x="5155247" y="1873072"/>
              <a:ext cx="2423795" cy="273660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6" cstate="email"/>
              <a:srcRect/>
              <a:stretch>
                <a:fillRect/>
              </a:stretch>
            </p:blipFill>
            <p:spPr>
              <a:xfrm>
                <a:off x="5648318" y="2522546"/>
                <a:ext cx="1437651" cy="1437651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7" cstate="email"/>
              <a:srcRect/>
              <a:stretch>
                <a:fillRect/>
              </a:stretch>
            </p:blipFill>
            <p:spPr>
              <a:xfrm rot="18986596">
                <a:off x="5530015" y="1664221"/>
                <a:ext cx="861224" cy="1800723"/>
              </a:xfrm>
              <a:prstGeom prst="rect">
                <a:avLst/>
              </a:prstGeom>
            </p:spPr>
          </p:pic>
        </p:grpSp>
        <p:grpSp>
          <p:nvGrpSpPr>
            <p:cNvPr id="30" name="组合 29"/>
            <p:cNvGrpSpPr/>
            <p:nvPr/>
          </p:nvGrpSpPr>
          <p:grpSpPr>
            <a:xfrm>
              <a:off x="4594678" y="4219938"/>
              <a:ext cx="2967919" cy="1547074"/>
              <a:chOff x="1453714" y="4219938"/>
              <a:chExt cx="2967919" cy="1547074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1453714" y="4500341"/>
                <a:ext cx="2967919" cy="1266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500" dirty="0">
                    <a:cs typeface="+mn-ea"/>
                    <a:sym typeface="+mn-lt"/>
                  </a:rPr>
                  <a:t>我愿意做一个温暖的</a:t>
                </a:r>
                <a:endParaRPr lang="en-US" altLang="zh-CN" sz="1500" dirty="0">
                  <a:cs typeface="+mn-ea"/>
                  <a:sym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1500" dirty="0">
                    <a:cs typeface="+mn-ea"/>
                    <a:sym typeface="+mn-lt"/>
                  </a:rPr>
                  <a:t>有自己的喜好</a:t>
                </a:r>
                <a:endParaRPr lang="en-US" altLang="zh-CN" sz="1500" dirty="0">
                  <a:cs typeface="+mn-ea"/>
                  <a:sym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1500" dirty="0">
                    <a:cs typeface="+mn-ea"/>
                    <a:sym typeface="+mn-lt"/>
                  </a:rPr>
                  <a:t>和爱好</a:t>
                </a:r>
                <a:endParaRPr lang="en-US" altLang="zh-CN" sz="1500" dirty="0"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2222955" y="4219938"/>
                <a:ext cx="1429433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800" dirty="0">
                    <a:cs typeface="+mn-ea"/>
                    <a:sym typeface="+mn-lt"/>
                  </a:rPr>
                  <a:t>输入标题</a:t>
                </a: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5903459" y="1347654"/>
            <a:ext cx="2225939" cy="2977606"/>
            <a:chOff x="7871278" y="1796872"/>
            <a:chExt cx="2967919" cy="3970140"/>
          </a:xfrm>
        </p:grpSpPr>
        <p:grpSp>
          <p:nvGrpSpPr>
            <p:cNvPr id="25" name="组合 24"/>
            <p:cNvGrpSpPr/>
            <p:nvPr/>
          </p:nvGrpSpPr>
          <p:grpSpPr>
            <a:xfrm>
              <a:off x="8128460" y="1796872"/>
              <a:ext cx="2423795" cy="2736601"/>
              <a:chOff x="8390889" y="1843316"/>
              <a:chExt cx="2423795" cy="2736601"/>
            </a:xfrm>
          </p:grpSpPr>
          <p:graphicFrame>
            <p:nvGraphicFramePr>
              <p:cNvPr id="19" name="图表 18"/>
              <p:cNvGraphicFramePr/>
              <p:nvPr/>
            </p:nvGraphicFramePr>
            <p:xfrm>
              <a:off x="8390889" y="1843316"/>
              <a:ext cx="2423795" cy="273660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6" cstate="email"/>
              <a:srcRect/>
              <a:stretch>
                <a:fillRect/>
              </a:stretch>
            </p:blipFill>
            <p:spPr>
              <a:xfrm>
                <a:off x="8883960" y="2492790"/>
                <a:ext cx="1437651" cy="1437651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7" cstate="email"/>
              <a:srcRect/>
              <a:stretch>
                <a:fillRect/>
              </a:stretch>
            </p:blipFill>
            <p:spPr>
              <a:xfrm rot="12904864">
                <a:off x="8461825" y="2606474"/>
                <a:ext cx="861224" cy="1800723"/>
              </a:xfrm>
              <a:prstGeom prst="rect">
                <a:avLst/>
              </a:prstGeom>
            </p:spPr>
          </p:pic>
        </p:grpSp>
        <p:grpSp>
          <p:nvGrpSpPr>
            <p:cNvPr id="33" name="组合 32"/>
            <p:cNvGrpSpPr/>
            <p:nvPr/>
          </p:nvGrpSpPr>
          <p:grpSpPr>
            <a:xfrm>
              <a:off x="7871278" y="4219938"/>
              <a:ext cx="2967919" cy="1547074"/>
              <a:chOff x="1453714" y="4219938"/>
              <a:chExt cx="2967919" cy="1547074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1453714" y="4500341"/>
                <a:ext cx="2967919" cy="1266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500" dirty="0">
                    <a:cs typeface="+mn-ea"/>
                    <a:sym typeface="+mn-lt"/>
                  </a:rPr>
                  <a:t>我愿意做一个温暖的</a:t>
                </a:r>
                <a:endParaRPr lang="en-US" altLang="zh-CN" sz="1500" dirty="0">
                  <a:cs typeface="+mn-ea"/>
                  <a:sym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1500" dirty="0">
                    <a:cs typeface="+mn-ea"/>
                    <a:sym typeface="+mn-lt"/>
                  </a:rPr>
                  <a:t>有自己的喜好</a:t>
                </a:r>
                <a:endParaRPr lang="en-US" altLang="zh-CN" sz="1500" dirty="0">
                  <a:cs typeface="+mn-ea"/>
                  <a:sym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1500" dirty="0">
                    <a:cs typeface="+mn-ea"/>
                    <a:sym typeface="+mn-lt"/>
                  </a:rPr>
                  <a:t>和爱好</a:t>
                </a:r>
                <a:endParaRPr lang="en-US" altLang="zh-CN" sz="1500" dirty="0">
                  <a:cs typeface="+mn-ea"/>
                  <a:sym typeface="+mn-lt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2222955" y="4219938"/>
                <a:ext cx="1429433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800" dirty="0">
                    <a:cs typeface="+mn-ea"/>
                    <a:sym typeface="+mn-lt"/>
                  </a:rPr>
                  <a:t>输入标题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6954" y="195263"/>
            <a:ext cx="8370094" cy="47529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 w="19050"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3840481" y="-408408"/>
            <a:ext cx="1387685" cy="1387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25669" y="198441"/>
            <a:ext cx="646331" cy="515455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3300" dirty="0">
                <a:solidFill>
                  <a:prstClr val="black"/>
                </a:solidFill>
                <a:cs typeface="+mn-ea"/>
                <a:sym typeface="+mn-lt"/>
              </a:rPr>
              <a:t>叁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323337" y="226610"/>
            <a:ext cx="646331" cy="659171"/>
            <a:chOff x="5789849" y="248709"/>
            <a:chExt cx="861775" cy="878895"/>
          </a:xfrm>
        </p:grpSpPr>
        <p:sp>
          <p:nvSpPr>
            <p:cNvPr id="4" name="文本框 3"/>
            <p:cNvSpPr txBox="1"/>
            <p:nvPr/>
          </p:nvSpPr>
          <p:spPr>
            <a:xfrm>
              <a:off x="5789849" y="248709"/>
              <a:ext cx="86177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化龙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909229" y="553088"/>
              <a:ext cx="661708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zheng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9" name="图表 8"/>
          <p:cNvGraphicFramePr/>
          <p:nvPr/>
        </p:nvGraphicFramePr>
        <p:xfrm>
          <a:off x="1004358" y="1969644"/>
          <a:ext cx="7059930" cy="245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PA_图片 9"/>
          <p:cNvSpPr/>
          <p:nvPr>
            <p:custDataLst>
              <p:tags r:id="rId1"/>
            </p:custDataLst>
          </p:nvPr>
        </p:nvSpPr>
        <p:spPr>
          <a:xfrm>
            <a:off x="1128986" y="1517904"/>
            <a:ext cx="6886030" cy="3684190"/>
          </a:xfrm>
          <a:custGeom>
            <a:avLst/>
            <a:gdLst/>
            <a:ahLst/>
            <a:cxnLst/>
            <a:rect l="0" t="0" r="0" b="0"/>
            <a:pathLst>
              <a:path w="9181373" h="5346656">
                <a:moveTo>
                  <a:pt x="0" y="0"/>
                </a:moveTo>
                <a:lnTo>
                  <a:pt x="9181372" y="0"/>
                </a:lnTo>
                <a:lnTo>
                  <a:pt x="9181372" y="5346655"/>
                </a:lnTo>
                <a:lnTo>
                  <a:pt x="0" y="5346655"/>
                </a:lnTo>
                <a:close/>
              </a:path>
            </a:pathLst>
          </a:custGeom>
          <a:blipFill dpi="0" rotWithShape="1">
            <a:blip r:embed="rId7" cstate="email">
              <a:alphaModFix amt="16000"/>
            </a:blip>
            <a:srcRect/>
            <a:stretch>
              <a:fillRect b="1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04359" y="1113235"/>
            <a:ext cx="159517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dirty="0">
                <a:solidFill>
                  <a:srgbClr val="E34D22"/>
                </a:solidFill>
                <a:cs typeface="+mn-ea"/>
                <a:sym typeface="+mn-lt"/>
              </a:rPr>
              <a:t>输入您的标题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79795" y="1336156"/>
            <a:ext cx="7084493" cy="5897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沉淀后，我愿意做一个温暖的人有自己的喜好有自己的原则，有自己的信仰，不急功近利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小政设计模版，要过年了，没钱买好吃的啊，请支持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3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6954" y="195263"/>
            <a:ext cx="8370094" cy="47529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 w="19050"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06685" y="1622214"/>
            <a:ext cx="1138805" cy="654803"/>
            <a:chOff x="4008912" y="2162952"/>
            <a:chExt cx="1518407" cy="87307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rot="6623504">
              <a:off x="4405015" y="1913717"/>
              <a:ext cx="726202" cy="1518407"/>
            </a:xfrm>
            <a:prstGeom prst="rect">
              <a:avLst/>
            </a:prstGeom>
          </p:spPr>
        </p:pic>
        <p:grpSp>
          <p:nvGrpSpPr>
            <p:cNvPr id="24" name="组合 23"/>
            <p:cNvGrpSpPr/>
            <p:nvPr/>
          </p:nvGrpSpPr>
          <p:grpSpPr>
            <a:xfrm>
              <a:off x="4164844" y="2162952"/>
              <a:ext cx="118104" cy="125276"/>
              <a:chOff x="1551500" y="2241800"/>
              <a:chExt cx="118104" cy="125276"/>
            </a:xfrm>
          </p:grpSpPr>
          <p:sp>
            <p:nvSpPr>
              <p:cNvPr id="25" name="椭圆 24"/>
              <p:cNvSpPr/>
              <p:nvPr/>
            </p:nvSpPr>
            <p:spPr>
              <a:xfrm rot="11587261" flipH="1">
                <a:off x="1633604" y="2296924"/>
                <a:ext cx="36000" cy="36000"/>
              </a:xfrm>
              <a:prstGeom prst="ellipse">
                <a:avLst/>
              </a:prstGeom>
              <a:solidFill>
                <a:srgbClr val="EFA8A6"/>
              </a:solidFill>
              <a:ln>
                <a:solidFill>
                  <a:schemeClr val="bg1">
                    <a:lumMod val="95000"/>
                    <a:alpha val="63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 rot="11587261" flipH="1">
                <a:off x="1551500" y="2241800"/>
                <a:ext cx="36000" cy="36000"/>
              </a:xfrm>
              <a:prstGeom prst="ellipse">
                <a:avLst/>
              </a:prstGeom>
              <a:solidFill>
                <a:srgbClr val="EFA8A6"/>
              </a:solidFill>
              <a:ln>
                <a:solidFill>
                  <a:schemeClr val="bg1">
                    <a:lumMod val="95000"/>
                    <a:alpha val="63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 rot="11587261" flipH="1">
                <a:off x="1576900" y="2279900"/>
                <a:ext cx="36000" cy="36000"/>
              </a:xfrm>
              <a:prstGeom prst="ellipse">
                <a:avLst/>
              </a:prstGeom>
              <a:solidFill>
                <a:srgbClr val="EFA8A6"/>
              </a:solidFill>
              <a:ln>
                <a:solidFill>
                  <a:schemeClr val="bg1">
                    <a:lumMod val="95000"/>
                    <a:alpha val="63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 rot="11587261" flipH="1">
                <a:off x="1593902" y="2331076"/>
                <a:ext cx="36000" cy="36000"/>
              </a:xfrm>
              <a:prstGeom prst="ellipse">
                <a:avLst/>
              </a:prstGeom>
              <a:solidFill>
                <a:srgbClr val="EFA8A6"/>
              </a:solidFill>
              <a:ln>
                <a:solidFill>
                  <a:schemeClr val="bg1">
                    <a:lumMod val="95000"/>
                    <a:alpha val="63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4914732" y="1635187"/>
            <a:ext cx="968343" cy="562054"/>
            <a:chOff x="6552976" y="2180249"/>
            <a:chExt cx="1291124" cy="749405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 rot="13735722">
              <a:off x="6889788" y="1975342"/>
              <a:ext cx="617500" cy="1291124"/>
            </a:xfrm>
            <a:prstGeom prst="rect">
              <a:avLst/>
            </a:prstGeom>
          </p:spPr>
        </p:pic>
        <p:sp>
          <p:nvSpPr>
            <p:cNvPr id="31" name="椭圆 30"/>
            <p:cNvSpPr/>
            <p:nvPr/>
          </p:nvSpPr>
          <p:spPr>
            <a:xfrm rot="11587261" flipH="1">
              <a:off x="7778061" y="2235373"/>
              <a:ext cx="36000" cy="36000"/>
            </a:xfrm>
            <a:prstGeom prst="ellipse">
              <a:avLst/>
            </a:prstGeom>
            <a:solidFill>
              <a:srgbClr val="EFA8A6"/>
            </a:solidFill>
            <a:ln>
              <a:solidFill>
                <a:schemeClr val="bg1">
                  <a:lumMod val="95000"/>
                  <a:alpha val="63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 rot="11587261" flipH="1">
              <a:off x="7695957" y="2180249"/>
              <a:ext cx="36000" cy="36000"/>
            </a:xfrm>
            <a:prstGeom prst="ellipse">
              <a:avLst/>
            </a:prstGeom>
            <a:solidFill>
              <a:srgbClr val="EFA8A6"/>
            </a:solidFill>
            <a:ln>
              <a:solidFill>
                <a:schemeClr val="bg1">
                  <a:lumMod val="95000"/>
                  <a:alpha val="63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 rot="11587261" flipH="1">
              <a:off x="7721357" y="2218349"/>
              <a:ext cx="36000" cy="36000"/>
            </a:xfrm>
            <a:prstGeom prst="ellipse">
              <a:avLst/>
            </a:prstGeom>
            <a:solidFill>
              <a:srgbClr val="EFA8A6"/>
            </a:solidFill>
            <a:ln>
              <a:solidFill>
                <a:schemeClr val="bg1">
                  <a:lumMod val="95000"/>
                  <a:alpha val="63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 rot="11587261" flipH="1">
              <a:off x="7738359" y="2269525"/>
              <a:ext cx="36000" cy="36000"/>
            </a:xfrm>
            <a:prstGeom prst="ellipse">
              <a:avLst/>
            </a:prstGeom>
            <a:solidFill>
              <a:srgbClr val="EFA8A6"/>
            </a:solidFill>
            <a:ln>
              <a:solidFill>
                <a:schemeClr val="bg1">
                  <a:lumMod val="95000"/>
                  <a:alpha val="63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 rot="11587261" flipH="1">
              <a:off x="7621519" y="2315245"/>
              <a:ext cx="36000" cy="36000"/>
            </a:xfrm>
            <a:prstGeom prst="ellipse">
              <a:avLst/>
            </a:prstGeom>
            <a:solidFill>
              <a:srgbClr val="EFA8A6"/>
            </a:solidFill>
            <a:ln>
              <a:solidFill>
                <a:schemeClr val="bg1">
                  <a:lumMod val="95000"/>
                  <a:alpha val="63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rot="11587261" flipH="1">
              <a:off x="7672319" y="2249205"/>
              <a:ext cx="36000" cy="36000"/>
            </a:xfrm>
            <a:prstGeom prst="ellipse">
              <a:avLst/>
            </a:prstGeom>
            <a:solidFill>
              <a:srgbClr val="EFA8A6"/>
            </a:solidFill>
            <a:ln>
              <a:solidFill>
                <a:schemeClr val="bg1">
                  <a:lumMod val="95000"/>
                  <a:alpha val="63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3840481" y="-408408"/>
            <a:ext cx="1387685" cy="1387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25669" y="198441"/>
            <a:ext cx="646331" cy="515455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3300" dirty="0">
                <a:solidFill>
                  <a:prstClr val="black"/>
                </a:solidFill>
                <a:cs typeface="+mn-ea"/>
                <a:sym typeface="+mn-lt"/>
              </a:rPr>
              <a:t>叁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323337" y="226610"/>
            <a:ext cx="646331" cy="659171"/>
            <a:chOff x="5789849" y="248709"/>
            <a:chExt cx="861775" cy="878895"/>
          </a:xfrm>
        </p:grpSpPr>
        <p:sp>
          <p:nvSpPr>
            <p:cNvPr id="4" name="文本框 3"/>
            <p:cNvSpPr txBox="1"/>
            <p:nvPr/>
          </p:nvSpPr>
          <p:spPr>
            <a:xfrm>
              <a:off x="5789849" y="248709"/>
              <a:ext cx="86177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化龙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909229" y="553088"/>
              <a:ext cx="661708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zheng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155143" y="1470025"/>
            <a:ext cx="2719578" cy="2546350"/>
            <a:chOff x="382017" y="1731434"/>
            <a:chExt cx="3626104" cy="3395133"/>
          </a:xfrm>
        </p:grpSpPr>
        <p:graphicFrame>
          <p:nvGraphicFramePr>
            <p:cNvPr id="9" name="图表 8"/>
            <p:cNvGraphicFramePr/>
            <p:nvPr/>
          </p:nvGraphicFramePr>
          <p:xfrm>
            <a:off x="382017" y="1731434"/>
            <a:ext cx="3626104" cy="33951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2" name="椭圆 11"/>
            <p:cNvSpPr/>
            <p:nvPr/>
          </p:nvSpPr>
          <p:spPr>
            <a:xfrm>
              <a:off x="1226475" y="2460406"/>
              <a:ext cx="1937188" cy="1937188"/>
            </a:xfrm>
            <a:prstGeom prst="ellipse">
              <a:avLst/>
            </a:prstGeom>
            <a:blipFill>
              <a:blip r:embed="rId8" cstate="email"/>
              <a:stretch>
                <a:fillRect b="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851198" y="1332865"/>
            <a:ext cx="1303945" cy="2955885"/>
            <a:chOff x="925056" y="2916820"/>
            <a:chExt cx="1738593" cy="3941180"/>
          </a:xfrm>
        </p:grpSpPr>
        <p:sp>
          <p:nvSpPr>
            <p:cNvPr id="16" name="文本框 15"/>
            <p:cNvSpPr txBox="1"/>
            <p:nvPr/>
          </p:nvSpPr>
          <p:spPr>
            <a:xfrm>
              <a:off x="925056" y="2916820"/>
              <a:ext cx="5267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25056" y="3426105"/>
              <a:ext cx="526739" cy="2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输入您的题目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217100" y="2916820"/>
              <a:ext cx="1446549" cy="39411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500" dirty="0">
                  <a:cs typeface="+mn-ea"/>
                  <a:sym typeface="+mn-lt"/>
                </a:rPr>
                <a:t>沉淀后，我愿意做一个温暖的人有自己的喜好有自己的原则，有自己的信仰，不急功近利，不浮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988858" y="1332865"/>
            <a:ext cx="1303945" cy="2955885"/>
            <a:chOff x="925056" y="2916820"/>
            <a:chExt cx="1738593" cy="3941180"/>
          </a:xfrm>
        </p:grpSpPr>
        <p:sp>
          <p:nvSpPr>
            <p:cNvPr id="20" name="文本框 19"/>
            <p:cNvSpPr txBox="1"/>
            <p:nvPr/>
          </p:nvSpPr>
          <p:spPr>
            <a:xfrm>
              <a:off x="925056" y="2916820"/>
              <a:ext cx="5267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25056" y="3426105"/>
              <a:ext cx="526739" cy="2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输入您的题目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217100" y="2916820"/>
              <a:ext cx="1446549" cy="39411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500" dirty="0">
                  <a:cs typeface="+mn-ea"/>
                  <a:sym typeface="+mn-lt"/>
                </a:rPr>
                <a:t>沉淀后，我愿意做一个温暖的人有自己的喜好有自己的原则，有自己的信仰，不急功近利，不浮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6954" y="195263"/>
            <a:ext cx="8370094" cy="47529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 w="19050"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380152" y="1194851"/>
            <a:ext cx="0" cy="3393503"/>
          </a:xfrm>
          <a:prstGeom prst="line">
            <a:avLst/>
          </a:prstGeom>
          <a:ln w="152400">
            <a:solidFill>
              <a:srgbClr val="EFA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840481" y="-408408"/>
            <a:ext cx="1387685" cy="1387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25669" y="198441"/>
            <a:ext cx="646331" cy="515455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3300" dirty="0">
                <a:solidFill>
                  <a:prstClr val="black"/>
                </a:solidFill>
                <a:cs typeface="+mn-ea"/>
                <a:sym typeface="+mn-lt"/>
              </a:rPr>
              <a:t>叁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323337" y="226610"/>
            <a:ext cx="646331" cy="659171"/>
            <a:chOff x="5789849" y="248709"/>
            <a:chExt cx="861775" cy="878895"/>
          </a:xfrm>
        </p:grpSpPr>
        <p:sp>
          <p:nvSpPr>
            <p:cNvPr id="4" name="文本框 3"/>
            <p:cNvSpPr txBox="1"/>
            <p:nvPr/>
          </p:nvSpPr>
          <p:spPr>
            <a:xfrm>
              <a:off x="5789849" y="248709"/>
              <a:ext cx="86177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化龙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909229" y="553088"/>
              <a:ext cx="661708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zheng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8" name="图表 7"/>
          <p:cNvGraphicFramePr/>
          <p:nvPr/>
        </p:nvGraphicFramePr>
        <p:xfrm>
          <a:off x="4015899" y="1984249"/>
          <a:ext cx="4136390" cy="2211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3991336" y="1144441"/>
            <a:ext cx="4307321" cy="835717"/>
            <a:chOff x="5321781" y="1525922"/>
            <a:chExt cx="5743094" cy="1114289"/>
          </a:xfrm>
        </p:grpSpPr>
        <p:sp>
          <p:nvSpPr>
            <p:cNvPr id="9" name="文本框 8"/>
            <p:cNvSpPr txBox="1"/>
            <p:nvPr/>
          </p:nvSpPr>
          <p:spPr>
            <a:xfrm>
              <a:off x="5354532" y="1525922"/>
              <a:ext cx="2126898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输入您的标题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21781" y="1823150"/>
              <a:ext cx="5743094" cy="817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沉淀后，我愿意做一个温暖的人有自己的喜好有自己的原则，有自己的信仰，不急功近利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 rot="5837076" flipV="1">
            <a:off x="313703" y="367037"/>
            <a:ext cx="2898258" cy="4972007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162732" y="1194851"/>
            <a:ext cx="2268920" cy="3393503"/>
            <a:chOff x="1550309" y="1593134"/>
            <a:chExt cx="3025227" cy="4524671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1550309" y="1664254"/>
              <a:ext cx="3025227" cy="0"/>
            </a:xfrm>
            <a:prstGeom prst="line">
              <a:avLst/>
            </a:prstGeom>
            <a:ln w="152400">
              <a:solidFill>
                <a:srgbClr val="EFA8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601109" y="1593134"/>
              <a:ext cx="0" cy="4524671"/>
            </a:xfrm>
            <a:prstGeom prst="line">
              <a:avLst/>
            </a:prstGeom>
            <a:ln w="152400">
              <a:solidFill>
                <a:srgbClr val="EFA8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550309" y="6043214"/>
              <a:ext cx="3025227" cy="0"/>
            </a:xfrm>
            <a:prstGeom prst="line">
              <a:avLst/>
            </a:prstGeom>
            <a:ln w="152400">
              <a:solidFill>
                <a:srgbClr val="EFA8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3558742" y="2213658"/>
            <a:ext cx="337592" cy="358092"/>
            <a:chOff x="1551500" y="2241800"/>
            <a:chExt cx="118104" cy="125276"/>
          </a:xfrm>
        </p:grpSpPr>
        <p:sp>
          <p:nvSpPr>
            <p:cNvPr id="20" name="椭圆 19"/>
            <p:cNvSpPr/>
            <p:nvPr/>
          </p:nvSpPr>
          <p:spPr>
            <a:xfrm rot="11587261" flipH="1">
              <a:off x="1633604" y="2296924"/>
              <a:ext cx="36000" cy="36000"/>
            </a:xfrm>
            <a:prstGeom prst="ellipse">
              <a:avLst/>
            </a:prstGeom>
            <a:solidFill>
              <a:srgbClr val="EFA8A6"/>
            </a:solidFill>
            <a:ln>
              <a:solidFill>
                <a:schemeClr val="bg1">
                  <a:lumMod val="95000"/>
                  <a:alpha val="63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 rot="11587261" flipH="1">
              <a:off x="1551500" y="2241800"/>
              <a:ext cx="36000" cy="36000"/>
            </a:xfrm>
            <a:prstGeom prst="ellipse">
              <a:avLst/>
            </a:prstGeom>
            <a:solidFill>
              <a:srgbClr val="EFA8A6"/>
            </a:solidFill>
            <a:ln>
              <a:solidFill>
                <a:schemeClr val="bg1">
                  <a:lumMod val="95000"/>
                  <a:alpha val="63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 rot="11587261" flipH="1">
              <a:off x="1576900" y="2279900"/>
              <a:ext cx="36000" cy="36000"/>
            </a:xfrm>
            <a:prstGeom prst="ellipse">
              <a:avLst/>
            </a:prstGeom>
            <a:solidFill>
              <a:srgbClr val="EFA8A6"/>
            </a:solidFill>
            <a:ln>
              <a:solidFill>
                <a:schemeClr val="bg1">
                  <a:lumMod val="95000"/>
                  <a:alpha val="63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 rot="11587261" flipH="1">
              <a:off x="1593902" y="2331076"/>
              <a:ext cx="36000" cy="36000"/>
            </a:xfrm>
            <a:prstGeom prst="ellipse">
              <a:avLst/>
            </a:prstGeom>
            <a:solidFill>
              <a:srgbClr val="EFA8A6"/>
            </a:solidFill>
            <a:ln>
              <a:solidFill>
                <a:schemeClr val="bg1">
                  <a:lumMod val="95000"/>
                  <a:alpha val="63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6954" y="195263"/>
            <a:ext cx="8370094" cy="47529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 w="19050"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58461" y="2571750"/>
            <a:ext cx="5265904" cy="3613925"/>
            <a:chOff x="3944614" y="3429000"/>
            <a:chExt cx="7021205" cy="4818566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flipV="1">
              <a:off x="3944614" y="3429000"/>
              <a:ext cx="4302771" cy="4302771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 rot="7478834">
              <a:off x="6670830" y="3952576"/>
              <a:ext cx="2779130" cy="5810849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3557456" y="800100"/>
            <a:ext cx="1024896" cy="2366010"/>
            <a:chOff x="4743275" y="1066800"/>
            <a:chExt cx="1366528" cy="3154680"/>
          </a:xfrm>
        </p:grpSpPr>
        <p:sp>
          <p:nvSpPr>
            <p:cNvPr id="23" name="文本框 22"/>
            <p:cNvSpPr txBox="1"/>
            <p:nvPr/>
          </p:nvSpPr>
          <p:spPr>
            <a:xfrm>
              <a:off x="5032531" y="1066800"/>
              <a:ext cx="103632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dirty="0">
                  <a:solidFill>
                    <a:prstClr val="black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743275" y="2230689"/>
              <a:ext cx="1366528" cy="199079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prstClr val="black"/>
                  </a:solidFill>
                  <a:cs typeface="+mn-ea"/>
                  <a:sym typeface="+mn-lt"/>
                </a:rPr>
                <a:t>沉淀后，我愿意做一个温暖的人，有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460692" y="1259706"/>
            <a:ext cx="646331" cy="1023511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3300" spc="450" dirty="0">
                <a:solidFill>
                  <a:srgbClr val="E34D22"/>
                </a:solidFill>
                <a:cs typeface="+mn-ea"/>
                <a:sym typeface="+mn-lt"/>
              </a:rPr>
              <a:t>水滴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044557" y="1332789"/>
            <a:ext cx="0" cy="5817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040723" y="1316837"/>
            <a:ext cx="323165" cy="475843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en-US" altLang="zh-CN" sz="1200" dirty="0" err="1">
                <a:cs typeface="+mn-ea"/>
                <a:sym typeface="+mn-lt"/>
              </a:rPr>
              <a:t>zheng</a:t>
            </a:r>
            <a:endParaRPr lang="zh-CN" altLang="en-US" sz="1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6954" y="195263"/>
            <a:ext cx="8370094" cy="47529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 w="19050"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840481" y="-408408"/>
            <a:ext cx="1387685" cy="1387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25669" y="210350"/>
            <a:ext cx="646331" cy="515455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3300" dirty="0">
                <a:solidFill>
                  <a:prstClr val="black"/>
                </a:solidFill>
                <a:cs typeface="+mn-ea"/>
                <a:sym typeface="+mn-lt"/>
              </a:rPr>
              <a:t>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42387" y="209392"/>
            <a:ext cx="60016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800" dirty="0">
                <a:solidFill>
                  <a:srgbClr val="E34D22"/>
                </a:solidFill>
                <a:cs typeface="+mn-ea"/>
                <a:sym typeface="+mn-lt"/>
              </a:rPr>
              <a:t>水滴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08620" y="445145"/>
            <a:ext cx="496281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100" dirty="0" err="1">
                <a:solidFill>
                  <a:prstClr val="black"/>
                </a:solidFill>
                <a:cs typeface="+mn-ea"/>
                <a:sym typeface="+mn-lt"/>
              </a:rPr>
              <a:t>zheng</a:t>
            </a:r>
            <a:endParaRPr lang="zh-CN" altLang="en-US" sz="11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-1062097" y="445258"/>
            <a:ext cx="9360754" cy="1850510"/>
            <a:chOff x="-1416130" y="395558"/>
            <a:chExt cx="12481005" cy="246734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 rot="5837076" flipV="1">
              <a:off x="-533418" y="-487154"/>
              <a:ext cx="2467346" cy="4232770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2556760" y="1326753"/>
              <a:ext cx="8508115" cy="1156807"/>
              <a:chOff x="2556760" y="1326753"/>
              <a:chExt cx="8508115" cy="1156807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2556760" y="1326753"/>
                <a:ext cx="52673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800" dirty="0">
                    <a:solidFill>
                      <a:srgbClr val="E34D22"/>
                    </a:solidFill>
                    <a:cs typeface="+mn-ea"/>
                    <a:sym typeface="+mn-lt"/>
                  </a:rPr>
                  <a:t>壹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2938089" y="1326753"/>
                <a:ext cx="212689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800" dirty="0">
                    <a:solidFill>
                      <a:srgbClr val="E34D22"/>
                    </a:solidFill>
                    <a:cs typeface="+mn-ea"/>
                    <a:sym typeface="+mn-lt"/>
                  </a:rPr>
                  <a:t>输入您的标题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556760" y="1666498"/>
                <a:ext cx="8508115" cy="817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cs typeface="+mn-ea"/>
                    <a:sym typeface="+mn-lt"/>
                  </a:rPr>
                  <a:t>沉淀后，我愿意做一个温暖的人有自己的喜好有自己的原则，有自己的信仰，不急功近利</a:t>
                </a:r>
                <a:r>
                  <a:rPr lang="en-US" altLang="zh-CN" dirty="0">
                    <a:cs typeface="+mn-ea"/>
                    <a:sym typeface="+mn-lt"/>
                  </a:rPr>
                  <a:t>.</a:t>
                </a:r>
                <a:r>
                  <a:rPr lang="zh-CN" altLang="en-US" dirty="0">
                    <a:cs typeface="+mn-ea"/>
                    <a:sym typeface="+mn-lt"/>
                  </a:rPr>
                  <a:t>小政设计模版，要过年了，没钱买好吃的啊，请支持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1058291" y="1795084"/>
            <a:ext cx="9286044" cy="1850510"/>
            <a:chOff x="1411055" y="2393446"/>
            <a:chExt cx="12381392" cy="246734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 rot="15762924" flipH="1" flipV="1">
              <a:off x="10442389" y="1510734"/>
              <a:ext cx="2467346" cy="4232770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9274895" y="3115398"/>
              <a:ext cx="5267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370226" y="3130638"/>
              <a:ext cx="21268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输入您的标题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411055" y="3470383"/>
              <a:ext cx="8508115" cy="817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沉淀后，我愿意做一个温暖的人有自己的喜好有自己的原则，有自己的信仰，不急功近利</a:t>
              </a:r>
              <a:r>
                <a:rPr lang="en-US" altLang="zh-CN" dirty="0">
                  <a:cs typeface="+mn-ea"/>
                  <a:sym typeface="+mn-lt"/>
                </a:rPr>
                <a:t>.</a:t>
              </a:r>
              <a:r>
                <a:rPr lang="zh-CN" altLang="en-US" dirty="0">
                  <a:cs typeface="+mn-ea"/>
                  <a:sym typeface="+mn-lt"/>
                </a:rPr>
                <a:t>小政设计模版，要过年了，没钱买好吃的啊，请支持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1062097" y="2936998"/>
            <a:ext cx="9360754" cy="1850510"/>
            <a:chOff x="-1416130" y="395558"/>
            <a:chExt cx="12481005" cy="246734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 rot="5837076" flipV="1">
              <a:off x="-533418" y="-487154"/>
              <a:ext cx="2467346" cy="4232770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2556760" y="1326753"/>
              <a:ext cx="8508115" cy="1156807"/>
              <a:chOff x="2556760" y="1326753"/>
              <a:chExt cx="8508115" cy="1156807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2556760" y="1326753"/>
                <a:ext cx="52673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800" dirty="0">
                    <a:solidFill>
                      <a:srgbClr val="E34D22"/>
                    </a:solidFill>
                    <a:cs typeface="+mn-ea"/>
                    <a:sym typeface="+mn-lt"/>
                  </a:rPr>
                  <a:t>叁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2938089" y="1326753"/>
                <a:ext cx="212689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800" dirty="0">
                    <a:solidFill>
                      <a:srgbClr val="E34D22"/>
                    </a:solidFill>
                    <a:cs typeface="+mn-ea"/>
                    <a:sym typeface="+mn-lt"/>
                  </a:rPr>
                  <a:t>输入您的标题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2556760" y="1666498"/>
                <a:ext cx="8508115" cy="817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cs typeface="+mn-ea"/>
                    <a:sym typeface="+mn-lt"/>
                  </a:rPr>
                  <a:t>沉淀后，我愿意做一个温暖的人有自己的喜好有自己的原则，有自己的信仰，不急功近利</a:t>
                </a:r>
                <a:r>
                  <a:rPr lang="en-US" altLang="zh-CN" dirty="0">
                    <a:cs typeface="+mn-ea"/>
                    <a:sym typeface="+mn-lt"/>
                  </a:rPr>
                  <a:t>.</a:t>
                </a:r>
                <a:r>
                  <a:rPr lang="zh-CN" altLang="en-US" dirty="0">
                    <a:cs typeface="+mn-ea"/>
                    <a:sym typeface="+mn-lt"/>
                  </a:rPr>
                  <a:t>小政设计模版，要过年了，没钱买好吃的啊，请支持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6954" y="195263"/>
            <a:ext cx="8370094" cy="47529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 w="19050"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840481" y="-408408"/>
            <a:ext cx="1387685" cy="1387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25669" y="210350"/>
            <a:ext cx="646331" cy="515455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3300" dirty="0">
                <a:solidFill>
                  <a:prstClr val="black"/>
                </a:solidFill>
                <a:cs typeface="+mn-ea"/>
                <a:sym typeface="+mn-lt"/>
              </a:rPr>
              <a:t>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42387" y="209392"/>
            <a:ext cx="60016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800" dirty="0">
                <a:solidFill>
                  <a:srgbClr val="E34D22"/>
                </a:solidFill>
                <a:cs typeface="+mn-ea"/>
                <a:sym typeface="+mn-lt"/>
              </a:rPr>
              <a:t>水滴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08620" y="445145"/>
            <a:ext cx="496281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100" dirty="0" err="1">
                <a:solidFill>
                  <a:prstClr val="black"/>
                </a:solidFill>
                <a:cs typeface="+mn-ea"/>
                <a:sym typeface="+mn-lt"/>
              </a:rPr>
              <a:t>zheng</a:t>
            </a:r>
            <a:endParaRPr lang="zh-CN" altLang="en-US" sz="11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 rot="6886716">
            <a:off x="5820302" y="1145443"/>
            <a:ext cx="4425140" cy="573901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003210" y="1198830"/>
            <a:ext cx="1303945" cy="2955885"/>
            <a:chOff x="925056" y="2916820"/>
            <a:chExt cx="1738593" cy="3941180"/>
          </a:xfrm>
        </p:grpSpPr>
        <p:sp>
          <p:nvSpPr>
            <p:cNvPr id="9" name="文本框 8"/>
            <p:cNvSpPr txBox="1"/>
            <p:nvPr/>
          </p:nvSpPr>
          <p:spPr>
            <a:xfrm>
              <a:off x="925056" y="2916820"/>
              <a:ext cx="5267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25056" y="3426105"/>
              <a:ext cx="526739" cy="2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输入您的题目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217100" y="2916820"/>
              <a:ext cx="1446549" cy="39411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500" dirty="0">
                  <a:cs typeface="+mn-ea"/>
                  <a:sym typeface="+mn-lt"/>
                </a:rPr>
                <a:t>沉淀后，我愿意做一个温暖的人有自己的喜好有自己的原则，有自己的信仰，不急功近利，不浮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934735" y="1198830"/>
            <a:ext cx="1303945" cy="2955885"/>
            <a:chOff x="925056" y="2916820"/>
            <a:chExt cx="1738593" cy="3941180"/>
          </a:xfrm>
        </p:grpSpPr>
        <p:sp>
          <p:nvSpPr>
            <p:cNvPr id="14" name="文本框 13"/>
            <p:cNvSpPr txBox="1"/>
            <p:nvPr/>
          </p:nvSpPr>
          <p:spPr>
            <a:xfrm>
              <a:off x="925056" y="2916820"/>
              <a:ext cx="5267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25056" y="3426105"/>
              <a:ext cx="526739" cy="2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输入您的题目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217100" y="2916820"/>
              <a:ext cx="1446549" cy="39411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500" dirty="0">
                  <a:cs typeface="+mn-ea"/>
                  <a:sym typeface="+mn-lt"/>
                </a:rPr>
                <a:t>沉淀后，我愿意做一个温暖的人有自己的喜好有自己的原则，有自己的信仰，不急功近利，不浮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866261" y="1198830"/>
            <a:ext cx="1303945" cy="2955885"/>
            <a:chOff x="925056" y="2916820"/>
            <a:chExt cx="1738593" cy="3941180"/>
          </a:xfrm>
        </p:grpSpPr>
        <p:sp>
          <p:nvSpPr>
            <p:cNvPr id="18" name="文本框 17"/>
            <p:cNvSpPr txBox="1"/>
            <p:nvPr/>
          </p:nvSpPr>
          <p:spPr>
            <a:xfrm>
              <a:off x="925056" y="2916820"/>
              <a:ext cx="5267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25056" y="3426105"/>
              <a:ext cx="526739" cy="2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输入您的题目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217100" y="2916820"/>
              <a:ext cx="1446549" cy="39411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500" dirty="0">
                  <a:cs typeface="+mn-ea"/>
                  <a:sym typeface="+mn-lt"/>
                </a:rPr>
                <a:t>沉淀后，我愿意做一个温暖的人有自己的喜好有自己的原则，有自己的信仰，不急功近利，不浮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27789" y="4232772"/>
            <a:ext cx="350842" cy="436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6954" y="195263"/>
            <a:ext cx="8370094" cy="47529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 w="19050"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840481" y="-408408"/>
            <a:ext cx="1387685" cy="1387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25669" y="210350"/>
            <a:ext cx="646331" cy="515455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3300" dirty="0">
                <a:solidFill>
                  <a:prstClr val="black"/>
                </a:solidFill>
                <a:cs typeface="+mn-ea"/>
                <a:sym typeface="+mn-lt"/>
              </a:rPr>
              <a:t>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42387" y="209392"/>
            <a:ext cx="60016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800" dirty="0">
                <a:solidFill>
                  <a:srgbClr val="E34D22"/>
                </a:solidFill>
                <a:cs typeface="+mn-ea"/>
                <a:sym typeface="+mn-lt"/>
              </a:rPr>
              <a:t>水滴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08620" y="445145"/>
            <a:ext cx="496281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100" dirty="0" err="1">
                <a:solidFill>
                  <a:prstClr val="black"/>
                </a:solidFill>
                <a:cs typeface="+mn-ea"/>
                <a:sym typeface="+mn-lt"/>
              </a:rPr>
              <a:t>zheng</a:t>
            </a:r>
            <a:endParaRPr lang="zh-CN" altLang="en-US" sz="11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95407" y="1419432"/>
            <a:ext cx="6953186" cy="835717"/>
            <a:chOff x="1691725" y="1892576"/>
            <a:chExt cx="9270914" cy="1114289"/>
          </a:xfrm>
        </p:grpSpPr>
        <p:grpSp>
          <p:nvGrpSpPr>
            <p:cNvPr id="8" name="组合 7"/>
            <p:cNvGrpSpPr/>
            <p:nvPr/>
          </p:nvGrpSpPr>
          <p:grpSpPr>
            <a:xfrm>
              <a:off x="1691725" y="1907772"/>
              <a:ext cx="1316039" cy="1079367"/>
              <a:chOff x="2143930" y="1915238"/>
              <a:chExt cx="1316039" cy="1079367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>
              <a:xfrm>
                <a:off x="2143930" y="1915238"/>
                <a:ext cx="878008" cy="878008"/>
              </a:xfrm>
              <a:custGeom>
                <a:avLst/>
                <a:gdLst>
                  <a:gd name="connsiteX0" fmla="*/ 0 w 1060796"/>
                  <a:gd name="connsiteY0" fmla="*/ 0 h 1060796"/>
                  <a:gd name="connsiteX1" fmla="*/ 1060796 w 1060796"/>
                  <a:gd name="connsiteY1" fmla="*/ 0 h 1060796"/>
                  <a:gd name="connsiteX2" fmla="*/ 1060796 w 1060796"/>
                  <a:gd name="connsiteY2" fmla="*/ 177369 h 1060796"/>
                  <a:gd name="connsiteX3" fmla="*/ 569963 w 1060796"/>
                  <a:gd name="connsiteY3" fmla="*/ 177369 h 1060796"/>
                  <a:gd name="connsiteX4" fmla="*/ 569963 w 1060796"/>
                  <a:gd name="connsiteY4" fmla="*/ 883425 h 1060796"/>
                  <a:gd name="connsiteX5" fmla="*/ 1060796 w 1060796"/>
                  <a:gd name="connsiteY5" fmla="*/ 883425 h 1060796"/>
                  <a:gd name="connsiteX6" fmla="*/ 1060796 w 1060796"/>
                  <a:gd name="connsiteY6" fmla="*/ 1060796 h 1060796"/>
                  <a:gd name="connsiteX7" fmla="*/ 0 w 1060796"/>
                  <a:gd name="connsiteY7" fmla="*/ 1060796 h 1060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60796" h="1060796">
                    <a:moveTo>
                      <a:pt x="0" y="0"/>
                    </a:moveTo>
                    <a:lnTo>
                      <a:pt x="1060796" y="0"/>
                    </a:lnTo>
                    <a:lnTo>
                      <a:pt x="1060796" y="177369"/>
                    </a:lnTo>
                    <a:lnTo>
                      <a:pt x="569963" y="177369"/>
                    </a:lnTo>
                    <a:lnTo>
                      <a:pt x="569963" y="883425"/>
                    </a:lnTo>
                    <a:lnTo>
                      <a:pt x="1060796" y="883425"/>
                    </a:lnTo>
                    <a:lnTo>
                      <a:pt x="1060796" y="1060796"/>
                    </a:lnTo>
                    <a:lnTo>
                      <a:pt x="0" y="1060796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6" cstate="email"/>
              <a:srcRect/>
              <a:stretch>
                <a:fillRect/>
              </a:stretch>
            </p:blipFill>
            <p:spPr>
              <a:xfrm rot="7427975">
                <a:off x="2913176" y="2447811"/>
                <a:ext cx="402718" cy="690869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/>
              <p:nvPr/>
            </p:nvPicPr>
            <p:blipFill rotWithShape="1">
              <a:blip r:embed="rId7" cstate="email"/>
              <a:srcRect/>
              <a:stretch>
                <a:fillRect/>
              </a:stretch>
            </p:blipFill>
            <p:spPr>
              <a:xfrm rot="20267976">
                <a:off x="2758181" y="2376673"/>
                <a:ext cx="169613" cy="259364"/>
              </a:xfrm>
              <a:prstGeom prst="rect">
                <a:avLst/>
              </a:prstGeom>
            </p:spPr>
          </p:pic>
          <p:sp>
            <p:nvSpPr>
              <p:cNvPr id="15" name="文本框 14"/>
              <p:cNvSpPr txBox="1"/>
              <p:nvPr/>
            </p:nvSpPr>
            <p:spPr>
              <a:xfrm>
                <a:off x="2286223" y="2061854"/>
                <a:ext cx="59342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cs typeface="+mn-ea"/>
                    <a:sym typeface="+mn-lt"/>
                  </a:rPr>
                  <a:t>壹</a:t>
                </a: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2716390" y="1892576"/>
              <a:ext cx="212689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输入您的标题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683640" y="2189804"/>
              <a:ext cx="8278999" cy="817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沉淀后，我愿意做一个温暖的人有自己的喜好有自己的原则，有自己的信仰，不急功近利。小政设计模版，要过年了，没钱买好吃的啊，请支持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95407" y="2394792"/>
            <a:ext cx="6953186" cy="835717"/>
            <a:chOff x="1691725" y="1892576"/>
            <a:chExt cx="9270914" cy="1114289"/>
          </a:xfrm>
        </p:grpSpPr>
        <p:grpSp>
          <p:nvGrpSpPr>
            <p:cNvPr id="17" name="组合 16"/>
            <p:cNvGrpSpPr/>
            <p:nvPr/>
          </p:nvGrpSpPr>
          <p:grpSpPr>
            <a:xfrm>
              <a:off x="1691725" y="1907772"/>
              <a:ext cx="1316039" cy="1079367"/>
              <a:chOff x="2143930" y="1915238"/>
              <a:chExt cx="1316039" cy="1079367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>
              <a:xfrm>
                <a:off x="2143930" y="1915238"/>
                <a:ext cx="878008" cy="878008"/>
              </a:xfrm>
              <a:custGeom>
                <a:avLst/>
                <a:gdLst>
                  <a:gd name="connsiteX0" fmla="*/ 0 w 1060796"/>
                  <a:gd name="connsiteY0" fmla="*/ 0 h 1060796"/>
                  <a:gd name="connsiteX1" fmla="*/ 1060796 w 1060796"/>
                  <a:gd name="connsiteY1" fmla="*/ 0 h 1060796"/>
                  <a:gd name="connsiteX2" fmla="*/ 1060796 w 1060796"/>
                  <a:gd name="connsiteY2" fmla="*/ 177369 h 1060796"/>
                  <a:gd name="connsiteX3" fmla="*/ 569963 w 1060796"/>
                  <a:gd name="connsiteY3" fmla="*/ 177369 h 1060796"/>
                  <a:gd name="connsiteX4" fmla="*/ 569963 w 1060796"/>
                  <a:gd name="connsiteY4" fmla="*/ 883425 h 1060796"/>
                  <a:gd name="connsiteX5" fmla="*/ 1060796 w 1060796"/>
                  <a:gd name="connsiteY5" fmla="*/ 883425 h 1060796"/>
                  <a:gd name="connsiteX6" fmla="*/ 1060796 w 1060796"/>
                  <a:gd name="connsiteY6" fmla="*/ 1060796 h 1060796"/>
                  <a:gd name="connsiteX7" fmla="*/ 0 w 1060796"/>
                  <a:gd name="connsiteY7" fmla="*/ 1060796 h 1060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60796" h="1060796">
                    <a:moveTo>
                      <a:pt x="0" y="0"/>
                    </a:moveTo>
                    <a:lnTo>
                      <a:pt x="1060796" y="0"/>
                    </a:lnTo>
                    <a:lnTo>
                      <a:pt x="1060796" y="177369"/>
                    </a:lnTo>
                    <a:lnTo>
                      <a:pt x="569963" y="177369"/>
                    </a:lnTo>
                    <a:lnTo>
                      <a:pt x="569963" y="883425"/>
                    </a:lnTo>
                    <a:lnTo>
                      <a:pt x="1060796" y="883425"/>
                    </a:lnTo>
                    <a:lnTo>
                      <a:pt x="1060796" y="1060796"/>
                    </a:lnTo>
                    <a:lnTo>
                      <a:pt x="0" y="1060796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6" cstate="email"/>
              <a:srcRect/>
              <a:stretch>
                <a:fillRect/>
              </a:stretch>
            </p:blipFill>
            <p:spPr>
              <a:xfrm rot="7427975">
                <a:off x="2913176" y="2447811"/>
                <a:ext cx="402718" cy="690869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/>
              <p:nvPr/>
            </p:nvPicPr>
            <p:blipFill rotWithShape="1">
              <a:blip r:embed="rId7" cstate="email"/>
              <a:srcRect/>
              <a:stretch>
                <a:fillRect/>
              </a:stretch>
            </p:blipFill>
            <p:spPr>
              <a:xfrm rot="20267976">
                <a:off x="2758181" y="2376673"/>
                <a:ext cx="169613" cy="259364"/>
              </a:xfrm>
              <a:prstGeom prst="rect">
                <a:avLst/>
              </a:prstGeom>
            </p:spPr>
          </p:pic>
          <p:sp>
            <p:nvSpPr>
              <p:cNvPr id="23" name="文本框 22"/>
              <p:cNvSpPr txBox="1"/>
              <p:nvPr/>
            </p:nvSpPr>
            <p:spPr>
              <a:xfrm>
                <a:off x="2286223" y="2061854"/>
                <a:ext cx="59342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cs typeface="+mn-ea"/>
                    <a:sym typeface="+mn-lt"/>
                  </a:rPr>
                  <a:t>贰</a:t>
                </a: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716390" y="1892576"/>
              <a:ext cx="212689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输入您的标题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683640" y="2189804"/>
              <a:ext cx="8278999" cy="817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沉淀后，我愿意做一个温暖的人有自己的喜好有自己的原则，有自己的信仰，不急功近利。小政设计模版，要过年了，没钱买好吃的啊，请支持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95407" y="3370152"/>
            <a:ext cx="6953186" cy="835717"/>
            <a:chOff x="1691725" y="1892576"/>
            <a:chExt cx="9270914" cy="1114289"/>
          </a:xfrm>
        </p:grpSpPr>
        <p:grpSp>
          <p:nvGrpSpPr>
            <p:cNvPr id="25" name="组合 24"/>
            <p:cNvGrpSpPr/>
            <p:nvPr/>
          </p:nvGrpSpPr>
          <p:grpSpPr>
            <a:xfrm>
              <a:off x="1691725" y="1907772"/>
              <a:ext cx="1316039" cy="1079367"/>
              <a:chOff x="2143930" y="1915238"/>
              <a:chExt cx="1316039" cy="1079367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>
              <a:xfrm>
                <a:off x="2143930" y="1915238"/>
                <a:ext cx="878008" cy="878008"/>
              </a:xfrm>
              <a:custGeom>
                <a:avLst/>
                <a:gdLst>
                  <a:gd name="connsiteX0" fmla="*/ 0 w 1060796"/>
                  <a:gd name="connsiteY0" fmla="*/ 0 h 1060796"/>
                  <a:gd name="connsiteX1" fmla="*/ 1060796 w 1060796"/>
                  <a:gd name="connsiteY1" fmla="*/ 0 h 1060796"/>
                  <a:gd name="connsiteX2" fmla="*/ 1060796 w 1060796"/>
                  <a:gd name="connsiteY2" fmla="*/ 177369 h 1060796"/>
                  <a:gd name="connsiteX3" fmla="*/ 569963 w 1060796"/>
                  <a:gd name="connsiteY3" fmla="*/ 177369 h 1060796"/>
                  <a:gd name="connsiteX4" fmla="*/ 569963 w 1060796"/>
                  <a:gd name="connsiteY4" fmla="*/ 883425 h 1060796"/>
                  <a:gd name="connsiteX5" fmla="*/ 1060796 w 1060796"/>
                  <a:gd name="connsiteY5" fmla="*/ 883425 h 1060796"/>
                  <a:gd name="connsiteX6" fmla="*/ 1060796 w 1060796"/>
                  <a:gd name="connsiteY6" fmla="*/ 1060796 h 1060796"/>
                  <a:gd name="connsiteX7" fmla="*/ 0 w 1060796"/>
                  <a:gd name="connsiteY7" fmla="*/ 1060796 h 1060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60796" h="1060796">
                    <a:moveTo>
                      <a:pt x="0" y="0"/>
                    </a:moveTo>
                    <a:lnTo>
                      <a:pt x="1060796" y="0"/>
                    </a:lnTo>
                    <a:lnTo>
                      <a:pt x="1060796" y="177369"/>
                    </a:lnTo>
                    <a:lnTo>
                      <a:pt x="569963" y="177369"/>
                    </a:lnTo>
                    <a:lnTo>
                      <a:pt x="569963" y="883425"/>
                    </a:lnTo>
                    <a:lnTo>
                      <a:pt x="1060796" y="883425"/>
                    </a:lnTo>
                    <a:lnTo>
                      <a:pt x="1060796" y="1060796"/>
                    </a:lnTo>
                    <a:lnTo>
                      <a:pt x="0" y="1060796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6" cstate="email"/>
              <a:srcRect/>
              <a:stretch>
                <a:fillRect/>
              </a:stretch>
            </p:blipFill>
            <p:spPr>
              <a:xfrm rot="7427975">
                <a:off x="2913176" y="2447811"/>
                <a:ext cx="402718" cy="690869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/>
              <p:nvPr/>
            </p:nvPicPr>
            <p:blipFill rotWithShape="1">
              <a:blip r:embed="rId7" cstate="email"/>
              <a:srcRect/>
              <a:stretch>
                <a:fillRect/>
              </a:stretch>
            </p:blipFill>
            <p:spPr>
              <a:xfrm rot="20267976">
                <a:off x="2758181" y="2376673"/>
                <a:ext cx="169613" cy="259364"/>
              </a:xfrm>
              <a:prstGeom prst="rect">
                <a:avLst/>
              </a:prstGeom>
            </p:spPr>
          </p:pic>
          <p:sp>
            <p:nvSpPr>
              <p:cNvPr id="31" name="文本框 30"/>
              <p:cNvSpPr txBox="1"/>
              <p:nvPr/>
            </p:nvSpPr>
            <p:spPr>
              <a:xfrm>
                <a:off x="2286223" y="2061854"/>
                <a:ext cx="59342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cs typeface="+mn-ea"/>
                    <a:sym typeface="+mn-lt"/>
                  </a:rPr>
                  <a:t>叁</a:t>
                </a: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2716390" y="1892576"/>
              <a:ext cx="212689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输入您的标题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683640" y="2189804"/>
              <a:ext cx="8278999" cy="817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沉淀后，我愿意做一个温暖的人有自己的喜好有自己的原则，有自己的信仰，不急功近利。小政设计模版，要过年了，没钱买好吃的啊，请支持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6954" y="195263"/>
            <a:ext cx="8370094" cy="47529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 w="19050"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rot="503243">
            <a:off x="3967223" y="-215439"/>
            <a:ext cx="1446836" cy="18764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77351" y="722770"/>
            <a:ext cx="1189299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4100" dirty="0">
                <a:cs typeface="+mn-ea"/>
                <a:sym typeface="+mn-lt"/>
              </a:rPr>
              <a:t>目录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249812" y="1319775"/>
            <a:ext cx="787678" cy="3434936"/>
            <a:chOff x="1666415" y="1759699"/>
            <a:chExt cx="1050237" cy="4579915"/>
          </a:xfrm>
        </p:grpSpPr>
        <p:sp>
          <p:nvSpPr>
            <p:cNvPr id="6" name="文本框 5"/>
            <p:cNvSpPr txBox="1"/>
            <p:nvPr/>
          </p:nvSpPr>
          <p:spPr>
            <a:xfrm>
              <a:off x="2124492" y="1759699"/>
              <a:ext cx="56715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dirty="0">
                  <a:solidFill>
                    <a:srgbClr val="E34D22"/>
                  </a:solidFill>
                  <a:cs typeface="+mn-ea"/>
                  <a:sym typeface="+mn-lt"/>
                </a:rPr>
                <a:t>壹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2145791" y="2406030"/>
              <a:ext cx="570861" cy="570861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102269" y="2923294"/>
              <a:ext cx="57086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dirty="0">
                  <a:cs typeface="+mn-ea"/>
                  <a:sym typeface="+mn-lt"/>
                </a:rPr>
                <a:t>输入您的标题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rot="16897204">
              <a:off x="1891482" y="2083801"/>
              <a:ext cx="412630" cy="862763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3112756" y="1319775"/>
            <a:ext cx="768003" cy="3434936"/>
            <a:chOff x="4150341" y="1759699"/>
            <a:chExt cx="1024004" cy="4579915"/>
          </a:xfrm>
        </p:grpSpPr>
        <p:grpSp>
          <p:nvGrpSpPr>
            <p:cNvPr id="11" name="组合 10"/>
            <p:cNvGrpSpPr/>
            <p:nvPr/>
          </p:nvGrpSpPr>
          <p:grpSpPr>
            <a:xfrm>
              <a:off x="4559962" y="1759699"/>
              <a:ext cx="614383" cy="4579915"/>
              <a:chOff x="1808428" y="1759699"/>
              <a:chExt cx="614383" cy="4579915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1830651" y="1759699"/>
                <a:ext cx="56715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700" dirty="0">
                    <a:solidFill>
                      <a:srgbClr val="E34D22"/>
                    </a:solidFill>
                    <a:cs typeface="+mn-ea"/>
                    <a:sym typeface="+mn-lt"/>
                  </a:rPr>
                  <a:t>贰</a:t>
                </a:r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5" cstate="email"/>
              <a:srcRect/>
              <a:stretch>
                <a:fillRect/>
              </a:stretch>
            </p:blipFill>
            <p:spPr>
              <a:xfrm>
                <a:off x="1851950" y="2406030"/>
                <a:ext cx="570861" cy="570861"/>
              </a:xfrm>
              <a:prstGeom prst="rect">
                <a:avLst/>
              </a:prstGeom>
            </p:spPr>
          </p:pic>
          <p:sp>
            <p:nvSpPr>
              <p:cNvPr id="14" name="文本框 13"/>
              <p:cNvSpPr txBox="1"/>
              <p:nvPr/>
            </p:nvSpPr>
            <p:spPr>
              <a:xfrm>
                <a:off x="1808428" y="2923294"/>
                <a:ext cx="570861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700" dirty="0">
                    <a:cs typeface="+mn-ea"/>
                    <a:sym typeface="+mn-lt"/>
                  </a:rPr>
                  <a:t>输入您的标题</a:t>
                </a:r>
              </a:p>
            </p:txBody>
          </p:sp>
        </p:grpSp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rot="13626060">
              <a:off x="4375408" y="2457239"/>
              <a:ext cx="412630" cy="862763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5263241" y="1319775"/>
            <a:ext cx="816965" cy="3434936"/>
            <a:chOff x="7017655" y="1759699"/>
            <a:chExt cx="1089286" cy="4579915"/>
          </a:xfrm>
        </p:grpSpPr>
        <p:grpSp>
          <p:nvGrpSpPr>
            <p:cNvPr id="15" name="组合 14"/>
            <p:cNvGrpSpPr/>
            <p:nvPr/>
          </p:nvGrpSpPr>
          <p:grpSpPr>
            <a:xfrm>
              <a:off x="7017655" y="1759699"/>
              <a:ext cx="614383" cy="4579915"/>
              <a:chOff x="1808428" y="1759699"/>
              <a:chExt cx="614383" cy="4579915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1830651" y="1759699"/>
                <a:ext cx="56715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700" dirty="0">
                    <a:solidFill>
                      <a:srgbClr val="E34D22"/>
                    </a:solidFill>
                    <a:cs typeface="+mn-ea"/>
                    <a:sym typeface="+mn-lt"/>
                  </a:rPr>
                  <a:t>叁</a:t>
                </a: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5" cstate="email"/>
              <a:srcRect/>
              <a:stretch>
                <a:fillRect/>
              </a:stretch>
            </p:blipFill>
            <p:spPr>
              <a:xfrm>
                <a:off x="1851950" y="2406030"/>
                <a:ext cx="570861" cy="570861"/>
              </a:xfrm>
              <a:prstGeom prst="rect">
                <a:avLst/>
              </a:prstGeom>
            </p:spPr>
          </p:pic>
          <p:sp>
            <p:nvSpPr>
              <p:cNvPr id="18" name="文本框 17"/>
              <p:cNvSpPr txBox="1"/>
              <p:nvPr/>
            </p:nvSpPr>
            <p:spPr>
              <a:xfrm>
                <a:off x="1808428" y="2923294"/>
                <a:ext cx="570861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700" dirty="0">
                    <a:cs typeface="+mn-ea"/>
                    <a:sym typeface="+mn-lt"/>
                  </a:rPr>
                  <a:t>输入您的标题</a:t>
                </a: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rot="3203103">
              <a:off x="7469245" y="2069021"/>
              <a:ext cx="412630" cy="862763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7106511" y="1319775"/>
            <a:ext cx="816965" cy="3434936"/>
            <a:chOff x="9475348" y="1759699"/>
            <a:chExt cx="1089286" cy="4579915"/>
          </a:xfrm>
        </p:grpSpPr>
        <p:grpSp>
          <p:nvGrpSpPr>
            <p:cNvPr id="19" name="组合 18"/>
            <p:cNvGrpSpPr/>
            <p:nvPr/>
          </p:nvGrpSpPr>
          <p:grpSpPr>
            <a:xfrm>
              <a:off x="9475348" y="1759699"/>
              <a:ext cx="614383" cy="4579915"/>
              <a:chOff x="1808428" y="1759699"/>
              <a:chExt cx="614383" cy="4579915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1830651" y="1759699"/>
                <a:ext cx="56715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700" dirty="0">
                    <a:solidFill>
                      <a:srgbClr val="E34D22"/>
                    </a:solidFill>
                    <a:cs typeface="+mn-ea"/>
                    <a:sym typeface="+mn-lt"/>
                  </a:rPr>
                  <a:t>肆</a:t>
                </a:r>
              </a:p>
            </p:txBody>
          </p:sp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5" cstate="email"/>
              <a:srcRect/>
              <a:stretch>
                <a:fillRect/>
              </a:stretch>
            </p:blipFill>
            <p:spPr>
              <a:xfrm>
                <a:off x="1851950" y="2406030"/>
                <a:ext cx="570861" cy="570861"/>
              </a:xfrm>
              <a:prstGeom prst="rect">
                <a:avLst/>
              </a:prstGeom>
            </p:spPr>
          </p:pic>
          <p:sp>
            <p:nvSpPr>
              <p:cNvPr id="22" name="文本框 21"/>
              <p:cNvSpPr txBox="1"/>
              <p:nvPr/>
            </p:nvSpPr>
            <p:spPr>
              <a:xfrm>
                <a:off x="1808428" y="2923294"/>
                <a:ext cx="570861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700" dirty="0">
                    <a:cs typeface="+mn-ea"/>
                    <a:sym typeface="+mn-lt"/>
                  </a:rPr>
                  <a:t>输入您的标题</a:t>
                </a:r>
              </a:p>
            </p:txBody>
          </p:sp>
        </p:grpSp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rot="6361238">
              <a:off x="9926938" y="2403353"/>
              <a:ext cx="412630" cy="86276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PA_组合 12"/>
          <p:cNvGrpSpPr/>
          <p:nvPr>
            <p:custDataLst>
              <p:tags r:id="rId1"/>
            </p:custDataLst>
          </p:nvPr>
        </p:nvGrpSpPr>
        <p:grpSpPr>
          <a:xfrm>
            <a:off x="7917084" y="4474133"/>
            <a:ext cx="1226917" cy="261610"/>
            <a:chOff x="10566422" y="5965505"/>
            <a:chExt cx="1635889" cy="348813"/>
          </a:xfrm>
        </p:grpSpPr>
        <p:sp>
          <p:nvSpPr>
            <p:cNvPr id="11" name="矩形 10"/>
            <p:cNvSpPr/>
            <p:nvPr/>
          </p:nvSpPr>
          <p:spPr>
            <a:xfrm>
              <a:off x="10566422" y="5992072"/>
              <a:ext cx="1635889" cy="254643"/>
            </a:xfrm>
            <a:prstGeom prst="rect">
              <a:avLst/>
            </a:prstGeom>
            <a:solidFill>
              <a:srgbClr val="E34D22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573889" y="5965505"/>
              <a:ext cx="246308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6" name="PA_直接连接符 15"/>
          <p:cNvCxnSpPr/>
          <p:nvPr>
            <p:custDataLst>
              <p:tags r:id="rId2"/>
            </p:custDataLst>
          </p:nvPr>
        </p:nvCxnSpPr>
        <p:spPr>
          <a:xfrm>
            <a:off x="8307732" y="4929676"/>
            <a:ext cx="7465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6954" y="195263"/>
            <a:ext cx="8370094" cy="47529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 w="19050"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58461" y="2571750"/>
            <a:ext cx="5265904" cy="3613925"/>
            <a:chOff x="3944614" y="3429000"/>
            <a:chExt cx="7021205" cy="4818566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flipV="1">
              <a:off x="3944614" y="3429000"/>
              <a:ext cx="4302771" cy="4302771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 rot="7478834">
              <a:off x="6670830" y="3952576"/>
              <a:ext cx="2779130" cy="5810849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3774398" y="800100"/>
            <a:ext cx="807954" cy="2366010"/>
            <a:chOff x="5032531" y="1066800"/>
            <a:chExt cx="1077272" cy="3154680"/>
          </a:xfrm>
        </p:grpSpPr>
        <p:sp>
          <p:nvSpPr>
            <p:cNvPr id="23" name="文本框 22"/>
            <p:cNvSpPr txBox="1"/>
            <p:nvPr/>
          </p:nvSpPr>
          <p:spPr>
            <a:xfrm>
              <a:off x="5032531" y="1066800"/>
              <a:ext cx="103632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dirty="0"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116711" y="2230689"/>
              <a:ext cx="993092" cy="199079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沉淀后，我愿意做一个温暖的人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460692" y="1259706"/>
            <a:ext cx="646331" cy="1023511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3300" spc="450" dirty="0">
                <a:solidFill>
                  <a:srgbClr val="E34D22"/>
                </a:solidFill>
                <a:cs typeface="+mn-ea"/>
                <a:sym typeface="+mn-lt"/>
              </a:rPr>
              <a:t>鱼跃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5044557" y="1332789"/>
            <a:ext cx="0" cy="5817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5040723" y="1316837"/>
            <a:ext cx="323165" cy="475843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en-US" altLang="zh-CN" sz="1200" dirty="0" err="1">
                <a:cs typeface="+mn-ea"/>
                <a:sym typeface="+mn-lt"/>
              </a:rPr>
              <a:t>zheng</a:t>
            </a:r>
            <a:endParaRPr lang="zh-CN" altLang="en-US" sz="1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6954" y="195263"/>
            <a:ext cx="8370094" cy="47529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 w="19050"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3437541" y="1211327"/>
            <a:ext cx="2268920" cy="0"/>
          </a:xfrm>
          <a:prstGeom prst="line">
            <a:avLst/>
          </a:prstGeom>
          <a:ln w="152400">
            <a:solidFill>
              <a:srgbClr val="EFA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840481" y="-408408"/>
            <a:ext cx="1387685" cy="1387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25669" y="210350"/>
            <a:ext cx="646331" cy="388620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3300" dirty="0">
                <a:solidFill>
                  <a:prstClr val="black"/>
                </a:solidFill>
                <a:cs typeface="+mn-ea"/>
                <a:sym typeface="+mn-lt"/>
              </a:rPr>
              <a:t>壹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325242" y="163672"/>
            <a:ext cx="663476" cy="682031"/>
            <a:chOff x="5766989" y="283210"/>
            <a:chExt cx="884635" cy="909375"/>
          </a:xfrm>
        </p:grpSpPr>
        <p:sp>
          <p:nvSpPr>
            <p:cNvPr id="4" name="文本框 3"/>
            <p:cNvSpPr txBox="1"/>
            <p:nvPr/>
          </p:nvSpPr>
          <p:spPr>
            <a:xfrm>
              <a:off x="5789849" y="283210"/>
              <a:ext cx="86177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鱼跃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766989" y="618069"/>
              <a:ext cx="661708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zheng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 rot="11076942">
            <a:off x="3305700" y="523368"/>
            <a:ext cx="2898258" cy="4972007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437541" y="1157987"/>
            <a:ext cx="2268920" cy="3393503"/>
            <a:chOff x="4434246" y="1690286"/>
            <a:chExt cx="3025227" cy="4524671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4485046" y="1690286"/>
              <a:ext cx="0" cy="4524671"/>
            </a:xfrm>
            <a:prstGeom prst="line">
              <a:avLst/>
            </a:prstGeom>
            <a:ln w="152400">
              <a:solidFill>
                <a:srgbClr val="EFA8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4434246" y="6140366"/>
              <a:ext cx="3025227" cy="0"/>
            </a:xfrm>
            <a:prstGeom prst="line">
              <a:avLst/>
            </a:prstGeom>
            <a:ln w="152400">
              <a:solidFill>
                <a:srgbClr val="EFA8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7390806" y="1690286"/>
              <a:ext cx="0" cy="4524671"/>
            </a:xfrm>
            <a:prstGeom prst="line">
              <a:avLst/>
            </a:prstGeom>
            <a:ln w="152400">
              <a:solidFill>
                <a:srgbClr val="EFA8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椭圆 32"/>
          <p:cNvSpPr/>
          <p:nvPr/>
        </p:nvSpPr>
        <p:spPr>
          <a:xfrm>
            <a:off x="5022843" y="837095"/>
            <a:ext cx="104775" cy="104775"/>
          </a:xfrm>
          <a:prstGeom prst="ellipse">
            <a:avLst/>
          </a:prstGeom>
          <a:solidFill>
            <a:srgbClr val="EFA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椭圆 34"/>
          <p:cNvSpPr>
            <a:spLocks noChangeAspect="1"/>
          </p:cNvSpPr>
          <p:nvPr/>
        </p:nvSpPr>
        <p:spPr>
          <a:xfrm>
            <a:off x="4819269" y="921639"/>
            <a:ext cx="54000" cy="49500"/>
          </a:xfrm>
          <a:prstGeom prst="ellipse">
            <a:avLst/>
          </a:prstGeom>
          <a:solidFill>
            <a:srgbClr val="EFA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椭圆 35"/>
          <p:cNvSpPr>
            <a:spLocks noChangeAspect="1"/>
          </p:cNvSpPr>
          <p:nvPr/>
        </p:nvSpPr>
        <p:spPr>
          <a:xfrm>
            <a:off x="5166995" y="854689"/>
            <a:ext cx="54000" cy="54000"/>
          </a:xfrm>
          <a:prstGeom prst="ellipse">
            <a:avLst/>
          </a:prstGeom>
          <a:solidFill>
            <a:srgbClr val="EFA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74610" y="1089102"/>
            <a:ext cx="2594667" cy="1467449"/>
            <a:chOff x="1032813" y="1452136"/>
            <a:chExt cx="3459556" cy="1956598"/>
          </a:xfrm>
        </p:grpSpPr>
        <p:sp>
          <p:nvSpPr>
            <p:cNvPr id="37" name="文本框 36"/>
            <p:cNvSpPr txBox="1"/>
            <p:nvPr/>
          </p:nvSpPr>
          <p:spPr>
            <a:xfrm>
              <a:off x="1032813" y="1452136"/>
              <a:ext cx="52673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414144" y="1452136"/>
              <a:ext cx="212689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输入您的标题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032813" y="1791881"/>
              <a:ext cx="3459556" cy="1616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沉淀后，我愿意做一个温暖的人有自己的喜好有自己的原则，有自己的信仰，不急功近利，不浮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4610" y="3466542"/>
            <a:ext cx="2594667" cy="1467449"/>
            <a:chOff x="1032813" y="1452136"/>
            <a:chExt cx="3459556" cy="1956598"/>
          </a:xfrm>
        </p:grpSpPr>
        <p:sp>
          <p:nvSpPr>
            <p:cNvPr id="42" name="文本框 41"/>
            <p:cNvSpPr txBox="1"/>
            <p:nvPr/>
          </p:nvSpPr>
          <p:spPr>
            <a:xfrm>
              <a:off x="1032813" y="1452136"/>
              <a:ext cx="52673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414144" y="1452136"/>
              <a:ext cx="212689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输入您的标题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032813" y="1791881"/>
              <a:ext cx="3459556" cy="1616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沉淀后，我愿意做一个温暖的人有自己的喜好有自己的原则，有自己的信仰，不急功近利，不浮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803810" y="1089102"/>
            <a:ext cx="2594667" cy="1467449"/>
            <a:chOff x="7738413" y="1452136"/>
            <a:chExt cx="3459556" cy="1956598"/>
          </a:xfrm>
        </p:grpSpPr>
        <p:sp>
          <p:nvSpPr>
            <p:cNvPr id="46" name="文本框 45"/>
            <p:cNvSpPr txBox="1"/>
            <p:nvPr/>
          </p:nvSpPr>
          <p:spPr>
            <a:xfrm>
              <a:off x="10634654" y="1452136"/>
              <a:ext cx="52673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729344" y="1452136"/>
              <a:ext cx="212689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输入您的标题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7738413" y="1791881"/>
              <a:ext cx="3459556" cy="1616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沉淀后，我愿意做一个温暖的人有自己的喜好有自己的原则，有自己的信仰，不急功近利，不浮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03810" y="3466542"/>
            <a:ext cx="2594667" cy="1467449"/>
            <a:chOff x="7738413" y="4622056"/>
            <a:chExt cx="3459556" cy="1956598"/>
          </a:xfrm>
        </p:grpSpPr>
        <p:sp>
          <p:nvSpPr>
            <p:cNvPr id="50" name="文本框 49"/>
            <p:cNvSpPr txBox="1"/>
            <p:nvPr/>
          </p:nvSpPr>
          <p:spPr>
            <a:xfrm>
              <a:off x="10634654" y="4622056"/>
              <a:ext cx="52673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8729344" y="4622056"/>
              <a:ext cx="212689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输入您的标题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7738413" y="4961801"/>
              <a:ext cx="3459556" cy="1616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沉淀后，我愿意做一个温暖的人有自己的喜好有自己的原则，有自己的信仰，不急功近利，不浮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6954" y="195263"/>
            <a:ext cx="8370094" cy="47529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 w="19050"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 rot="9215357">
            <a:off x="5601391" y="644811"/>
            <a:ext cx="3057746" cy="52456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3840481" y="-408408"/>
            <a:ext cx="1387685" cy="1387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25669" y="210350"/>
            <a:ext cx="646331" cy="388620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3300" dirty="0">
                <a:solidFill>
                  <a:prstClr val="black"/>
                </a:solidFill>
                <a:cs typeface="+mn-ea"/>
                <a:sym typeface="+mn-lt"/>
              </a:rPr>
              <a:t>壹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325242" y="163672"/>
            <a:ext cx="663476" cy="682031"/>
            <a:chOff x="5766989" y="283210"/>
            <a:chExt cx="884635" cy="909375"/>
          </a:xfrm>
        </p:grpSpPr>
        <p:sp>
          <p:nvSpPr>
            <p:cNvPr id="4" name="文本框 3"/>
            <p:cNvSpPr txBox="1"/>
            <p:nvPr/>
          </p:nvSpPr>
          <p:spPr>
            <a:xfrm>
              <a:off x="5789849" y="283210"/>
              <a:ext cx="86177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鱼跃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766989" y="618069"/>
              <a:ext cx="661708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zheng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底园"/>
          <p:cNvSpPr/>
          <p:nvPr/>
        </p:nvSpPr>
        <p:spPr>
          <a:xfrm rot="20247799" flipH="1">
            <a:off x="6596219" y="3658363"/>
            <a:ext cx="1331101" cy="556912"/>
          </a:xfrm>
          <a:prstGeom prst="ellipse">
            <a:avLst/>
          </a:prstGeom>
          <a:noFill/>
          <a:ln>
            <a:gradFill>
              <a:gsLst>
                <a:gs pos="0">
                  <a:srgbClr val="F9FAF5">
                    <a:alpha val="0"/>
                  </a:srgbClr>
                </a:gs>
                <a:gs pos="100000">
                  <a:srgbClr val="E34D2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底园"/>
          <p:cNvSpPr/>
          <p:nvPr/>
        </p:nvSpPr>
        <p:spPr>
          <a:xfrm rot="20840701" flipH="1">
            <a:off x="4881629" y="856351"/>
            <a:ext cx="3014906" cy="1665561"/>
          </a:xfrm>
          <a:prstGeom prst="ellipse">
            <a:avLst/>
          </a:prstGeom>
          <a:noFill/>
          <a:ln>
            <a:gradFill>
              <a:gsLst>
                <a:gs pos="0">
                  <a:srgbClr val="F9FAF5">
                    <a:alpha val="0"/>
                  </a:srgbClr>
                </a:gs>
                <a:gs pos="100000">
                  <a:srgbClr val="E34D2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底园"/>
          <p:cNvSpPr/>
          <p:nvPr/>
        </p:nvSpPr>
        <p:spPr>
          <a:xfrm rot="20840701" flipH="1">
            <a:off x="5071627" y="1631620"/>
            <a:ext cx="2987184" cy="1324523"/>
          </a:xfrm>
          <a:prstGeom prst="ellipse">
            <a:avLst/>
          </a:prstGeom>
          <a:noFill/>
          <a:ln>
            <a:gradFill>
              <a:gsLst>
                <a:gs pos="0">
                  <a:srgbClr val="F9FAF5">
                    <a:alpha val="0"/>
                  </a:srgbClr>
                </a:gs>
                <a:gs pos="100000">
                  <a:srgbClr val="E34D2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底园"/>
          <p:cNvSpPr/>
          <p:nvPr/>
        </p:nvSpPr>
        <p:spPr>
          <a:xfrm rot="20840701" flipH="1">
            <a:off x="5370570" y="2150657"/>
            <a:ext cx="2747025" cy="1215050"/>
          </a:xfrm>
          <a:prstGeom prst="ellipse">
            <a:avLst/>
          </a:prstGeom>
          <a:noFill/>
          <a:ln>
            <a:gradFill>
              <a:gsLst>
                <a:gs pos="0">
                  <a:srgbClr val="F9FAF5">
                    <a:alpha val="0"/>
                  </a:srgbClr>
                </a:gs>
                <a:gs pos="100000">
                  <a:srgbClr val="E34D2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底园"/>
          <p:cNvSpPr/>
          <p:nvPr/>
        </p:nvSpPr>
        <p:spPr>
          <a:xfrm rot="20840701" flipH="1">
            <a:off x="5714392" y="2530456"/>
            <a:ext cx="2325143" cy="1150451"/>
          </a:xfrm>
          <a:prstGeom prst="ellipse">
            <a:avLst/>
          </a:prstGeom>
          <a:noFill/>
          <a:ln>
            <a:gradFill>
              <a:gsLst>
                <a:gs pos="0">
                  <a:srgbClr val="F9FAF5">
                    <a:alpha val="0"/>
                  </a:srgbClr>
                </a:gs>
                <a:gs pos="100000">
                  <a:srgbClr val="E34D2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底园"/>
          <p:cNvSpPr/>
          <p:nvPr/>
        </p:nvSpPr>
        <p:spPr>
          <a:xfrm rot="20840701" flipH="1">
            <a:off x="6009327" y="3036735"/>
            <a:ext cx="1869591" cy="925050"/>
          </a:xfrm>
          <a:prstGeom prst="ellipse">
            <a:avLst/>
          </a:prstGeom>
          <a:noFill/>
          <a:ln>
            <a:gradFill>
              <a:gsLst>
                <a:gs pos="0">
                  <a:srgbClr val="F9FAF5">
                    <a:alpha val="0"/>
                  </a:srgbClr>
                </a:gs>
                <a:gs pos="100000">
                  <a:srgbClr val="E34D2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74609" y="1217119"/>
            <a:ext cx="4496231" cy="867605"/>
            <a:chOff x="1032813" y="1622824"/>
            <a:chExt cx="5994974" cy="1156807"/>
          </a:xfrm>
        </p:grpSpPr>
        <p:sp>
          <p:nvSpPr>
            <p:cNvPr id="17" name="文本框 16"/>
            <p:cNvSpPr txBox="1"/>
            <p:nvPr/>
          </p:nvSpPr>
          <p:spPr>
            <a:xfrm>
              <a:off x="1032813" y="1622824"/>
              <a:ext cx="5267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14144" y="1622824"/>
              <a:ext cx="21268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输入您的标题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32813" y="1962569"/>
              <a:ext cx="5994974" cy="817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沉淀后，我愿意做一个温暖的人有自己的喜好有自己的原则，有自己的信仰，不急功近利，不浮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74609" y="2296111"/>
            <a:ext cx="4496231" cy="867605"/>
            <a:chOff x="1032813" y="1622824"/>
            <a:chExt cx="5994974" cy="1156807"/>
          </a:xfrm>
        </p:grpSpPr>
        <p:sp>
          <p:nvSpPr>
            <p:cNvPr id="22" name="文本框 21"/>
            <p:cNvSpPr txBox="1"/>
            <p:nvPr/>
          </p:nvSpPr>
          <p:spPr>
            <a:xfrm>
              <a:off x="1032813" y="1622824"/>
              <a:ext cx="5267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414144" y="1622824"/>
              <a:ext cx="21268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输入您的标题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32813" y="1962569"/>
              <a:ext cx="5994974" cy="817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沉淀后，我愿意做一个温暖的人有自己的喜好有自己的原则，有自己的信仰，不急功近利，不浮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74609" y="3375103"/>
            <a:ext cx="4496231" cy="867605"/>
            <a:chOff x="1032813" y="1622824"/>
            <a:chExt cx="5994974" cy="1156807"/>
          </a:xfrm>
        </p:grpSpPr>
        <p:sp>
          <p:nvSpPr>
            <p:cNvPr id="26" name="文本框 25"/>
            <p:cNvSpPr txBox="1"/>
            <p:nvPr/>
          </p:nvSpPr>
          <p:spPr>
            <a:xfrm>
              <a:off x="1032813" y="1622824"/>
              <a:ext cx="5267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414144" y="1622824"/>
              <a:ext cx="21268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输入您的标题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032813" y="1962569"/>
              <a:ext cx="5994974" cy="817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沉淀后，我愿意做一个温暖的人有自己的喜好有自己的原则，有自己的信仰，不急功近利，不浮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6954" y="195263"/>
            <a:ext cx="8370094" cy="47529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 w="19050"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840481" y="-408408"/>
            <a:ext cx="1387685" cy="1387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25669" y="210350"/>
            <a:ext cx="646331" cy="388620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3300" dirty="0">
                <a:solidFill>
                  <a:prstClr val="black"/>
                </a:solidFill>
                <a:cs typeface="+mn-ea"/>
                <a:sym typeface="+mn-lt"/>
              </a:rPr>
              <a:t>壹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325242" y="163672"/>
            <a:ext cx="663476" cy="682031"/>
            <a:chOff x="5766989" y="283210"/>
            <a:chExt cx="884635" cy="909375"/>
          </a:xfrm>
        </p:grpSpPr>
        <p:sp>
          <p:nvSpPr>
            <p:cNvPr id="4" name="文本框 3"/>
            <p:cNvSpPr txBox="1"/>
            <p:nvPr/>
          </p:nvSpPr>
          <p:spPr>
            <a:xfrm>
              <a:off x="5789849" y="283210"/>
              <a:ext cx="86177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鱼跃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766989" y="618069"/>
              <a:ext cx="661708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zheng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54" name="Freeform 59"/>
          <p:cNvSpPr/>
          <p:nvPr/>
        </p:nvSpPr>
        <p:spPr bwMode="auto">
          <a:xfrm rot="21420000">
            <a:off x="375640" y="916010"/>
            <a:ext cx="8397291" cy="659737"/>
          </a:xfrm>
          <a:custGeom>
            <a:avLst/>
            <a:gdLst>
              <a:gd name="T0" fmla="*/ 129 w 587"/>
              <a:gd name="T1" fmla="*/ 6 h 77"/>
              <a:gd name="T2" fmla="*/ 246 w 587"/>
              <a:gd name="T3" fmla="*/ 7 h 77"/>
              <a:gd name="T4" fmla="*/ 364 w 587"/>
              <a:gd name="T5" fmla="*/ 37 h 77"/>
              <a:gd name="T6" fmla="*/ 419 w 587"/>
              <a:gd name="T7" fmla="*/ 58 h 77"/>
              <a:gd name="T8" fmla="*/ 587 w 587"/>
              <a:gd name="T9" fmla="*/ 71 h 77"/>
              <a:gd name="T10" fmla="*/ 460 w 587"/>
              <a:gd name="T11" fmla="*/ 70 h 77"/>
              <a:gd name="T12" fmla="*/ 366 w 587"/>
              <a:gd name="T13" fmla="*/ 44 h 77"/>
              <a:gd name="T14" fmla="*/ 225 w 587"/>
              <a:gd name="T15" fmla="*/ 11 h 77"/>
              <a:gd name="T16" fmla="*/ 0 w 587"/>
              <a:gd name="T17" fmla="*/ 41 h 77"/>
              <a:gd name="T18" fmla="*/ 0 w 587"/>
              <a:gd name="T19" fmla="*/ 33 h 77"/>
              <a:gd name="T20" fmla="*/ 129 w 587"/>
              <a:gd name="T21" fmla="*/ 6 h 77"/>
              <a:gd name="T22" fmla="*/ 129 w 587"/>
              <a:gd name="T23" fmla="*/ 6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7" h="77">
                <a:moveTo>
                  <a:pt x="129" y="6"/>
                </a:moveTo>
                <a:cubicBezTo>
                  <a:pt x="195" y="0"/>
                  <a:pt x="245" y="7"/>
                  <a:pt x="246" y="7"/>
                </a:cubicBezTo>
                <a:cubicBezTo>
                  <a:pt x="294" y="11"/>
                  <a:pt x="363" y="37"/>
                  <a:pt x="364" y="37"/>
                </a:cubicBezTo>
                <a:cubicBezTo>
                  <a:pt x="387" y="48"/>
                  <a:pt x="419" y="58"/>
                  <a:pt x="419" y="58"/>
                </a:cubicBezTo>
                <a:cubicBezTo>
                  <a:pt x="493" y="73"/>
                  <a:pt x="560" y="72"/>
                  <a:pt x="587" y="71"/>
                </a:cubicBezTo>
                <a:cubicBezTo>
                  <a:pt x="568" y="73"/>
                  <a:pt x="521" y="77"/>
                  <a:pt x="460" y="70"/>
                </a:cubicBezTo>
                <a:cubicBezTo>
                  <a:pt x="460" y="70"/>
                  <a:pt x="403" y="63"/>
                  <a:pt x="366" y="44"/>
                </a:cubicBezTo>
                <a:cubicBezTo>
                  <a:pt x="365" y="43"/>
                  <a:pt x="284" y="10"/>
                  <a:pt x="225" y="11"/>
                </a:cubicBezTo>
                <a:cubicBezTo>
                  <a:pt x="224" y="10"/>
                  <a:pt x="126" y="0"/>
                  <a:pt x="0" y="41"/>
                </a:cubicBezTo>
                <a:cubicBezTo>
                  <a:pt x="0" y="39"/>
                  <a:pt x="0" y="34"/>
                  <a:pt x="0" y="33"/>
                </a:cubicBezTo>
                <a:cubicBezTo>
                  <a:pt x="45" y="17"/>
                  <a:pt x="90" y="9"/>
                  <a:pt x="129" y="6"/>
                </a:cubicBezTo>
                <a:cubicBezTo>
                  <a:pt x="129" y="6"/>
                  <a:pt x="129" y="6"/>
                  <a:pt x="129" y="6"/>
                </a:cubicBezTo>
                <a:close/>
              </a:path>
            </a:pathLst>
          </a:custGeom>
          <a:gradFill flip="none" rotWithShape="1">
            <a:gsLst>
              <a:gs pos="100000">
                <a:srgbClr val="EFA8A6"/>
              </a:gs>
              <a:gs pos="0">
                <a:srgbClr val="E34D22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63625" y="1136915"/>
            <a:ext cx="341692" cy="647072"/>
            <a:chOff x="1551500" y="1515886"/>
            <a:chExt cx="455589" cy="862763"/>
          </a:xfrm>
        </p:grpSpPr>
        <p:pic>
          <p:nvPicPr>
            <p:cNvPr id="90" name="图片 89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 rot="744849">
              <a:off x="1594459" y="1515886"/>
              <a:ext cx="412630" cy="862763"/>
            </a:xfrm>
            <a:prstGeom prst="rect">
              <a:avLst/>
            </a:prstGeom>
          </p:spPr>
        </p:pic>
        <p:grpSp>
          <p:nvGrpSpPr>
            <p:cNvPr id="1083" name="组合 1082"/>
            <p:cNvGrpSpPr/>
            <p:nvPr/>
          </p:nvGrpSpPr>
          <p:grpSpPr>
            <a:xfrm>
              <a:off x="1551500" y="2241800"/>
              <a:ext cx="118104" cy="125276"/>
              <a:chOff x="1551500" y="2241800"/>
              <a:chExt cx="118104" cy="125276"/>
            </a:xfrm>
          </p:grpSpPr>
          <p:sp>
            <p:nvSpPr>
              <p:cNvPr id="100" name="椭圆 99"/>
              <p:cNvSpPr/>
              <p:nvPr/>
            </p:nvSpPr>
            <p:spPr>
              <a:xfrm rot="11587261" flipH="1">
                <a:off x="1633604" y="2296924"/>
                <a:ext cx="36000" cy="36000"/>
              </a:xfrm>
              <a:prstGeom prst="ellipse">
                <a:avLst/>
              </a:prstGeom>
              <a:solidFill>
                <a:srgbClr val="EFA8A6"/>
              </a:solidFill>
              <a:ln>
                <a:solidFill>
                  <a:schemeClr val="bg1">
                    <a:lumMod val="95000"/>
                    <a:alpha val="63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椭圆 105"/>
              <p:cNvSpPr/>
              <p:nvPr/>
            </p:nvSpPr>
            <p:spPr>
              <a:xfrm rot="11587261" flipH="1">
                <a:off x="1551500" y="2241800"/>
                <a:ext cx="36000" cy="36000"/>
              </a:xfrm>
              <a:prstGeom prst="ellipse">
                <a:avLst/>
              </a:prstGeom>
              <a:solidFill>
                <a:srgbClr val="EFA8A6"/>
              </a:solidFill>
              <a:ln>
                <a:solidFill>
                  <a:schemeClr val="bg1">
                    <a:lumMod val="95000"/>
                    <a:alpha val="63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椭圆 106"/>
              <p:cNvSpPr/>
              <p:nvPr/>
            </p:nvSpPr>
            <p:spPr>
              <a:xfrm rot="11587261" flipH="1">
                <a:off x="1576900" y="2279900"/>
                <a:ext cx="36000" cy="36000"/>
              </a:xfrm>
              <a:prstGeom prst="ellipse">
                <a:avLst/>
              </a:prstGeom>
              <a:solidFill>
                <a:srgbClr val="EFA8A6"/>
              </a:solidFill>
              <a:ln>
                <a:solidFill>
                  <a:schemeClr val="bg1">
                    <a:lumMod val="95000"/>
                    <a:alpha val="63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椭圆 114"/>
              <p:cNvSpPr/>
              <p:nvPr/>
            </p:nvSpPr>
            <p:spPr>
              <a:xfrm rot="11587261" flipH="1">
                <a:off x="1593902" y="2331076"/>
                <a:ext cx="36000" cy="36000"/>
              </a:xfrm>
              <a:prstGeom prst="ellipse">
                <a:avLst/>
              </a:prstGeom>
              <a:solidFill>
                <a:srgbClr val="EFA8A6"/>
              </a:solidFill>
              <a:ln>
                <a:solidFill>
                  <a:schemeClr val="bg1">
                    <a:lumMod val="95000"/>
                    <a:alpha val="63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3343458" y="853658"/>
            <a:ext cx="338807" cy="649802"/>
            <a:chOff x="4457943" y="1138211"/>
            <a:chExt cx="451743" cy="866402"/>
          </a:xfrm>
        </p:grpSpPr>
        <p:pic>
          <p:nvPicPr>
            <p:cNvPr id="91" name="图片 90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 rot="19726917">
              <a:off x="4457943" y="1138211"/>
              <a:ext cx="412630" cy="862763"/>
            </a:xfrm>
            <a:prstGeom prst="rect">
              <a:avLst/>
            </a:prstGeom>
          </p:spPr>
        </p:pic>
        <p:sp>
          <p:nvSpPr>
            <p:cNvPr id="118" name="椭圆 117"/>
            <p:cNvSpPr/>
            <p:nvPr/>
          </p:nvSpPr>
          <p:spPr>
            <a:xfrm rot="11587261" flipH="1">
              <a:off x="4873686" y="1934461"/>
              <a:ext cx="36000" cy="36000"/>
            </a:xfrm>
            <a:prstGeom prst="ellipse">
              <a:avLst/>
            </a:prstGeom>
            <a:solidFill>
              <a:srgbClr val="EFA8A6"/>
            </a:solidFill>
            <a:ln>
              <a:solidFill>
                <a:schemeClr val="bg1">
                  <a:lumMod val="95000"/>
                  <a:alpha val="63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 rot="11587261" flipH="1">
              <a:off x="4808649" y="1897775"/>
              <a:ext cx="36000" cy="36000"/>
            </a:xfrm>
            <a:prstGeom prst="ellipse">
              <a:avLst/>
            </a:prstGeom>
            <a:solidFill>
              <a:srgbClr val="EFA8A6"/>
            </a:solidFill>
            <a:ln>
              <a:solidFill>
                <a:schemeClr val="bg1">
                  <a:lumMod val="95000"/>
                  <a:alpha val="63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 rot="11587261" flipH="1">
              <a:off x="4783249" y="1935875"/>
              <a:ext cx="36000" cy="36000"/>
            </a:xfrm>
            <a:prstGeom prst="ellipse">
              <a:avLst/>
            </a:prstGeom>
            <a:solidFill>
              <a:srgbClr val="EFA8A6"/>
            </a:solidFill>
            <a:ln>
              <a:solidFill>
                <a:schemeClr val="bg1">
                  <a:lumMod val="95000"/>
                  <a:alpha val="63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椭圆 120"/>
            <p:cNvSpPr/>
            <p:nvPr/>
          </p:nvSpPr>
          <p:spPr>
            <a:xfrm rot="11587261" flipH="1">
              <a:off x="4833984" y="1968613"/>
              <a:ext cx="36000" cy="36000"/>
            </a:xfrm>
            <a:prstGeom prst="ellipse">
              <a:avLst/>
            </a:prstGeom>
            <a:solidFill>
              <a:srgbClr val="EFA8A6"/>
            </a:solidFill>
            <a:ln>
              <a:solidFill>
                <a:schemeClr val="bg1">
                  <a:lumMod val="95000"/>
                  <a:alpha val="63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430825" y="1177549"/>
            <a:ext cx="369718" cy="647072"/>
            <a:chOff x="7241100" y="1570064"/>
            <a:chExt cx="492957" cy="862763"/>
          </a:xfrm>
        </p:grpSpPr>
        <p:pic>
          <p:nvPicPr>
            <p:cNvPr id="92" name="图片 91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 rot="1125792">
              <a:off x="7321427" y="1570064"/>
              <a:ext cx="412630" cy="862763"/>
            </a:xfrm>
            <a:prstGeom prst="rect">
              <a:avLst/>
            </a:prstGeom>
          </p:spPr>
        </p:pic>
        <p:sp>
          <p:nvSpPr>
            <p:cNvPr id="122" name="椭圆 121"/>
            <p:cNvSpPr/>
            <p:nvPr/>
          </p:nvSpPr>
          <p:spPr>
            <a:xfrm rot="11587261" flipH="1">
              <a:off x="7329449" y="2283631"/>
              <a:ext cx="36000" cy="36000"/>
            </a:xfrm>
            <a:prstGeom prst="ellipse">
              <a:avLst/>
            </a:prstGeom>
            <a:solidFill>
              <a:srgbClr val="EFA8A6"/>
            </a:solidFill>
            <a:ln>
              <a:solidFill>
                <a:schemeClr val="bg1">
                  <a:lumMod val="95000"/>
                  <a:alpha val="63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 rot="11587261" flipH="1">
              <a:off x="7241100" y="2300800"/>
              <a:ext cx="36000" cy="36000"/>
            </a:xfrm>
            <a:prstGeom prst="ellipse">
              <a:avLst/>
            </a:prstGeom>
            <a:solidFill>
              <a:srgbClr val="EFA8A6"/>
            </a:solidFill>
            <a:ln>
              <a:solidFill>
                <a:schemeClr val="bg1">
                  <a:lumMod val="95000"/>
                  <a:alpha val="63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椭圆 123"/>
            <p:cNvSpPr/>
            <p:nvPr/>
          </p:nvSpPr>
          <p:spPr>
            <a:xfrm rot="11587261" flipH="1">
              <a:off x="7241100" y="2300800"/>
              <a:ext cx="36000" cy="36000"/>
            </a:xfrm>
            <a:prstGeom prst="ellipse">
              <a:avLst/>
            </a:prstGeom>
            <a:solidFill>
              <a:srgbClr val="EFA8A6"/>
            </a:solidFill>
            <a:ln>
              <a:solidFill>
                <a:schemeClr val="bg1">
                  <a:lumMod val="95000"/>
                  <a:alpha val="63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 rot="11587261" flipH="1">
              <a:off x="7289747" y="2317783"/>
              <a:ext cx="36000" cy="36000"/>
            </a:xfrm>
            <a:prstGeom prst="ellipse">
              <a:avLst/>
            </a:prstGeom>
            <a:solidFill>
              <a:srgbClr val="EFA8A6"/>
            </a:solidFill>
            <a:ln>
              <a:solidFill>
                <a:schemeClr val="bg1">
                  <a:lumMod val="95000"/>
                  <a:alpha val="63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612050" y="1278456"/>
            <a:ext cx="336106" cy="647072"/>
            <a:chOff x="10149400" y="1704607"/>
            <a:chExt cx="448141" cy="862763"/>
          </a:xfrm>
        </p:grpSpPr>
        <p:pic>
          <p:nvPicPr>
            <p:cNvPr id="93" name="图片 92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 rot="1125792">
              <a:off x="10184911" y="1704607"/>
              <a:ext cx="412630" cy="862763"/>
            </a:xfrm>
            <a:prstGeom prst="rect">
              <a:avLst/>
            </a:prstGeom>
          </p:spPr>
        </p:pic>
        <p:sp>
          <p:nvSpPr>
            <p:cNvPr id="126" name="椭圆 125"/>
            <p:cNvSpPr/>
            <p:nvPr/>
          </p:nvSpPr>
          <p:spPr>
            <a:xfrm rot="11587261" flipH="1">
              <a:off x="10201899" y="2424456"/>
              <a:ext cx="36000" cy="36000"/>
            </a:xfrm>
            <a:prstGeom prst="ellipse">
              <a:avLst/>
            </a:prstGeom>
            <a:solidFill>
              <a:srgbClr val="EFA8A6"/>
            </a:solidFill>
            <a:ln>
              <a:solidFill>
                <a:schemeClr val="bg1">
                  <a:lumMod val="95000"/>
                  <a:alpha val="63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 rot="11587261" flipH="1">
              <a:off x="10149400" y="2415100"/>
              <a:ext cx="36000" cy="36000"/>
            </a:xfrm>
            <a:prstGeom prst="ellipse">
              <a:avLst/>
            </a:prstGeom>
            <a:solidFill>
              <a:srgbClr val="EFA8A6"/>
            </a:solidFill>
            <a:ln>
              <a:solidFill>
                <a:schemeClr val="bg1">
                  <a:lumMod val="95000"/>
                  <a:alpha val="63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 rot="11587261" flipH="1">
              <a:off x="10149400" y="2440500"/>
              <a:ext cx="36000" cy="36000"/>
            </a:xfrm>
            <a:prstGeom prst="ellipse">
              <a:avLst/>
            </a:prstGeom>
            <a:solidFill>
              <a:srgbClr val="EFA8A6"/>
            </a:solidFill>
            <a:ln>
              <a:solidFill>
                <a:schemeClr val="bg1">
                  <a:lumMod val="95000"/>
                  <a:alpha val="63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 rot="11587261" flipH="1">
              <a:off x="10162197" y="2458608"/>
              <a:ext cx="36000" cy="36000"/>
            </a:xfrm>
            <a:prstGeom prst="ellipse">
              <a:avLst/>
            </a:prstGeom>
            <a:solidFill>
              <a:srgbClr val="EFA8A6"/>
            </a:solidFill>
            <a:ln>
              <a:solidFill>
                <a:schemeClr val="bg1">
                  <a:lumMod val="95000"/>
                  <a:alpha val="63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84" name="组合 1083"/>
          <p:cNvGrpSpPr/>
          <p:nvPr/>
        </p:nvGrpSpPr>
        <p:grpSpPr>
          <a:xfrm>
            <a:off x="1011891" y="1801437"/>
            <a:ext cx="1303945" cy="2682133"/>
            <a:chOff x="1349188" y="2292188"/>
            <a:chExt cx="1738593" cy="3576177"/>
          </a:xfrm>
        </p:grpSpPr>
        <p:sp>
          <p:nvSpPr>
            <p:cNvPr id="131" name="文本框 130"/>
            <p:cNvSpPr txBox="1"/>
            <p:nvPr/>
          </p:nvSpPr>
          <p:spPr>
            <a:xfrm>
              <a:off x="1349188" y="2292188"/>
              <a:ext cx="5267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1349188" y="2801473"/>
              <a:ext cx="526739" cy="2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输入您的题目</a:t>
              </a:r>
            </a:p>
          </p:txBody>
        </p:sp>
        <p:sp>
          <p:nvSpPr>
            <p:cNvPr id="133" name="文本框 132"/>
            <p:cNvSpPr txBox="1"/>
            <p:nvPr/>
          </p:nvSpPr>
          <p:spPr>
            <a:xfrm>
              <a:off x="1641232" y="2292188"/>
              <a:ext cx="1446549" cy="357617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500" dirty="0">
                  <a:cs typeface="+mn-ea"/>
                  <a:sym typeface="+mn-lt"/>
                </a:rPr>
                <a:t>沉淀后，我愿意做一个温暖的人有自己的喜好有自己的原则有自己的信仰，不急功近利</a:t>
              </a: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2922987" y="1801437"/>
            <a:ext cx="1303945" cy="2682133"/>
            <a:chOff x="1349188" y="2292188"/>
            <a:chExt cx="1738593" cy="3576177"/>
          </a:xfrm>
        </p:grpSpPr>
        <p:sp>
          <p:nvSpPr>
            <p:cNvPr id="148" name="文本框 147"/>
            <p:cNvSpPr txBox="1"/>
            <p:nvPr/>
          </p:nvSpPr>
          <p:spPr>
            <a:xfrm>
              <a:off x="1349188" y="2292188"/>
              <a:ext cx="5267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149" name="文本框 148"/>
            <p:cNvSpPr txBox="1"/>
            <p:nvPr/>
          </p:nvSpPr>
          <p:spPr>
            <a:xfrm>
              <a:off x="1349188" y="2801473"/>
              <a:ext cx="526739" cy="2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输入您的题目</a:t>
              </a:r>
            </a:p>
          </p:txBody>
        </p:sp>
        <p:sp>
          <p:nvSpPr>
            <p:cNvPr id="150" name="文本框 149"/>
            <p:cNvSpPr txBox="1"/>
            <p:nvPr/>
          </p:nvSpPr>
          <p:spPr>
            <a:xfrm>
              <a:off x="1641232" y="2292188"/>
              <a:ext cx="1446549" cy="357617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500" dirty="0">
                  <a:cs typeface="+mn-ea"/>
                  <a:sym typeface="+mn-lt"/>
                </a:rPr>
                <a:t>沉淀后，我愿意做一个温暖的人有自己的喜好有自己的原则有自己的信仰，不急功近利</a:t>
              </a: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4834083" y="1801437"/>
            <a:ext cx="1303945" cy="2682133"/>
            <a:chOff x="1349188" y="2292188"/>
            <a:chExt cx="1738593" cy="3576177"/>
          </a:xfrm>
        </p:grpSpPr>
        <p:sp>
          <p:nvSpPr>
            <p:cNvPr id="152" name="文本框 151"/>
            <p:cNvSpPr txBox="1"/>
            <p:nvPr/>
          </p:nvSpPr>
          <p:spPr>
            <a:xfrm>
              <a:off x="1349188" y="2292188"/>
              <a:ext cx="5267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1349188" y="2801473"/>
              <a:ext cx="526739" cy="2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输入您的题目</a:t>
              </a:r>
            </a:p>
          </p:txBody>
        </p:sp>
        <p:sp>
          <p:nvSpPr>
            <p:cNvPr id="154" name="文本框 153"/>
            <p:cNvSpPr txBox="1"/>
            <p:nvPr/>
          </p:nvSpPr>
          <p:spPr>
            <a:xfrm>
              <a:off x="1641232" y="2292188"/>
              <a:ext cx="1446549" cy="357617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500" dirty="0">
                  <a:cs typeface="+mn-ea"/>
                  <a:sym typeface="+mn-lt"/>
                </a:rPr>
                <a:t>沉淀后，我愿意做一个温暖的人有自己的喜好有自己的原则有自己的信仰，不急功近利</a:t>
              </a: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6745179" y="1801437"/>
            <a:ext cx="1303945" cy="2682133"/>
            <a:chOff x="1349188" y="2292188"/>
            <a:chExt cx="1738593" cy="3576177"/>
          </a:xfrm>
        </p:grpSpPr>
        <p:sp>
          <p:nvSpPr>
            <p:cNvPr id="156" name="文本框 155"/>
            <p:cNvSpPr txBox="1"/>
            <p:nvPr/>
          </p:nvSpPr>
          <p:spPr>
            <a:xfrm>
              <a:off x="1349188" y="2292188"/>
              <a:ext cx="5267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157" name="文本框 156"/>
            <p:cNvSpPr txBox="1"/>
            <p:nvPr/>
          </p:nvSpPr>
          <p:spPr>
            <a:xfrm>
              <a:off x="1349188" y="2801473"/>
              <a:ext cx="526739" cy="2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输入您的题目</a:t>
              </a:r>
            </a:p>
          </p:txBody>
        </p:sp>
        <p:sp>
          <p:nvSpPr>
            <p:cNvPr id="158" name="文本框 157"/>
            <p:cNvSpPr txBox="1"/>
            <p:nvPr/>
          </p:nvSpPr>
          <p:spPr>
            <a:xfrm>
              <a:off x="1641232" y="2292188"/>
              <a:ext cx="1446549" cy="357617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500" dirty="0">
                  <a:cs typeface="+mn-ea"/>
                  <a:sym typeface="+mn-lt"/>
                </a:rPr>
                <a:t>沉淀后，我愿意做一个温暖的人有自己的喜好有自己的原则有自己的信仰，不急功近利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6954" y="195263"/>
            <a:ext cx="8370094" cy="47529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 w="19050"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58461" y="2571750"/>
            <a:ext cx="5265904" cy="3613925"/>
            <a:chOff x="3944614" y="3429000"/>
            <a:chExt cx="7021205" cy="4818566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flipV="1">
              <a:off x="3944614" y="3429000"/>
              <a:ext cx="4302771" cy="4302771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 rot="7478834">
              <a:off x="6670830" y="3952576"/>
              <a:ext cx="2779130" cy="5810849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3557456" y="800100"/>
            <a:ext cx="1024896" cy="2366010"/>
            <a:chOff x="4743275" y="1066800"/>
            <a:chExt cx="1366528" cy="3154680"/>
          </a:xfrm>
        </p:grpSpPr>
        <p:sp>
          <p:nvSpPr>
            <p:cNvPr id="23" name="文本框 22"/>
            <p:cNvSpPr txBox="1"/>
            <p:nvPr/>
          </p:nvSpPr>
          <p:spPr>
            <a:xfrm>
              <a:off x="5032531" y="1066800"/>
              <a:ext cx="103632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dirty="0">
                  <a:solidFill>
                    <a:prstClr val="black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743275" y="2230689"/>
              <a:ext cx="1366528" cy="199079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prstClr val="black"/>
                  </a:solidFill>
                  <a:cs typeface="+mn-ea"/>
                  <a:sym typeface="+mn-lt"/>
                </a:rPr>
                <a:t>沉淀后，我愿意做一个温暖的人，有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460692" y="1259706"/>
            <a:ext cx="646331" cy="1023511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3300" spc="450" dirty="0">
                <a:solidFill>
                  <a:srgbClr val="E34D22"/>
                </a:solidFill>
                <a:cs typeface="+mn-ea"/>
                <a:sym typeface="+mn-lt"/>
              </a:rPr>
              <a:t>龙门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044557" y="1332789"/>
            <a:ext cx="0" cy="5817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040723" y="1316837"/>
            <a:ext cx="323165" cy="475843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en-US" altLang="zh-CN" sz="1200" dirty="0" err="1">
                <a:cs typeface="+mn-ea"/>
                <a:sym typeface="+mn-lt"/>
              </a:rPr>
              <a:t>zheng</a:t>
            </a:r>
            <a:endParaRPr lang="zh-CN" altLang="en-US" sz="1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6954" y="195263"/>
            <a:ext cx="8370094" cy="47529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 w="19050">
            <a:noFill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840481" y="-408408"/>
            <a:ext cx="1387685" cy="1387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25669" y="210350"/>
            <a:ext cx="646331" cy="515455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3300" dirty="0">
                <a:solidFill>
                  <a:prstClr val="black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299919" y="210350"/>
            <a:ext cx="60016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800" dirty="0">
                <a:solidFill>
                  <a:srgbClr val="E34D22"/>
                </a:solidFill>
                <a:cs typeface="+mn-ea"/>
                <a:sym typeface="+mn-lt"/>
              </a:rPr>
              <a:t>龙门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25235" y="452724"/>
            <a:ext cx="456287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900" dirty="0" err="1">
                <a:solidFill>
                  <a:prstClr val="black"/>
                </a:solidFill>
                <a:cs typeface="+mn-ea"/>
                <a:sym typeface="+mn-lt"/>
              </a:rPr>
              <a:t>zheng</a:t>
            </a:r>
            <a:endParaRPr lang="zh-CN" altLang="en-US" sz="9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/>
          <p:nvPr/>
        </p:nvPicPr>
        <p:blipFill>
          <a:blip r:embed="rId5"/>
          <a:stretch>
            <a:fillRect/>
          </a:stretch>
        </p:blipFill>
        <p:spPr>
          <a:xfrm rot="20267976">
            <a:off x="-1263955" y="1579945"/>
            <a:ext cx="3124968" cy="269519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 rot="11076942">
            <a:off x="-210110" y="1686624"/>
            <a:ext cx="2898258" cy="4972007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644668" y="1329475"/>
            <a:ext cx="1303945" cy="2955885"/>
            <a:chOff x="925056" y="2916820"/>
            <a:chExt cx="1738593" cy="3941180"/>
          </a:xfrm>
        </p:grpSpPr>
        <p:sp>
          <p:nvSpPr>
            <p:cNvPr id="19" name="文本框 18"/>
            <p:cNvSpPr txBox="1"/>
            <p:nvPr/>
          </p:nvSpPr>
          <p:spPr>
            <a:xfrm>
              <a:off x="925056" y="2916820"/>
              <a:ext cx="5267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25056" y="3426105"/>
              <a:ext cx="526739" cy="2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输入您的题目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217100" y="2916820"/>
              <a:ext cx="1446549" cy="39411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500" dirty="0">
                  <a:cs typeface="+mn-ea"/>
                  <a:sym typeface="+mn-lt"/>
                </a:rPr>
                <a:t>沉淀后，我愿意做一个温暖的人有自己的喜好有自己的原则，有自己的信仰，不急功近利，不浮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576193" y="1329475"/>
            <a:ext cx="1303945" cy="2955885"/>
            <a:chOff x="925056" y="2916820"/>
            <a:chExt cx="1738593" cy="3941180"/>
          </a:xfrm>
        </p:grpSpPr>
        <p:sp>
          <p:nvSpPr>
            <p:cNvPr id="23" name="文本框 22"/>
            <p:cNvSpPr txBox="1"/>
            <p:nvPr/>
          </p:nvSpPr>
          <p:spPr>
            <a:xfrm>
              <a:off x="925056" y="2916820"/>
              <a:ext cx="5267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25056" y="3426105"/>
              <a:ext cx="526739" cy="2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输入您的题目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217100" y="2916820"/>
              <a:ext cx="1446549" cy="39411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500" dirty="0">
                  <a:cs typeface="+mn-ea"/>
                  <a:sym typeface="+mn-lt"/>
                </a:rPr>
                <a:t>沉淀后，我愿意做一个温暖的人有自己的喜好有自己的原则，有自己的信仰，不急功近利，不浮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507718" y="1329475"/>
            <a:ext cx="1303945" cy="2955885"/>
            <a:chOff x="925056" y="2916820"/>
            <a:chExt cx="1738593" cy="3941180"/>
          </a:xfrm>
        </p:grpSpPr>
        <p:sp>
          <p:nvSpPr>
            <p:cNvPr id="27" name="文本框 26"/>
            <p:cNvSpPr txBox="1"/>
            <p:nvPr/>
          </p:nvSpPr>
          <p:spPr>
            <a:xfrm>
              <a:off x="925056" y="2916820"/>
              <a:ext cx="5267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25056" y="3426105"/>
              <a:ext cx="526739" cy="2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输入您的题目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217100" y="2916820"/>
              <a:ext cx="1446549" cy="39411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500" dirty="0">
                  <a:cs typeface="+mn-ea"/>
                  <a:sym typeface="+mn-lt"/>
                </a:rPr>
                <a:t>沉淀后，我愿意做一个温暖的人有自己的喜好有自己的原则，有自己的信仰，不急功近利，不浮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rot="11076942">
            <a:off x="1040698" y="2124653"/>
            <a:ext cx="2898258" cy="49720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3840481" y="-408408"/>
            <a:ext cx="1387685" cy="1387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25669" y="210350"/>
            <a:ext cx="646331" cy="515455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3300" dirty="0">
                <a:solidFill>
                  <a:prstClr val="black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299919" y="210350"/>
            <a:ext cx="60016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800" dirty="0">
                <a:solidFill>
                  <a:srgbClr val="E34D22"/>
                </a:solidFill>
                <a:cs typeface="+mn-ea"/>
                <a:sym typeface="+mn-lt"/>
              </a:rPr>
              <a:t>龙门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25235" y="452724"/>
            <a:ext cx="456287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900" dirty="0" err="1">
                <a:solidFill>
                  <a:prstClr val="black"/>
                </a:solidFill>
                <a:cs typeface="+mn-ea"/>
                <a:sym typeface="+mn-lt"/>
              </a:rPr>
              <a:t>zheng</a:t>
            </a:r>
            <a:endParaRPr lang="zh-CN" altLang="en-US" sz="9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2366311" y="2408667"/>
            <a:ext cx="914400" cy="914400"/>
          </a:xfrm>
          <a:prstGeom prst="ellipse">
            <a:avLst/>
          </a:prstGeom>
          <a:noFill/>
          <a:ln>
            <a:gradFill>
              <a:gsLst>
                <a:gs pos="100000">
                  <a:srgbClr val="F9FAF5">
                    <a:alpha val="0"/>
                  </a:srgbClr>
                </a:gs>
                <a:gs pos="0">
                  <a:srgbClr val="E34D2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2080180" y="2122536"/>
            <a:ext cx="1486662" cy="1486662"/>
          </a:xfrm>
          <a:prstGeom prst="ellipse">
            <a:avLst/>
          </a:prstGeom>
          <a:noFill/>
          <a:ln>
            <a:gradFill>
              <a:gsLst>
                <a:gs pos="100000">
                  <a:srgbClr val="F9FAF5">
                    <a:alpha val="0"/>
                  </a:srgbClr>
                </a:gs>
                <a:gs pos="0">
                  <a:srgbClr val="E34D2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1794049" y="1836405"/>
            <a:ext cx="2058924" cy="2058924"/>
          </a:xfrm>
          <a:prstGeom prst="ellipse">
            <a:avLst/>
          </a:prstGeom>
          <a:noFill/>
          <a:ln>
            <a:gradFill>
              <a:gsLst>
                <a:gs pos="100000">
                  <a:srgbClr val="F9FAF5">
                    <a:alpha val="0"/>
                  </a:srgbClr>
                </a:gs>
                <a:gs pos="0">
                  <a:srgbClr val="E34D2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1507918" y="1550274"/>
            <a:ext cx="2631186" cy="2631186"/>
          </a:xfrm>
          <a:prstGeom prst="ellipse">
            <a:avLst/>
          </a:prstGeom>
          <a:noFill/>
          <a:ln>
            <a:gradFill>
              <a:gsLst>
                <a:gs pos="100000">
                  <a:srgbClr val="F9FAF5">
                    <a:alpha val="0"/>
                  </a:srgbClr>
                </a:gs>
                <a:gs pos="0">
                  <a:srgbClr val="E34D2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1221787" y="1264143"/>
            <a:ext cx="3203448" cy="3203448"/>
          </a:xfrm>
          <a:prstGeom prst="ellipse">
            <a:avLst/>
          </a:prstGeom>
          <a:noFill/>
          <a:ln>
            <a:gradFill>
              <a:gsLst>
                <a:gs pos="100000">
                  <a:srgbClr val="F9FAF5">
                    <a:alpha val="0"/>
                  </a:srgbClr>
                </a:gs>
                <a:gs pos="0">
                  <a:srgbClr val="E34D2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/>
          <p:cNvPicPr/>
          <p:nvPr/>
        </p:nvPicPr>
        <p:blipFill>
          <a:blip r:embed="rId6"/>
          <a:stretch>
            <a:fillRect/>
          </a:stretch>
        </p:blipFill>
        <p:spPr>
          <a:xfrm rot="19881553">
            <a:off x="1919490" y="1262831"/>
            <a:ext cx="1339712" cy="1435733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4592700" y="1374595"/>
            <a:ext cx="3705956" cy="1147682"/>
            <a:chOff x="6123600" y="1832792"/>
            <a:chExt cx="4941275" cy="1530243"/>
          </a:xfrm>
        </p:grpSpPr>
        <p:sp>
          <p:nvSpPr>
            <p:cNvPr id="21" name="文本框 20"/>
            <p:cNvSpPr txBox="1"/>
            <p:nvPr/>
          </p:nvSpPr>
          <p:spPr>
            <a:xfrm>
              <a:off x="6123600" y="1832792"/>
              <a:ext cx="5267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504929" y="1832792"/>
              <a:ext cx="21268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输入您的标题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123600" y="2172537"/>
              <a:ext cx="4941275" cy="1190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沉淀后，我愿意做一个温暖的人有自己的喜好有自己的原则，有自己的信仰，不急功近利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92700" y="2346868"/>
            <a:ext cx="3705956" cy="1147682"/>
            <a:chOff x="6123600" y="1832792"/>
            <a:chExt cx="4941275" cy="1530243"/>
          </a:xfrm>
        </p:grpSpPr>
        <p:sp>
          <p:nvSpPr>
            <p:cNvPr id="30" name="文本框 29"/>
            <p:cNvSpPr txBox="1"/>
            <p:nvPr/>
          </p:nvSpPr>
          <p:spPr>
            <a:xfrm>
              <a:off x="6123600" y="1832792"/>
              <a:ext cx="5267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504929" y="1832792"/>
              <a:ext cx="21268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输入您的标题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123600" y="2172537"/>
              <a:ext cx="4941275" cy="1190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沉淀后，我愿意做一个温暖的人有自己的喜好有自己的原则，有自己的信仰，不急功近利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592700" y="3319141"/>
            <a:ext cx="3705956" cy="1147682"/>
            <a:chOff x="6123600" y="1832792"/>
            <a:chExt cx="4941275" cy="1530243"/>
          </a:xfrm>
        </p:grpSpPr>
        <p:sp>
          <p:nvSpPr>
            <p:cNvPr id="34" name="文本框 33"/>
            <p:cNvSpPr txBox="1"/>
            <p:nvPr/>
          </p:nvSpPr>
          <p:spPr>
            <a:xfrm>
              <a:off x="6123600" y="1832792"/>
              <a:ext cx="5267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504929" y="1832792"/>
              <a:ext cx="21268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E34D22"/>
                  </a:solidFill>
                  <a:cs typeface="+mn-ea"/>
                  <a:sym typeface="+mn-lt"/>
                </a:rPr>
                <a:t>输入您的标题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123600" y="2172537"/>
              <a:ext cx="4941275" cy="1190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沉淀后，我愿意做一个温暖的人有自己的喜好有自己的原则，有自己的信仰，不急功近利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3afr51xd">
      <a:majorFont>
        <a:latin typeface="楷体"/>
        <a:ea typeface="隶书"/>
        <a:cs typeface=""/>
      </a:majorFont>
      <a:minorFont>
        <a:latin typeface="楷体"/>
        <a:ea typeface="隶书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1445</Words>
  <Application>Microsoft Office PowerPoint</Application>
  <PresentationFormat>全屏显示(16:9)</PresentationFormat>
  <Paragraphs>197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楷体</vt:lpstr>
      <vt:lpstr>隶书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>https://yymoban.taobao.com/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2021-07-08T01:23:06Z</dcterms:created>
  <dcterms:modified xsi:type="dcterms:W3CDTF">2023-01-10T11:44:57Z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F32156F295E74D85BBF53FE520649516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