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32" y="-162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D586D-9878-4E57-9094-71CCAA9B43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DC7F9-A332-45DB-95C1-7C354385CF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tretch>
            <a:fillRect/>
          </a:stretch>
        </p:blipFill>
        <p:spPr>
          <a:xfrm>
            <a:off x="0" y="0"/>
            <a:ext cx="9144000" cy="5143500"/>
          </a:xfrm>
          <a:prstGeom prst="rect">
            <a:avLst/>
          </a:prstGeom>
        </p:spPr>
      </p:pic>
      <p:pic>
        <p:nvPicPr>
          <p:cNvPr id="14" name="图片 13"/>
          <p:cNvPicPr>
            <a:picLocks noChangeAspect="1"/>
          </p:cNvPicPr>
          <p:nvPr/>
        </p:nvPicPr>
        <p:blipFill>
          <a:blip r:embed="rId3" cstate="screen"/>
          <a:stretch>
            <a:fillRect/>
          </a:stretch>
        </p:blipFill>
        <p:spPr>
          <a:xfrm>
            <a:off x="17844" y="-19261"/>
            <a:ext cx="927287" cy="743161"/>
          </a:xfrm>
          <a:prstGeom prst="rect">
            <a:avLst/>
          </a:prstGeom>
        </p:spPr>
      </p:pic>
      <p:pic>
        <p:nvPicPr>
          <p:cNvPr id="18" name="图片 17"/>
          <p:cNvPicPr>
            <a:picLocks noChangeAspect="1"/>
          </p:cNvPicPr>
          <p:nvPr/>
        </p:nvPicPr>
        <p:blipFill>
          <a:blip r:embed="rId4" cstate="screen"/>
          <a:stretch>
            <a:fillRect/>
          </a:stretch>
        </p:blipFill>
        <p:spPr>
          <a:xfrm>
            <a:off x="7968005" y="-10404"/>
            <a:ext cx="1087095" cy="1013704"/>
          </a:xfrm>
          <a:prstGeom prst="rect">
            <a:avLst/>
          </a:prstGeom>
        </p:spPr>
      </p:pic>
      <p:pic>
        <p:nvPicPr>
          <p:cNvPr id="21" name="图片 20"/>
          <p:cNvPicPr>
            <a:picLocks noChangeAspect="1"/>
          </p:cNvPicPr>
          <p:nvPr/>
        </p:nvPicPr>
        <p:blipFill>
          <a:blip r:embed="rId5" cstate="screen"/>
          <a:stretch>
            <a:fillRect/>
          </a:stretch>
        </p:blipFill>
        <p:spPr>
          <a:xfrm>
            <a:off x="3278" y="4452300"/>
            <a:ext cx="9144000" cy="683802"/>
          </a:xfrm>
          <a:prstGeom prst="rect">
            <a:avLst/>
          </a:prstGeom>
        </p:spPr>
      </p:pic>
      <p:sp>
        <p:nvSpPr>
          <p:cNvPr id="2" name="标题 1"/>
          <p:cNvSpPr>
            <a:spLocks noGrp="1"/>
          </p:cNvSpPr>
          <p:nvPr>
            <p:ph type="title"/>
          </p:nvPr>
        </p:nvSpPr>
        <p:spPr>
          <a:xfrm>
            <a:off x="945131" y="40207"/>
            <a:ext cx="7886700" cy="450056"/>
          </a:xfrm>
        </p:spPr>
        <p:txBody>
          <a:bodyPr>
            <a:noAutofit/>
          </a:bodyPr>
          <a:lstStyle>
            <a:lvl1pPr>
              <a:defRPr sz="2400" b="1">
                <a:solidFill>
                  <a:srgbClr val="C00000"/>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矩形 6"/>
          <p:cNvSpPr/>
          <p:nvPr userDrawn="1"/>
        </p:nvSpPr>
        <p:spPr>
          <a:xfrm>
            <a:off x="6844770" y="3990911"/>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7F25B1B6-04A1-4AAF-B144-84970F161DF8}"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0573F3F8-27A4-486E-BFC3-97473906993A}"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0" y="0"/>
            <a:ext cx="9144000" cy="5143500"/>
          </a:xfrm>
          <a:prstGeom prst="rect">
            <a:avLst/>
          </a:prstGeom>
        </p:spPr>
      </p:pic>
      <p:grpSp>
        <p:nvGrpSpPr>
          <p:cNvPr id="16" name="组合 15"/>
          <p:cNvGrpSpPr/>
          <p:nvPr/>
        </p:nvGrpSpPr>
        <p:grpSpPr>
          <a:xfrm>
            <a:off x="1180836" y="1448933"/>
            <a:ext cx="2277912" cy="2076381"/>
            <a:chOff x="2939063" y="175925"/>
            <a:chExt cx="3438393" cy="3134192"/>
          </a:xfrm>
        </p:grpSpPr>
        <p:pic>
          <p:nvPicPr>
            <p:cNvPr id="15" name="图片 14"/>
            <p:cNvPicPr>
              <a:picLocks noChangeAspect="1"/>
            </p:cNvPicPr>
            <p:nvPr/>
          </p:nvPicPr>
          <p:blipFill>
            <a:blip r:embed="rId3" cstate="screen"/>
            <a:stretch>
              <a:fillRect/>
            </a:stretch>
          </p:blipFill>
          <p:spPr>
            <a:xfrm>
              <a:off x="2939063" y="175925"/>
              <a:ext cx="3438393" cy="3134192"/>
            </a:xfrm>
            <a:prstGeom prst="rect">
              <a:avLst/>
            </a:prstGeom>
          </p:spPr>
        </p:pic>
        <p:grpSp>
          <p:nvGrpSpPr>
            <p:cNvPr id="11" name="组合 10"/>
            <p:cNvGrpSpPr/>
            <p:nvPr/>
          </p:nvGrpSpPr>
          <p:grpSpPr>
            <a:xfrm>
              <a:off x="3489036" y="573797"/>
              <a:ext cx="2338449" cy="2338449"/>
              <a:chOff x="3626922" y="832235"/>
              <a:chExt cx="2026289" cy="2026289"/>
            </a:xfrm>
          </p:grpSpPr>
          <p:sp>
            <p:nvSpPr>
              <p:cNvPr id="10" name="椭圆 9"/>
              <p:cNvSpPr/>
              <p:nvPr/>
            </p:nvSpPr>
            <p:spPr>
              <a:xfrm>
                <a:off x="3626922" y="832235"/>
                <a:ext cx="2026289" cy="2026289"/>
              </a:xfrm>
              <a:prstGeom prst="ellipse">
                <a:avLst/>
              </a:prstGeom>
              <a:solidFill>
                <a:srgbClr val="C00000"/>
              </a:solidFill>
              <a:effectLst/>
              <a:scene3d>
                <a:camera prst="orthographicFront"/>
                <a:lightRig rig="threePt" dir="t"/>
              </a:scene3d>
              <a:sp3d>
                <a:bevelT w="31115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826" y="1049067"/>
                <a:ext cx="1657718" cy="1665254"/>
              </a:xfrm>
              <a:prstGeom prst="rect">
                <a:avLst/>
              </a:prstGeom>
            </p:spPr>
          </p:pic>
        </p:grpSp>
      </p:grpSp>
      <p:sp>
        <p:nvSpPr>
          <p:cNvPr id="17" name="文本框 16"/>
          <p:cNvSpPr txBox="1"/>
          <p:nvPr/>
        </p:nvSpPr>
        <p:spPr>
          <a:xfrm>
            <a:off x="3458748" y="1716828"/>
            <a:ext cx="5277407" cy="769441"/>
          </a:xfrm>
          <a:prstGeom prst="rect">
            <a:avLst/>
          </a:prstGeom>
          <a:noFill/>
        </p:spPr>
        <p:txBody>
          <a:bodyPr wrap="none" rtlCol="0">
            <a:spAutoFit/>
          </a:bodyPr>
          <a:lstStyle/>
          <a:p>
            <a:r>
              <a:rPr lang="zh-CN" altLang="en-US" sz="4400" dirty="0" smtClean="0">
                <a:solidFill>
                  <a:srgbClr val="C00000"/>
                </a:solidFill>
                <a:latin typeface="华文琥珀" panose="02010800040101010101" pitchFamily="2" charset="-122"/>
                <a:ea typeface="华文琥珀" panose="02010800040101010101" pitchFamily="2" charset="-122"/>
              </a:rPr>
              <a:t>新年</a:t>
            </a:r>
            <a:r>
              <a:rPr lang="zh-CN" altLang="en-US" sz="4400" dirty="0">
                <a:solidFill>
                  <a:srgbClr val="C00000"/>
                </a:solidFill>
                <a:latin typeface="华文琥珀" panose="02010800040101010101" pitchFamily="2" charset="-122"/>
                <a:ea typeface="华文琥珀" panose="02010800040101010101" pitchFamily="2" charset="-122"/>
              </a:rPr>
              <a:t>春</a:t>
            </a:r>
            <a:r>
              <a:rPr lang="zh-CN" altLang="en-US" sz="4400" dirty="0" smtClean="0">
                <a:solidFill>
                  <a:srgbClr val="C00000"/>
                </a:solidFill>
                <a:latin typeface="华文琥珀" panose="02010800040101010101" pitchFamily="2" charset="-122"/>
                <a:ea typeface="华文琥珀" panose="02010800040101010101" pitchFamily="2" charset="-122"/>
              </a:rPr>
              <a:t>节幻灯片模板</a:t>
            </a:r>
            <a:endParaRPr lang="zh-CN" altLang="en-US" sz="4400" dirty="0">
              <a:solidFill>
                <a:srgbClr val="C00000"/>
              </a:solidFill>
              <a:latin typeface="华文琥珀" panose="02010800040101010101" pitchFamily="2" charset="-122"/>
              <a:ea typeface="华文琥珀" panose="02010800040101010101" pitchFamily="2" charset="-122"/>
            </a:endParaRPr>
          </a:p>
        </p:txBody>
      </p:sp>
      <p:sp>
        <p:nvSpPr>
          <p:cNvPr id="18" name="圆角矩形 17"/>
          <p:cNvSpPr/>
          <p:nvPr/>
        </p:nvSpPr>
        <p:spPr>
          <a:xfrm>
            <a:off x="3544314" y="2524800"/>
            <a:ext cx="4917277" cy="42231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单击此处添加您的企业或者公司名称</a:t>
            </a:r>
            <a:r>
              <a:rPr lang="en-US" altLang="zh-CN"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4013601" y="3083653"/>
            <a:ext cx="2621280" cy="306705"/>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汇报</a:t>
            </a:r>
            <a:r>
              <a:rPr lang="zh-CN" altLang="en-US" sz="1400" dirty="0" smtClean="0">
                <a:solidFill>
                  <a:srgbClr val="C00000"/>
                </a:solidFill>
                <a:latin typeface="微软雅黑" panose="020B0503020204020204" pitchFamily="34" charset="-122"/>
                <a:ea typeface="微软雅黑" panose="020B0503020204020204" pitchFamily="34" charset="-122"/>
              </a:rPr>
              <a:t>人：</a:t>
            </a:r>
            <a:r>
              <a:rPr lang="en-US" sz="1400" dirty="0" smtClean="0">
                <a:solidFill>
                  <a:srgbClr val="C00000"/>
                </a:solidFill>
                <a:latin typeface="微软雅黑" panose="020B0503020204020204" pitchFamily="34" charset="-122"/>
                <a:ea typeface="微软雅黑" panose="020B0503020204020204" pitchFamily="34" charset="-122"/>
              </a:rPr>
              <a:t>XX</a:t>
            </a:r>
            <a:r>
              <a:rPr lang="zh-CN" altLang="en-US" sz="1400" dirty="0" smtClean="0">
                <a:solidFill>
                  <a:srgbClr val="C00000"/>
                </a:solidFill>
                <a:latin typeface="微软雅黑" panose="020B0503020204020204" pitchFamily="34" charset="-122"/>
                <a:ea typeface="微软雅黑" panose="020B0503020204020204" pitchFamily="34" charset="-122"/>
              </a:rPr>
              <a:t>     指导老师：</a:t>
            </a:r>
            <a:r>
              <a:rPr lang="en-US" altLang="zh-CN" sz="1400" dirty="0" smtClean="0">
                <a:solidFill>
                  <a:srgbClr val="C00000"/>
                </a:solidFill>
                <a:latin typeface="微软雅黑" panose="020B0503020204020204" pitchFamily="34" charset="-122"/>
                <a:ea typeface="微软雅黑" panose="020B0503020204020204" pitchFamily="34" charset="-122"/>
              </a:rPr>
              <a:t>XXX</a:t>
            </a:r>
            <a:endParaRPr lang="zh-CN" altLang="en-US" sz="1400" dirty="0">
              <a:solidFill>
                <a:srgbClr val="C00000"/>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5"/>
          <a:stretch>
            <a:fillRect/>
          </a:stretch>
        </p:blipFill>
        <p:spPr>
          <a:xfrm>
            <a:off x="17844" y="-19261"/>
            <a:ext cx="2547917" cy="2041991"/>
          </a:xfrm>
          <a:prstGeom prst="rect">
            <a:avLst/>
          </a:prstGeom>
        </p:spPr>
      </p:pic>
      <p:pic>
        <p:nvPicPr>
          <p:cNvPr id="21" name="图片 20"/>
          <p:cNvPicPr>
            <a:picLocks noChangeAspect="1"/>
          </p:cNvPicPr>
          <p:nvPr/>
        </p:nvPicPr>
        <p:blipFill>
          <a:blip r:embed="rId6" cstate="screen"/>
          <a:stretch>
            <a:fillRect/>
          </a:stretch>
        </p:blipFill>
        <p:spPr>
          <a:xfrm>
            <a:off x="7189471" y="-10404"/>
            <a:ext cx="1865630" cy="1739680"/>
          </a:xfrm>
          <a:prstGeom prst="rect">
            <a:avLst/>
          </a:prstGeom>
        </p:spPr>
      </p:pic>
      <p:pic>
        <p:nvPicPr>
          <p:cNvPr id="22" name="图片 21"/>
          <p:cNvPicPr>
            <a:picLocks noChangeAspect="1"/>
          </p:cNvPicPr>
          <p:nvPr/>
        </p:nvPicPr>
        <p:blipFill>
          <a:blip r:embed="rId7" cstate="screen"/>
          <a:stretch>
            <a:fillRect/>
          </a:stretch>
        </p:blipFill>
        <p:spPr>
          <a:xfrm>
            <a:off x="3608216" y="520989"/>
            <a:ext cx="1363161" cy="792083"/>
          </a:xfrm>
          <a:prstGeom prst="rect">
            <a:avLst/>
          </a:prstGeom>
          <a:ln>
            <a:noFill/>
          </a:ln>
        </p:spPr>
      </p:pic>
      <p:pic>
        <p:nvPicPr>
          <p:cNvPr id="23" name="图片 22"/>
          <p:cNvPicPr>
            <a:picLocks noChangeAspect="1"/>
          </p:cNvPicPr>
          <p:nvPr/>
        </p:nvPicPr>
        <p:blipFill>
          <a:blip r:embed="rId8" cstate="screen"/>
          <a:stretch>
            <a:fillRect/>
          </a:stretch>
        </p:blipFill>
        <p:spPr>
          <a:xfrm flipH="1">
            <a:off x="7539159" y="3424320"/>
            <a:ext cx="922433" cy="535992"/>
          </a:xfrm>
          <a:prstGeom prst="rect">
            <a:avLst/>
          </a:prstGeom>
          <a:ln>
            <a:noFill/>
          </a:ln>
        </p:spPr>
      </p:pic>
      <p:pic>
        <p:nvPicPr>
          <p:cNvPr id="25" name="图片 24"/>
          <p:cNvPicPr>
            <a:picLocks noChangeAspect="1"/>
          </p:cNvPicPr>
          <p:nvPr/>
        </p:nvPicPr>
        <p:blipFill>
          <a:blip r:embed="rId9" cstate="screen"/>
          <a:stretch>
            <a:fillRect/>
          </a:stretch>
        </p:blipFill>
        <p:spPr>
          <a:xfrm>
            <a:off x="32306" y="4452300"/>
            <a:ext cx="9144000" cy="683802"/>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iterate type="lt">
                                    <p:tmPct val="14000"/>
                                  </p:iterate>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059"/>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1000"/>
                                        <p:tgtEl>
                                          <p:spTgt spid="18"/>
                                        </p:tgtEl>
                                      </p:cBhvr>
                                    </p:animEffect>
                                  </p:childTnLst>
                                </p:cTn>
                              </p:par>
                            </p:childTnLst>
                          </p:cTn>
                        </p:par>
                        <p:par>
                          <p:cTn id="36" fill="hold">
                            <p:stCondLst>
                              <p:cond delay="4059"/>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059"/>
                            </p:stCondLst>
                            <p:childTnLst>
                              <p:par>
                                <p:cTn id="43" presetID="42"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6059"/>
                            </p:stCondLst>
                            <p:childTnLst>
                              <p:par>
                                <p:cTn id="49" presetID="2" presetClass="entr" presetSubtype="2"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1+#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flipH="1">
            <a:off x="6153383" y="415988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4"/>
          <p:cNvSpPr/>
          <p:nvPr/>
        </p:nvSpPr>
        <p:spPr>
          <a:xfrm flipH="1">
            <a:off x="5977713" y="386208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25"/>
          <p:cNvSpPr/>
          <p:nvPr/>
        </p:nvSpPr>
        <p:spPr>
          <a:xfrm flipH="1">
            <a:off x="6260643" y="436418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5"/>
          <p:cNvSpPr/>
          <p:nvPr/>
        </p:nvSpPr>
        <p:spPr bwMode="auto">
          <a:xfrm>
            <a:off x="6406517" y="328667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6"/>
          <p:cNvSpPr/>
          <p:nvPr/>
        </p:nvSpPr>
        <p:spPr bwMode="auto">
          <a:xfrm>
            <a:off x="6444606" y="321644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7"/>
          <p:cNvSpPr/>
          <p:nvPr/>
        </p:nvSpPr>
        <p:spPr bwMode="auto">
          <a:xfrm>
            <a:off x="6432704" y="326048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8"/>
          <p:cNvSpPr/>
          <p:nvPr/>
        </p:nvSpPr>
        <p:spPr bwMode="auto">
          <a:xfrm>
            <a:off x="6424371" y="366638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9"/>
          <p:cNvSpPr/>
          <p:nvPr/>
        </p:nvSpPr>
        <p:spPr bwMode="auto">
          <a:xfrm>
            <a:off x="6544594" y="328548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
          <p:cNvSpPr/>
          <p:nvPr/>
        </p:nvSpPr>
        <p:spPr bwMode="auto">
          <a:xfrm>
            <a:off x="6581493" y="321287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1"/>
          <p:cNvSpPr/>
          <p:nvPr/>
        </p:nvSpPr>
        <p:spPr bwMode="auto">
          <a:xfrm>
            <a:off x="6570780" y="325929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2"/>
          <p:cNvSpPr/>
          <p:nvPr/>
        </p:nvSpPr>
        <p:spPr bwMode="auto">
          <a:xfrm>
            <a:off x="6562448" y="366281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3"/>
          <p:cNvSpPr/>
          <p:nvPr/>
        </p:nvSpPr>
        <p:spPr bwMode="auto">
          <a:xfrm>
            <a:off x="6664816" y="328786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4" name="Group 123"/>
          <p:cNvGrpSpPr/>
          <p:nvPr/>
        </p:nvGrpSpPr>
        <p:grpSpPr>
          <a:xfrm>
            <a:off x="5738750" y="3195912"/>
            <a:ext cx="613013" cy="465414"/>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20"/>
          <p:cNvSpPr>
            <a:spLocks noEditPoints="1"/>
          </p:cNvSpPr>
          <p:nvPr/>
        </p:nvSpPr>
        <p:spPr bwMode="auto">
          <a:xfrm>
            <a:off x="5240008" y="160713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2"/>
          <p:cNvSpPr/>
          <p:nvPr/>
        </p:nvSpPr>
        <p:spPr bwMode="auto">
          <a:xfrm>
            <a:off x="7564693" y="159761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23"/>
          <p:cNvSpPr/>
          <p:nvPr/>
        </p:nvSpPr>
        <p:spPr bwMode="auto">
          <a:xfrm>
            <a:off x="7418285" y="159761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4"/>
          <p:cNvSpPr/>
          <p:nvPr/>
        </p:nvSpPr>
        <p:spPr bwMode="auto">
          <a:xfrm>
            <a:off x="7574216" y="148096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25"/>
          <p:cNvSpPr>
            <a:spLocks noEditPoints="1"/>
          </p:cNvSpPr>
          <p:nvPr/>
        </p:nvSpPr>
        <p:spPr bwMode="auto">
          <a:xfrm>
            <a:off x="6721951" y="122504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6"/>
          <p:cNvSpPr>
            <a:spLocks noEditPoints="1"/>
          </p:cNvSpPr>
          <p:nvPr/>
        </p:nvSpPr>
        <p:spPr bwMode="auto">
          <a:xfrm>
            <a:off x="6576732" y="136907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7"/>
          <p:cNvSpPr>
            <a:spLocks noEditPoints="1"/>
          </p:cNvSpPr>
          <p:nvPr/>
        </p:nvSpPr>
        <p:spPr bwMode="auto">
          <a:xfrm>
            <a:off x="6611251" y="126551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8"/>
          <p:cNvSpPr>
            <a:spLocks noEditPoints="1"/>
          </p:cNvSpPr>
          <p:nvPr/>
        </p:nvSpPr>
        <p:spPr bwMode="auto">
          <a:xfrm>
            <a:off x="6611251" y="126551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30"/>
          <p:cNvSpPr>
            <a:spLocks noEditPoints="1"/>
          </p:cNvSpPr>
          <p:nvPr/>
        </p:nvSpPr>
        <p:spPr bwMode="auto">
          <a:xfrm>
            <a:off x="7311156" y="109530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32"/>
          <p:cNvSpPr>
            <a:spLocks noEditPoints="1"/>
          </p:cNvSpPr>
          <p:nvPr/>
        </p:nvSpPr>
        <p:spPr bwMode="auto">
          <a:xfrm>
            <a:off x="5634003" y="288672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oup 127"/>
          <p:cNvGrpSpPr/>
          <p:nvPr/>
        </p:nvGrpSpPr>
        <p:grpSpPr>
          <a:xfrm>
            <a:off x="6818366" y="3195018"/>
            <a:ext cx="380902" cy="49041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3" name="Freeform 41"/>
          <p:cNvSpPr>
            <a:spLocks noEditPoints="1"/>
          </p:cNvSpPr>
          <p:nvPr/>
        </p:nvSpPr>
        <p:spPr bwMode="auto">
          <a:xfrm>
            <a:off x="7133800" y="269984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42"/>
          <p:cNvSpPr/>
          <p:nvPr/>
        </p:nvSpPr>
        <p:spPr bwMode="auto">
          <a:xfrm>
            <a:off x="7217122" y="297004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43"/>
          <p:cNvSpPr/>
          <p:nvPr/>
        </p:nvSpPr>
        <p:spPr bwMode="auto">
          <a:xfrm>
            <a:off x="7188554" y="301528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44"/>
          <p:cNvSpPr/>
          <p:nvPr/>
        </p:nvSpPr>
        <p:spPr bwMode="auto">
          <a:xfrm>
            <a:off x="6297008" y="76201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45"/>
          <p:cNvSpPr>
            <a:spLocks noEditPoints="1"/>
          </p:cNvSpPr>
          <p:nvPr/>
        </p:nvSpPr>
        <p:spPr bwMode="auto">
          <a:xfrm>
            <a:off x="6180357" y="275698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46"/>
          <p:cNvSpPr>
            <a:spLocks noEditPoints="1"/>
          </p:cNvSpPr>
          <p:nvPr/>
        </p:nvSpPr>
        <p:spPr bwMode="auto">
          <a:xfrm>
            <a:off x="7026671" y="196780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47"/>
          <p:cNvSpPr>
            <a:spLocks noEditPoints="1"/>
          </p:cNvSpPr>
          <p:nvPr/>
        </p:nvSpPr>
        <p:spPr bwMode="auto">
          <a:xfrm>
            <a:off x="7492084" y="217729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48"/>
          <p:cNvSpPr>
            <a:spLocks noEditPoints="1"/>
          </p:cNvSpPr>
          <p:nvPr/>
        </p:nvSpPr>
        <p:spPr bwMode="auto">
          <a:xfrm>
            <a:off x="6566019" y="224395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49"/>
          <p:cNvSpPr/>
          <p:nvPr/>
        </p:nvSpPr>
        <p:spPr bwMode="auto">
          <a:xfrm>
            <a:off x="6645771" y="238203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6" name="Group 126"/>
          <p:cNvGrpSpPr/>
          <p:nvPr/>
        </p:nvGrpSpPr>
        <p:grpSpPr>
          <a:xfrm>
            <a:off x="6739805" y="2803404"/>
            <a:ext cx="340430" cy="323766"/>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9" name="Freeform 52"/>
          <p:cNvSpPr/>
          <p:nvPr/>
        </p:nvSpPr>
        <p:spPr bwMode="auto">
          <a:xfrm>
            <a:off x="5689947" y="87628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53"/>
          <p:cNvSpPr/>
          <p:nvPr/>
        </p:nvSpPr>
        <p:spPr bwMode="auto">
          <a:xfrm>
            <a:off x="6076800" y="853669"/>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54"/>
          <p:cNvSpPr/>
          <p:nvPr/>
        </p:nvSpPr>
        <p:spPr bwMode="auto">
          <a:xfrm>
            <a:off x="5756605" y="98579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55"/>
          <p:cNvSpPr>
            <a:spLocks noEditPoints="1"/>
          </p:cNvSpPr>
          <p:nvPr/>
        </p:nvSpPr>
        <p:spPr bwMode="auto">
          <a:xfrm>
            <a:off x="5442362" y="120719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56"/>
          <p:cNvSpPr>
            <a:spLocks noEditPoints="1"/>
          </p:cNvSpPr>
          <p:nvPr/>
        </p:nvSpPr>
        <p:spPr bwMode="auto">
          <a:xfrm>
            <a:off x="5240008" y="202493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57"/>
          <p:cNvSpPr>
            <a:spLocks noEditPoints="1"/>
          </p:cNvSpPr>
          <p:nvPr/>
        </p:nvSpPr>
        <p:spPr bwMode="auto">
          <a:xfrm>
            <a:off x="6776705" y="85247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58"/>
          <p:cNvSpPr>
            <a:spLocks noEditPoints="1"/>
          </p:cNvSpPr>
          <p:nvPr/>
        </p:nvSpPr>
        <p:spPr bwMode="auto">
          <a:xfrm>
            <a:off x="5376514" y="247627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1"/>
          <p:cNvSpPr/>
          <p:nvPr/>
        </p:nvSpPr>
        <p:spPr bwMode="auto">
          <a:xfrm>
            <a:off x="6892165" y="163451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72"/>
          <p:cNvSpPr>
            <a:spLocks noEditPoints="1"/>
          </p:cNvSpPr>
          <p:nvPr/>
        </p:nvSpPr>
        <p:spPr bwMode="auto">
          <a:xfrm>
            <a:off x="5704231" y="175949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73"/>
          <p:cNvSpPr>
            <a:spLocks noEditPoints="1"/>
          </p:cNvSpPr>
          <p:nvPr/>
        </p:nvSpPr>
        <p:spPr bwMode="auto">
          <a:xfrm>
            <a:off x="7027861" y="218920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74"/>
          <p:cNvSpPr>
            <a:spLocks noEditPoints="1"/>
          </p:cNvSpPr>
          <p:nvPr/>
        </p:nvSpPr>
        <p:spPr bwMode="auto">
          <a:xfrm>
            <a:off x="5801836" y="134884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75"/>
          <p:cNvSpPr>
            <a:spLocks noEditPoints="1"/>
          </p:cNvSpPr>
          <p:nvPr/>
        </p:nvSpPr>
        <p:spPr bwMode="auto">
          <a:xfrm>
            <a:off x="6344621" y="171188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76"/>
          <p:cNvSpPr>
            <a:spLocks noEditPoints="1"/>
          </p:cNvSpPr>
          <p:nvPr/>
        </p:nvSpPr>
        <p:spPr bwMode="auto">
          <a:xfrm>
            <a:off x="5918487" y="226419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77"/>
          <p:cNvSpPr/>
          <p:nvPr/>
        </p:nvSpPr>
        <p:spPr bwMode="auto">
          <a:xfrm>
            <a:off x="6129174" y="172855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78"/>
          <p:cNvSpPr/>
          <p:nvPr/>
        </p:nvSpPr>
        <p:spPr bwMode="auto">
          <a:xfrm>
            <a:off x="6200592" y="169760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79"/>
          <p:cNvSpPr>
            <a:spLocks noEditPoints="1"/>
          </p:cNvSpPr>
          <p:nvPr/>
        </p:nvSpPr>
        <p:spPr bwMode="auto">
          <a:xfrm>
            <a:off x="5950626" y="269984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80"/>
          <p:cNvSpPr>
            <a:spLocks noEditPoints="1"/>
          </p:cNvSpPr>
          <p:nvPr/>
        </p:nvSpPr>
        <p:spPr bwMode="auto">
          <a:xfrm>
            <a:off x="7249260" y="149762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81"/>
          <p:cNvSpPr>
            <a:spLocks noEditPoints="1"/>
          </p:cNvSpPr>
          <p:nvPr/>
        </p:nvSpPr>
        <p:spPr bwMode="auto">
          <a:xfrm>
            <a:off x="6189879" y="118576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82"/>
          <p:cNvSpPr>
            <a:spLocks noEditPoints="1"/>
          </p:cNvSpPr>
          <p:nvPr/>
        </p:nvSpPr>
        <p:spPr bwMode="auto">
          <a:xfrm>
            <a:off x="6075609" y="112029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83"/>
          <p:cNvSpPr/>
          <p:nvPr/>
        </p:nvSpPr>
        <p:spPr bwMode="auto">
          <a:xfrm>
            <a:off x="6023235" y="121790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84"/>
          <p:cNvSpPr/>
          <p:nvPr/>
        </p:nvSpPr>
        <p:spPr bwMode="auto">
          <a:xfrm>
            <a:off x="5972052" y="122504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85"/>
          <p:cNvSpPr>
            <a:spLocks noEditPoints="1"/>
          </p:cNvSpPr>
          <p:nvPr/>
        </p:nvSpPr>
        <p:spPr bwMode="auto">
          <a:xfrm>
            <a:off x="5908965" y="209397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86"/>
          <p:cNvSpPr/>
          <p:nvPr/>
        </p:nvSpPr>
        <p:spPr bwMode="auto">
          <a:xfrm>
            <a:off x="7294492" y="240107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87"/>
          <p:cNvSpPr/>
          <p:nvPr/>
        </p:nvSpPr>
        <p:spPr bwMode="auto">
          <a:xfrm>
            <a:off x="7399240" y="239274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88"/>
          <p:cNvSpPr/>
          <p:nvPr/>
        </p:nvSpPr>
        <p:spPr bwMode="auto">
          <a:xfrm>
            <a:off x="7330201" y="244154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89"/>
          <p:cNvSpPr>
            <a:spLocks noEditPoints="1"/>
          </p:cNvSpPr>
          <p:nvPr/>
        </p:nvSpPr>
        <p:spPr bwMode="auto">
          <a:xfrm>
            <a:off x="7044525" y="147263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90"/>
          <p:cNvSpPr/>
          <p:nvPr/>
        </p:nvSpPr>
        <p:spPr bwMode="auto">
          <a:xfrm>
            <a:off x="5655428" y="226776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91"/>
          <p:cNvSpPr/>
          <p:nvPr/>
        </p:nvSpPr>
        <p:spPr bwMode="auto">
          <a:xfrm>
            <a:off x="5645906" y="226062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92"/>
          <p:cNvSpPr/>
          <p:nvPr/>
        </p:nvSpPr>
        <p:spPr bwMode="auto">
          <a:xfrm>
            <a:off x="5676854" y="230347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93"/>
          <p:cNvSpPr>
            <a:spLocks noEditPoints="1"/>
          </p:cNvSpPr>
          <p:nvPr/>
        </p:nvSpPr>
        <p:spPr bwMode="auto">
          <a:xfrm>
            <a:off x="6675528" y="350569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94"/>
          <p:cNvSpPr/>
          <p:nvPr/>
        </p:nvSpPr>
        <p:spPr bwMode="auto">
          <a:xfrm>
            <a:off x="6476745" y="232132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95"/>
          <p:cNvSpPr/>
          <p:nvPr/>
        </p:nvSpPr>
        <p:spPr bwMode="auto">
          <a:xfrm>
            <a:off x="6466032" y="218444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96"/>
          <p:cNvSpPr/>
          <p:nvPr/>
        </p:nvSpPr>
        <p:spPr bwMode="auto">
          <a:xfrm>
            <a:off x="6496981" y="220824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97"/>
          <p:cNvSpPr/>
          <p:nvPr/>
        </p:nvSpPr>
        <p:spPr bwMode="auto">
          <a:xfrm>
            <a:off x="6488649" y="235584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98"/>
          <p:cNvSpPr>
            <a:spLocks noEditPoints="1"/>
          </p:cNvSpPr>
          <p:nvPr/>
        </p:nvSpPr>
        <p:spPr bwMode="auto">
          <a:xfrm>
            <a:off x="6450559" y="115005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燕尾形 135"/>
          <p:cNvSpPr/>
          <p:nvPr/>
        </p:nvSpPr>
        <p:spPr>
          <a:xfrm rot="5400000">
            <a:off x="1899399" y="1517901"/>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137" name="直接连接符 136"/>
          <p:cNvCxnSpPr/>
          <p:nvPr/>
        </p:nvCxnSpPr>
        <p:spPr>
          <a:xfrm>
            <a:off x="2034379" y="194983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287062" y="1127949"/>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39"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140" name="燕尾形 139"/>
          <p:cNvSpPr/>
          <p:nvPr/>
        </p:nvSpPr>
        <p:spPr>
          <a:xfrm rot="5400000">
            <a:off x="1899399" y="2543748"/>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141" name="直接连接符 140"/>
          <p:cNvCxnSpPr/>
          <p:nvPr/>
        </p:nvCxnSpPr>
        <p:spPr>
          <a:xfrm>
            <a:off x="2034379" y="297568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2287062" y="2153796"/>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3"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144" name="燕尾形 143"/>
          <p:cNvSpPr/>
          <p:nvPr/>
        </p:nvSpPr>
        <p:spPr>
          <a:xfrm rot="5400000">
            <a:off x="1899399" y="3623586"/>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145" name="直接连接符 144"/>
          <p:cNvCxnSpPr/>
          <p:nvPr/>
        </p:nvCxnSpPr>
        <p:spPr>
          <a:xfrm>
            <a:off x="2034379" y="405552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2287062" y="3233635"/>
            <a:ext cx="984835" cy="323141"/>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7"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additive="base">
                                        <p:cTn id="166" dur="500" fill="hold"/>
                                        <p:tgtEl>
                                          <p:spTgt spid="91"/>
                                        </p:tgtEl>
                                        <p:attrNameLst>
                                          <p:attrName>ppt_x</p:attrName>
                                        </p:attrNameLst>
                                      </p:cBhvr>
                                      <p:tavLst>
                                        <p:tav tm="0">
                                          <p:val>
                                            <p:strVal val="#ppt_x"/>
                                          </p:val>
                                        </p:tav>
                                        <p:tav tm="100000">
                                          <p:val>
                                            <p:strVal val="#ppt_x"/>
                                          </p:val>
                                        </p:tav>
                                      </p:tavLst>
                                    </p:anim>
                                    <p:anim calcmode="lin" valueType="num">
                                      <p:cBhvr additive="base">
                                        <p:cTn id="167" dur="500" fill="hold"/>
                                        <p:tgtEl>
                                          <p:spTgt spid="9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2"/>
                                        </p:tgtEl>
                                        <p:attrNameLst>
                                          <p:attrName>style.visibility</p:attrName>
                                        </p:attrNameLst>
                                      </p:cBhvr>
                                      <p:to>
                                        <p:strVal val="visible"/>
                                      </p:to>
                                    </p:set>
                                    <p:anim calcmode="lin" valueType="num">
                                      <p:cBhvr additive="base">
                                        <p:cTn id="170" dur="500" fill="hold"/>
                                        <p:tgtEl>
                                          <p:spTgt spid="92"/>
                                        </p:tgtEl>
                                        <p:attrNameLst>
                                          <p:attrName>ppt_x</p:attrName>
                                        </p:attrNameLst>
                                      </p:cBhvr>
                                      <p:tavLst>
                                        <p:tav tm="0">
                                          <p:val>
                                            <p:strVal val="#ppt_x"/>
                                          </p:val>
                                        </p:tav>
                                        <p:tav tm="100000">
                                          <p:val>
                                            <p:strVal val="#ppt_x"/>
                                          </p:val>
                                        </p:tav>
                                      </p:tavLst>
                                    </p:anim>
                                    <p:anim calcmode="lin" valueType="num">
                                      <p:cBhvr additive="base">
                                        <p:cTn id="171" dur="500" fill="hold"/>
                                        <p:tgtEl>
                                          <p:spTgt spid="9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additive="base">
                                        <p:cTn id="174" dur="500" fill="hold"/>
                                        <p:tgtEl>
                                          <p:spTgt spid="93"/>
                                        </p:tgtEl>
                                        <p:attrNameLst>
                                          <p:attrName>ppt_x</p:attrName>
                                        </p:attrNameLst>
                                      </p:cBhvr>
                                      <p:tavLst>
                                        <p:tav tm="0">
                                          <p:val>
                                            <p:strVal val="#ppt_x"/>
                                          </p:val>
                                        </p:tav>
                                        <p:tav tm="100000">
                                          <p:val>
                                            <p:strVal val="#ppt_x"/>
                                          </p:val>
                                        </p:tav>
                                      </p:tavLst>
                                    </p:anim>
                                    <p:anim calcmode="lin" valueType="num">
                                      <p:cBhvr additive="base">
                                        <p:cTn id="175" dur="500" fill="hold"/>
                                        <p:tgtEl>
                                          <p:spTgt spid="93"/>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 calcmode="lin" valueType="num">
                                      <p:cBhvr additive="base">
                                        <p:cTn id="178" dur="500" fill="hold"/>
                                        <p:tgtEl>
                                          <p:spTgt spid="94"/>
                                        </p:tgtEl>
                                        <p:attrNameLst>
                                          <p:attrName>ppt_x</p:attrName>
                                        </p:attrNameLst>
                                      </p:cBhvr>
                                      <p:tavLst>
                                        <p:tav tm="0">
                                          <p:val>
                                            <p:strVal val="0-#ppt_w/2"/>
                                          </p:val>
                                        </p:tav>
                                        <p:tav tm="100000">
                                          <p:val>
                                            <p:strVal val="#ppt_x"/>
                                          </p:val>
                                        </p:tav>
                                      </p:tavLst>
                                    </p:anim>
                                    <p:anim calcmode="lin" valueType="num">
                                      <p:cBhvr additive="base">
                                        <p:cTn id="179" dur="500" fill="hold"/>
                                        <p:tgtEl>
                                          <p:spTgt spid="94"/>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additive="base">
                                        <p:cTn id="182" dur="500" fill="hold"/>
                                        <p:tgtEl>
                                          <p:spTgt spid="95"/>
                                        </p:tgtEl>
                                        <p:attrNameLst>
                                          <p:attrName>ppt_x</p:attrName>
                                        </p:attrNameLst>
                                      </p:cBhvr>
                                      <p:tavLst>
                                        <p:tav tm="0">
                                          <p:val>
                                            <p:strVal val="#ppt_x"/>
                                          </p:val>
                                        </p:tav>
                                        <p:tav tm="100000">
                                          <p:val>
                                            <p:strVal val="#ppt_x"/>
                                          </p:val>
                                        </p:tav>
                                      </p:tavLst>
                                    </p:anim>
                                    <p:anim calcmode="lin" valueType="num">
                                      <p:cBhvr additive="base">
                                        <p:cTn id="183" dur="500" fill="hold"/>
                                        <p:tgtEl>
                                          <p:spTgt spid="9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 calcmode="lin" valueType="num">
                                      <p:cBhvr additive="base">
                                        <p:cTn id="190" dur="500" fill="hold"/>
                                        <p:tgtEl>
                                          <p:spTgt spid="97"/>
                                        </p:tgtEl>
                                        <p:attrNameLst>
                                          <p:attrName>ppt_x</p:attrName>
                                        </p:attrNameLst>
                                      </p:cBhvr>
                                      <p:tavLst>
                                        <p:tav tm="0">
                                          <p:val>
                                            <p:strVal val="#ppt_x"/>
                                          </p:val>
                                        </p:tav>
                                        <p:tav tm="100000">
                                          <p:val>
                                            <p:strVal val="#ppt_x"/>
                                          </p:val>
                                        </p:tav>
                                      </p:tavLst>
                                    </p:anim>
                                    <p:anim calcmode="lin" valueType="num">
                                      <p:cBhvr additive="base">
                                        <p:cTn id="191" dur="500" fill="hold"/>
                                        <p:tgtEl>
                                          <p:spTgt spid="9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8"/>
                                        </p:tgtEl>
                                        <p:attrNameLst>
                                          <p:attrName>style.visibility</p:attrName>
                                        </p:attrNameLst>
                                      </p:cBhvr>
                                      <p:to>
                                        <p:strVal val="visible"/>
                                      </p:to>
                                    </p:set>
                                    <p:anim calcmode="lin" valueType="num">
                                      <p:cBhvr additive="base">
                                        <p:cTn id="194" dur="500" fill="hold"/>
                                        <p:tgtEl>
                                          <p:spTgt spid="98"/>
                                        </p:tgtEl>
                                        <p:attrNameLst>
                                          <p:attrName>ppt_x</p:attrName>
                                        </p:attrNameLst>
                                      </p:cBhvr>
                                      <p:tavLst>
                                        <p:tav tm="0">
                                          <p:val>
                                            <p:strVal val="#ppt_x"/>
                                          </p:val>
                                        </p:tav>
                                        <p:tav tm="100000">
                                          <p:val>
                                            <p:strVal val="#ppt_x"/>
                                          </p:val>
                                        </p:tav>
                                      </p:tavLst>
                                    </p:anim>
                                    <p:anim calcmode="lin" valueType="num">
                                      <p:cBhvr additive="base">
                                        <p:cTn id="195" dur="500" fill="hold"/>
                                        <p:tgtEl>
                                          <p:spTgt spid="9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 calcmode="lin" valueType="num">
                                      <p:cBhvr additive="base">
                                        <p:cTn id="198" dur="500" fill="hold"/>
                                        <p:tgtEl>
                                          <p:spTgt spid="99"/>
                                        </p:tgtEl>
                                        <p:attrNameLst>
                                          <p:attrName>ppt_x</p:attrName>
                                        </p:attrNameLst>
                                      </p:cBhvr>
                                      <p:tavLst>
                                        <p:tav tm="0">
                                          <p:val>
                                            <p:strVal val="#ppt_x"/>
                                          </p:val>
                                        </p:tav>
                                        <p:tav tm="100000">
                                          <p:val>
                                            <p:strVal val="#ppt_x"/>
                                          </p:val>
                                        </p:tav>
                                      </p:tavLst>
                                    </p:anim>
                                    <p:anim calcmode="lin" valueType="num">
                                      <p:cBhvr additive="base">
                                        <p:cTn id="199" dur="500" fill="hold"/>
                                        <p:tgtEl>
                                          <p:spTgt spid="9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0"/>
                                        </p:tgtEl>
                                        <p:attrNameLst>
                                          <p:attrName>style.visibility</p:attrName>
                                        </p:attrNameLst>
                                      </p:cBhvr>
                                      <p:to>
                                        <p:strVal val="visible"/>
                                      </p:to>
                                    </p:set>
                                    <p:anim calcmode="lin" valueType="num">
                                      <p:cBhvr additive="base">
                                        <p:cTn id="202" dur="500" fill="hold"/>
                                        <p:tgtEl>
                                          <p:spTgt spid="100"/>
                                        </p:tgtEl>
                                        <p:attrNameLst>
                                          <p:attrName>ppt_x</p:attrName>
                                        </p:attrNameLst>
                                      </p:cBhvr>
                                      <p:tavLst>
                                        <p:tav tm="0">
                                          <p:val>
                                            <p:strVal val="#ppt_x"/>
                                          </p:val>
                                        </p:tav>
                                        <p:tav tm="100000">
                                          <p:val>
                                            <p:strVal val="#ppt_x"/>
                                          </p:val>
                                        </p:tav>
                                      </p:tavLst>
                                    </p:anim>
                                    <p:anim calcmode="lin" valueType="num">
                                      <p:cBhvr additive="base">
                                        <p:cTn id="203" dur="500" fill="hold"/>
                                        <p:tgtEl>
                                          <p:spTgt spid="10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 calcmode="lin" valueType="num">
                                      <p:cBhvr additive="base">
                                        <p:cTn id="206" dur="500" fill="hold"/>
                                        <p:tgtEl>
                                          <p:spTgt spid="101"/>
                                        </p:tgtEl>
                                        <p:attrNameLst>
                                          <p:attrName>ppt_x</p:attrName>
                                        </p:attrNameLst>
                                      </p:cBhvr>
                                      <p:tavLst>
                                        <p:tav tm="0">
                                          <p:val>
                                            <p:strVal val="#ppt_x"/>
                                          </p:val>
                                        </p:tav>
                                        <p:tav tm="100000">
                                          <p:val>
                                            <p:strVal val="#ppt_x"/>
                                          </p:val>
                                        </p:tav>
                                      </p:tavLst>
                                    </p:anim>
                                    <p:anim calcmode="lin" valueType="num">
                                      <p:cBhvr additive="base">
                                        <p:cTn id="207" dur="500" fill="hold"/>
                                        <p:tgtEl>
                                          <p:spTgt spid="10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additive="base">
                                        <p:cTn id="210" dur="500" fill="hold"/>
                                        <p:tgtEl>
                                          <p:spTgt spid="102"/>
                                        </p:tgtEl>
                                        <p:attrNameLst>
                                          <p:attrName>ppt_x</p:attrName>
                                        </p:attrNameLst>
                                      </p:cBhvr>
                                      <p:tavLst>
                                        <p:tav tm="0">
                                          <p:val>
                                            <p:strVal val="#ppt_x"/>
                                          </p:val>
                                        </p:tav>
                                        <p:tav tm="100000">
                                          <p:val>
                                            <p:strVal val="#ppt_x"/>
                                          </p:val>
                                        </p:tav>
                                      </p:tavLst>
                                    </p:anim>
                                    <p:anim calcmode="lin" valueType="num">
                                      <p:cBhvr additive="base">
                                        <p:cTn id="211" dur="500" fill="hold"/>
                                        <p:tgtEl>
                                          <p:spTgt spid="10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3"/>
                                        </p:tgtEl>
                                        <p:attrNameLst>
                                          <p:attrName>style.visibility</p:attrName>
                                        </p:attrNameLst>
                                      </p:cBhvr>
                                      <p:to>
                                        <p:strVal val="visible"/>
                                      </p:to>
                                    </p:set>
                                    <p:anim calcmode="lin" valueType="num">
                                      <p:cBhvr additive="base">
                                        <p:cTn id="214" dur="500" fill="hold"/>
                                        <p:tgtEl>
                                          <p:spTgt spid="103"/>
                                        </p:tgtEl>
                                        <p:attrNameLst>
                                          <p:attrName>ppt_x</p:attrName>
                                        </p:attrNameLst>
                                      </p:cBhvr>
                                      <p:tavLst>
                                        <p:tav tm="0">
                                          <p:val>
                                            <p:strVal val="#ppt_x"/>
                                          </p:val>
                                        </p:tav>
                                        <p:tav tm="100000">
                                          <p:val>
                                            <p:strVal val="#ppt_x"/>
                                          </p:val>
                                        </p:tav>
                                      </p:tavLst>
                                    </p:anim>
                                    <p:anim calcmode="lin" valueType="num">
                                      <p:cBhvr additive="base">
                                        <p:cTn id="215" dur="500" fill="hold"/>
                                        <p:tgtEl>
                                          <p:spTgt spid="10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 calcmode="lin" valueType="num">
                                      <p:cBhvr additive="base">
                                        <p:cTn id="218" dur="500" fill="hold"/>
                                        <p:tgtEl>
                                          <p:spTgt spid="104"/>
                                        </p:tgtEl>
                                        <p:attrNameLst>
                                          <p:attrName>ppt_x</p:attrName>
                                        </p:attrNameLst>
                                      </p:cBhvr>
                                      <p:tavLst>
                                        <p:tav tm="0">
                                          <p:val>
                                            <p:strVal val="#ppt_x"/>
                                          </p:val>
                                        </p:tav>
                                        <p:tav tm="100000">
                                          <p:val>
                                            <p:strVal val="#ppt_x"/>
                                          </p:val>
                                        </p:tav>
                                      </p:tavLst>
                                    </p:anim>
                                    <p:anim calcmode="lin" valueType="num">
                                      <p:cBhvr additive="base">
                                        <p:cTn id="219" dur="500" fill="hold"/>
                                        <p:tgtEl>
                                          <p:spTgt spid="10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5"/>
                                        </p:tgtEl>
                                        <p:attrNameLst>
                                          <p:attrName>style.visibility</p:attrName>
                                        </p:attrNameLst>
                                      </p:cBhvr>
                                      <p:to>
                                        <p:strVal val="visible"/>
                                      </p:to>
                                    </p:set>
                                    <p:anim calcmode="lin" valueType="num">
                                      <p:cBhvr additive="base">
                                        <p:cTn id="222" dur="500" fill="hold"/>
                                        <p:tgtEl>
                                          <p:spTgt spid="105"/>
                                        </p:tgtEl>
                                        <p:attrNameLst>
                                          <p:attrName>ppt_x</p:attrName>
                                        </p:attrNameLst>
                                      </p:cBhvr>
                                      <p:tavLst>
                                        <p:tav tm="0">
                                          <p:val>
                                            <p:strVal val="#ppt_x"/>
                                          </p:val>
                                        </p:tav>
                                        <p:tav tm="100000">
                                          <p:val>
                                            <p:strVal val="#ppt_x"/>
                                          </p:val>
                                        </p:tav>
                                      </p:tavLst>
                                    </p:anim>
                                    <p:anim calcmode="lin" valueType="num">
                                      <p:cBhvr additive="base">
                                        <p:cTn id="223" dur="500" fill="hold"/>
                                        <p:tgtEl>
                                          <p:spTgt spid="10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 calcmode="lin" valueType="num">
                                      <p:cBhvr additive="base">
                                        <p:cTn id="226" dur="500" fill="hold"/>
                                        <p:tgtEl>
                                          <p:spTgt spid="106"/>
                                        </p:tgtEl>
                                        <p:attrNameLst>
                                          <p:attrName>ppt_x</p:attrName>
                                        </p:attrNameLst>
                                      </p:cBhvr>
                                      <p:tavLst>
                                        <p:tav tm="0">
                                          <p:val>
                                            <p:strVal val="#ppt_x"/>
                                          </p:val>
                                        </p:tav>
                                        <p:tav tm="100000">
                                          <p:val>
                                            <p:strVal val="#ppt_x"/>
                                          </p:val>
                                        </p:tav>
                                      </p:tavLst>
                                    </p:anim>
                                    <p:anim calcmode="lin" valueType="num">
                                      <p:cBhvr additive="base">
                                        <p:cTn id="227" dur="500" fill="hold"/>
                                        <p:tgtEl>
                                          <p:spTgt spid="10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additive="base">
                                        <p:cTn id="230" dur="500" fill="hold"/>
                                        <p:tgtEl>
                                          <p:spTgt spid="107"/>
                                        </p:tgtEl>
                                        <p:attrNameLst>
                                          <p:attrName>ppt_x</p:attrName>
                                        </p:attrNameLst>
                                      </p:cBhvr>
                                      <p:tavLst>
                                        <p:tav tm="0">
                                          <p:val>
                                            <p:strVal val="#ppt_x"/>
                                          </p:val>
                                        </p:tav>
                                        <p:tav tm="100000">
                                          <p:val>
                                            <p:strVal val="#ppt_x"/>
                                          </p:val>
                                        </p:tav>
                                      </p:tavLst>
                                    </p:anim>
                                    <p:anim calcmode="lin" valueType="num">
                                      <p:cBhvr additive="base">
                                        <p:cTn id="231" dur="500" fill="hold"/>
                                        <p:tgtEl>
                                          <p:spTgt spid="10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anim calcmode="lin" valueType="num">
                                      <p:cBhvr additive="base">
                                        <p:cTn id="234" dur="500" fill="hold"/>
                                        <p:tgtEl>
                                          <p:spTgt spid="108"/>
                                        </p:tgtEl>
                                        <p:attrNameLst>
                                          <p:attrName>ppt_x</p:attrName>
                                        </p:attrNameLst>
                                      </p:cBhvr>
                                      <p:tavLst>
                                        <p:tav tm="0">
                                          <p:val>
                                            <p:strVal val="#ppt_x"/>
                                          </p:val>
                                        </p:tav>
                                        <p:tav tm="100000">
                                          <p:val>
                                            <p:strVal val="#ppt_x"/>
                                          </p:val>
                                        </p:tav>
                                      </p:tavLst>
                                    </p:anim>
                                    <p:anim calcmode="lin" valueType="num">
                                      <p:cBhvr additive="base">
                                        <p:cTn id="235" dur="500" fill="hold"/>
                                        <p:tgtEl>
                                          <p:spTgt spid="108"/>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9"/>
                                        </p:tgtEl>
                                        <p:attrNameLst>
                                          <p:attrName>style.visibility</p:attrName>
                                        </p:attrNameLst>
                                      </p:cBhvr>
                                      <p:to>
                                        <p:strVal val="visible"/>
                                      </p:to>
                                    </p:set>
                                    <p:anim calcmode="lin" valueType="num">
                                      <p:cBhvr additive="base">
                                        <p:cTn id="238" dur="500" fill="hold"/>
                                        <p:tgtEl>
                                          <p:spTgt spid="109"/>
                                        </p:tgtEl>
                                        <p:attrNameLst>
                                          <p:attrName>ppt_x</p:attrName>
                                        </p:attrNameLst>
                                      </p:cBhvr>
                                      <p:tavLst>
                                        <p:tav tm="0">
                                          <p:val>
                                            <p:strVal val="#ppt_x"/>
                                          </p:val>
                                        </p:tav>
                                        <p:tav tm="100000">
                                          <p:val>
                                            <p:strVal val="#ppt_x"/>
                                          </p:val>
                                        </p:tav>
                                      </p:tavLst>
                                    </p:anim>
                                    <p:anim calcmode="lin" valueType="num">
                                      <p:cBhvr additive="base">
                                        <p:cTn id="239" dur="500" fill="hold"/>
                                        <p:tgtEl>
                                          <p:spTgt spid="109"/>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0"/>
                                        </p:tgtEl>
                                        <p:attrNameLst>
                                          <p:attrName>style.visibility</p:attrName>
                                        </p:attrNameLst>
                                      </p:cBhvr>
                                      <p:to>
                                        <p:strVal val="visible"/>
                                      </p:to>
                                    </p:set>
                                    <p:anim calcmode="lin" valueType="num">
                                      <p:cBhvr additive="base">
                                        <p:cTn id="242" dur="500" fill="hold"/>
                                        <p:tgtEl>
                                          <p:spTgt spid="110"/>
                                        </p:tgtEl>
                                        <p:attrNameLst>
                                          <p:attrName>ppt_x</p:attrName>
                                        </p:attrNameLst>
                                      </p:cBhvr>
                                      <p:tavLst>
                                        <p:tav tm="0">
                                          <p:val>
                                            <p:strVal val="#ppt_x"/>
                                          </p:val>
                                        </p:tav>
                                        <p:tav tm="100000">
                                          <p:val>
                                            <p:strVal val="#ppt_x"/>
                                          </p:val>
                                        </p:tav>
                                      </p:tavLst>
                                    </p:anim>
                                    <p:anim calcmode="lin" valueType="num">
                                      <p:cBhvr additive="base">
                                        <p:cTn id="243" dur="500" fill="hold"/>
                                        <p:tgtEl>
                                          <p:spTgt spid="11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1"/>
                                        </p:tgtEl>
                                        <p:attrNameLst>
                                          <p:attrName>style.visibility</p:attrName>
                                        </p:attrNameLst>
                                      </p:cBhvr>
                                      <p:to>
                                        <p:strVal val="visible"/>
                                      </p:to>
                                    </p:set>
                                    <p:anim calcmode="lin" valueType="num">
                                      <p:cBhvr additive="base">
                                        <p:cTn id="246" dur="500" fill="hold"/>
                                        <p:tgtEl>
                                          <p:spTgt spid="111"/>
                                        </p:tgtEl>
                                        <p:attrNameLst>
                                          <p:attrName>ppt_x</p:attrName>
                                        </p:attrNameLst>
                                      </p:cBhvr>
                                      <p:tavLst>
                                        <p:tav tm="0">
                                          <p:val>
                                            <p:strVal val="#ppt_x"/>
                                          </p:val>
                                        </p:tav>
                                        <p:tav tm="100000">
                                          <p:val>
                                            <p:strVal val="#ppt_x"/>
                                          </p:val>
                                        </p:tav>
                                      </p:tavLst>
                                    </p:anim>
                                    <p:anim calcmode="lin" valueType="num">
                                      <p:cBhvr additive="base">
                                        <p:cTn id="247" dur="500" fill="hold"/>
                                        <p:tgtEl>
                                          <p:spTgt spid="111"/>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 calcmode="lin" valueType="num">
                                      <p:cBhvr additive="base">
                                        <p:cTn id="250" dur="500" fill="hold"/>
                                        <p:tgtEl>
                                          <p:spTgt spid="112"/>
                                        </p:tgtEl>
                                        <p:attrNameLst>
                                          <p:attrName>ppt_x</p:attrName>
                                        </p:attrNameLst>
                                      </p:cBhvr>
                                      <p:tavLst>
                                        <p:tav tm="0">
                                          <p:val>
                                            <p:strVal val="1+#ppt_w/2"/>
                                          </p:val>
                                        </p:tav>
                                        <p:tav tm="100000">
                                          <p:val>
                                            <p:strVal val="#ppt_x"/>
                                          </p:val>
                                        </p:tav>
                                      </p:tavLst>
                                    </p:anim>
                                    <p:anim calcmode="lin" valueType="num">
                                      <p:cBhvr additive="base">
                                        <p:cTn id="251" dur="500" fill="hold"/>
                                        <p:tgtEl>
                                          <p:spTgt spid="112"/>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additive="base">
                                        <p:cTn id="254" dur="500" fill="hold"/>
                                        <p:tgtEl>
                                          <p:spTgt spid="113"/>
                                        </p:tgtEl>
                                        <p:attrNameLst>
                                          <p:attrName>ppt_x</p:attrName>
                                        </p:attrNameLst>
                                      </p:cBhvr>
                                      <p:tavLst>
                                        <p:tav tm="0">
                                          <p:val>
                                            <p:strVal val="1+#ppt_w/2"/>
                                          </p:val>
                                        </p:tav>
                                        <p:tav tm="100000">
                                          <p:val>
                                            <p:strVal val="#ppt_x"/>
                                          </p:val>
                                        </p:tav>
                                      </p:tavLst>
                                    </p:anim>
                                    <p:anim calcmode="lin" valueType="num">
                                      <p:cBhvr additive="base">
                                        <p:cTn id="255" dur="500" fill="hold"/>
                                        <p:tgtEl>
                                          <p:spTgt spid="113"/>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14"/>
                                        </p:tgtEl>
                                        <p:attrNameLst>
                                          <p:attrName>style.visibility</p:attrName>
                                        </p:attrNameLst>
                                      </p:cBhvr>
                                      <p:to>
                                        <p:strVal val="visible"/>
                                      </p:to>
                                    </p:set>
                                    <p:anim calcmode="lin" valueType="num">
                                      <p:cBhvr additive="base">
                                        <p:cTn id="258" dur="500" fill="hold"/>
                                        <p:tgtEl>
                                          <p:spTgt spid="114"/>
                                        </p:tgtEl>
                                        <p:attrNameLst>
                                          <p:attrName>ppt_x</p:attrName>
                                        </p:attrNameLst>
                                      </p:cBhvr>
                                      <p:tavLst>
                                        <p:tav tm="0">
                                          <p:val>
                                            <p:strVal val="0-#ppt_w/2"/>
                                          </p:val>
                                        </p:tav>
                                        <p:tav tm="100000">
                                          <p:val>
                                            <p:strVal val="#ppt_x"/>
                                          </p:val>
                                        </p:tav>
                                      </p:tavLst>
                                    </p:anim>
                                    <p:anim calcmode="lin" valueType="num">
                                      <p:cBhvr additive="base">
                                        <p:cTn id="259" dur="500" fill="hold"/>
                                        <p:tgtEl>
                                          <p:spTgt spid="114"/>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5"/>
                                        </p:tgtEl>
                                        <p:attrNameLst>
                                          <p:attrName>style.visibility</p:attrName>
                                        </p:attrNameLst>
                                      </p:cBhvr>
                                      <p:to>
                                        <p:strVal val="visible"/>
                                      </p:to>
                                    </p:set>
                                    <p:anim calcmode="lin" valueType="num">
                                      <p:cBhvr additive="base">
                                        <p:cTn id="262" dur="500" fill="hold"/>
                                        <p:tgtEl>
                                          <p:spTgt spid="115"/>
                                        </p:tgtEl>
                                        <p:attrNameLst>
                                          <p:attrName>ppt_x</p:attrName>
                                        </p:attrNameLst>
                                      </p:cBhvr>
                                      <p:tavLst>
                                        <p:tav tm="0">
                                          <p:val>
                                            <p:strVal val="#ppt_x"/>
                                          </p:val>
                                        </p:tav>
                                        <p:tav tm="100000">
                                          <p:val>
                                            <p:strVal val="#ppt_x"/>
                                          </p:val>
                                        </p:tav>
                                      </p:tavLst>
                                    </p:anim>
                                    <p:anim calcmode="lin" valueType="num">
                                      <p:cBhvr additive="base">
                                        <p:cTn id="263" dur="500" fill="hold"/>
                                        <p:tgtEl>
                                          <p:spTgt spid="115"/>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6"/>
                                        </p:tgtEl>
                                        <p:attrNameLst>
                                          <p:attrName>style.visibility</p:attrName>
                                        </p:attrNameLst>
                                      </p:cBhvr>
                                      <p:to>
                                        <p:strVal val="visible"/>
                                      </p:to>
                                    </p:set>
                                    <p:anim calcmode="lin" valueType="num">
                                      <p:cBhvr additive="base">
                                        <p:cTn id="266" dur="500" fill="hold"/>
                                        <p:tgtEl>
                                          <p:spTgt spid="116"/>
                                        </p:tgtEl>
                                        <p:attrNameLst>
                                          <p:attrName>ppt_x</p:attrName>
                                        </p:attrNameLst>
                                      </p:cBhvr>
                                      <p:tavLst>
                                        <p:tav tm="0">
                                          <p:val>
                                            <p:strVal val="#ppt_x"/>
                                          </p:val>
                                        </p:tav>
                                        <p:tav tm="100000">
                                          <p:val>
                                            <p:strVal val="#ppt_x"/>
                                          </p:val>
                                        </p:tav>
                                      </p:tavLst>
                                    </p:anim>
                                    <p:anim calcmode="lin" valueType="num">
                                      <p:cBhvr additive="base">
                                        <p:cTn id="267" dur="500" fill="hold"/>
                                        <p:tgtEl>
                                          <p:spTgt spid="116"/>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7"/>
                                        </p:tgtEl>
                                        <p:attrNameLst>
                                          <p:attrName>style.visibility</p:attrName>
                                        </p:attrNameLst>
                                      </p:cBhvr>
                                      <p:to>
                                        <p:strVal val="visible"/>
                                      </p:to>
                                    </p:set>
                                    <p:anim calcmode="lin" valueType="num">
                                      <p:cBhvr additive="base">
                                        <p:cTn id="270" dur="500" fill="hold"/>
                                        <p:tgtEl>
                                          <p:spTgt spid="117"/>
                                        </p:tgtEl>
                                        <p:attrNameLst>
                                          <p:attrName>ppt_x</p:attrName>
                                        </p:attrNameLst>
                                      </p:cBhvr>
                                      <p:tavLst>
                                        <p:tav tm="0">
                                          <p:val>
                                            <p:strVal val="#ppt_x"/>
                                          </p:val>
                                        </p:tav>
                                        <p:tav tm="100000">
                                          <p:val>
                                            <p:strVal val="#ppt_x"/>
                                          </p:val>
                                        </p:tav>
                                      </p:tavLst>
                                    </p:anim>
                                    <p:anim calcmode="lin" valueType="num">
                                      <p:cBhvr additive="base">
                                        <p:cTn id="271" dur="500" fill="hold"/>
                                        <p:tgtEl>
                                          <p:spTgt spid="117"/>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18"/>
                                        </p:tgtEl>
                                        <p:attrNameLst>
                                          <p:attrName>style.visibility</p:attrName>
                                        </p:attrNameLst>
                                      </p:cBhvr>
                                      <p:to>
                                        <p:strVal val="visible"/>
                                      </p:to>
                                    </p:set>
                                    <p:anim calcmode="lin" valueType="num">
                                      <p:cBhvr additive="base">
                                        <p:cTn id="274" dur="500" fill="hold"/>
                                        <p:tgtEl>
                                          <p:spTgt spid="118"/>
                                        </p:tgtEl>
                                        <p:attrNameLst>
                                          <p:attrName>ppt_x</p:attrName>
                                        </p:attrNameLst>
                                      </p:cBhvr>
                                      <p:tavLst>
                                        <p:tav tm="0">
                                          <p:val>
                                            <p:strVal val="0-#ppt_w/2"/>
                                          </p:val>
                                        </p:tav>
                                        <p:tav tm="100000">
                                          <p:val>
                                            <p:strVal val="#ppt_x"/>
                                          </p:val>
                                        </p:tav>
                                      </p:tavLst>
                                    </p:anim>
                                    <p:anim calcmode="lin" valueType="num">
                                      <p:cBhvr additive="base">
                                        <p:cTn id="275" dur="500" fill="hold"/>
                                        <p:tgtEl>
                                          <p:spTgt spid="118"/>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19"/>
                                        </p:tgtEl>
                                        <p:attrNameLst>
                                          <p:attrName>style.visibility</p:attrName>
                                        </p:attrNameLst>
                                      </p:cBhvr>
                                      <p:to>
                                        <p:strVal val="visible"/>
                                      </p:to>
                                    </p:set>
                                    <p:anim calcmode="lin" valueType="num">
                                      <p:cBhvr additive="base">
                                        <p:cTn id="278" dur="500" fill="hold"/>
                                        <p:tgtEl>
                                          <p:spTgt spid="119"/>
                                        </p:tgtEl>
                                        <p:attrNameLst>
                                          <p:attrName>ppt_x</p:attrName>
                                        </p:attrNameLst>
                                      </p:cBhvr>
                                      <p:tavLst>
                                        <p:tav tm="0">
                                          <p:val>
                                            <p:strVal val="#ppt_x"/>
                                          </p:val>
                                        </p:tav>
                                        <p:tav tm="100000">
                                          <p:val>
                                            <p:strVal val="#ppt_x"/>
                                          </p:val>
                                        </p:tav>
                                      </p:tavLst>
                                    </p:anim>
                                    <p:anim calcmode="lin" valueType="num">
                                      <p:cBhvr additive="base">
                                        <p:cTn id="279" dur="500" fill="hold"/>
                                        <p:tgtEl>
                                          <p:spTgt spid="119"/>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0"/>
                                        </p:tgtEl>
                                        <p:attrNameLst>
                                          <p:attrName>style.visibility</p:attrName>
                                        </p:attrNameLst>
                                      </p:cBhvr>
                                      <p:to>
                                        <p:strVal val="visible"/>
                                      </p:to>
                                    </p:set>
                                    <p:anim calcmode="lin" valueType="num">
                                      <p:cBhvr additive="base">
                                        <p:cTn id="282" dur="500" fill="hold"/>
                                        <p:tgtEl>
                                          <p:spTgt spid="120"/>
                                        </p:tgtEl>
                                        <p:attrNameLst>
                                          <p:attrName>ppt_x</p:attrName>
                                        </p:attrNameLst>
                                      </p:cBhvr>
                                      <p:tavLst>
                                        <p:tav tm="0">
                                          <p:val>
                                            <p:strVal val="#ppt_x"/>
                                          </p:val>
                                        </p:tav>
                                        <p:tav tm="100000">
                                          <p:val>
                                            <p:strVal val="#ppt_x"/>
                                          </p:val>
                                        </p:tav>
                                      </p:tavLst>
                                    </p:anim>
                                    <p:anim calcmode="lin" valueType="num">
                                      <p:cBhvr additive="base">
                                        <p:cTn id="283" dur="500" fill="hold"/>
                                        <p:tgtEl>
                                          <p:spTgt spid="120"/>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1"/>
                                        </p:tgtEl>
                                        <p:attrNameLst>
                                          <p:attrName>style.visibility</p:attrName>
                                        </p:attrNameLst>
                                      </p:cBhvr>
                                      <p:to>
                                        <p:strVal val="visible"/>
                                      </p:to>
                                    </p:set>
                                    <p:anim calcmode="lin" valueType="num">
                                      <p:cBhvr additive="base">
                                        <p:cTn id="286" dur="500" fill="hold"/>
                                        <p:tgtEl>
                                          <p:spTgt spid="121"/>
                                        </p:tgtEl>
                                        <p:attrNameLst>
                                          <p:attrName>ppt_x</p:attrName>
                                        </p:attrNameLst>
                                      </p:cBhvr>
                                      <p:tavLst>
                                        <p:tav tm="0">
                                          <p:val>
                                            <p:strVal val="#ppt_x"/>
                                          </p:val>
                                        </p:tav>
                                        <p:tav tm="100000">
                                          <p:val>
                                            <p:strVal val="#ppt_x"/>
                                          </p:val>
                                        </p:tav>
                                      </p:tavLst>
                                    </p:anim>
                                    <p:anim calcmode="lin" valueType="num">
                                      <p:cBhvr additive="base">
                                        <p:cTn id="287" dur="500" fill="hold"/>
                                        <p:tgtEl>
                                          <p:spTgt spid="121"/>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2"/>
                                        </p:tgtEl>
                                        <p:attrNameLst>
                                          <p:attrName>style.visibility</p:attrName>
                                        </p:attrNameLst>
                                      </p:cBhvr>
                                      <p:to>
                                        <p:strVal val="visible"/>
                                      </p:to>
                                    </p:set>
                                    <p:anim calcmode="lin" valueType="num">
                                      <p:cBhvr additive="base">
                                        <p:cTn id="290" dur="500" fill="hold"/>
                                        <p:tgtEl>
                                          <p:spTgt spid="122"/>
                                        </p:tgtEl>
                                        <p:attrNameLst>
                                          <p:attrName>ppt_x</p:attrName>
                                        </p:attrNameLst>
                                      </p:cBhvr>
                                      <p:tavLst>
                                        <p:tav tm="0">
                                          <p:val>
                                            <p:strVal val="#ppt_x"/>
                                          </p:val>
                                        </p:tav>
                                        <p:tav tm="100000">
                                          <p:val>
                                            <p:strVal val="#ppt_x"/>
                                          </p:val>
                                        </p:tav>
                                      </p:tavLst>
                                    </p:anim>
                                    <p:anim calcmode="lin" valueType="num">
                                      <p:cBhvr additive="base">
                                        <p:cTn id="291" dur="500" fill="hold"/>
                                        <p:tgtEl>
                                          <p:spTgt spid="12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3"/>
                                        </p:tgtEl>
                                        <p:attrNameLst>
                                          <p:attrName>style.visibility</p:attrName>
                                        </p:attrNameLst>
                                      </p:cBhvr>
                                      <p:to>
                                        <p:strVal val="visible"/>
                                      </p:to>
                                    </p:set>
                                    <p:anim calcmode="lin" valueType="num">
                                      <p:cBhvr additive="base">
                                        <p:cTn id="294" dur="500" fill="hold"/>
                                        <p:tgtEl>
                                          <p:spTgt spid="123"/>
                                        </p:tgtEl>
                                        <p:attrNameLst>
                                          <p:attrName>ppt_x</p:attrName>
                                        </p:attrNameLst>
                                      </p:cBhvr>
                                      <p:tavLst>
                                        <p:tav tm="0">
                                          <p:val>
                                            <p:strVal val="#ppt_x"/>
                                          </p:val>
                                        </p:tav>
                                        <p:tav tm="100000">
                                          <p:val>
                                            <p:strVal val="#ppt_x"/>
                                          </p:val>
                                        </p:tav>
                                      </p:tavLst>
                                    </p:anim>
                                    <p:anim calcmode="lin" valueType="num">
                                      <p:cBhvr additive="base">
                                        <p:cTn id="295" dur="500" fill="hold"/>
                                        <p:tgtEl>
                                          <p:spTgt spid="123"/>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4"/>
                                        </p:tgtEl>
                                        <p:attrNameLst>
                                          <p:attrName>style.visibility</p:attrName>
                                        </p:attrNameLst>
                                      </p:cBhvr>
                                      <p:to>
                                        <p:strVal val="visible"/>
                                      </p:to>
                                    </p:set>
                                    <p:anim calcmode="lin" valueType="num">
                                      <p:cBhvr additive="base">
                                        <p:cTn id="298" dur="500" fill="hold"/>
                                        <p:tgtEl>
                                          <p:spTgt spid="124"/>
                                        </p:tgtEl>
                                        <p:attrNameLst>
                                          <p:attrName>ppt_x</p:attrName>
                                        </p:attrNameLst>
                                      </p:cBhvr>
                                      <p:tavLst>
                                        <p:tav tm="0">
                                          <p:val>
                                            <p:strVal val="#ppt_x"/>
                                          </p:val>
                                        </p:tav>
                                        <p:tav tm="100000">
                                          <p:val>
                                            <p:strVal val="#ppt_x"/>
                                          </p:val>
                                        </p:tav>
                                      </p:tavLst>
                                    </p:anim>
                                    <p:anim calcmode="lin" valueType="num">
                                      <p:cBhvr additive="base">
                                        <p:cTn id="299" dur="500" fill="hold"/>
                                        <p:tgtEl>
                                          <p:spTgt spid="12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5"/>
                                        </p:tgtEl>
                                        <p:attrNameLst>
                                          <p:attrName>style.visibility</p:attrName>
                                        </p:attrNameLst>
                                      </p:cBhvr>
                                      <p:to>
                                        <p:strVal val="visible"/>
                                      </p:to>
                                    </p:set>
                                    <p:anim calcmode="lin" valueType="num">
                                      <p:cBhvr additive="base">
                                        <p:cTn id="302" dur="500" fill="hold"/>
                                        <p:tgtEl>
                                          <p:spTgt spid="125"/>
                                        </p:tgtEl>
                                        <p:attrNameLst>
                                          <p:attrName>ppt_x</p:attrName>
                                        </p:attrNameLst>
                                      </p:cBhvr>
                                      <p:tavLst>
                                        <p:tav tm="0">
                                          <p:val>
                                            <p:strVal val="#ppt_x"/>
                                          </p:val>
                                        </p:tav>
                                        <p:tav tm="100000">
                                          <p:val>
                                            <p:strVal val="#ppt_x"/>
                                          </p:val>
                                        </p:tav>
                                      </p:tavLst>
                                    </p:anim>
                                    <p:anim calcmode="lin" valueType="num">
                                      <p:cBhvr additive="base">
                                        <p:cTn id="303" dur="500" fill="hold"/>
                                        <p:tgtEl>
                                          <p:spTgt spid="125"/>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6"/>
                                        </p:tgtEl>
                                        <p:attrNameLst>
                                          <p:attrName>style.visibility</p:attrName>
                                        </p:attrNameLst>
                                      </p:cBhvr>
                                      <p:to>
                                        <p:strVal val="visible"/>
                                      </p:to>
                                    </p:set>
                                    <p:anim calcmode="lin" valueType="num">
                                      <p:cBhvr additive="base">
                                        <p:cTn id="306" dur="500" fill="hold"/>
                                        <p:tgtEl>
                                          <p:spTgt spid="126"/>
                                        </p:tgtEl>
                                        <p:attrNameLst>
                                          <p:attrName>ppt_x</p:attrName>
                                        </p:attrNameLst>
                                      </p:cBhvr>
                                      <p:tavLst>
                                        <p:tav tm="0">
                                          <p:val>
                                            <p:strVal val="#ppt_x"/>
                                          </p:val>
                                        </p:tav>
                                        <p:tav tm="100000">
                                          <p:val>
                                            <p:strVal val="#ppt_x"/>
                                          </p:val>
                                        </p:tav>
                                      </p:tavLst>
                                    </p:anim>
                                    <p:anim calcmode="lin" valueType="num">
                                      <p:cBhvr additive="base">
                                        <p:cTn id="307" dur="500" fill="hold"/>
                                        <p:tgtEl>
                                          <p:spTgt spid="126"/>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7"/>
                                        </p:tgtEl>
                                        <p:attrNameLst>
                                          <p:attrName>style.visibility</p:attrName>
                                        </p:attrNameLst>
                                      </p:cBhvr>
                                      <p:to>
                                        <p:strVal val="visible"/>
                                      </p:to>
                                    </p:set>
                                    <p:anim calcmode="lin" valueType="num">
                                      <p:cBhvr additive="base">
                                        <p:cTn id="310" dur="500" fill="hold"/>
                                        <p:tgtEl>
                                          <p:spTgt spid="127"/>
                                        </p:tgtEl>
                                        <p:attrNameLst>
                                          <p:attrName>ppt_x</p:attrName>
                                        </p:attrNameLst>
                                      </p:cBhvr>
                                      <p:tavLst>
                                        <p:tav tm="0">
                                          <p:val>
                                            <p:strVal val="#ppt_x"/>
                                          </p:val>
                                        </p:tav>
                                        <p:tav tm="100000">
                                          <p:val>
                                            <p:strVal val="#ppt_x"/>
                                          </p:val>
                                        </p:tav>
                                      </p:tavLst>
                                    </p:anim>
                                    <p:anim calcmode="lin" valueType="num">
                                      <p:cBhvr additive="base">
                                        <p:cTn id="311" dur="500" fill="hold"/>
                                        <p:tgtEl>
                                          <p:spTgt spid="127"/>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8"/>
                                        </p:tgtEl>
                                        <p:attrNameLst>
                                          <p:attrName>style.visibility</p:attrName>
                                        </p:attrNameLst>
                                      </p:cBhvr>
                                      <p:to>
                                        <p:strVal val="visible"/>
                                      </p:to>
                                    </p:set>
                                    <p:anim calcmode="lin" valueType="num">
                                      <p:cBhvr additive="base">
                                        <p:cTn id="314" dur="500" fill="hold"/>
                                        <p:tgtEl>
                                          <p:spTgt spid="128"/>
                                        </p:tgtEl>
                                        <p:attrNameLst>
                                          <p:attrName>ppt_x</p:attrName>
                                        </p:attrNameLst>
                                      </p:cBhvr>
                                      <p:tavLst>
                                        <p:tav tm="0">
                                          <p:val>
                                            <p:strVal val="#ppt_x"/>
                                          </p:val>
                                        </p:tav>
                                        <p:tav tm="100000">
                                          <p:val>
                                            <p:strVal val="#ppt_x"/>
                                          </p:val>
                                        </p:tav>
                                      </p:tavLst>
                                    </p:anim>
                                    <p:anim calcmode="lin" valueType="num">
                                      <p:cBhvr additive="base">
                                        <p:cTn id="315" dur="500" fill="hold"/>
                                        <p:tgtEl>
                                          <p:spTgt spid="128"/>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29"/>
                                        </p:tgtEl>
                                        <p:attrNameLst>
                                          <p:attrName>style.visibility</p:attrName>
                                        </p:attrNameLst>
                                      </p:cBhvr>
                                      <p:to>
                                        <p:strVal val="visible"/>
                                      </p:to>
                                    </p:set>
                                    <p:anim calcmode="lin" valueType="num">
                                      <p:cBhvr additive="base">
                                        <p:cTn id="318" dur="500" fill="hold"/>
                                        <p:tgtEl>
                                          <p:spTgt spid="129"/>
                                        </p:tgtEl>
                                        <p:attrNameLst>
                                          <p:attrName>ppt_x</p:attrName>
                                        </p:attrNameLst>
                                      </p:cBhvr>
                                      <p:tavLst>
                                        <p:tav tm="0">
                                          <p:val>
                                            <p:strVal val="#ppt_x"/>
                                          </p:val>
                                        </p:tav>
                                        <p:tav tm="100000">
                                          <p:val>
                                            <p:strVal val="#ppt_x"/>
                                          </p:val>
                                        </p:tav>
                                      </p:tavLst>
                                    </p:anim>
                                    <p:anim calcmode="lin" valueType="num">
                                      <p:cBhvr additive="base">
                                        <p:cTn id="319" dur="500" fill="hold"/>
                                        <p:tgtEl>
                                          <p:spTgt spid="129"/>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 calcmode="lin" valueType="num">
                                      <p:cBhvr additive="base">
                                        <p:cTn id="322" dur="500" fill="hold"/>
                                        <p:tgtEl>
                                          <p:spTgt spid="130"/>
                                        </p:tgtEl>
                                        <p:attrNameLst>
                                          <p:attrName>ppt_x</p:attrName>
                                        </p:attrNameLst>
                                      </p:cBhvr>
                                      <p:tavLst>
                                        <p:tav tm="0">
                                          <p:val>
                                            <p:strVal val="#ppt_x"/>
                                          </p:val>
                                        </p:tav>
                                        <p:tav tm="100000">
                                          <p:val>
                                            <p:strVal val="#ppt_x"/>
                                          </p:val>
                                        </p:tav>
                                      </p:tavLst>
                                    </p:anim>
                                    <p:anim calcmode="lin" valueType="num">
                                      <p:cBhvr additive="base">
                                        <p:cTn id="323" dur="500" fill="hold"/>
                                        <p:tgtEl>
                                          <p:spTgt spid="130"/>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1"/>
                                        </p:tgtEl>
                                        <p:attrNameLst>
                                          <p:attrName>style.visibility</p:attrName>
                                        </p:attrNameLst>
                                      </p:cBhvr>
                                      <p:to>
                                        <p:strVal val="visible"/>
                                      </p:to>
                                    </p:set>
                                    <p:anim calcmode="lin" valueType="num">
                                      <p:cBhvr additive="base">
                                        <p:cTn id="326" dur="500" fill="hold"/>
                                        <p:tgtEl>
                                          <p:spTgt spid="131"/>
                                        </p:tgtEl>
                                        <p:attrNameLst>
                                          <p:attrName>ppt_x</p:attrName>
                                        </p:attrNameLst>
                                      </p:cBhvr>
                                      <p:tavLst>
                                        <p:tav tm="0">
                                          <p:val>
                                            <p:strVal val="#ppt_x"/>
                                          </p:val>
                                        </p:tav>
                                        <p:tav tm="100000">
                                          <p:val>
                                            <p:strVal val="#ppt_x"/>
                                          </p:val>
                                        </p:tav>
                                      </p:tavLst>
                                    </p:anim>
                                    <p:anim calcmode="lin" valueType="num">
                                      <p:cBhvr additive="base">
                                        <p:cTn id="327" dur="500" fill="hold"/>
                                        <p:tgtEl>
                                          <p:spTgt spid="131"/>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2"/>
                                        </p:tgtEl>
                                        <p:attrNameLst>
                                          <p:attrName>style.visibility</p:attrName>
                                        </p:attrNameLst>
                                      </p:cBhvr>
                                      <p:to>
                                        <p:strVal val="visible"/>
                                      </p:to>
                                    </p:set>
                                    <p:anim calcmode="lin" valueType="num">
                                      <p:cBhvr additive="base">
                                        <p:cTn id="330" dur="500" fill="hold"/>
                                        <p:tgtEl>
                                          <p:spTgt spid="132"/>
                                        </p:tgtEl>
                                        <p:attrNameLst>
                                          <p:attrName>ppt_x</p:attrName>
                                        </p:attrNameLst>
                                      </p:cBhvr>
                                      <p:tavLst>
                                        <p:tav tm="0">
                                          <p:val>
                                            <p:strVal val="#ppt_x"/>
                                          </p:val>
                                        </p:tav>
                                        <p:tav tm="100000">
                                          <p:val>
                                            <p:strVal val="#ppt_x"/>
                                          </p:val>
                                        </p:tav>
                                      </p:tavLst>
                                    </p:anim>
                                    <p:anim calcmode="lin" valueType="num">
                                      <p:cBhvr additive="base">
                                        <p:cTn id="331" dur="500" fill="hold"/>
                                        <p:tgtEl>
                                          <p:spTgt spid="132"/>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additive="base">
                                        <p:cTn id="334" dur="500" fill="hold"/>
                                        <p:tgtEl>
                                          <p:spTgt spid="133"/>
                                        </p:tgtEl>
                                        <p:attrNameLst>
                                          <p:attrName>ppt_x</p:attrName>
                                        </p:attrNameLst>
                                      </p:cBhvr>
                                      <p:tavLst>
                                        <p:tav tm="0">
                                          <p:val>
                                            <p:strVal val="#ppt_x"/>
                                          </p:val>
                                        </p:tav>
                                        <p:tav tm="100000">
                                          <p:val>
                                            <p:strVal val="#ppt_x"/>
                                          </p:val>
                                        </p:tav>
                                      </p:tavLst>
                                    </p:anim>
                                    <p:anim calcmode="lin" valueType="num">
                                      <p:cBhvr additive="base">
                                        <p:cTn id="335" dur="500" fill="hold"/>
                                        <p:tgtEl>
                                          <p:spTgt spid="133"/>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4"/>
                                        </p:tgtEl>
                                        <p:attrNameLst>
                                          <p:attrName>style.visibility</p:attrName>
                                        </p:attrNameLst>
                                      </p:cBhvr>
                                      <p:to>
                                        <p:strVal val="visible"/>
                                      </p:to>
                                    </p:set>
                                    <p:anim calcmode="lin" valueType="num">
                                      <p:cBhvr additive="base">
                                        <p:cTn id="338" dur="500" fill="hold"/>
                                        <p:tgtEl>
                                          <p:spTgt spid="134"/>
                                        </p:tgtEl>
                                        <p:attrNameLst>
                                          <p:attrName>ppt_x</p:attrName>
                                        </p:attrNameLst>
                                      </p:cBhvr>
                                      <p:tavLst>
                                        <p:tav tm="0">
                                          <p:val>
                                            <p:strVal val="#ppt_x"/>
                                          </p:val>
                                        </p:tav>
                                        <p:tav tm="100000">
                                          <p:val>
                                            <p:strVal val="#ppt_x"/>
                                          </p:val>
                                        </p:tav>
                                      </p:tavLst>
                                    </p:anim>
                                    <p:anim calcmode="lin" valueType="num">
                                      <p:cBhvr additive="base">
                                        <p:cTn id="339" dur="500" fill="hold"/>
                                        <p:tgtEl>
                                          <p:spTgt spid="134"/>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35"/>
                                        </p:tgtEl>
                                        <p:attrNameLst>
                                          <p:attrName>style.visibility</p:attrName>
                                        </p:attrNameLst>
                                      </p:cBhvr>
                                      <p:to>
                                        <p:strVal val="visible"/>
                                      </p:to>
                                    </p:set>
                                    <p:anim calcmode="lin" valueType="num">
                                      <p:cBhvr additive="base">
                                        <p:cTn id="342" dur="500" fill="hold"/>
                                        <p:tgtEl>
                                          <p:spTgt spid="135"/>
                                        </p:tgtEl>
                                        <p:attrNameLst>
                                          <p:attrName>ppt_x</p:attrName>
                                        </p:attrNameLst>
                                      </p:cBhvr>
                                      <p:tavLst>
                                        <p:tav tm="0">
                                          <p:val>
                                            <p:strVal val="#ppt_x"/>
                                          </p:val>
                                        </p:tav>
                                        <p:tav tm="100000">
                                          <p:val>
                                            <p:strVal val="#ppt_x"/>
                                          </p:val>
                                        </p:tav>
                                      </p:tavLst>
                                    </p:anim>
                                    <p:anim calcmode="lin" valueType="num">
                                      <p:cBhvr additive="base">
                                        <p:cTn id="343" dur="500" fill="hold"/>
                                        <p:tgtEl>
                                          <p:spTgt spid="135"/>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36"/>
                                        </p:tgtEl>
                                        <p:attrNameLst>
                                          <p:attrName>style.visibility</p:attrName>
                                        </p:attrNameLst>
                                      </p:cBhvr>
                                      <p:to>
                                        <p:strVal val="visible"/>
                                      </p:to>
                                    </p:set>
                                    <p:animEffect transition="in" filter="fade">
                                      <p:cBhvr>
                                        <p:cTn id="347" dur="1000"/>
                                        <p:tgtEl>
                                          <p:spTgt spid="136"/>
                                        </p:tgtEl>
                                      </p:cBhvr>
                                    </p:animEffect>
                                    <p:anim calcmode="lin" valueType="num">
                                      <p:cBhvr>
                                        <p:cTn id="348" dur="1000" fill="hold"/>
                                        <p:tgtEl>
                                          <p:spTgt spid="136"/>
                                        </p:tgtEl>
                                        <p:attrNameLst>
                                          <p:attrName>ppt_x</p:attrName>
                                        </p:attrNameLst>
                                      </p:cBhvr>
                                      <p:tavLst>
                                        <p:tav tm="0">
                                          <p:val>
                                            <p:strVal val="#ppt_x"/>
                                          </p:val>
                                        </p:tav>
                                        <p:tav tm="100000">
                                          <p:val>
                                            <p:strVal val="#ppt_x"/>
                                          </p:val>
                                        </p:tav>
                                      </p:tavLst>
                                    </p:anim>
                                    <p:anim calcmode="lin" valueType="num">
                                      <p:cBhvr>
                                        <p:cTn id="349" dur="1000" fill="hold"/>
                                        <p:tgtEl>
                                          <p:spTgt spid="136"/>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37"/>
                                        </p:tgtEl>
                                        <p:attrNameLst>
                                          <p:attrName>style.visibility</p:attrName>
                                        </p:attrNameLst>
                                      </p:cBhvr>
                                      <p:to>
                                        <p:strVal val="visible"/>
                                      </p:to>
                                    </p:set>
                                    <p:animEffect transition="in" filter="wipe(left)">
                                      <p:cBhvr>
                                        <p:cTn id="353" dur="500"/>
                                        <p:tgtEl>
                                          <p:spTgt spid="137"/>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38"/>
                                        </p:tgtEl>
                                        <p:attrNameLst>
                                          <p:attrName>style.visibility</p:attrName>
                                        </p:attrNameLst>
                                      </p:cBhvr>
                                      <p:to>
                                        <p:strVal val="visible"/>
                                      </p:to>
                                    </p:set>
                                    <p:animEffect transition="in" filter="wipe(left)">
                                      <p:cBhvr>
                                        <p:cTn id="357" dur="500"/>
                                        <p:tgtEl>
                                          <p:spTgt spid="138"/>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39"/>
                                        </p:tgtEl>
                                        <p:attrNameLst>
                                          <p:attrName>style.visibility</p:attrName>
                                        </p:attrNameLst>
                                      </p:cBhvr>
                                      <p:to>
                                        <p:strVal val="visible"/>
                                      </p:to>
                                    </p:set>
                                    <p:animEffect transition="in" filter="wipe(left)">
                                      <p:cBhvr>
                                        <p:cTn id="360" dur="500"/>
                                        <p:tgtEl>
                                          <p:spTgt spid="139"/>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0"/>
                                        </p:tgtEl>
                                        <p:attrNameLst>
                                          <p:attrName>style.visibility</p:attrName>
                                        </p:attrNameLst>
                                      </p:cBhvr>
                                      <p:to>
                                        <p:strVal val="visible"/>
                                      </p:to>
                                    </p:set>
                                    <p:animEffect transition="in" filter="fade">
                                      <p:cBhvr>
                                        <p:cTn id="364" dur="1000"/>
                                        <p:tgtEl>
                                          <p:spTgt spid="140"/>
                                        </p:tgtEl>
                                      </p:cBhvr>
                                    </p:animEffect>
                                    <p:anim calcmode="lin" valueType="num">
                                      <p:cBhvr>
                                        <p:cTn id="365" dur="1000" fill="hold"/>
                                        <p:tgtEl>
                                          <p:spTgt spid="140"/>
                                        </p:tgtEl>
                                        <p:attrNameLst>
                                          <p:attrName>ppt_x</p:attrName>
                                        </p:attrNameLst>
                                      </p:cBhvr>
                                      <p:tavLst>
                                        <p:tav tm="0">
                                          <p:val>
                                            <p:strVal val="#ppt_x"/>
                                          </p:val>
                                        </p:tav>
                                        <p:tav tm="100000">
                                          <p:val>
                                            <p:strVal val="#ppt_x"/>
                                          </p:val>
                                        </p:tav>
                                      </p:tavLst>
                                    </p:anim>
                                    <p:anim calcmode="lin" valueType="num">
                                      <p:cBhvr>
                                        <p:cTn id="366" dur="1000" fill="hold"/>
                                        <p:tgtEl>
                                          <p:spTgt spid="140"/>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1"/>
                                        </p:tgtEl>
                                        <p:attrNameLst>
                                          <p:attrName>style.visibility</p:attrName>
                                        </p:attrNameLst>
                                      </p:cBhvr>
                                      <p:to>
                                        <p:strVal val="visible"/>
                                      </p:to>
                                    </p:set>
                                    <p:animEffect transition="in" filter="wipe(left)">
                                      <p:cBhvr>
                                        <p:cTn id="370" dur="500"/>
                                        <p:tgtEl>
                                          <p:spTgt spid="141"/>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2"/>
                                        </p:tgtEl>
                                        <p:attrNameLst>
                                          <p:attrName>style.visibility</p:attrName>
                                        </p:attrNameLst>
                                      </p:cBhvr>
                                      <p:to>
                                        <p:strVal val="visible"/>
                                      </p:to>
                                    </p:set>
                                    <p:animEffect transition="in" filter="wipe(left)">
                                      <p:cBhvr>
                                        <p:cTn id="374" dur="500"/>
                                        <p:tgtEl>
                                          <p:spTgt spid="142"/>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43"/>
                                        </p:tgtEl>
                                        <p:attrNameLst>
                                          <p:attrName>style.visibility</p:attrName>
                                        </p:attrNameLst>
                                      </p:cBhvr>
                                      <p:to>
                                        <p:strVal val="visible"/>
                                      </p:to>
                                    </p:set>
                                    <p:animEffect transition="in" filter="wipe(left)">
                                      <p:cBhvr>
                                        <p:cTn id="377" dur="500"/>
                                        <p:tgtEl>
                                          <p:spTgt spid="143"/>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1000"/>
                                        <p:tgtEl>
                                          <p:spTgt spid="144"/>
                                        </p:tgtEl>
                                      </p:cBhvr>
                                    </p:animEffect>
                                    <p:anim calcmode="lin" valueType="num">
                                      <p:cBhvr>
                                        <p:cTn id="382" dur="1000" fill="hold"/>
                                        <p:tgtEl>
                                          <p:spTgt spid="144"/>
                                        </p:tgtEl>
                                        <p:attrNameLst>
                                          <p:attrName>ppt_x</p:attrName>
                                        </p:attrNameLst>
                                      </p:cBhvr>
                                      <p:tavLst>
                                        <p:tav tm="0">
                                          <p:val>
                                            <p:strVal val="#ppt_x"/>
                                          </p:val>
                                        </p:tav>
                                        <p:tav tm="100000">
                                          <p:val>
                                            <p:strVal val="#ppt_x"/>
                                          </p:val>
                                        </p:tav>
                                      </p:tavLst>
                                    </p:anim>
                                    <p:anim calcmode="lin" valueType="num">
                                      <p:cBhvr>
                                        <p:cTn id="383" dur="1000" fill="hold"/>
                                        <p:tgtEl>
                                          <p:spTgt spid="144"/>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wipe(left)">
                                      <p:cBhvr>
                                        <p:cTn id="387" dur="500"/>
                                        <p:tgtEl>
                                          <p:spTgt spid="145"/>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46"/>
                                        </p:tgtEl>
                                        <p:attrNameLst>
                                          <p:attrName>style.visibility</p:attrName>
                                        </p:attrNameLst>
                                      </p:cBhvr>
                                      <p:to>
                                        <p:strVal val="visible"/>
                                      </p:to>
                                    </p:set>
                                    <p:animEffect transition="in" filter="wipe(left)">
                                      <p:cBhvr>
                                        <p:cTn id="391" dur="500"/>
                                        <p:tgtEl>
                                          <p:spTgt spid="146"/>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47"/>
                                        </p:tgtEl>
                                        <p:attrNameLst>
                                          <p:attrName>style.visibility</p:attrName>
                                        </p:attrNameLst>
                                      </p:cBhvr>
                                      <p:to>
                                        <p:strVal val="visible"/>
                                      </p:to>
                                    </p:set>
                                    <p:animEffect transition="in" filter="wipe(left)">
                                      <p:cBhvr>
                                        <p:cTn id="39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734" y="1826751"/>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9"/>
          <p:cNvSpPr/>
          <p:nvPr/>
        </p:nvSpPr>
        <p:spPr bwMode="auto">
          <a:xfrm rot="13500000">
            <a:off x="3072679" y="1822724"/>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9"/>
          <p:cNvSpPr/>
          <p:nvPr/>
        </p:nvSpPr>
        <p:spPr bwMode="auto">
          <a:xfrm rot="2700000">
            <a:off x="2194253" y="960352"/>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oup 10"/>
          <p:cNvGrpSpPr/>
          <p:nvPr/>
        </p:nvGrpSpPr>
        <p:grpSpPr>
          <a:xfrm>
            <a:off x="1486853" y="1963003"/>
            <a:ext cx="449289" cy="369195"/>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5" name="TextBox 34"/>
            <p:cNvSpPr txBox="1"/>
            <p:nvPr/>
          </p:nvSpPr>
          <p:spPr>
            <a:xfrm>
              <a:off x="7836195" y="3536805"/>
              <a:ext cx="599208" cy="3308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01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p>
          </p:txBody>
        </p:sp>
      </p:grpSp>
      <p:grpSp>
        <p:nvGrpSpPr>
          <p:cNvPr id="36" name="Group 13"/>
          <p:cNvGrpSpPr/>
          <p:nvPr/>
        </p:nvGrpSpPr>
        <p:grpSpPr>
          <a:xfrm>
            <a:off x="2768580" y="831466"/>
            <a:ext cx="449289" cy="369195"/>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4472C4">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01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p>
          </p:txBody>
        </p:sp>
      </p:grpSp>
      <p:grpSp>
        <p:nvGrpSpPr>
          <p:cNvPr id="39" name="Group 16"/>
          <p:cNvGrpSpPr/>
          <p:nvPr/>
        </p:nvGrpSpPr>
        <p:grpSpPr>
          <a:xfrm>
            <a:off x="4082838" y="1970928"/>
            <a:ext cx="449289" cy="369195"/>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1" name="TextBox 40"/>
            <p:cNvSpPr txBox="1"/>
            <p:nvPr/>
          </p:nvSpPr>
          <p:spPr>
            <a:xfrm>
              <a:off x="10716797" y="5178591"/>
              <a:ext cx="599208" cy="33086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id-ID" sz="101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p>
          </p:txBody>
        </p:sp>
      </p:grpSp>
      <p:sp>
        <p:nvSpPr>
          <p:cNvPr id="44" name="Freeform 19"/>
          <p:cNvSpPr>
            <a:spLocks noEditPoints="1"/>
          </p:cNvSpPr>
          <p:nvPr/>
        </p:nvSpPr>
        <p:spPr bwMode="auto">
          <a:xfrm>
            <a:off x="2821280" y="1571688"/>
            <a:ext cx="343890" cy="33206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55735B"/>
              </a:solidFill>
              <a:effectLst/>
              <a:uLnTx/>
              <a:uFillTx/>
              <a:latin typeface="微软雅黑" panose="020B0503020204020204" pitchFamily="34" charset="-122"/>
              <a:ea typeface="微软雅黑" panose="020B0503020204020204" pitchFamily="34" charset="-122"/>
              <a:cs typeface="+mn-cs"/>
            </a:endParaRPr>
          </a:p>
        </p:txBody>
      </p:sp>
      <p:sp>
        <p:nvSpPr>
          <p:cNvPr id="45" name="Freeform 23"/>
          <p:cNvSpPr>
            <a:spLocks noEditPoints="1"/>
          </p:cNvSpPr>
          <p:nvPr/>
        </p:nvSpPr>
        <p:spPr bwMode="auto">
          <a:xfrm>
            <a:off x="1952578" y="2553319"/>
            <a:ext cx="332070" cy="25147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 name="Group 24"/>
          <p:cNvGrpSpPr/>
          <p:nvPr/>
        </p:nvGrpSpPr>
        <p:grpSpPr>
          <a:xfrm>
            <a:off x="3702128" y="2511882"/>
            <a:ext cx="338517" cy="332070"/>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椭圆 50"/>
          <p:cNvSpPr/>
          <p:nvPr/>
        </p:nvSpPr>
        <p:spPr>
          <a:xfrm>
            <a:off x="5074379" y="1433049"/>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1</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sp>
        <p:nvSpPr>
          <p:cNvPr id="52" name="椭圆 51"/>
          <p:cNvSpPr/>
          <p:nvPr/>
        </p:nvSpPr>
        <p:spPr>
          <a:xfrm>
            <a:off x="5074380" y="1972968"/>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2</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sp>
        <p:nvSpPr>
          <p:cNvPr id="53" name="椭圆 52"/>
          <p:cNvSpPr/>
          <p:nvPr/>
        </p:nvSpPr>
        <p:spPr>
          <a:xfrm>
            <a:off x="5074380" y="2525484"/>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3</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sp>
        <p:nvSpPr>
          <p:cNvPr id="54"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55"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56"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74" name="TextBox 73"/>
          <p:cNvSpPr txBox="1"/>
          <p:nvPr/>
        </p:nvSpPr>
        <p:spPr>
          <a:xfrm>
            <a:off x="1575447" y="4030838"/>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891766" y="3704710"/>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509234" y="386886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49" y="354273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
        <p:nvSpPr>
          <p:cNvPr id="85" name="Oval 12"/>
          <p:cNvSpPr/>
          <p:nvPr/>
        </p:nvSpPr>
        <p:spPr>
          <a:xfrm>
            <a:off x="148772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mn-cs"/>
            </a:endParaRPr>
          </a:p>
        </p:txBody>
      </p:sp>
      <p:sp>
        <p:nvSpPr>
          <p:cNvPr id="86" name="Oval 13"/>
          <p:cNvSpPr/>
          <p:nvPr/>
        </p:nvSpPr>
        <p:spPr>
          <a:xfrm>
            <a:off x="1636514" y="1139113"/>
            <a:ext cx="882024"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80%</a:t>
            </a:r>
          </a:p>
        </p:txBody>
      </p:sp>
      <p:sp>
        <p:nvSpPr>
          <p:cNvPr id="87" name="Arc 14"/>
          <p:cNvSpPr/>
          <p:nvPr/>
        </p:nvSpPr>
        <p:spPr>
          <a:xfrm>
            <a:off x="1487725" y="990324"/>
            <a:ext cx="1179602" cy="117960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18"/>
          <p:cNvSpPr/>
          <p:nvPr/>
        </p:nvSpPr>
        <p:spPr>
          <a:xfrm>
            <a:off x="3193205" y="990324"/>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mn-cs"/>
            </a:endParaRPr>
          </a:p>
        </p:txBody>
      </p:sp>
      <p:sp>
        <p:nvSpPr>
          <p:cNvPr id="89" name="Oval 19"/>
          <p:cNvSpPr/>
          <p:nvPr/>
        </p:nvSpPr>
        <p:spPr>
          <a:xfrm>
            <a:off x="3341994" y="1139113"/>
            <a:ext cx="882024"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3193205" y="990324"/>
            <a:ext cx="1179602" cy="117960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Oval 22"/>
          <p:cNvSpPr/>
          <p:nvPr/>
        </p:nvSpPr>
        <p:spPr>
          <a:xfrm>
            <a:off x="4874616"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mn-cs"/>
            </a:endParaRPr>
          </a:p>
        </p:txBody>
      </p:sp>
      <p:sp>
        <p:nvSpPr>
          <p:cNvPr id="92" name="Oval 23"/>
          <p:cNvSpPr/>
          <p:nvPr/>
        </p:nvSpPr>
        <p:spPr>
          <a:xfrm>
            <a:off x="5023406" y="1139113"/>
            <a:ext cx="882023" cy="882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4874616" y="990324"/>
            <a:ext cx="1179603" cy="117960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26"/>
          <p:cNvSpPr/>
          <p:nvPr/>
        </p:nvSpPr>
        <p:spPr>
          <a:xfrm>
            <a:off x="6533134" y="990324"/>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mn-cs"/>
            </a:endParaRPr>
          </a:p>
        </p:txBody>
      </p:sp>
      <p:sp>
        <p:nvSpPr>
          <p:cNvPr id="95" name="Oval 27"/>
          <p:cNvSpPr/>
          <p:nvPr/>
        </p:nvSpPr>
        <p:spPr>
          <a:xfrm>
            <a:off x="6681924" y="1139113"/>
            <a:ext cx="882023" cy="88202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6533134" y="990324"/>
            <a:ext cx="1179603" cy="117960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p:cNvSpPr txBox="1"/>
          <p:nvPr/>
        </p:nvSpPr>
        <p:spPr>
          <a:xfrm>
            <a:off x="1278492" y="2394115"/>
            <a:ext cx="1646205"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项目一</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97"/>
          <p:cNvSpPr txBox="1"/>
          <p:nvPr/>
        </p:nvSpPr>
        <p:spPr>
          <a:xfrm>
            <a:off x="2959903" y="2394115"/>
            <a:ext cx="1646205"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项目二</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9" name="TextBox 98"/>
          <p:cNvSpPr txBox="1"/>
          <p:nvPr/>
        </p:nvSpPr>
        <p:spPr>
          <a:xfrm>
            <a:off x="4641315" y="2394115"/>
            <a:ext cx="1646206"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项目三</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0" name="TextBox 99"/>
          <p:cNvSpPr txBox="1"/>
          <p:nvPr/>
        </p:nvSpPr>
        <p:spPr>
          <a:xfrm>
            <a:off x="6299832" y="2394115"/>
            <a:ext cx="1646206" cy="802079"/>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项目四</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0" name="标题 4"/>
          <p:cNvSpPr txBox="1"/>
          <p:nvPr/>
        </p:nvSpPr>
        <p:spPr>
          <a:xfrm>
            <a:off x="36677" y="1903891"/>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财务与融资</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 name="Straight Connector 10"/>
          <p:cNvSpPr/>
          <p:nvPr/>
        </p:nvSpPr>
        <p:spPr>
          <a:xfrm>
            <a:off x="1332195" y="1406502"/>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22" name="Group 3"/>
          <p:cNvGrpSpPr/>
          <p:nvPr/>
        </p:nvGrpSpPr>
        <p:grpSpPr>
          <a:xfrm>
            <a:off x="1474188" y="1059976"/>
            <a:ext cx="685621" cy="685621"/>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8" name="Content Placeholder 2"/>
          <p:cNvSpPr txBox="1"/>
          <p:nvPr/>
        </p:nvSpPr>
        <p:spPr>
          <a:xfrm>
            <a:off x="3003536"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点击输入简要文字解说，解说文字尽量概括精炼，不用多余的文字修饰解说所提炼的核心概念。</a:t>
            </a:r>
            <a:endParaRPr kumimoji="0" lang="en-US" sz="900" b="1" i="0" u="none" strike="noStrike" kern="1200" cap="none" spc="0" normalizeH="0" baseline="0" noProof="0" dirty="0">
              <a:ln>
                <a:noFill/>
              </a:ln>
              <a:solidFill>
                <a:srgbClr val="E7E6E6">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2423266" y="117824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1" name="Straight Connector 48"/>
          <p:cNvSpPr/>
          <p:nvPr/>
        </p:nvSpPr>
        <p:spPr>
          <a:xfrm flipV="1">
            <a:off x="1830235" y="1969324"/>
            <a:ext cx="619724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5" name="Content Placeholder 2"/>
          <p:cNvSpPr txBox="1"/>
          <p:nvPr/>
        </p:nvSpPr>
        <p:spPr>
          <a:xfrm>
            <a:off x="3488340"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a:t>
            </a:r>
            <a:endParaRPr kumimoji="0" lang="en-US" altLang="zh-CN" sz="900" b="1" i="0" u="none" strike="noStrike" kern="1200" cap="none" spc="0" normalizeH="0" baseline="0" noProof="0" dirty="0">
              <a:ln>
                <a:noFill/>
              </a:ln>
              <a:solidFill>
                <a:srgbClr val="E7E6E6">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2908070" y="171816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2908771"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8" name="Straight Connector 58"/>
          <p:cNvSpPr/>
          <p:nvPr/>
        </p:nvSpPr>
        <p:spPr>
          <a:xfrm>
            <a:off x="1332195" y="2534494"/>
            <a:ext cx="669528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9" name="Content Placeholder 2"/>
          <p:cNvSpPr txBox="1"/>
          <p:nvPr/>
        </p:nvSpPr>
        <p:spPr>
          <a:xfrm>
            <a:off x="3003537" y="2324825"/>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点击输入简要文字解说，解说文字尽量概括精炼，不用多余的文字修饰解说所提炼的核心概念。</a:t>
            </a:r>
            <a:endParaRPr kumimoji="0" lang="en-US" altLang="zh-CN" sz="900" b="1" i="0" u="none" strike="noStrike" kern="1200" cap="none" spc="0" normalizeH="0" baseline="0" noProof="0" dirty="0">
              <a:ln>
                <a:noFill/>
              </a:ln>
              <a:solidFill>
                <a:srgbClr val="E7E6E6">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2423266" y="2258080"/>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2" name="Straight Connector 68"/>
          <p:cNvSpPr/>
          <p:nvPr/>
        </p:nvSpPr>
        <p:spPr>
          <a:xfrm flipV="1">
            <a:off x="1853412" y="3097316"/>
            <a:ext cx="617407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53"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750"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4" name="Content Placeholder 2"/>
          <p:cNvSpPr txBox="1"/>
          <p:nvPr/>
        </p:nvSpPr>
        <p:spPr>
          <a:xfrm>
            <a:off x="3488341"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90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a:t>
            </a:r>
            <a:endParaRPr kumimoji="0" lang="en-US" altLang="zh-CN" sz="900" b="1" i="0" u="none" strike="noStrike" kern="1200" cap="none" spc="0" normalizeH="0" baseline="0" noProof="0" dirty="0">
              <a:ln>
                <a:noFill/>
              </a:ln>
              <a:solidFill>
                <a:srgbClr val="E7E6E6">
                  <a:lumMod val="75000"/>
                </a:srgbClr>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2908070" y="2851991"/>
            <a:ext cx="676549" cy="15169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5B9BD5">
                  <a:lumMod val="75000"/>
                </a:srgbClr>
              </a:buClr>
              <a:buSzPct val="145000"/>
              <a:buFont typeface="Arial" panose="020B0604020202020204"/>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输入标题</a:t>
            </a:r>
            <a:endParaRPr kumimoji="0" lang="en-US" altLang="zh-CN" sz="105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474188" y="2187968"/>
            <a:ext cx="685621" cy="685621"/>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4" name="Group 86"/>
          <p:cNvGrpSpPr/>
          <p:nvPr/>
        </p:nvGrpSpPr>
        <p:grpSpPr>
          <a:xfrm>
            <a:off x="1958991" y="2753127"/>
            <a:ext cx="685621" cy="685621"/>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7" name="Group 84"/>
          <p:cNvGrpSpPr/>
          <p:nvPr/>
        </p:nvGrpSpPr>
        <p:grpSpPr>
          <a:xfrm>
            <a:off x="1958991" y="1625135"/>
            <a:ext cx="685621" cy="685621"/>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1" name="TextBox 90"/>
          <p:cNvSpPr txBox="1"/>
          <p:nvPr/>
        </p:nvSpPr>
        <p:spPr>
          <a:xfrm>
            <a:off x="1575447" y="408570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759573"/>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3940175" y="1371807"/>
            <a:ext cx="1295807" cy="1295807"/>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标题 11"/>
          <p:cNvSpPr txBox="1"/>
          <p:nvPr/>
        </p:nvSpPr>
        <p:spPr>
          <a:xfrm>
            <a:off x="3940175" y="1913438"/>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3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融资用途</a:t>
            </a:r>
          </a:p>
        </p:txBody>
      </p:sp>
      <p:sp>
        <p:nvSpPr>
          <p:cNvPr id="22" name="椭圆 21"/>
          <p:cNvSpPr/>
          <p:nvPr/>
        </p:nvSpPr>
        <p:spPr>
          <a:xfrm>
            <a:off x="3738267" y="1169899"/>
            <a:ext cx="1699625" cy="1699625"/>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弧形 22"/>
          <p:cNvSpPr/>
          <p:nvPr/>
        </p:nvSpPr>
        <p:spPr>
          <a:xfrm rot="1419601">
            <a:off x="3740345" y="1170811"/>
            <a:ext cx="1697799" cy="1697799"/>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弧形 23"/>
          <p:cNvSpPr/>
          <p:nvPr/>
        </p:nvSpPr>
        <p:spPr>
          <a:xfrm rot="6836891">
            <a:off x="3740345" y="1168628"/>
            <a:ext cx="1697799" cy="1697799"/>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弧形 24"/>
          <p:cNvSpPr/>
          <p:nvPr/>
        </p:nvSpPr>
        <p:spPr>
          <a:xfrm rot="10285779">
            <a:off x="3732955" y="1170812"/>
            <a:ext cx="1697799" cy="1697799"/>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标题 11"/>
          <p:cNvSpPr txBox="1"/>
          <p:nvPr/>
        </p:nvSpPr>
        <p:spPr>
          <a:xfrm>
            <a:off x="3600145" y="1605256"/>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50</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7" name="标题 11"/>
          <p:cNvSpPr txBox="1"/>
          <p:nvPr/>
        </p:nvSpPr>
        <p:spPr>
          <a:xfrm>
            <a:off x="5219903" y="1709818"/>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25</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8" name="标题 11"/>
          <p:cNvSpPr txBox="1"/>
          <p:nvPr/>
        </p:nvSpPr>
        <p:spPr>
          <a:xfrm>
            <a:off x="5003935" y="2469127"/>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15</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9" name="标题 11"/>
          <p:cNvSpPr txBox="1"/>
          <p:nvPr/>
        </p:nvSpPr>
        <p:spPr>
          <a:xfrm>
            <a:off x="4194056" y="2685095"/>
            <a:ext cx="37794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10</a:t>
            </a: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40" name="标题 11"/>
          <p:cNvSpPr txBox="1"/>
          <p:nvPr/>
        </p:nvSpPr>
        <p:spPr>
          <a:xfrm>
            <a:off x="1353616"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rPr>
              <a:t>50%</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endParaRPr>
          </a:p>
        </p:txBody>
      </p:sp>
      <p:sp>
        <p:nvSpPr>
          <p:cNvPr id="41" name="标题 11"/>
          <p:cNvSpPr txBox="1"/>
          <p:nvPr/>
        </p:nvSpPr>
        <p:spPr>
          <a:xfrm>
            <a:off x="182267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44" name="标题 11"/>
          <p:cNvSpPr txBox="1"/>
          <p:nvPr/>
        </p:nvSpPr>
        <p:spPr>
          <a:xfrm>
            <a:off x="1822671" y="1113097"/>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人员编制</a:t>
            </a:r>
          </a:p>
        </p:txBody>
      </p:sp>
      <p:sp>
        <p:nvSpPr>
          <p:cNvPr id="45" name="标题 11"/>
          <p:cNvSpPr txBox="1"/>
          <p:nvPr/>
        </p:nvSpPr>
        <p:spPr>
          <a:xfrm>
            <a:off x="1353616"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rPr>
              <a:t>10%</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endParaRPr>
          </a:p>
        </p:txBody>
      </p:sp>
      <p:sp>
        <p:nvSpPr>
          <p:cNvPr id="46" name="标题 11"/>
          <p:cNvSpPr txBox="1"/>
          <p:nvPr/>
        </p:nvSpPr>
        <p:spPr>
          <a:xfrm>
            <a:off x="182267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47" name="标题 11"/>
          <p:cNvSpPr txBox="1"/>
          <p:nvPr/>
        </p:nvSpPr>
        <p:spPr>
          <a:xfrm>
            <a:off x="1822671" y="2088044"/>
            <a:ext cx="1723482"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硬件设施</a:t>
            </a:r>
          </a:p>
        </p:txBody>
      </p:sp>
      <p:sp>
        <p:nvSpPr>
          <p:cNvPr id="48" name="标题 11"/>
          <p:cNvSpPr txBox="1"/>
          <p:nvPr/>
        </p:nvSpPr>
        <p:spPr>
          <a:xfrm>
            <a:off x="5597847" y="1382444"/>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rPr>
              <a:t>25%</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endParaRPr>
          </a:p>
        </p:txBody>
      </p:sp>
      <p:sp>
        <p:nvSpPr>
          <p:cNvPr id="49" name="标题 11"/>
          <p:cNvSpPr txBox="1"/>
          <p:nvPr/>
        </p:nvSpPr>
        <p:spPr>
          <a:xfrm>
            <a:off x="6066902" y="1436436"/>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50" name="标题 11"/>
          <p:cNvSpPr txBox="1"/>
          <p:nvPr/>
        </p:nvSpPr>
        <p:spPr>
          <a:xfrm>
            <a:off x="6066902" y="111309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精神文明建设</a:t>
            </a:r>
          </a:p>
        </p:txBody>
      </p:sp>
      <p:sp>
        <p:nvSpPr>
          <p:cNvPr id="51" name="标题 11"/>
          <p:cNvSpPr txBox="1"/>
          <p:nvPr/>
        </p:nvSpPr>
        <p:spPr>
          <a:xfrm>
            <a:off x="5597847" y="2357392"/>
            <a:ext cx="539919" cy="428513"/>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rPr>
              <a:t>15%</a:t>
            </a:r>
            <a:endParaRPr kumimoji="0" lang="zh-CN" altLang="en-US" sz="3000" b="0" i="0" u="none" strike="noStrike" kern="1200" cap="none" spc="0" normalizeH="0" baseline="0" noProof="0" dirty="0">
              <a:ln>
                <a:noFill/>
              </a:ln>
              <a:solidFill>
                <a:srgbClr val="2C3637"/>
              </a:solidFill>
              <a:effectLst/>
              <a:uLnTx/>
              <a:uFillTx/>
              <a:latin typeface="Impact MT Std" pitchFamily="34" charset="0"/>
              <a:ea typeface="等线 Light" panose="02010600030101010101" charset="-122"/>
              <a:cs typeface="+mj-cs"/>
            </a:endParaRPr>
          </a:p>
        </p:txBody>
      </p:sp>
      <p:sp>
        <p:nvSpPr>
          <p:cNvPr id="52" name="标题 11"/>
          <p:cNvSpPr txBox="1"/>
          <p:nvPr/>
        </p:nvSpPr>
        <p:spPr>
          <a:xfrm>
            <a:off x="6066902" y="2411383"/>
            <a:ext cx="1636630"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p>
        </p:txBody>
      </p:sp>
      <p:sp>
        <p:nvSpPr>
          <p:cNvPr id="53" name="标题 11"/>
          <p:cNvSpPr txBox="1"/>
          <p:nvPr/>
        </p:nvSpPr>
        <p:spPr>
          <a:xfrm>
            <a:off x="6066902" y="208804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j-cs"/>
              </a:rPr>
              <a:t>科研研发</a:t>
            </a:r>
          </a:p>
        </p:txBody>
      </p:sp>
      <p:sp>
        <p:nvSpPr>
          <p:cNvPr id="70" name="TextBox 69"/>
          <p:cNvSpPr txBox="1"/>
          <p:nvPr/>
        </p:nvSpPr>
        <p:spPr>
          <a:xfrm>
            <a:off x="1467464" y="3814870"/>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3783782" y="3488742"/>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9261"/>
            <a:ext cx="9147278" cy="5162761"/>
            <a:chOff x="0" y="-19261"/>
            <a:chExt cx="9147278" cy="5162761"/>
          </a:xfrm>
        </p:grpSpPr>
        <p:pic>
          <p:nvPicPr>
            <p:cNvPr id="15" name="图片 14"/>
            <p:cNvPicPr>
              <a:picLocks noChangeAspect="1"/>
            </p:cNvPicPr>
            <p:nvPr/>
          </p:nvPicPr>
          <p:blipFill>
            <a:blip r:embed="rId2" cstate="screen"/>
            <a:stretch>
              <a:fillRect/>
            </a:stretch>
          </p:blipFill>
          <p:spPr>
            <a:xfrm>
              <a:off x="0" y="0"/>
              <a:ext cx="9144000" cy="5143500"/>
            </a:xfrm>
            <a:prstGeom prst="rect">
              <a:avLst/>
            </a:prstGeom>
          </p:spPr>
        </p:pic>
        <p:pic>
          <p:nvPicPr>
            <p:cNvPr id="16" name="图片 15"/>
            <p:cNvPicPr>
              <a:picLocks noChangeAspect="1"/>
            </p:cNvPicPr>
            <p:nvPr/>
          </p:nvPicPr>
          <p:blipFill>
            <a:blip r:embed="rId3"/>
            <a:stretch>
              <a:fillRect/>
            </a:stretch>
          </p:blipFill>
          <p:spPr>
            <a:xfrm>
              <a:off x="17844" y="-19261"/>
              <a:ext cx="2547917" cy="2041991"/>
            </a:xfrm>
            <a:prstGeom prst="rect">
              <a:avLst/>
            </a:prstGeom>
          </p:spPr>
        </p:pic>
        <p:pic>
          <p:nvPicPr>
            <p:cNvPr id="17" name="图片 16"/>
            <p:cNvPicPr>
              <a:picLocks noChangeAspect="1"/>
            </p:cNvPicPr>
            <p:nvPr/>
          </p:nvPicPr>
          <p:blipFill>
            <a:blip r:embed="rId4" cstate="screen"/>
            <a:stretch>
              <a:fillRect/>
            </a:stretch>
          </p:blipFill>
          <p:spPr>
            <a:xfrm>
              <a:off x="7189471" y="-10404"/>
              <a:ext cx="1865630" cy="1739680"/>
            </a:xfrm>
            <a:prstGeom prst="rect">
              <a:avLst/>
            </a:prstGeom>
          </p:spPr>
        </p:pic>
        <p:pic>
          <p:nvPicPr>
            <p:cNvPr id="18" name="图片 17"/>
            <p:cNvPicPr>
              <a:picLocks noChangeAspect="1"/>
            </p:cNvPicPr>
            <p:nvPr/>
          </p:nvPicPr>
          <p:blipFill>
            <a:blip r:embed="rId5" cstate="screen"/>
            <a:stretch>
              <a:fillRect/>
            </a:stretch>
          </p:blipFill>
          <p:spPr>
            <a:xfrm>
              <a:off x="3608216" y="520989"/>
              <a:ext cx="1363161" cy="792083"/>
            </a:xfrm>
            <a:prstGeom prst="rect">
              <a:avLst/>
            </a:prstGeom>
            <a:ln>
              <a:noFill/>
            </a:ln>
          </p:spPr>
        </p:pic>
        <p:pic>
          <p:nvPicPr>
            <p:cNvPr id="19" name="图片 18"/>
            <p:cNvPicPr>
              <a:picLocks noChangeAspect="1"/>
            </p:cNvPicPr>
            <p:nvPr/>
          </p:nvPicPr>
          <p:blipFill>
            <a:blip r:embed="rId6" cstate="screen"/>
            <a:stretch>
              <a:fillRect/>
            </a:stretch>
          </p:blipFill>
          <p:spPr>
            <a:xfrm flipH="1">
              <a:off x="7539159" y="3424320"/>
              <a:ext cx="922433" cy="535992"/>
            </a:xfrm>
            <a:prstGeom prst="rect">
              <a:avLst/>
            </a:prstGeom>
            <a:ln>
              <a:noFill/>
            </a:ln>
          </p:spPr>
        </p:pic>
        <p:pic>
          <p:nvPicPr>
            <p:cNvPr id="20" name="图片 19"/>
            <p:cNvPicPr>
              <a:picLocks noChangeAspect="1"/>
            </p:cNvPicPr>
            <p:nvPr/>
          </p:nvPicPr>
          <p:blipFill>
            <a:blip r:embed="rId7" cstate="screen"/>
            <a:stretch>
              <a:fillRect/>
            </a:stretch>
          </p:blipFill>
          <p:spPr>
            <a:xfrm>
              <a:off x="3278" y="4452300"/>
              <a:ext cx="9144000" cy="683802"/>
            </a:xfrm>
            <a:prstGeom prst="rect">
              <a:avLst/>
            </a:prstGeom>
          </p:spPr>
        </p:pic>
      </p:grpSp>
      <p:sp>
        <p:nvSpPr>
          <p:cNvPr id="10" name="圆角矩形 9"/>
          <p:cNvSpPr/>
          <p:nvPr/>
        </p:nvSpPr>
        <p:spPr>
          <a:xfrm>
            <a:off x="1551374" y="2829514"/>
            <a:ext cx="5847358" cy="722852"/>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3832370" y="1427563"/>
            <a:ext cx="1276659" cy="1276659"/>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标题 4"/>
          <p:cNvSpPr txBox="1"/>
          <p:nvPr/>
        </p:nvSpPr>
        <p:spPr>
          <a:xfrm>
            <a:off x="3832370" y="1572949"/>
            <a:ext cx="1276659" cy="11032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3</a:t>
            </a:r>
            <a:endPar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13" name="标题 4"/>
          <p:cNvSpPr txBox="1"/>
          <p:nvPr/>
        </p:nvSpPr>
        <p:spPr>
          <a:xfrm>
            <a:off x="2478303" y="2836438"/>
            <a:ext cx="3893470" cy="712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单击添加文字标题</a:t>
            </a:r>
            <a:endPar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par>
                          <p:cTn id="19" fill="hold">
                            <p:stCondLst>
                              <p:cond delay="2000"/>
                            </p:stCondLst>
                            <p:childTnLst>
                              <p:par>
                                <p:cTn id="20" presetID="17" presetClass="entr" presetSubtype="10" fill="hold" grpId="0" nodeType="afterEffect">
                                  <p:stCondLst>
                                    <p:cond delay="0"/>
                                  </p:stCondLst>
                                  <p:iterate type="lt">
                                    <p:tmPct val="15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组合 244"/>
          <p:cNvGrpSpPr/>
          <p:nvPr/>
        </p:nvGrpSpPr>
        <p:grpSpPr>
          <a:xfrm flipH="1">
            <a:off x="4672286" y="18158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51" name="组合 250"/>
          <p:cNvGrpSpPr/>
          <p:nvPr/>
        </p:nvGrpSpPr>
        <p:grpSpPr>
          <a:xfrm flipH="1">
            <a:off x="5713336" y="32728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9" name="组合 8"/>
          <p:cNvGrpSpPr/>
          <p:nvPr/>
        </p:nvGrpSpPr>
        <p:grpSpPr>
          <a:xfrm>
            <a:off x="2018557" y="18158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54" name="组合 253"/>
          <p:cNvGrpSpPr/>
          <p:nvPr/>
        </p:nvGrpSpPr>
        <p:grpSpPr>
          <a:xfrm>
            <a:off x="2898365" y="32728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00" name="组合 18"/>
          <p:cNvGrpSpPr/>
          <p:nvPr/>
        </p:nvGrpSpPr>
        <p:grpSpPr bwMode="auto">
          <a:xfrm>
            <a:off x="2653513" y="1650162"/>
            <a:ext cx="1994036" cy="1349530"/>
            <a:chOff x="0" y="0"/>
            <a:chExt cx="2093189" cy="1416774"/>
          </a:xfrm>
          <a:solidFill>
            <a:srgbClr val="CB1B3D"/>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等线" panose="02010600030101010101" pitchFamily="2" charset="-122"/>
                <a:cs typeface="+mn-cs"/>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3" name="组合 21"/>
          <p:cNvGrpSpPr/>
          <p:nvPr/>
        </p:nvGrpSpPr>
        <p:grpSpPr bwMode="auto">
          <a:xfrm>
            <a:off x="3691379" y="1650162"/>
            <a:ext cx="1995549" cy="1349530"/>
            <a:chOff x="0" y="0"/>
            <a:chExt cx="2093189" cy="1416774"/>
          </a:xfrm>
          <a:solidFill>
            <a:srgbClr val="CB1B3D"/>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等线" panose="02010600030101010101" pitchFamily="2" charset="-122"/>
                <a:cs typeface="+mn-cs"/>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6" name="组合 24"/>
          <p:cNvGrpSpPr/>
          <p:nvPr/>
        </p:nvGrpSpPr>
        <p:grpSpPr bwMode="auto">
          <a:xfrm>
            <a:off x="3691379" y="3040540"/>
            <a:ext cx="1995549" cy="1349530"/>
            <a:chOff x="0" y="0"/>
            <a:chExt cx="2093189" cy="1416774"/>
          </a:xfrm>
          <a:solidFill>
            <a:srgbClr val="CB1B3D"/>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等线" panose="02010600030101010101" pitchFamily="2" charset="-122"/>
                <a:cs typeface="+mn-cs"/>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9" name="组合 27"/>
          <p:cNvGrpSpPr/>
          <p:nvPr/>
        </p:nvGrpSpPr>
        <p:grpSpPr bwMode="auto">
          <a:xfrm>
            <a:off x="4730760" y="3040540"/>
            <a:ext cx="1994036" cy="1349530"/>
            <a:chOff x="0" y="0"/>
            <a:chExt cx="2093189" cy="1416774"/>
          </a:xfrm>
          <a:solidFill>
            <a:srgbClr val="CB1B3D"/>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等线" panose="02010600030101010101" pitchFamily="2" charset="-122"/>
                <a:cs typeface="+mn-cs"/>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3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4" name="TextBox 223"/>
          <p:cNvSpPr txBox="1"/>
          <p:nvPr/>
        </p:nvSpPr>
        <p:spPr>
          <a:xfrm>
            <a:off x="974457" y="2093506"/>
            <a:ext cx="1993744" cy="429340"/>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233" name="TextBox 232"/>
          <p:cNvSpPr txBox="1"/>
          <p:nvPr/>
        </p:nvSpPr>
        <p:spPr>
          <a:xfrm>
            <a:off x="5761551" y="2103964"/>
            <a:ext cx="1993744" cy="429340"/>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236" name="TextBox 235"/>
          <p:cNvSpPr txBox="1"/>
          <p:nvPr/>
        </p:nvSpPr>
        <p:spPr>
          <a:xfrm>
            <a:off x="1859496" y="3498721"/>
            <a:ext cx="1993744" cy="429340"/>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239" name="TextBox 238"/>
          <p:cNvSpPr txBox="1"/>
          <p:nvPr/>
        </p:nvSpPr>
        <p:spPr>
          <a:xfrm>
            <a:off x="6736719" y="3475057"/>
            <a:ext cx="1993744" cy="429340"/>
          </a:xfrm>
          <a:prstGeom prst="rect">
            <a:avLst/>
          </a:prstGeom>
          <a:noFill/>
        </p:spPr>
        <p:txBody>
          <a:bodyPr wrap="square" lIns="68573" tIns="34286" rIns="68573" bIns="34286"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a:t>
            </a:r>
          </a:p>
        </p:txBody>
      </p:sp>
      <p:grpSp>
        <p:nvGrpSpPr>
          <p:cNvPr id="4" name="组合 3"/>
          <p:cNvGrpSpPr/>
          <p:nvPr/>
        </p:nvGrpSpPr>
        <p:grpSpPr>
          <a:xfrm>
            <a:off x="1082380" y="1631112"/>
            <a:ext cx="909224" cy="415498"/>
            <a:chOff x="1354515" y="2174815"/>
            <a:chExt cx="1212299" cy="553997"/>
          </a:xfrm>
        </p:grpSpPr>
        <p:sp>
          <p:nvSpPr>
            <p:cNvPr id="3" name="圆角矩形 2"/>
            <p:cNvSpPr/>
            <p:nvPr/>
          </p:nvSpPr>
          <p:spPr>
            <a:xfrm>
              <a:off x="1354515"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5" name="TextBox 224"/>
            <p:cNvSpPr txBox="1"/>
            <p:nvPr/>
          </p:nvSpPr>
          <p:spPr>
            <a:xfrm>
              <a:off x="1386760" y="2174815"/>
              <a:ext cx="1180054" cy="55399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itchFamily="2" charset="-122"/>
                </a:rPr>
                <a:t>方案一</a:t>
              </a:r>
            </a:p>
          </p:txBody>
        </p:sp>
      </p:grpSp>
      <p:grpSp>
        <p:nvGrpSpPr>
          <p:cNvPr id="5" name="组合 4"/>
          <p:cNvGrpSpPr/>
          <p:nvPr/>
        </p:nvGrpSpPr>
        <p:grpSpPr>
          <a:xfrm>
            <a:off x="5833317" y="1621989"/>
            <a:ext cx="885040" cy="415677"/>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8" name="TextBox 87"/>
            <p:cNvSpPr txBox="1"/>
            <p:nvPr/>
          </p:nvSpPr>
          <p:spPr>
            <a:xfrm>
              <a:off x="7689097" y="2162652"/>
              <a:ext cx="1180053" cy="55399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itchFamily="2" charset="-122"/>
                </a:rPr>
                <a:t>方案二</a:t>
              </a:r>
            </a:p>
          </p:txBody>
        </p:sp>
      </p:grpSp>
      <p:grpSp>
        <p:nvGrpSpPr>
          <p:cNvPr id="7" name="组合 6"/>
          <p:cNvGrpSpPr/>
          <p:nvPr/>
        </p:nvGrpSpPr>
        <p:grpSpPr>
          <a:xfrm>
            <a:off x="6840136" y="3006606"/>
            <a:ext cx="907016" cy="462460"/>
            <a:chOff x="9031522" y="4008808"/>
            <a:chExt cx="1209355" cy="616613"/>
          </a:xfrm>
        </p:grpSpPr>
        <p:sp>
          <p:nvSpPr>
            <p:cNvPr id="89" name="圆角矩形 88"/>
            <p:cNvSpPr/>
            <p:nvPr/>
          </p:nvSpPr>
          <p:spPr>
            <a:xfrm>
              <a:off x="9031522" y="4102259"/>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0" name="TextBox 89"/>
            <p:cNvSpPr txBox="1"/>
            <p:nvPr/>
          </p:nvSpPr>
          <p:spPr>
            <a:xfrm>
              <a:off x="9060823" y="4008808"/>
              <a:ext cx="1180054" cy="55399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itchFamily="2" charset="-122"/>
                </a:rPr>
                <a:t>方案四</a:t>
              </a:r>
            </a:p>
          </p:txBody>
        </p:sp>
      </p:grpSp>
      <p:grpSp>
        <p:nvGrpSpPr>
          <p:cNvPr id="10" name="组合 9"/>
          <p:cNvGrpSpPr/>
          <p:nvPr/>
        </p:nvGrpSpPr>
        <p:grpSpPr>
          <a:xfrm>
            <a:off x="1917479" y="3068438"/>
            <a:ext cx="900563" cy="440110"/>
            <a:chOff x="2518192" y="4091250"/>
            <a:chExt cx="1200750" cy="586813"/>
          </a:xfrm>
        </p:grpSpPr>
        <p:sp>
          <p:nvSpPr>
            <p:cNvPr id="91" name="圆角矩形 90"/>
            <p:cNvSpPr/>
            <p:nvPr/>
          </p:nvSpPr>
          <p:spPr>
            <a:xfrm>
              <a:off x="2518192" y="4154901"/>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2" name="TextBox 91"/>
            <p:cNvSpPr txBox="1"/>
            <p:nvPr/>
          </p:nvSpPr>
          <p:spPr>
            <a:xfrm>
              <a:off x="2538889" y="4091250"/>
              <a:ext cx="1180053" cy="553997"/>
            </a:xfrm>
            <a:prstGeom prst="rect">
              <a:avLst/>
            </a:prstGeom>
            <a:noFill/>
          </p:spPr>
          <p:txBody>
            <a:bodyPr wrap="square" lIns="68573" tIns="0" rIns="68573" bIns="0" rtlCol="0" anchor="t">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itchFamily="2" charset="-122"/>
                </a:rPr>
                <a:t>方案三</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3" y="1566607"/>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249261" y="1283181"/>
            <a:ext cx="566852" cy="566852"/>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cxnSp>
        <p:nvCxnSpPr>
          <p:cNvPr id="26" name="肘形连接符 25"/>
          <p:cNvCxnSpPr>
            <a:stCxn id="28" idx="6"/>
            <a:endCxn id="61" idx="2"/>
          </p:cNvCxnSpPr>
          <p:nvPr/>
        </p:nvCxnSpPr>
        <p:spPr>
          <a:xfrm>
            <a:off x="3816113" y="3206154"/>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49261" y="2922728"/>
            <a:ext cx="566852" cy="566852"/>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cxnSp>
        <p:nvCxnSpPr>
          <p:cNvPr id="40" name="肘形连接符 39"/>
          <p:cNvCxnSpPr>
            <a:stCxn id="44" idx="6"/>
            <a:endCxn id="60" idx="2"/>
          </p:cNvCxnSpPr>
          <p:nvPr/>
        </p:nvCxnSpPr>
        <p:spPr>
          <a:xfrm>
            <a:off x="3816113" y="2386381"/>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249261" y="2102954"/>
            <a:ext cx="566852" cy="566852"/>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49" name="直接连接符 48"/>
          <p:cNvCxnSpPr>
            <a:endCxn id="51" idx="6"/>
          </p:cNvCxnSpPr>
          <p:nvPr/>
        </p:nvCxnSpPr>
        <p:spPr>
          <a:xfrm flipH="1" flipV="1">
            <a:off x="3816113" y="4025927"/>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49261" y="3742501"/>
            <a:ext cx="566852" cy="566852"/>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5" name="任意多边形 54"/>
          <p:cNvSpPr/>
          <p:nvPr/>
        </p:nvSpPr>
        <p:spPr>
          <a:xfrm>
            <a:off x="7357858" y="1503720"/>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6" name="任意多边形 55"/>
          <p:cNvSpPr/>
          <p:nvPr/>
        </p:nvSpPr>
        <p:spPr>
          <a:xfrm>
            <a:off x="6432587" y="2836137"/>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7" name="任意多边形 56"/>
          <p:cNvSpPr/>
          <p:nvPr/>
        </p:nvSpPr>
        <p:spPr>
          <a:xfrm>
            <a:off x="5507314" y="3406064"/>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8" name="任意多边形 57"/>
          <p:cNvSpPr/>
          <p:nvPr/>
        </p:nvSpPr>
        <p:spPr>
          <a:xfrm>
            <a:off x="4015453" y="3809963"/>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9" name="椭圆 58"/>
          <p:cNvSpPr/>
          <p:nvPr/>
        </p:nvSpPr>
        <p:spPr>
          <a:xfrm>
            <a:off x="7692683" y="2281148"/>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0" name="椭圆 59"/>
          <p:cNvSpPr/>
          <p:nvPr/>
        </p:nvSpPr>
        <p:spPr>
          <a:xfrm>
            <a:off x="6767412" y="3017021"/>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1" name="椭圆 60"/>
          <p:cNvSpPr/>
          <p:nvPr/>
        </p:nvSpPr>
        <p:spPr>
          <a:xfrm>
            <a:off x="5842140" y="3496876"/>
            <a:ext cx="215944" cy="215944"/>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2" name="椭圆 61"/>
          <p:cNvSpPr/>
          <p:nvPr/>
        </p:nvSpPr>
        <p:spPr>
          <a:xfrm>
            <a:off x="4633573" y="3922029"/>
            <a:ext cx="215944" cy="2159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3" name="矩形 62"/>
          <p:cNvSpPr/>
          <p:nvPr/>
        </p:nvSpPr>
        <p:spPr>
          <a:xfrm>
            <a:off x="2231505" y="1224189"/>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1294571" y="1509097"/>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2231505" y="2050339"/>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6" name="矩形 65"/>
          <p:cNvSpPr/>
          <p:nvPr/>
        </p:nvSpPr>
        <p:spPr>
          <a:xfrm>
            <a:off x="1294571" y="2335248"/>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7" name="矩形 66"/>
          <p:cNvSpPr/>
          <p:nvPr/>
        </p:nvSpPr>
        <p:spPr>
          <a:xfrm>
            <a:off x="2231505" y="2876490"/>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1294571" y="3161398"/>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231505" y="3702640"/>
            <a:ext cx="984835" cy="323141"/>
          </a:xfrm>
          <a:prstGeom prst="rect">
            <a:avLst/>
          </a:prstGeom>
        </p:spPr>
        <p:txBody>
          <a:bodyPr wrap="none" lIns="68555" tIns="34278" rIns="68555" bIns="34278">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1294571" y="3987549"/>
            <a:ext cx="1921769" cy="415498"/>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点击输入图表的描述说明，点击输入图表的描述说明</a:t>
            </a:r>
            <a:endParaRPr kumimoji="0" lang="zh-CN" altLang="en-US" sz="1050" b="0"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3950067" y="956349"/>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33" name="组合 132"/>
          <p:cNvGrpSpPr/>
          <p:nvPr/>
        </p:nvGrpSpPr>
        <p:grpSpPr>
          <a:xfrm>
            <a:off x="4400262" y="1760764"/>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36" name="组合 135"/>
          <p:cNvGrpSpPr/>
          <p:nvPr/>
        </p:nvGrpSpPr>
        <p:grpSpPr>
          <a:xfrm>
            <a:off x="3950067" y="2565928"/>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139" name="直接连接符 138"/>
          <p:cNvCxnSpPr/>
          <p:nvPr/>
        </p:nvCxnSpPr>
        <p:spPr>
          <a:xfrm>
            <a:off x="1284718" y="144437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98895" y="1118326"/>
            <a:ext cx="3074598" cy="1213228"/>
            <a:chOff x="6567113" y="1793376"/>
            <a:chExt cx="4100531" cy="1618057"/>
          </a:xfrm>
        </p:grpSpPr>
        <p:sp>
          <p:nvSpPr>
            <p:cNvPr id="141" name="文本框 69"/>
            <p:cNvSpPr txBox="1"/>
            <p:nvPr/>
          </p:nvSpPr>
          <p:spPr>
            <a:xfrm>
              <a:off x="6567113" y="1810921"/>
              <a:ext cx="916058" cy="160051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01</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42" name="组合 141"/>
            <p:cNvGrpSpPr/>
            <p:nvPr/>
          </p:nvGrpSpPr>
          <p:grpSpPr>
            <a:xfrm>
              <a:off x="7395055" y="1793376"/>
              <a:ext cx="3272589" cy="1202415"/>
              <a:chOff x="6968290" y="1689104"/>
              <a:chExt cx="3272589" cy="1202415"/>
            </a:xfrm>
          </p:grpSpPr>
          <p:sp>
            <p:nvSpPr>
              <p:cNvPr id="143" name="文本框 9"/>
              <p:cNvSpPr txBox="1"/>
              <p:nvPr/>
            </p:nvSpPr>
            <p:spPr>
              <a:xfrm>
                <a:off x="6968290" y="1689104"/>
                <a:ext cx="2329313" cy="3308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44" name="文本框 11"/>
              <p:cNvSpPr txBox="1"/>
              <p:nvPr/>
            </p:nvSpPr>
            <p:spPr>
              <a:xfrm>
                <a:off x="6968290" y="2029520"/>
                <a:ext cx="3272589" cy="861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在此输入详细介绍，以表达项目工作的详细资料和文字信息。在此输入详细介绍，以表达项目工作的详细资料和文字信息。</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145" name="直接连接符 144"/>
          <p:cNvCxnSpPr/>
          <p:nvPr/>
        </p:nvCxnSpPr>
        <p:spPr>
          <a:xfrm>
            <a:off x="5425869" y="2235733"/>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117813" y="1890323"/>
            <a:ext cx="3140667" cy="1233939"/>
            <a:chOff x="1524357" y="2822974"/>
            <a:chExt cx="4188647" cy="1645681"/>
          </a:xfrm>
        </p:grpSpPr>
        <p:sp>
          <p:nvSpPr>
            <p:cNvPr id="147" name="文本框 75"/>
            <p:cNvSpPr txBox="1"/>
            <p:nvPr/>
          </p:nvSpPr>
          <p:spPr>
            <a:xfrm>
              <a:off x="4796945" y="2868142"/>
              <a:ext cx="916059" cy="16005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02</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48" name="组合 147"/>
            <p:cNvGrpSpPr/>
            <p:nvPr/>
          </p:nvGrpSpPr>
          <p:grpSpPr>
            <a:xfrm>
              <a:off x="1524357" y="2822974"/>
              <a:ext cx="3272589" cy="1045324"/>
              <a:chOff x="6968290" y="1661481"/>
              <a:chExt cx="3272589" cy="1045324"/>
            </a:xfrm>
          </p:grpSpPr>
          <p:sp>
            <p:nvSpPr>
              <p:cNvPr id="149" name="文本框 77"/>
              <p:cNvSpPr txBox="1"/>
              <p:nvPr/>
            </p:nvSpPr>
            <p:spPr>
              <a:xfrm>
                <a:off x="7911567" y="1661481"/>
                <a:ext cx="2329312" cy="430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50" name="文本框 80"/>
              <p:cNvSpPr txBox="1"/>
              <p:nvPr/>
            </p:nvSpPr>
            <p:spPr>
              <a:xfrm>
                <a:off x="6968290" y="2029520"/>
                <a:ext cx="3272589" cy="67728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284718" y="305045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4898895" y="2708038"/>
            <a:ext cx="3074598" cy="1243855"/>
            <a:chOff x="6567113" y="3913546"/>
            <a:chExt cx="4100531" cy="1658905"/>
          </a:xfrm>
        </p:grpSpPr>
        <p:sp>
          <p:nvSpPr>
            <p:cNvPr id="153" name="文本框 101"/>
            <p:cNvSpPr txBox="1"/>
            <p:nvPr/>
          </p:nvSpPr>
          <p:spPr>
            <a:xfrm>
              <a:off x="6567113" y="3971939"/>
              <a:ext cx="916058" cy="160051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03</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54" name="组合 153"/>
            <p:cNvGrpSpPr/>
            <p:nvPr/>
          </p:nvGrpSpPr>
          <p:grpSpPr>
            <a:xfrm>
              <a:off x="7395055" y="3913546"/>
              <a:ext cx="3272589" cy="1243262"/>
              <a:chOff x="6968290" y="1648257"/>
              <a:chExt cx="3272589" cy="1243262"/>
            </a:xfrm>
          </p:grpSpPr>
          <p:sp>
            <p:nvSpPr>
              <p:cNvPr id="155" name="文本框 103"/>
              <p:cNvSpPr txBox="1"/>
              <p:nvPr/>
            </p:nvSpPr>
            <p:spPr>
              <a:xfrm>
                <a:off x="6968290" y="1648257"/>
                <a:ext cx="2329313"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56" name="文本框 104"/>
              <p:cNvSpPr txBox="1"/>
              <p:nvPr/>
            </p:nvSpPr>
            <p:spPr>
              <a:xfrm>
                <a:off x="6968290" y="2029520"/>
                <a:ext cx="3272589" cy="861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在此输入详细介绍，以表达项目工作的详细资料和文字信息。在此输入详细介绍，以表达项目工作的详细资料和文字信息。</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157" name="直接连接符 156"/>
          <p:cNvCxnSpPr/>
          <p:nvPr/>
        </p:nvCxnSpPr>
        <p:spPr>
          <a:xfrm>
            <a:off x="5425869" y="3855240"/>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127317" y="3601955"/>
            <a:ext cx="3140667" cy="1224890"/>
            <a:chOff x="1524357" y="2835043"/>
            <a:chExt cx="4188647" cy="1633611"/>
          </a:xfrm>
        </p:grpSpPr>
        <p:sp>
          <p:nvSpPr>
            <p:cNvPr id="159" name="文本框 75"/>
            <p:cNvSpPr txBox="1"/>
            <p:nvPr/>
          </p:nvSpPr>
          <p:spPr>
            <a:xfrm>
              <a:off x="4796945" y="2868142"/>
              <a:ext cx="916059" cy="160051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04</a:t>
              </a:r>
              <a:endParaRPr kumimoji="0" lang="zh-CN" altLang="en-US" sz="36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60" name="组合 159"/>
            <p:cNvGrpSpPr/>
            <p:nvPr/>
          </p:nvGrpSpPr>
          <p:grpSpPr>
            <a:xfrm>
              <a:off x="1524357" y="2835043"/>
              <a:ext cx="3272589" cy="1033254"/>
              <a:chOff x="6968290" y="1673550"/>
              <a:chExt cx="3272589" cy="1033254"/>
            </a:xfrm>
          </p:grpSpPr>
          <p:sp>
            <p:nvSpPr>
              <p:cNvPr id="161" name="文本框 77"/>
              <p:cNvSpPr txBox="1"/>
              <p:nvPr/>
            </p:nvSpPr>
            <p:spPr>
              <a:xfrm>
                <a:off x="7911567" y="1673550"/>
                <a:ext cx="2329312" cy="430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62" name="文本框 80"/>
              <p:cNvSpPr txBox="1"/>
              <p:nvPr/>
            </p:nvSpPr>
            <p:spPr>
              <a:xfrm>
                <a:off x="6968290" y="2029520"/>
                <a:ext cx="3272589" cy="67728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4388640" y="3370808"/>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p:cNvGrpSpPr/>
          <p:nvPr/>
        </p:nvGrpSpPr>
        <p:grpSpPr>
          <a:xfrm>
            <a:off x="1579742" y="1437068"/>
            <a:ext cx="3316210" cy="1861590"/>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2" name="Group 36"/>
          <p:cNvGrpSpPr/>
          <p:nvPr/>
        </p:nvGrpSpPr>
        <p:grpSpPr>
          <a:xfrm>
            <a:off x="1940065" y="2575891"/>
            <a:ext cx="2541099" cy="138499"/>
            <a:chOff x="1136453" y="3332262"/>
            <a:chExt cx="1973481" cy="150175"/>
          </a:xfrm>
        </p:grpSpPr>
        <p:sp>
          <p:nvSpPr>
            <p:cNvPr id="53" name="Rectangle 1436"/>
            <p:cNvSpPr>
              <a:spLocks noChangeArrowheads="1"/>
            </p:cNvSpPr>
            <p:nvPr/>
          </p:nvSpPr>
          <p:spPr bwMode="auto">
            <a:xfrm>
              <a:off x="113645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39</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4" name="Rectangle 1436"/>
            <p:cNvSpPr>
              <a:spLocks noChangeArrowheads="1"/>
            </p:cNvSpPr>
            <p:nvPr/>
          </p:nvSpPr>
          <p:spPr bwMode="auto">
            <a:xfrm>
              <a:off x="152167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97</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5" name="Rectangle 1436"/>
            <p:cNvSpPr>
              <a:spLocks noChangeArrowheads="1"/>
            </p:cNvSpPr>
            <p:nvPr/>
          </p:nvSpPr>
          <p:spPr bwMode="auto">
            <a:xfrm>
              <a:off x="188999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80</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6" name="Rectangle 1436"/>
            <p:cNvSpPr>
              <a:spLocks noChangeArrowheads="1"/>
            </p:cNvSpPr>
            <p:nvPr/>
          </p:nvSpPr>
          <p:spPr bwMode="auto">
            <a:xfrm>
              <a:off x="227521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63</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7" name="Rectangle 1436"/>
            <p:cNvSpPr>
              <a:spLocks noChangeArrowheads="1"/>
            </p:cNvSpPr>
            <p:nvPr/>
          </p:nvSpPr>
          <p:spPr bwMode="auto">
            <a:xfrm>
              <a:off x="2643525"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82</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8" name="Rectangle 1436"/>
            <p:cNvSpPr>
              <a:spLocks noChangeArrowheads="1"/>
            </p:cNvSpPr>
            <p:nvPr/>
          </p:nvSpPr>
          <p:spPr bwMode="auto">
            <a:xfrm>
              <a:off x="3020298"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90</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grpSp>
      <p:sp>
        <p:nvSpPr>
          <p:cNvPr id="59" name="TextBox 58"/>
          <p:cNvSpPr txBox="1"/>
          <p:nvPr/>
        </p:nvSpPr>
        <p:spPr>
          <a:xfrm>
            <a:off x="5219904" y="1538646"/>
            <a:ext cx="3131532" cy="646331"/>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5219904" y="1175550"/>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
        <p:nvSpPr>
          <p:cNvPr id="61" name="TextBox 60"/>
          <p:cNvSpPr txBox="1"/>
          <p:nvPr/>
        </p:nvSpPr>
        <p:spPr>
          <a:xfrm>
            <a:off x="5219903" y="2524611"/>
            <a:ext cx="2429637" cy="50770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cs typeface="+mn-cs"/>
              </a:rPr>
              <a:t>53,648,258</a:t>
            </a:r>
            <a:endParaRPr kumimoji="0" lang="zh-CN" altLang="en-US" sz="33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cs typeface="+mn-cs"/>
            </a:endParaRPr>
          </a:p>
        </p:txBody>
      </p:sp>
      <p:sp>
        <p:nvSpPr>
          <p:cNvPr id="62" name="TextBox 61"/>
          <p:cNvSpPr txBox="1"/>
          <p:nvPr/>
        </p:nvSpPr>
        <p:spPr>
          <a:xfrm>
            <a:off x="5237044" y="2346784"/>
            <a:ext cx="1079839"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全年总额：</a:t>
            </a:r>
          </a:p>
        </p:txBody>
      </p:sp>
      <p:sp>
        <p:nvSpPr>
          <p:cNvPr id="63" name="椭圆 62"/>
          <p:cNvSpPr>
            <a:spLocks noChangeAspect="1"/>
          </p:cNvSpPr>
          <p:nvPr/>
        </p:nvSpPr>
        <p:spPr>
          <a:xfrm>
            <a:off x="5767444" y="3259154"/>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4" name="椭圆 63"/>
          <p:cNvSpPr>
            <a:spLocks noChangeAspect="1"/>
          </p:cNvSpPr>
          <p:nvPr/>
        </p:nvSpPr>
        <p:spPr>
          <a:xfrm>
            <a:off x="6614175"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5" name="TextBox 64"/>
          <p:cNvSpPr txBox="1"/>
          <p:nvPr/>
        </p:nvSpPr>
        <p:spPr>
          <a:xfrm>
            <a:off x="5245217" y="3220088"/>
            <a:ext cx="47607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毛利润</a:t>
            </a:r>
          </a:p>
        </p:txBody>
      </p:sp>
      <p:sp>
        <p:nvSpPr>
          <p:cNvPr id="66" name="TextBox 65"/>
          <p:cNvSpPr txBox="1"/>
          <p:nvPr/>
        </p:nvSpPr>
        <p:spPr>
          <a:xfrm>
            <a:off x="6091948" y="3207850"/>
            <a:ext cx="47607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纯利润</a:t>
            </a:r>
          </a:p>
        </p:txBody>
      </p:sp>
      <p:sp>
        <p:nvSpPr>
          <p:cNvPr id="67" name="椭圆 66"/>
          <p:cNvSpPr>
            <a:spLocks noChangeAspect="1"/>
          </p:cNvSpPr>
          <p:nvPr/>
        </p:nvSpPr>
        <p:spPr>
          <a:xfrm>
            <a:off x="6774848"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8" name="椭圆 67"/>
          <p:cNvSpPr>
            <a:spLocks noChangeAspect="1"/>
          </p:cNvSpPr>
          <p:nvPr/>
        </p:nvSpPr>
        <p:spPr>
          <a:xfrm>
            <a:off x="6929160"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9" name="椭圆 68"/>
          <p:cNvSpPr>
            <a:spLocks noChangeAspect="1"/>
          </p:cNvSpPr>
          <p:nvPr/>
        </p:nvSpPr>
        <p:spPr>
          <a:xfrm>
            <a:off x="7082634"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91" name="TextBox 90"/>
          <p:cNvSpPr txBox="1"/>
          <p:nvPr/>
        </p:nvSpPr>
        <p:spPr>
          <a:xfrm>
            <a:off x="1575447" y="413882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81269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261"/>
            <a:ext cx="9176306" cy="5162761"/>
            <a:chOff x="0" y="-19261"/>
            <a:chExt cx="9176306" cy="5162761"/>
          </a:xfrm>
        </p:grpSpPr>
        <p:pic>
          <p:nvPicPr>
            <p:cNvPr id="12" name="图片 11"/>
            <p:cNvPicPr>
              <a:picLocks noChangeAspect="1"/>
            </p:cNvPicPr>
            <p:nvPr/>
          </p:nvPicPr>
          <p:blipFill>
            <a:blip r:embed="rId2" cstate="screen"/>
            <a:stretch>
              <a:fillRect/>
            </a:stretch>
          </p:blipFill>
          <p:spPr>
            <a:xfrm>
              <a:off x="0" y="0"/>
              <a:ext cx="9144000" cy="5143500"/>
            </a:xfrm>
            <a:prstGeom prst="rect">
              <a:avLst/>
            </a:prstGeom>
          </p:spPr>
        </p:pic>
        <p:pic>
          <p:nvPicPr>
            <p:cNvPr id="20" name="图片 19"/>
            <p:cNvPicPr>
              <a:picLocks noChangeAspect="1"/>
            </p:cNvPicPr>
            <p:nvPr/>
          </p:nvPicPr>
          <p:blipFill>
            <a:blip r:embed="rId3"/>
            <a:stretch>
              <a:fillRect/>
            </a:stretch>
          </p:blipFill>
          <p:spPr>
            <a:xfrm>
              <a:off x="17844" y="-19261"/>
              <a:ext cx="2547917" cy="2041991"/>
            </a:xfrm>
            <a:prstGeom prst="rect">
              <a:avLst/>
            </a:prstGeom>
          </p:spPr>
        </p:pic>
        <p:pic>
          <p:nvPicPr>
            <p:cNvPr id="21" name="图片 20"/>
            <p:cNvPicPr>
              <a:picLocks noChangeAspect="1"/>
            </p:cNvPicPr>
            <p:nvPr/>
          </p:nvPicPr>
          <p:blipFill>
            <a:blip r:embed="rId4" cstate="screen"/>
            <a:stretch>
              <a:fillRect/>
            </a:stretch>
          </p:blipFill>
          <p:spPr>
            <a:xfrm>
              <a:off x="7189471" y="-10404"/>
              <a:ext cx="1865630" cy="1739680"/>
            </a:xfrm>
            <a:prstGeom prst="rect">
              <a:avLst/>
            </a:prstGeom>
          </p:spPr>
        </p:pic>
        <p:pic>
          <p:nvPicPr>
            <p:cNvPr id="22" name="图片 21"/>
            <p:cNvPicPr>
              <a:picLocks noChangeAspect="1"/>
            </p:cNvPicPr>
            <p:nvPr/>
          </p:nvPicPr>
          <p:blipFill>
            <a:blip r:embed="rId5" cstate="screen"/>
            <a:stretch>
              <a:fillRect/>
            </a:stretch>
          </p:blipFill>
          <p:spPr>
            <a:xfrm>
              <a:off x="3608216" y="520989"/>
              <a:ext cx="1363161" cy="792083"/>
            </a:xfrm>
            <a:prstGeom prst="rect">
              <a:avLst/>
            </a:prstGeom>
            <a:ln>
              <a:noFill/>
            </a:ln>
          </p:spPr>
        </p:pic>
        <p:pic>
          <p:nvPicPr>
            <p:cNvPr id="23" name="图片 22"/>
            <p:cNvPicPr>
              <a:picLocks noChangeAspect="1"/>
            </p:cNvPicPr>
            <p:nvPr/>
          </p:nvPicPr>
          <p:blipFill>
            <a:blip r:embed="rId6" cstate="screen"/>
            <a:stretch>
              <a:fillRect/>
            </a:stretch>
          </p:blipFill>
          <p:spPr>
            <a:xfrm flipH="1">
              <a:off x="7539159" y="3424320"/>
              <a:ext cx="922433" cy="535992"/>
            </a:xfrm>
            <a:prstGeom prst="rect">
              <a:avLst/>
            </a:prstGeom>
            <a:ln>
              <a:noFill/>
            </a:ln>
          </p:spPr>
        </p:pic>
        <p:pic>
          <p:nvPicPr>
            <p:cNvPr id="25" name="图片 24"/>
            <p:cNvPicPr>
              <a:picLocks noChangeAspect="1"/>
            </p:cNvPicPr>
            <p:nvPr/>
          </p:nvPicPr>
          <p:blipFill>
            <a:blip r:embed="rId7" cstate="screen"/>
            <a:stretch>
              <a:fillRect/>
            </a:stretch>
          </p:blipFill>
          <p:spPr>
            <a:xfrm>
              <a:off x="32306" y="4452300"/>
              <a:ext cx="9144000" cy="683802"/>
            </a:xfrm>
            <a:prstGeom prst="rect">
              <a:avLst/>
            </a:prstGeom>
          </p:spPr>
        </p:pic>
      </p:grpSp>
      <p:sp>
        <p:nvSpPr>
          <p:cNvPr id="24" name="圆角矩形 23"/>
          <p:cNvSpPr/>
          <p:nvPr/>
        </p:nvSpPr>
        <p:spPr>
          <a:xfrm>
            <a:off x="3385324" y="1415905"/>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097292" y="1368217"/>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3097292" y="1549054"/>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0" name="标题 4"/>
          <p:cNvSpPr txBox="1"/>
          <p:nvPr/>
        </p:nvSpPr>
        <p:spPr>
          <a:xfrm>
            <a:off x="3745364" y="1443312"/>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1" name="右箭头 30"/>
          <p:cNvSpPr/>
          <p:nvPr/>
        </p:nvSpPr>
        <p:spPr>
          <a:xfrm>
            <a:off x="6769700" y="154905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601348" y="2125119"/>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313316" y="2077431"/>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3313316" y="2258268"/>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5" name="标题 4"/>
          <p:cNvSpPr txBox="1"/>
          <p:nvPr/>
        </p:nvSpPr>
        <p:spPr>
          <a:xfrm>
            <a:off x="3961388" y="2152526"/>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6" name="右箭头 35"/>
          <p:cNvSpPr/>
          <p:nvPr/>
        </p:nvSpPr>
        <p:spPr>
          <a:xfrm>
            <a:off x="6985724" y="2258268"/>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3599028" y="2936149"/>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310996" y="2888461"/>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标题 4"/>
          <p:cNvSpPr txBox="1"/>
          <p:nvPr/>
        </p:nvSpPr>
        <p:spPr>
          <a:xfrm>
            <a:off x="3310996" y="3069298"/>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0" name="标题 4"/>
          <p:cNvSpPr txBox="1"/>
          <p:nvPr/>
        </p:nvSpPr>
        <p:spPr>
          <a:xfrm>
            <a:off x="3959068" y="2963556"/>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1" name="右箭头 40"/>
          <p:cNvSpPr/>
          <p:nvPr/>
        </p:nvSpPr>
        <p:spPr>
          <a:xfrm>
            <a:off x="6983404" y="3069298"/>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3310996" y="3645363"/>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22964" y="3597675"/>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标题 4"/>
          <p:cNvSpPr txBox="1"/>
          <p:nvPr/>
        </p:nvSpPr>
        <p:spPr>
          <a:xfrm>
            <a:off x="3022964" y="3778512"/>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anose="020B0503020204020204" pitchFamily="34" charset="-122"/>
                <a:ea typeface="微软雅黑" panose="020B0503020204020204" pitchFamily="34" charset="-122"/>
              </a:rPr>
              <a:t>4</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5" name="标题 4"/>
          <p:cNvSpPr txBox="1"/>
          <p:nvPr/>
        </p:nvSpPr>
        <p:spPr>
          <a:xfrm>
            <a:off x="3671036" y="3672770"/>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6" name="右箭头 45"/>
          <p:cNvSpPr/>
          <p:nvPr/>
        </p:nvSpPr>
        <p:spPr>
          <a:xfrm>
            <a:off x="6695372" y="3778512"/>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189293" y="1817247"/>
            <a:ext cx="1765870" cy="1765868"/>
            <a:chOff x="1189293" y="1817247"/>
            <a:chExt cx="1765870" cy="1765868"/>
          </a:xfrm>
        </p:grpSpPr>
        <p:sp>
          <p:nvSpPr>
            <p:cNvPr id="47" name="椭圆 46"/>
            <p:cNvSpPr/>
            <p:nvPr/>
          </p:nvSpPr>
          <p:spPr>
            <a:xfrm>
              <a:off x="1189293" y="1817247"/>
              <a:ext cx="1765870" cy="1765868"/>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329290" y="2299857"/>
              <a:ext cx="1468672" cy="769441"/>
            </a:xfrm>
            <a:prstGeom prst="rect">
              <a:avLst/>
            </a:prstGeom>
            <a:noFill/>
          </p:spPr>
          <p:txBody>
            <a:bodyPr wrap="none" rtlCol="0">
              <a:spAutoFit/>
            </a:bodyPr>
            <a:lstStyle/>
            <a:p>
              <a:r>
                <a:rPr lang="zh-CN" altLang="en-US" sz="4400" b="1" dirty="0" smtClean="0">
                  <a:solidFill>
                    <a:schemeClr val="bg1"/>
                  </a:solidFill>
                </a:rPr>
                <a:t>目 录</a:t>
              </a:r>
              <a:endParaRPr lang="zh-CN" altLang="en-US" sz="4400" b="1" dirty="0">
                <a:solidFill>
                  <a:schemeClr val="bg1"/>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0-#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10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0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150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0-#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150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0-#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0-#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50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50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0-#ppt_w/2"/>
                                          </p:val>
                                        </p:tav>
                                        <p:tav tm="100000">
                                          <p:val>
                                            <p:strVal val="#ppt_x"/>
                                          </p:val>
                                        </p:tav>
                                      </p:tavLst>
                                    </p:anim>
                                    <p:anim calcmode="lin" valueType="num">
                                      <p:cBhvr additive="base">
                                        <p:cTn id="71" dur="500" fill="hold"/>
                                        <p:tgtEl>
                                          <p:spTgt spid="4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200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200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1+#ppt_w/2"/>
                                          </p:val>
                                        </p:tav>
                                        <p:tav tm="100000">
                                          <p:val>
                                            <p:strVal val="#ppt_x"/>
                                          </p:val>
                                        </p:tav>
                                      </p:tavLst>
                                    </p:anim>
                                    <p:anim calcmode="lin" valueType="num">
                                      <p:cBhvr additive="base">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00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1+#ppt_w/2"/>
                                          </p:val>
                                        </p:tav>
                                        <p:tav tm="100000">
                                          <p:val>
                                            <p:strVal val="#ppt_x"/>
                                          </p:val>
                                        </p:tav>
                                      </p:tavLst>
                                    </p:anim>
                                    <p:anim calcmode="lin" valueType="num">
                                      <p:cBhvr additive="base">
                                        <p:cTn id="83" dur="50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1+#ppt_w/2"/>
                                          </p:val>
                                        </p:tav>
                                        <p:tav tm="100000">
                                          <p:val>
                                            <p:strVal val="#ppt_x"/>
                                          </p:val>
                                        </p:tav>
                                      </p:tavLst>
                                    </p:anim>
                                    <p:anim calcmode="lin" valueType="num">
                                      <p:cBhvr additive="base">
                                        <p:cTn id="87" dur="50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000"/>
                                  </p:stCondLst>
                                  <p:childTnLst>
                                    <p:set>
                                      <p:cBhvr>
                                        <p:cTn id="89" dur="1" fill="hold">
                                          <p:stCondLst>
                                            <p:cond delay="0"/>
                                          </p:stCondLst>
                                        </p:cTn>
                                        <p:tgtEl>
                                          <p:spTgt spid="46"/>
                                        </p:tgtEl>
                                        <p:attrNameLst>
                                          <p:attrName>style.visibility</p:attrName>
                                        </p:attrNameLst>
                                      </p:cBhvr>
                                      <p:to>
                                        <p:strVal val="visible"/>
                                      </p:to>
                                    </p:set>
                                    <p:anim calcmode="lin" valueType="num">
                                      <p:cBhvr additive="base">
                                        <p:cTn id="90" dur="500" fill="hold"/>
                                        <p:tgtEl>
                                          <p:spTgt spid="46"/>
                                        </p:tgtEl>
                                        <p:attrNameLst>
                                          <p:attrName>ppt_x</p:attrName>
                                        </p:attrNameLst>
                                      </p:cBhvr>
                                      <p:tavLst>
                                        <p:tav tm="0">
                                          <p:val>
                                            <p:strVal val="1+#ppt_w/2"/>
                                          </p:val>
                                        </p:tav>
                                        <p:tav tm="100000">
                                          <p:val>
                                            <p:strVal val="#ppt_x"/>
                                          </p:val>
                                        </p:tav>
                                      </p:tavLst>
                                    </p:anim>
                                    <p:anim calcmode="lin" valueType="num">
                                      <p:cBhvr additive="base">
                                        <p:cTn id="9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p:bldP spid="30" grpId="0"/>
      <p:bldP spid="31" grpId="0" animBg="1"/>
      <p:bldP spid="32" grpId="0" animBg="1"/>
      <p:bldP spid="33" grpId="0" animBg="1"/>
      <p:bldP spid="34" grpId="0"/>
      <p:bldP spid="35" grpId="0"/>
      <p:bldP spid="36" grpId="0" animBg="1"/>
      <p:bldP spid="37" grpId="0" animBg="1"/>
      <p:bldP spid="38" grpId="0" animBg="1"/>
      <p:bldP spid="39" grpId="0"/>
      <p:bldP spid="40" grpId="0"/>
      <p:bldP spid="41" grpId="0" animBg="1"/>
      <p:bldP spid="42" grpId="0" animBg="1"/>
      <p:bldP spid="43" grpId="0" animBg="1"/>
      <p:bldP spid="44" grpId="0"/>
      <p:bldP spid="45" grpId="0"/>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16113" y="934691"/>
            <a:ext cx="1511103" cy="1511103"/>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3" name="组合 22"/>
          <p:cNvGrpSpPr/>
          <p:nvPr/>
        </p:nvGrpSpPr>
        <p:grpSpPr>
          <a:xfrm>
            <a:off x="6299742" y="934691"/>
            <a:ext cx="1512168" cy="1511103"/>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6" name="组合 25"/>
          <p:cNvGrpSpPr/>
          <p:nvPr/>
        </p:nvGrpSpPr>
        <p:grpSpPr>
          <a:xfrm>
            <a:off x="1375219" y="934691"/>
            <a:ext cx="1512168" cy="1511103"/>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29" name="Freeform 12"/>
          <p:cNvSpPr/>
          <p:nvPr/>
        </p:nvSpPr>
        <p:spPr bwMode="auto">
          <a:xfrm>
            <a:off x="316246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13"/>
          <p:cNvSpPr/>
          <p:nvPr/>
        </p:nvSpPr>
        <p:spPr bwMode="auto">
          <a:xfrm>
            <a:off x="565183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矩形 83"/>
          <p:cNvSpPr>
            <a:spLocks noChangeArrowheads="1"/>
          </p:cNvSpPr>
          <p:nvPr/>
        </p:nvSpPr>
        <p:spPr bwMode="auto">
          <a:xfrm>
            <a:off x="1163974" y="3262699"/>
            <a:ext cx="6791481" cy="1440597"/>
          </a:xfrm>
          <a:prstGeom prst="rect">
            <a:avLst/>
          </a:prstGeom>
          <a:solidFill>
            <a:srgbClr val="F2F2F2"/>
          </a:solidFill>
          <a:ln w="9525" cmpd="sng">
            <a:solidFill>
              <a:srgbClr val="55735B"/>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TextBox 84"/>
          <p:cNvSpPr txBox="1">
            <a:spLocks noChangeArrowheads="1"/>
          </p:cNvSpPr>
          <p:nvPr/>
        </p:nvSpPr>
        <p:spPr bwMode="auto">
          <a:xfrm>
            <a:off x="1343651" y="3387939"/>
            <a:ext cx="6376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45" name="Freeform 12"/>
          <p:cNvSpPr/>
          <p:nvPr/>
        </p:nvSpPr>
        <p:spPr bwMode="auto">
          <a:xfrm>
            <a:off x="1108028" y="3153190"/>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Calibri" panose="020F0502020204030204"/>
              <a:ea typeface="等线" panose="02010600030101010101" pitchFamily="2" charset="-122"/>
              <a:cs typeface="+mn-cs"/>
            </a:endParaRPr>
          </a:p>
        </p:txBody>
      </p:sp>
      <p:sp>
        <p:nvSpPr>
          <p:cNvPr id="46" name="Freeform 12"/>
          <p:cNvSpPr/>
          <p:nvPr/>
        </p:nvSpPr>
        <p:spPr bwMode="auto">
          <a:xfrm flipH="1" flipV="1">
            <a:off x="7631109" y="4407476"/>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Calibri" panose="020F0502020204030204"/>
              <a:ea typeface="等线" panose="02010600030101010101" pitchFamily="2" charset="-122"/>
              <a:cs typeface="+mn-cs"/>
            </a:endParaRPr>
          </a:p>
        </p:txBody>
      </p:sp>
      <p:sp>
        <p:nvSpPr>
          <p:cNvPr id="47" name="TextBox 46"/>
          <p:cNvSpPr txBox="1"/>
          <p:nvPr/>
        </p:nvSpPr>
        <p:spPr>
          <a:xfrm>
            <a:off x="1484446" y="2541706"/>
            <a:ext cx="1247464"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线下门店</a:t>
            </a:r>
          </a:p>
        </p:txBody>
      </p:sp>
      <p:sp>
        <p:nvSpPr>
          <p:cNvPr id="48" name="TextBox 47"/>
          <p:cNvSpPr txBox="1"/>
          <p:nvPr/>
        </p:nvSpPr>
        <p:spPr>
          <a:xfrm>
            <a:off x="3920384" y="2541706"/>
            <a:ext cx="1247464"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手机</a:t>
            </a:r>
            <a:r>
              <a:rPr kumimoji="0" lang="en-US" altLang="zh-CN"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APP</a:t>
            </a:r>
            <a:endPar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6475296" y="2541706"/>
            <a:ext cx="1247464"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电脑客户端</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9261"/>
            <a:ext cx="9147278" cy="5162761"/>
            <a:chOff x="0" y="-19261"/>
            <a:chExt cx="9147278" cy="5162761"/>
          </a:xfrm>
        </p:grpSpPr>
        <p:pic>
          <p:nvPicPr>
            <p:cNvPr id="15" name="图片 14"/>
            <p:cNvPicPr>
              <a:picLocks noChangeAspect="1"/>
            </p:cNvPicPr>
            <p:nvPr/>
          </p:nvPicPr>
          <p:blipFill>
            <a:blip r:embed="rId2" cstate="screen"/>
            <a:stretch>
              <a:fillRect/>
            </a:stretch>
          </p:blipFill>
          <p:spPr>
            <a:xfrm>
              <a:off x="0" y="0"/>
              <a:ext cx="9144000" cy="5143500"/>
            </a:xfrm>
            <a:prstGeom prst="rect">
              <a:avLst/>
            </a:prstGeom>
          </p:spPr>
        </p:pic>
        <p:pic>
          <p:nvPicPr>
            <p:cNvPr id="16" name="图片 15"/>
            <p:cNvPicPr>
              <a:picLocks noChangeAspect="1"/>
            </p:cNvPicPr>
            <p:nvPr/>
          </p:nvPicPr>
          <p:blipFill>
            <a:blip r:embed="rId3"/>
            <a:stretch>
              <a:fillRect/>
            </a:stretch>
          </p:blipFill>
          <p:spPr>
            <a:xfrm>
              <a:off x="17844" y="-19261"/>
              <a:ext cx="2547917" cy="2041991"/>
            </a:xfrm>
            <a:prstGeom prst="rect">
              <a:avLst/>
            </a:prstGeom>
          </p:spPr>
        </p:pic>
        <p:pic>
          <p:nvPicPr>
            <p:cNvPr id="17" name="图片 16"/>
            <p:cNvPicPr>
              <a:picLocks noChangeAspect="1"/>
            </p:cNvPicPr>
            <p:nvPr/>
          </p:nvPicPr>
          <p:blipFill>
            <a:blip r:embed="rId4" cstate="screen"/>
            <a:stretch>
              <a:fillRect/>
            </a:stretch>
          </p:blipFill>
          <p:spPr>
            <a:xfrm>
              <a:off x="7189471" y="-10404"/>
              <a:ext cx="1865630" cy="1739680"/>
            </a:xfrm>
            <a:prstGeom prst="rect">
              <a:avLst/>
            </a:prstGeom>
          </p:spPr>
        </p:pic>
        <p:pic>
          <p:nvPicPr>
            <p:cNvPr id="18" name="图片 17"/>
            <p:cNvPicPr>
              <a:picLocks noChangeAspect="1"/>
            </p:cNvPicPr>
            <p:nvPr/>
          </p:nvPicPr>
          <p:blipFill>
            <a:blip r:embed="rId5" cstate="screen"/>
            <a:stretch>
              <a:fillRect/>
            </a:stretch>
          </p:blipFill>
          <p:spPr>
            <a:xfrm>
              <a:off x="3608216" y="520989"/>
              <a:ext cx="1363161" cy="792083"/>
            </a:xfrm>
            <a:prstGeom prst="rect">
              <a:avLst/>
            </a:prstGeom>
            <a:ln>
              <a:noFill/>
            </a:ln>
          </p:spPr>
        </p:pic>
        <p:pic>
          <p:nvPicPr>
            <p:cNvPr id="19" name="图片 18"/>
            <p:cNvPicPr>
              <a:picLocks noChangeAspect="1"/>
            </p:cNvPicPr>
            <p:nvPr/>
          </p:nvPicPr>
          <p:blipFill>
            <a:blip r:embed="rId6" cstate="screen"/>
            <a:stretch>
              <a:fillRect/>
            </a:stretch>
          </p:blipFill>
          <p:spPr>
            <a:xfrm flipH="1">
              <a:off x="7539159" y="3424320"/>
              <a:ext cx="922433" cy="535992"/>
            </a:xfrm>
            <a:prstGeom prst="rect">
              <a:avLst/>
            </a:prstGeom>
            <a:ln>
              <a:noFill/>
            </a:ln>
          </p:spPr>
        </p:pic>
        <p:pic>
          <p:nvPicPr>
            <p:cNvPr id="20" name="图片 19"/>
            <p:cNvPicPr>
              <a:picLocks noChangeAspect="1"/>
            </p:cNvPicPr>
            <p:nvPr/>
          </p:nvPicPr>
          <p:blipFill>
            <a:blip r:embed="rId7" cstate="screen"/>
            <a:stretch>
              <a:fillRect/>
            </a:stretch>
          </p:blipFill>
          <p:spPr>
            <a:xfrm>
              <a:off x="3278" y="4452300"/>
              <a:ext cx="9144000" cy="683802"/>
            </a:xfrm>
            <a:prstGeom prst="rect">
              <a:avLst/>
            </a:prstGeom>
          </p:spPr>
        </p:pic>
      </p:grpSp>
      <p:sp>
        <p:nvSpPr>
          <p:cNvPr id="10" name="圆角矩形 9"/>
          <p:cNvSpPr/>
          <p:nvPr/>
        </p:nvSpPr>
        <p:spPr>
          <a:xfrm>
            <a:off x="1551374" y="2829514"/>
            <a:ext cx="5847358" cy="722852"/>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3832370" y="1427563"/>
            <a:ext cx="1276659" cy="1276659"/>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标题 4"/>
          <p:cNvSpPr txBox="1"/>
          <p:nvPr/>
        </p:nvSpPr>
        <p:spPr>
          <a:xfrm>
            <a:off x="3832370" y="1572949"/>
            <a:ext cx="1276659" cy="11032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4</a:t>
            </a:r>
            <a:endPar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13" name="标题 4"/>
          <p:cNvSpPr txBox="1"/>
          <p:nvPr/>
        </p:nvSpPr>
        <p:spPr>
          <a:xfrm>
            <a:off x="2478303" y="2836438"/>
            <a:ext cx="3893470" cy="712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单击添加文字标题</a:t>
            </a:r>
            <a:endPar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par>
                          <p:cTn id="19" fill="hold">
                            <p:stCondLst>
                              <p:cond delay="2000"/>
                            </p:stCondLst>
                            <p:childTnLst>
                              <p:par>
                                <p:cTn id="20" presetID="17" presetClass="entr" presetSubtype="10" fill="hold" grpId="0" nodeType="afterEffect">
                                  <p:stCondLst>
                                    <p:cond delay="0"/>
                                  </p:stCondLst>
                                  <p:iterate type="lt">
                                    <p:tmPct val="15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1543024" y="1658332"/>
            <a:ext cx="1470856" cy="819455"/>
          </a:xfrm>
          <a:prstGeom prst="rect">
            <a:avLst/>
          </a:prstGeom>
          <a:noFill/>
          <a:ln>
            <a:noFill/>
          </a:ln>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32" name="文本框 19"/>
          <p:cNvSpPr txBox="1"/>
          <p:nvPr/>
        </p:nvSpPr>
        <p:spPr>
          <a:xfrm>
            <a:off x="1764419" y="2855425"/>
            <a:ext cx="1519421" cy="819455"/>
          </a:xfrm>
          <a:prstGeom prst="rect">
            <a:avLst/>
          </a:prstGeom>
          <a:noFill/>
          <a:ln>
            <a:noFill/>
          </a:ln>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33" name="文本框 20"/>
          <p:cNvSpPr txBox="1"/>
          <p:nvPr/>
        </p:nvSpPr>
        <p:spPr>
          <a:xfrm>
            <a:off x="5860160" y="1235667"/>
            <a:ext cx="1681397" cy="819455"/>
          </a:xfrm>
          <a:prstGeom prst="rect">
            <a:avLst/>
          </a:prstGeom>
          <a:noFill/>
          <a:ln>
            <a:noFill/>
          </a:ln>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34" name="文本框 21"/>
          <p:cNvSpPr txBox="1"/>
          <p:nvPr/>
        </p:nvSpPr>
        <p:spPr>
          <a:xfrm>
            <a:off x="6022136" y="2639457"/>
            <a:ext cx="1519421" cy="819455"/>
          </a:xfrm>
          <a:prstGeom prst="rect">
            <a:avLst/>
          </a:prstGeom>
          <a:noFill/>
          <a:ln>
            <a:noFill/>
          </a:ln>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点击输入简要文字内容，文字内容需概括精炼文字内容</a:t>
            </a:r>
            <a:r>
              <a:rPr kumimoji="0" lang="en-US" altLang="zh-CN"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a:t>
            </a:r>
            <a:endParaRPr kumimoji="0" lang="zh-CN" altLang="en-US" sz="105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3494686" y="1315243"/>
            <a:ext cx="2084110" cy="2084110"/>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文本框 23"/>
            <p:cNvSpPr txBox="1"/>
            <p:nvPr/>
          </p:nvSpPr>
          <p:spPr>
            <a:xfrm>
              <a:off x="3505189" y="2198316"/>
              <a:ext cx="2172875" cy="12337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行业前景</a:t>
              </a:r>
              <a:endParaRPr kumimoji="0" lang="en-US" altLang="zh-CN"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在此输入详细文字介绍，在此输入详细文字介绍</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在此输入详细文字介绍</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3057962" y="1514861"/>
            <a:ext cx="704666" cy="704666"/>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4" name="组合 43"/>
          <p:cNvGrpSpPr/>
          <p:nvPr/>
        </p:nvGrpSpPr>
        <p:grpSpPr>
          <a:xfrm>
            <a:off x="5078829" y="1305998"/>
            <a:ext cx="704666" cy="704666"/>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9" name="组合 48"/>
          <p:cNvGrpSpPr/>
          <p:nvPr/>
        </p:nvGrpSpPr>
        <p:grpSpPr>
          <a:xfrm>
            <a:off x="3276194" y="2812419"/>
            <a:ext cx="704666" cy="704666"/>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4" name="组合 53"/>
          <p:cNvGrpSpPr/>
          <p:nvPr/>
        </p:nvGrpSpPr>
        <p:grpSpPr>
          <a:xfrm>
            <a:off x="5306358" y="2542341"/>
            <a:ext cx="675698" cy="675698"/>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1" name="矩形 47"/>
          <p:cNvSpPr>
            <a:spLocks noChangeArrowheads="1"/>
          </p:cNvSpPr>
          <p:nvPr/>
        </p:nvSpPr>
        <p:spPr bwMode="auto">
          <a:xfrm>
            <a:off x="1764419" y="4005515"/>
            <a:ext cx="5993105" cy="11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marL="0" marR="0" lvl="0" indent="0" algn="l" defTabSz="685800" rtl="0" eaLnBrk="1" fontAlgn="auto" latinLnBrk="0" hangingPunct="1">
              <a:lnSpc>
                <a:spcPct val="13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3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ppt_w"/>
                                          </p:val>
                                        </p:tav>
                                        <p:tav tm="100000">
                                          <p:val>
                                            <p:strVal val="#ppt_w"/>
                                          </p:val>
                                        </p:tav>
                                      </p:tavLst>
                                    </p:anim>
                                    <p:anim calcmode="lin" valueType="num">
                                      <p:cBhvr>
                                        <p:cTn id="8" dur="50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400" fill="hold"/>
                                        <p:tgtEl>
                                          <p:spTgt spid="39"/>
                                        </p:tgtEl>
                                        <p:attrNameLst>
                                          <p:attrName>ppt_w</p:attrName>
                                        </p:attrNameLst>
                                      </p:cBhvr>
                                      <p:tavLst>
                                        <p:tav tm="0">
                                          <p:val>
                                            <p:fltVal val="0"/>
                                          </p:val>
                                        </p:tav>
                                        <p:tav tm="100000">
                                          <p:val>
                                            <p:strVal val="#ppt_w"/>
                                          </p:val>
                                        </p:tav>
                                      </p:tavLst>
                                    </p:anim>
                                    <p:anim calcmode="lin" valueType="num">
                                      <p:cBhvr>
                                        <p:cTn id="13" dur="400" fill="hold"/>
                                        <p:tgtEl>
                                          <p:spTgt spid="39"/>
                                        </p:tgtEl>
                                        <p:attrNameLst>
                                          <p:attrName>ppt_h</p:attrName>
                                        </p:attrNameLst>
                                      </p:cBhvr>
                                      <p:tavLst>
                                        <p:tav tm="0">
                                          <p:val>
                                            <p:fltVal val="0"/>
                                          </p:val>
                                        </p:tav>
                                        <p:tav tm="100000">
                                          <p:val>
                                            <p:strVal val="#ppt_h"/>
                                          </p:val>
                                        </p:tav>
                                      </p:tavLst>
                                    </p:anim>
                                    <p:animEffect transition="in" filter="fade">
                                      <p:cBhvr>
                                        <p:cTn id="14" dur="400"/>
                                        <p:tgtEl>
                                          <p:spTgt spid="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400" fill="hold"/>
                                        <p:tgtEl>
                                          <p:spTgt spid="49"/>
                                        </p:tgtEl>
                                        <p:attrNameLst>
                                          <p:attrName>ppt_w</p:attrName>
                                        </p:attrNameLst>
                                      </p:cBhvr>
                                      <p:tavLst>
                                        <p:tav tm="0">
                                          <p:val>
                                            <p:fltVal val="0"/>
                                          </p:val>
                                        </p:tav>
                                        <p:tav tm="100000">
                                          <p:val>
                                            <p:strVal val="#ppt_w"/>
                                          </p:val>
                                        </p:tav>
                                      </p:tavLst>
                                    </p:anim>
                                    <p:anim calcmode="lin" valueType="num">
                                      <p:cBhvr>
                                        <p:cTn id="22" dur="400" fill="hold"/>
                                        <p:tgtEl>
                                          <p:spTgt spid="49"/>
                                        </p:tgtEl>
                                        <p:attrNameLst>
                                          <p:attrName>ppt_h</p:attrName>
                                        </p:attrNameLst>
                                      </p:cBhvr>
                                      <p:tavLst>
                                        <p:tav tm="0">
                                          <p:val>
                                            <p:fltVal val="0"/>
                                          </p:val>
                                        </p:tav>
                                        <p:tav tm="100000">
                                          <p:val>
                                            <p:strVal val="#ppt_h"/>
                                          </p:val>
                                        </p:tav>
                                      </p:tavLst>
                                    </p:anim>
                                    <p:animEffect transition="in" filter="fade">
                                      <p:cBhvr>
                                        <p:cTn id="23" dur="4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400" fill="hold"/>
                                        <p:tgtEl>
                                          <p:spTgt spid="54"/>
                                        </p:tgtEl>
                                        <p:attrNameLst>
                                          <p:attrName>ppt_w</p:attrName>
                                        </p:attrNameLst>
                                      </p:cBhvr>
                                      <p:tavLst>
                                        <p:tav tm="0">
                                          <p:val>
                                            <p:fltVal val="0"/>
                                          </p:val>
                                        </p:tav>
                                        <p:tav tm="100000">
                                          <p:val>
                                            <p:strVal val="#ppt_w"/>
                                          </p:val>
                                        </p:tav>
                                      </p:tavLst>
                                    </p:anim>
                                    <p:anim calcmode="lin" valueType="num">
                                      <p:cBhvr>
                                        <p:cTn id="31" dur="400" fill="hold"/>
                                        <p:tgtEl>
                                          <p:spTgt spid="54"/>
                                        </p:tgtEl>
                                        <p:attrNameLst>
                                          <p:attrName>ppt_h</p:attrName>
                                        </p:attrNameLst>
                                      </p:cBhvr>
                                      <p:tavLst>
                                        <p:tav tm="0">
                                          <p:val>
                                            <p:fltVal val="0"/>
                                          </p:val>
                                        </p:tav>
                                        <p:tav tm="100000">
                                          <p:val>
                                            <p:strVal val="#ppt_h"/>
                                          </p:val>
                                        </p:tav>
                                      </p:tavLst>
                                    </p:anim>
                                    <p:animEffect transition="in" filter="fade">
                                      <p:cBhvr>
                                        <p:cTn id="32" dur="4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400" fill="hold"/>
                                        <p:tgtEl>
                                          <p:spTgt spid="44"/>
                                        </p:tgtEl>
                                        <p:attrNameLst>
                                          <p:attrName>ppt_w</p:attrName>
                                        </p:attrNameLst>
                                      </p:cBhvr>
                                      <p:tavLst>
                                        <p:tav tm="0">
                                          <p:val>
                                            <p:fltVal val="0"/>
                                          </p:val>
                                        </p:tav>
                                        <p:tav tm="100000">
                                          <p:val>
                                            <p:strVal val="#ppt_w"/>
                                          </p:val>
                                        </p:tav>
                                      </p:tavLst>
                                    </p:anim>
                                    <p:anim calcmode="lin" valueType="num">
                                      <p:cBhvr>
                                        <p:cTn id="40" dur="400" fill="hold"/>
                                        <p:tgtEl>
                                          <p:spTgt spid="44"/>
                                        </p:tgtEl>
                                        <p:attrNameLst>
                                          <p:attrName>ppt_h</p:attrName>
                                        </p:attrNameLst>
                                      </p:cBhvr>
                                      <p:tavLst>
                                        <p:tav tm="0">
                                          <p:val>
                                            <p:fltVal val="0"/>
                                          </p:val>
                                        </p:tav>
                                        <p:tav tm="100000">
                                          <p:val>
                                            <p:strVal val="#ppt_h"/>
                                          </p:val>
                                        </p:tav>
                                      </p:tavLst>
                                    </p:anim>
                                    <p:animEffect transition="in" filter="fade">
                                      <p:cBhvr>
                                        <p:cTn id="41" dur="4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randombar(horizontal)">
                                      <p:cBhvr>
                                        <p:cTn id="48"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787968" y="1150024"/>
            <a:ext cx="1347174" cy="148204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62"/>
            <p:cNvSpPr txBox="1"/>
            <p:nvPr/>
          </p:nvSpPr>
          <p:spPr>
            <a:xfrm>
              <a:off x="6329724" y="3989042"/>
              <a:ext cx="1237550" cy="73885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cxnSp>
        <p:nvCxnSpPr>
          <p:cNvPr id="34" name="直接连接符 33"/>
          <p:cNvCxnSpPr/>
          <p:nvPr/>
        </p:nvCxnSpPr>
        <p:spPr>
          <a:xfrm>
            <a:off x="1353555" y="2729784"/>
            <a:ext cx="6628425"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2784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7927094"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2288192"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839778"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5417840"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6806091" y="2674899"/>
            <a:ext cx="109771" cy="109771"/>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srgbClr val="93CDDD"/>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40"/>
          <p:cNvGrpSpPr/>
          <p:nvPr/>
        </p:nvGrpSpPr>
        <p:grpSpPr>
          <a:xfrm>
            <a:off x="1764419" y="1321123"/>
            <a:ext cx="1181497" cy="1319545"/>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文本框 59"/>
            <p:cNvSpPr txBox="1"/>
            <p:nvPr/>
          </p:nvSpPr>
          <p:spPr>
            <a:xfrm>
              <a:off x="3102007" y="4128107"/>
              <a:ext cx="1357226"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grpSp>
        <p:nvGrpSpPr>
          <p:cNvPr id="47" name="组合 46"/>
          <p:cNvGrpSpPr/>
          <p:nvPr/>
        </p:nvGrpSpPr>
        <p:grpSpPr>
          <a:xfrm>
            <a:off x="2974115" y="726055"/>
            <a:ext cx="1776556" cy="1914613"/>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9" name="组合 48"/>
            <p:cNvGrpSpPr/>
            <p:nvPr/>
          </p:nvGrpSpPr>
          <p:grpSpPr>
            <a:xfrm>
              <a:off x="4614176" y="3268683"/>
              <a:ext cx="1562853" cy="1035092"/>
              <a:chOff x="4716874" y="2621791"/>
              <a:chExt cx="1562853" cy="1035092"/>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文本框 60"/>
              <p:cNvSpPr txBox="1"/>
              <p:nvPr/>
            </p:nvSpPr>
            <p:spPr>
              <a:xfrm>
                <a:off x="4716874" y="3225884"/>
                <a:ext cx="1562853"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grpSp>
      <p:grpSp>
        <p:nvGrpSpPr>
          <p:cNvPr id="52" name="组合 51"/>
          <p:cNvGrpSpPr/>
          <p:nvPr/>
        </p:nvGrpSpPr>
        <p:grpSpPr>
          <a:xfrm>
            <a:off x="6165721" y="1137589"/>
            <a:ext cx="1375836" cy="1497868"/>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文本框 63"/>
            <p:cNvSpPr txBox="1"/>
            <p:nvPr/>
          </p:nvSpPr>
          <p:spPr>
            <a:xfrm>
              <a:off x="7925165" y="3989043"/>
              <a:ext cx="1477034" cy="430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sp>
        <p:nvSpPr>
          <p:cNvPr id="56" name="矩形 55"/>
          <p:cNvSpPr/>
          <p:nvPr/>
        </p:nvSpPr>
        <p:spPr>
          <a:xfrm>
            <a:off x="1710427" y="2856339"/>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57" name="矩形 56"/>
          <p:cNvSpPr/>
          <p:nvPr/>
        </p:nvSpPr>
        <p:spPr>
          <a:xfrm>
            <a:off x="3238882"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58" name="矩形 57"/>
          <p:cNvSpPr/>
          <p:nvPr/>
        </p:nvSpPr>
        <p:spPr>
          <a:xfrm>
            <a:off x="4787968"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59" name="矩形 58"/>
          <p:cNvSpPr/>
          <p:nvPr/>
        </p:nvSpPr>
        <p:spPr>
          <a:xfrm>
            <a:off x="6208438" y="2825600"/>
            <a:ext cx="1387110" cy="932563"/>
          </a:xfrm>
          <a:prstGeom prst="rect">
            <a:avLst/>
          </a:prstGeom>
        </p:spPr>
        <p:txBody>
          <a:bodyPr wrap="square">
            <a:spAutoFit/>
          </a:bodyPr>
          <a:lstStyle/>
          <a:p>
            <a:pPr marL="0" marR="0" lvl="0" indent="0" algn="l" defTabSz="685800" rtl="0" eaLnBrk="1" fontAlgn="auto" latinLnBrk="0" hangingPunct="1">
              <a:lnSpc>
                <a:spcPct val="130000"/>
              </a:lnSpc>
              <a:spcBef>
                <a:spcPct val="0"/>
              </a:spcBef>
              <a:spcAft>
                <a:spcPts val="0"/>
              </a:spcAft>
              <a:buClrTx/>
              <a:buSzTx/>
              <a:buFontTx/>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p>
        </p:txBody>
      </p:sp>
      <p:sp>
        <p:nvSpPr>
          <p:cNvPr id="60" name="文本框 61"/>
          <p:cNvSpPr txBox="1"/>
          <p:nvPr/>
        </p:nvSpPr>
        <p:spPr>
          <a:xfrm>
            <a:off x="1352467" y="3947113"/>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61" name="矩形 60"/>
          <p:cNvSpPr/>
          <p:nvPr/>
        </p:nvSpPr>
        <p:spPr>
          <a:xfrm>
            <a:off x="1008532" y="4194207"/>
            <a:ext cx="1725113"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62" name="文本框 64"/>
          <p:cNvSpPr txBox="1"/>
          <p:nvPr/>
        </p:nvSpPr>
        <p:spPr>
          <a:xfrm>
            <a:off x="1117763" y="3956006"/>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1</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3185564"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64" name="矩形 63"/>
          <p:cNvSpPr/>
          <p:nvPr/>
        </p:nvSpPr>
        <p:spPr>
          <a:xfrm>
            <a:off x="2841629" y="4174652"/>
            <a:ext cx="1636261"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65" name="文本框 64"/>
          <p:cNvSpPr txBox="1"/>
          <p:nvPr/>
        </p:nvSpPr>
        <p:spPr>
          <a:xfrm>
            <a:off x="2950859"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2</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5060477"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67" name="矩形 66"/>
          <p:cNvSpPr/>
          <p:nvPr/>
        </p:nvSpPr>
        <p:spPr>
          <a:xfrm>
            <a:off x="4716542" y="4174652"/>
            <a:ext cx="1636261"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68" name="文本框 64"/>
          <p:cNvSpPr txBox="1"/>
          <p:nvPr/>
        </p:nvSpPr>
        <p:spPr>
          <a:xfrm>
            <a:off x="4825773"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3</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6881399" y="3927558"/>
            <a:ext cx="133882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此处添加标题</a:t>
            </a:r>
          </a:p>
        </p:txBody>
      </p:sp>
      <p:sp>
        <p:nvSpPr>
          <p:cNvPr id="70" name="矩形 69"/>
          <p:cNvSpPr/>
          <p:nvPr/>
        </p:nvSpPr>
        <p:spPr>
          <a:xfrm>
            <a:off x="6537464" y="4174652"/>
            <a:ext cx="1636261" cy="452432"/>
          </a:xfrm>
          <a:prstGeom prst="rect">
            <a:avLst/>
          </a:prstGeom>
        </p:spPr>
        <p:txBody>
          <a:bodyPr wrap="square">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请在此输入您的详细文本信息和文字介绍信息。</a:t>
            </a:r>
          </a:p>
        </p:txBody>
      </p:sp>
      <p:sp>
        <p:nvSpPr>
          <p:cNvPr id="71" name="文本框 64"/>
          <p:cNvSpPr txBox="1"/>
          <p:nvPr/>
        </p:nvSpPr>
        <p:spPr>
          <a:xfrm>
            <a:off x="6646695" y="3936451"/>
            <a:ext cx="269626" cy="276999"/>
          </a:xfrm>
          <a:prstGeom prst="rect">
            <a:avLst/>
          </a:prstGeom>
          <a:solidFill>
            <a:srgbClr val="2C3637"/>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rPr>
              <a:t>4</a:t>
            </a:r>
            <a:endParaRPr kumimoji="0" lang="zh-CN" altLang="en-US" sz="1200" b="0" i="0" u="none" strike="noStrike" kern="1200" cap="none" spc="0" normalizeH="0" baseline="0" noProof="0" dirty="0">
              <a:ln>
                <a:noFill/>
              </a:ln>
              <a:solidFill>
                <a:prstClr val="white"/>
              </a:solidFill>
              <a:effectLst/>
              <a:uLnTx/>
              <a:uFillTx/>
              <a:latin typeface="Impact MT Std" pitchFamily="34" charset="0"/>
              <a:ea typeface="方正超粗黑简体" panose="03000509000000000000" pitchFamily="65" charset="-122"/>
              <a:cs typeface="Segoe UI Black" panose="020B0A02040204020203"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2618944" y="1768422"/>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105"/>
          <p:cNvSpPr>
            <a:spLocks noChangeAspect="1"/>
          </p:cNvSpPr>
          <p:nvPr/>
        </p:nvSpPr>
        <p:spPr>
          <a:xfrm>
            <a:off x="5261022" y="1849528"/>
            <a:ext cx="567384" cy="5673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106"/>
          <p:cNvSpPr>
            <a:spLocks noChangeAspect="1"/>
          </p:cNvSpPr>
          <p:nvPr/>
        </p:nvSpPr>
        <p:spPr>
          <a:xfrm>
            <a:off x="1910509" y="1727894"/>
            <a:ext cx="810548" cy="81054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109"/>
          <p:cNvSpPr>
            <a:spLocks noChangeAspect="1"/>
          </p:cNvSpPr>
          <p:nvPr/>
        </p:nvSpPr>
        <p:spPr>
          <a:xfrm>
            <a:off x="3659574" y="1639476"/>
            <a:ext cx="972657" cy="972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111"/>
          <p:cNvSpPr>
            <a:spLocks noChangeAspect="1"/>
          </p:cNvSpPr>
          <p:nvPr/>
        </p:nvSpPr>
        <p:spPr>
          <a:xfrm>
            <a:off x="3236021" y="1837349"/>
            <a:ext cx="567384" cy="56738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112"/>
          <p:cNvSpPr>
            <a:spLocks noChangeAspect="1"/>
          </p:cNvSpPr>
          <p:nvPr/>
        </p:nvSpPr>
        <p:spPr>
          <a:xfrm>
            <a:off x="4517376" y="1727894"/>
            <a:ext cx="810548" cy="810548"/>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Oval 113"/>
          <p:cNvSpPr>
            <a:spLocks noChangeAspect="1"/>
          </p:cNvSpPr>
          <p:nvPr/>
        </p:nvSpPr>
        <p:spPr>
          <a:xfrm>
            <a:off x="5732549" y="1877876"/>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114"/>
          <p:cNvSpPr>
            <a:spLocks noChangeAspect="1"/>
          </p:cNvSpPr>
          <p:nvPr/>
        </p:nvSpPr>
        <p:spPr>
          <a:xfrm>
            <a:off x="6131313" y="1558421"/>
            <a:ext cx="1134766" cy="11347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115"/>
          <p:cNvSpPr>
            <a:spLocks noChangeAspect="1"/>
          </p:cNvSpPr>
          <p:nvPr/>
        </p:nvSpPr>
        <p:spPr>
          <a:xfrm>
            <a:off x="7136016" y="1756293"/>
            <a:ext cx="729493" cy="729493"/>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119"/>
          <p:cNvSpPr>
            <a:spLocks noChangeAspect="1"/>
          </p:cNvSpPr>
          <p:nvPr/>
        </p:nvSpPr>
        <p:spPr>
          <a:xfrm>
            <a:off x="1534762" y="1882641"/>
            <a:ext cx="486329" cy="48632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121"/>
          <p:cNvGrpSpPr/>
          <p:nvPr/>
        </p:nvGrpSpPr>
        <p:grpSpPr>
          <a:xfrm>
            <a:off x="1515882" y="2483922"/>
            <a:ext cx="538610" cy="619285"/>
            <a:chOff x="1088633" y="2876550"/>
            <a:chExt cx="718333" cy="825928"/>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633"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59" name="Group 124"/>
          <p:cNvGrpSpPr/>
          <p:nvPr/>
        </p:nvGrpSpPr>
        <p:grpSpPr>
          <a:xfrm>
            <a:off x="2054693" y="1059976"/>
            <a:ext cx="538610" cy="575082"/>
            <a:chOff x="1560490" y="1499974"/>
            <a:chExt cx="718333"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490"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62" name="Group 127"/>
          <p:cNvGrpSpPr/>
          <p:nvPr/>
        </p:nvGrpSpPr>
        <p:grpSpPr>
          <a:xfrm>
            <a:off x="3250657" y="1059976"/>
            <a:ext cx="538610" cy="660785"/>
            <a:chOff x="2618496" y="1499974"/>
            <a:chExt cx="718333"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49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65" name="Group 130"/>
          <p:cNvGrpSpPr/>
          <p:nvPr/>
        </p:nvGrpSpPr>
        <p:grpSpPr>
          <a:xfrm>
            <a:off x="4650678" y="1059976"/>
            <a:ext cx="538610" cy="575082"/>
            <a:chOff x="3905106" y="1499974"/>
            <a:chExt cx="718333"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106"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68" name="Group 133"/>
          <p:cNvGrpSpPr/>
          <p:nvPr/>
        </p:nvGrpSpPr>
        <p:grpSpPr>
          <a:xfrm>
            <a:off x="5695746" y="1059976"/>
            <a:ext cx="538610" cy="689352"/>
            <a:chOff x="4863467" y="1499974"/>
            <a:chExt cx="718333"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467"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71" name="Group 136"/>
          <p:cNvGrpSpPr/>
          <p:nvPr/>
        </p:nvGrpSpPr>
        <p:grpSpPr>
          <a:xfrm>
            <a:off x="7218195" y="1059976"/>
            <a:ext cx="538610" cy="603650"/>
            <a:chOff x="6226273" y="1499974"/>
            <a:chExt cx="718333"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273" y="1499974"/>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77" name="Group 142"/>
          <p:cNvGrpSpPr/>
          <p:nvPr/>
        </p:nvGrpSpPr>
        <p:grpSpPr>
          <a:xfrm>
            <a:off x="2700964" y="2569625"/>
            <a:ext cx="538610" cy="533582"/>
            <a:chOff x="2146641" y="2990850"/>
            <a:chExt cx="718333" cy="711628"/>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64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84" name="Group 145"/>
          <p:cNvGrpSpPr/>
          <p:nvPr/>
        </p:nvGrpSpPr>
        <p:grpSpPr>
          <a:xfrm>
            <a:off x="3864282" y="2655328"/>
            <a:ext cx="538610" cy="447879"/>
            <a:chOff x="3204651" y="3105150"/>
            <a:chExt cx="718333" cy="597328"/>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65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87" name="Group 148"/>
          <p:cNvGrpSpPr/>
          <p:nvPr/>
        </p:nvGrpSpPr>
        <p:grpSpPr>
          <a:xfrm>
            <a:off x="5264405" y="2512490"/>
            <a:ext cx="538610" cy="590717"/>
            <a:chOff x="4505912" y="2914650"/>
            <a:chExt cx="718333" cy="787828"/>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5912"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grpSp>
        <p:nvGrpSpPr>
          <p:cNvPr id="90" name="Group 151"/>
          <p:cNvGrpSpPr/>
          <p:nvPr/>
        </p:nvGrpSpPr>
        <p:grpSpPr>
          <a:xfrm>
            <a:off x="6446768" y="2712463"/>
            <a:ext cx="538610" cy="390744"/>
            <a:chOff x="5487721" y="3181350"/>
            <a:chExt cx="718333" cy="521128"/>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721" y="3486978"/>
              <a:ext cx="718333" cy="2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输入标题</a:t>
              </a:r>
              <a:endParaRPr kumimoji="0" lang="en-US" sz="2700"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anose="020B0604020202020204" pitchFamily="34" charset="0"/>
              </a:endParaRPr>
            </a:p>
          </p:txBody>
        </p:sp>
      </p:grpSp>
      <p:sp>
        <p:nvSpPr>
          <p:cNvPr id="121" name="Freeform 36"/>
          <p:cNvSpPr>
            <a:spLocks noChangeAspect="1" noEditPoints="1"/>
          </p:cNvSpPr>
          <p:nvPr/>
        </p:nvSpPr>
        <p:spPr bwMode="auto">
          <a:xfrm>
            <a:off x="5375806" y="2027618"/>
            <a:ext cx="308860" cy="17308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6"/>
          <p:cNvSpPr>
            <a:spLocks noChangeAspect="1" noEditPoints="1"/>
          </p:cNvSpPr>
          <p:nvPr/>
        </p:nvSpPr>
        <p:spPr bwMode="auto">
          <a:xfrm>
            <a:off x="2183319" y="1995434"/>
            <a:ext cx="256801" cy="22558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26"/>
          <p:cNvSpPr>
            <a:spLocks noEditPoints="1"/>
          </p:cNvSpPr>
          <p:nvPr/>
        </p:nvSpPr>
        <p:spPr bwMode="auto">
          <a:xfrm>
            <a:off x="4020981" y="1999719"/>
            <a:ext cx="257472" cy="2291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16"/>
          <p:cNvSpPr>
            <a:spLocks noEditPoints="1"/>
          </p:cNvSpPr>
          <p:nvPr/>
        </p:nvSpPr>
        <p:spPr bwMode="auto">
          <a:xfrm>
            <a:off x="6592996" y="2011967"/>
            <a:ext cx="244218" cy="24479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Box 126"/>
          <p:cNvSpPr txBox="1"/>
          <p:nvPr/>
        </p:nvSpPr>
        <p:spPr>
          <a:xfrm>
            <a:off x="1679328" y="386886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3995647" y="354273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5505" y="2037770"/>
            <a:ext cx="1165976" cy="1164870"/>
            <a:chOff x="5305425" y="2638425"/>
            <a:chExt cx="1579563" cy="1577975"/>
          </a:xfrm>
          <a:solidFill>
            <a:srgbClr val="ED4545"/>
          </a:solidFill>
        </p:grpSpPr>
        <p:sp>
          <p:nvSpPr>
            <p:cNvPr id="73"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75" name="组合 74"/>
          <p:cNvGrpSpPr/>
          <p:nvPr/>
        </p:nvGrpSpPr>
        <p:grpSpPr>
          <a:xfrm>
            <a:off x="3522817" y="2744079"/>
            <a:ext cx="1463621" cy="1461361"/>
            <a:chOff x="5102225" y="2441575"/>
            <a:chExt cx="1982788" cy="1979613"/>
          </a:xfrm>
          <a:solidFill>
            <a:srgbClr val="ED4545"/>
          </a:solidFill>
        </p:grpSpPr>
        <p:sp>
          <p:nvSpPr>
            <p:cNvPr id="7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78" name="组合 77"/>
          <p:cNvGrpSpPr/>
          <p:nvPr/>
        </p:nvGrpSpPr>
        <p:grpSpPr>
          <a:xfrm>
            <a:off x="4771996" y="2469267"/>
            <a:ext cx="959732" cy="973850"/>
            <a:chOff x="5803900" y="2852738"/>
            <a:chExt cx="1300163" cy="1319212"/>
          </a:xfrm>
          <a:solidFill>
            <a:srgbClr val="ED4545"/>
          </a:solidFill>
        </p:grpSpPr>
        <p:sp>
          <p:nvSpPr>
            <p:cNvPr id="7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81" name="组合 80"/>
          <p:cNvGrpSpPr/>
          <p:nvPr/>
        </p:nvGrpSpPr>
        <p:grpSpPr>
          <a:xfrm>
            <a:off x="5598152" y="2647396"/>
            <a:ext cx="1165976" cy="1164870"/>
            <a:chOff x="5305425" y="2638425"/>
            <a:chExt cx="1579563" cy="1577975"/>
          </a:xfrm>
          <a:solidFill>
            <a:srgbClr val="ED4545"/>
          </a:solidFill>
        </p:grpSpPr>
        <p:sp>
          <p:nvSpPr>
            <p:cNvPr id="8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B1B3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11" name="TextBox 110"/>
          <p:cNvSpPr txBox="1"/>
          <p:nvPr/>
        </p:nvSpPr>
        <p:spPr>
          <a:xfrm>
            <a:off x="1191244" y="2100575"/>
            <a:ext cx="1370121" cy="365059"/>
          </a:xfrm>
          <a:prstGeom prst="rect">
            <a:avLst/>
          </a:prstGeom>
          <a:noFill/>
        </p:spPr>
        <p:txBody>
          <a:bodyPr wrap="square" lIns="52918" tIns="26459" rIns="52918" bIns="26459" rtlCol="0" anchor="ctr">
            <a:spAutoFit/>
          </a:bodyPr>
          <a:lstStyle/>
          <a:p>
            <a:pPr marL="0" marR="0" lvl="0" indent="0" algn="r" defTabSz="685800" rtl="0" eaLnBrk="1" fontAlgn="auto" latinLnBrk="0" hangingPunct="1">
              <a:lnSpc>
                <a:spcPct val="100000"/>
              </a:lnSpc>
              <a:spcBef>
                <a:spcPts val="0"/>
              </a:spcBef>
              <a:spcAft>
                <a:spcPts val="0"/>
              </a:spcAft>
              <a:buClrTx/>
              <a:buSzTx/>
              <a:buFontTx/>
              <a:buNone/>
              <a:defRPr/>
            </a:pPr>
            <a:endParaRPr kumimoji="0" lang="en-US" altLang="zh-CN" sz="37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12" name="矩形 111"/>
          <p:cNvSpPr/>
          <p:nvPr/>
        </p:nvSpPr>
        <p:spPr>
          <a:xfrm>
            <a:off x="1733043" y="1825395"/>
            <a:ext cx="925418" cy="209311"/>
          </a:xfrm>
          <a:prstGeom prst="rect">
            <a:avLst/>
          </a:prstGeom>
        </p:spPr>
        <p:txBody>
          <a:bodyPr wrap="square" lIns="52918" tIns="26459" rIns="52918" bIns="2645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015" b="0"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13" name="TextBox 112"/>
          <p:cNvSpPr txBox="1"/>
          <p:nvPr/>
        </p:nvSpPr>
        <p:spPr>
          <a:xfrm>
            <a:off x="1853441" y="3699912"/>
            <a:ext cx="1290282" cy="492016"/>
          </a:xfrm>
          <a:prstGeom prst="rect">
            <a:avLst/>
          </a:prstGeom>
          <a:noFill/>
        </p:spPr>
        <p:txBody>
          <a:bodyPr wrap="square" lIns="52918" tIns="26459" rIns="52918" bIns="26459" rtlCol="0" anchor="ctr">
            <a:spAutoFit/>
          </a:bodyPr>
          <a:lstStyle/>
          <a:p>
            <a:pPr marL="0" marR="0" lvl="0" indent="0" algn="r" defTabSz="685800" rtl="0" eaLnBrk="1" fontAlgn="auto" latinLnBrk="0" hangingPunct="1">
              <a:lnSpc>
                <a:spcPct val="100000"/>
              </a:lnSpc>
              <a:spcBef>
                <a:spcPts val="0"/>
              </a:spcBef>
              <a:spcAft>
                <a:spcPts val="0"/>
              </a:spcAft>
              <a:buClrTx/>
              <a:buSzTx/>
              <a:buFontTx/>
              <a:buNone/>
              <a:defRPr/>
            </a:pPr>
            <a:endParaRPr kumimoji="0" lang="en-US" altLang="zh-CN" sz="37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114" name="矩形 113"/>
          <p:cNvSpPr/>
          <p:nvPr/>
        </p:nvSpPr>
        <p:spPr>
          <a:xfrm>
            <a:off x="2352799" y="3438719"/>
            <a:ext cx="925418" cy="209311"/>
          </a:xfrm>
          <a:prstGeom prst="rect">
            <a:avLst/>
          </a:prstGeom>
        </p:spPr>
        <p:txBody>
          <a:bodyPr wrap="square" lIns="52918" tIns="26459" rIns="52918" bIns="26459">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015" b="0"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15" name="TextBox 114"/>
          <p:cNvSpPr txBox="1"/>
          <p:nvPr/>
        </p:nvSpPr>
        <p:spPr>
          <a:xfrm>
            <a:off x="5731725" y="2041183"/>
            <a:ext cx="1245521" cy="365059"/>
          </a:xfrm>
          <a:prstGeom prst="rect">
            <a:avLst/>
          </a:prstGeom>
          <a:noFill/>
        </p:spPr>
        <p:txBody>
          <a:bodyPr wrap="square" lIns="52918" tIns="26459" rIns="52918" bIns="26459"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37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16" name="矩形 115"/>
          <p:cNvSpPr/>
          <p:nvPr/>
        </p:nvSpPr>
        <p:spPr>
          <a:xfrm>
            <a:off x="5675573" y="1707654"/>
            <a:ext cx="925418" cy="209311"/>
          </a:xfrm>
          <a:prstGeom prst="rect">
            <a:avLst/>
          </a:prstGeom>
        </p:spPr>
        <p:txBody>
          <a:bodyPr wrap="square" lIns="52918" tIns="26459" rIns="52918" bIns="2645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015" b="0"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17" name="TextBox 116"/>
          <p:cNvSpPr txBox="1"/>
          <p:nvPr/>
        </p:nvSpPr>
        <p:spPr>
          <a:xfrm>
            <a:off x="6899554" y="3483888"/>
            <a:ext cx="1292672" cy="492016"/>
          </a:xfrm>
          <a:prstGeom prst="rect">
            <a:avLst/>
          </a:prstGeom>
          <a:noFill/>
        </p:spPr>
        <p:txBody>
          <a:bodyPr wrap="square" lIns="52918" tIns="26459" rIns="52918" bIns="26459"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37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118" name="矩形 117"/>
          <p:cNvSpPr/>
          <p:nvPr/>
        </p:nvSpPr>
        <p:spPr>
          <a:xfrm>
            <a:off x="6940408" y="3197268"/>
            <a:ext cx="925418" cy="209311"/>
          </a:xfrm>
          <a:prstGeom prst="rect">
            <a:avLst/>
          </a:prstGeom>
        </p:spPr>
        <p:txBody>
          <a:bodyPr wrap="square" lIns="52918" tIns="26459" rIns="52918" bIns="26459">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015" b="0" i="0" u="none" strike="noStrike" kern="1200" cap="none" spc="0" normalizeH="0" baseline="0" noProof="0" dirty="0">
              <a:ln>
                <a:noFill/>
              </a:ln>
              <a:solidFill>
                <a:srgbClr val="CB1B3D"/>
              </a:solidFill>
              <a:effectLst/>
              <a:uLnTx/>
              <a:uFillTx/>
              <a:latin typeface="微软雅黑" panose="020B0503020204020204" pitchFamily="34" charset="-122"/>
              <a:ea typeface="微软雅黑" panose="020B0503020204020204" pitchFamily="34" charset="-122"/>
              <a:cs typeface="华文黑体" pitchFamily="2" charset="-122"/>
            </a:endParaRPr>
          </a:p>
        </p:txBody>
      </p:sp>
      <p:cxnSp>
        <p:nvCxnSpPr>
          <p:cNvPr id="130" name="肘形连接符 129"/>
          <p:cNvCxnSpPr/>
          <p:nvPr/>
        </p:nvCxnSpPr>
        <p:spPr>
          <a:xfrm rot="10800000" flipV="1">
            <a:off x="1817695" y="2139703"/>
            <a:ext cx="1226957" cy="418907"/>
          </a:xfrm>
          <a:prstGeom prst="bentConnector3">
            <a:avLst>
              <a:gd name="adj1" fmla="val 32626"/>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肘形连接符 130"/>
          <p:cNvCxnSpPr/>
          <p:nvPr/>
        </p:nvCxnSpPr>
        <p:spPr>
          <a:xfrm rot="10800000">
            <a:off x="2413070" y="3711930"/>
            <a:ext cx="1320788" cy="290056"/>
          </a:xfrm>
          <a:prstGeom prst="bentConnector3">
            <a:avLst>
              <a:gd name="adj1" fmla="val 29965"/>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肘形连接符 131"/>
          <p:cNvCxnSpPr/>
          <p:nvPr/>
        </p:nvCxnSpPr>
        <p:spPr>
          <a:xfrm rot="10800000" flipV="1">
            <a:off x="5318011" y="2023429"/>
            <a:ext cx="1659237" cy="400564"/>
          </a:xfrm>
          <a:prstGeom prst="bentConnector3">
            <a:avLst>
              <a:gd name="adj1" fmla="val 77024"/>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0800000" flipH="1">
            <a:off x="6512887" y="3469395"/>
            <a:ext cx="1320788" cy="290056"/>
          </a:xfrm>
          <a:prstGeom prst="bentConnector3">
            <a:avLst>
              <a:gd name="adj1" fmla="val 29965"/>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8" presetClass="emph" presetSubtype="0" repeatCount="indefinite" fill="hold" nodeType="withEffect">
                                  <p:stCondLst>
                                    <p:cond delay="0"/>
                                  </p:stCondLst>
                                  <p:childTnLst>
                                    <p:animRot by="-86400000">
                                      <p:cBhvr>
                                        <p:cTn id="9" dur="8000" fill="hold"/>
                                        <p:tgtEl>
                                          <p:spTgt spid="7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50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8" presetClass="emph" presetSubtype="0" repeatCount="indefinite" fill="hold" nodeType="withEffect">
                                  <p:stCondLst>
                                    <p:cond delay="500"/>
                                  </p:stCondLst>
                                  <p:childTnLst>
                                    <p:animRot by="76680000">
                                      <p:cBhvr>
                                        <p:cTn id="27" dur="7500" fill="hold"/>
                                        <p:tgtEl>
                                          <p:spTgt spid="75"/>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31"/>
                                        </p:tgtEl>
                                        <p:attrNameLst>
                                          <p:attrName>style.visibility</p:attrName>
                                        </p:attrNameLst>
                                      </p:cBhvr>
                                      <p:to>
                                        <p:strVal val="visible"/>
                                      </p:to>
                                    </p:set>
                                    <p:animEffect transition="in" filter="wipe(right)">
                                      <p:cBhvr>
                                        <p:cTn id="30" dur="500"/>
                                        <p:tgtEl>
                                          <p:spTgt spid="131"/>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1000"/>
                                        <p:tgtEl>
                                          <p:spTgt spid="114"/>
                                        </p:tgtEl>
                                      </p:cBhvr>
                                    </p:animEffect>
                                    <p:anim calcmode="lin" valueType="num">
                                      <p:cBhvr>
                                        <p:cTn id="39" dur="1000" fill="hold"/>
                                        <p:tgtEl>
                                          <p:spTgt spid="114"/>
                                        </p:tgtEl>
                                        <p:attrNameLst>
                                          <p:attrName>ppt_x</p:attrName>
                                        </p:attrNameLst>
                                      </p:cBhvr>
                                      <p:tavLst>
                                        <p:tav tm="0">
                                          <p:val>
                                            <p:strVal val="#ppt_x"/>
                                          </p:val>
                                        </p:tav>
                                        <p:tav tm="100000">
                                          <p:val>
                                            <p:strVal val="#ppt_x"/>
                                          </p:val>
                                        </p:tav>
                                      </p:tavLst>
                                    </p:anim>
                                    <p:anim calcmode="lin" valueType="num">
                                      <p:cBhvr>
                                        <p:cTn id="40" dur="1000" fill="hold"/>
                                        <p:tgtEl>
                                          <p:spTgt spid="114"/>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8" presetClass="emph" presetSubtype="0" repeatCount="indefinite" fill="hold" nodeType="withEffect">
                                  <p:stCondLst>
                                    <p:cond delay="1000"/>
                                  </p:stCondLst>
                                  <p:childTnLst>
                                    <p:animRot by="-108000000">
                                      <p:cBhvr>
                                        <p:cTn id="45" dur="7000" fill="hold"/>
                                        <p:tgtEl>
                                          <p:spTgt spid="78"/>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32"/>
                                        </p:tgtEl>
                                        <p:attrNameLst>
                                          <p:attrName>style.visibility</p:attrName>
                                        </p:attrNameLst>
                                      </p:cBhvr>
                                      <p:to>
                                        <p:strVal val="visible"/>
                                      </p:to>
                                    </p:set>
                                    <p:animEffect transition="in" filter="wipe(left)">
                                      <p:cBhvr>
                                        <p:cTn id="48" dur="500"/>
                                        <p:tgtEl>
                                          <p:spTgt spid="132"/>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15"/>
                                        </p:tgtEl>
                                        <p:attrNameLst>
                                          <p:attrName>style.visibility</p:attrName>
                                        </p:attrNameLst>
                                      </p:cBhvr>
                                      <p:to>
                                        <p:strVal val="visible"/>
                                      </p:to>
                                    </p:set>
                                    <p:anim calcmode="lin" valueType="num">
                                      <p:cBhvr>
                                        <p:cTn id="51" dur="500" fill="hold"/>
                                        <p:tgtEl>
                                          <p:spTgt spid="115"/>
                                        </p:tgtEl>
                                        <p:attrNameLst>
                                          <p:attrName>ppt_w</p:attrName>
                                        </p:attrNameLst>
                                      </p:cBhvr>
                                      <p:tavLst>
                                        <p:tav tm="0">
                                          <p:val>
                                            <p:fltVal val="0"/>
                                          </p:val>
                                        </p:tav>
                                        <p:tav tm="100000">
                                          <p:val>
                                            <p:strVal val="#ppt_w"/>
                                          </p:val>
                                        </p:tav>
                                      </p:tavLst>
                                    </p:anim>
                                    <p:anim calcmode="lin" valueType="num">
                                      <p:cBhvr>
                                        <p:cTn id="52" dur="500" fill="hold"/>
                                        <p:tgtEl>
                                          <p:spTgt spid="115"/>
                                        </p:tgtEl>
                                        <p:attrNameLst>
                                          <p:attrName>ppt_h</p:attrName>
                                        </p:attrNameLst>
                                      </p:cBhvr>
                                      <p:tavLst>
                                        <p:tav tm="0">
                                          <p:val>
                                            <p:fltVal val="0"/>
                                          </p:val>
                                        </p:tav>
                                        <p:tav tm="100000">
                                          <p:val>
                                            <p:strVal val="#ppt_h"/>
                                          </p:val>
                                        </p:tav>
                                      </p:tavLst>
                                    </p:anim>
                                    <p:animEffect transition="in" filter="fade">
                                      <p:cBhvr>
                                        <p:cTn id="53" dur="500"/>
                                        <p:tgtEl>
                                          <p:spTgt spid="115"/>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150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8" presetClass="emph" presetSubtype="0" repeatCount="indefinite" fill="hold" nodeType="withEffect">
                                  <p:stCondLst>
                                    <p:cond delay="1500"/>
                                  </p:stCondLst>
                                  <p:childTnLst>
                                    <p:animRot by="86400000">
                                      <p:cBhvr>
                                        <p:cTn id="63" dur="6500" fill="hold"/>
                                        <p:tgtEl>
                                          <p:spTgt spid="81"/>
                                        </p:tgtEl>
                                        <p:attrNameLst>
                                          <p:attrName>r</p:attrName>
                                        </p:attrNameLst>
                                      </p:cBhvr>
                                    </p:animRot>
                                  </p:childTnLst>
                                </p:cTn>
                              </p:par>
                              <p:par>
                                <p:cTn id="64" presetID="53" presetClass="entr" presetSubtype="16" fill="hold" grpId="0" nodeType="withEffect">
                                  <p:stCondLst>
                                    <p:cond delay="1500"/>
                                  </p:stCondLst>
                                  <p:childTnLst>
                                    <p:set>
                                      <p:cBhvr>
                                        <p:cTn id="65" dur="1" fill="hold">
                                          <p:stCondLst>
                                            <p:cond delay="0"/>
                                          </p:stCondLst>
                                        </p:cTn>
                                        <p:tgtEl>
                                          <p:spTgt spid="117"/>
                                        </p:tgtEl>
                                        <p:attrNameLst>
                                          <p:attrName>style.visibility</p:attrName>
                                        </p:attrNameLst>
                                      </p:cBhvr>
                                      <p:to>
                                        <p:strVal val="visible"/>
                                      </p:to>
                                    </p:set>
                                    <p:anim calcmode="lin" valueType="num">
                                      <p:cBhvr>
                                        <p:cTn id="66" dur="500" fill="hold"/>
                                        <p:tgtEl>
                                          <p:spTgt spid="117"/>
                                        </p:tgtEl>
                                        <p:attrNameLst>
                                          <p:attrName>ppt_w</p:attrName>
                                        </p:attrNameLst>
                                      </p:cBhvr>
                                      <p:tavLst>
                                        <p:tav tm="0">
                                          <p:val>
                                            <p:fltVal val="0"/>
                                          </p:val>
                                        </p:tav>
                                        <p:tav tm="100000">
                                          <p:val>
                                            <p:strVal val="#ppt_w"/>
                                          </p:val>
                                        </p:tav>
                                      </p:tavLst>
                                    </p:anim>
                                    <p:anim calcmode="lin" valueType="num">
                                      <p:cBhvr>
                                        <p:cTn id="67" dur="500" fill="hold"/>
                                        <p:tgtEl>
                                          <p:spTgt spid="117"/>
                                        </p:tgtEl>
                                        <p:attrNameLst>
                                          <p:attrName>ppt_h</p:attrName>
                                        </p:attrNameLst>
                                      </p:cBhvr>
                                      <p:tavLst>
                                        <p:tav tm="0">
                                          <p:val>
                                            <p:fltVal val="0"/>
                                          </p:val>
                                        </p:tav>
                                        <p:tav tm="100000">
                                          <p:val>
                                            <p:strVal val="#ppt_h"/>
                                          </p:val>
                                        </p:tav>
                                      </p:tavLst>
                                    </p:anim>
                                    <p:animEffect transition="in" filter="fade">
                                      <p:cBhvr>
                                        <p:cTn id="68" dur="500"/>
                                        <p:tgtEl>
                                          <p:spTgt spid="117"/>
                                        </p:tgtEl>
                                      </p:cBhvr>
                                    </p:animEffect>
                                  </p:childTnLst>
                                </p:cTn>
                              </p:par>
                              <p:par>
                                <p:cTn id="69" presetID="42" presetClass="entr" presetSubtype="0" fill="hold" grpId="0" nodeType="withEffect">
                                  <p:stCondLst>
                                    <p:cond delay="1500"/>
                                  </p:stCondLst>
                                  <p:childTnLst>
                                    <p:set>
                                      <p:cBhvr>
                                        <p:cTn id="70" dur="1" fill="hold">
                                          <p:stCondLst>
                                            <p:cond delay="0"/>
                                          </p:stCondLst>
                                        </p:cTn>
                                        <p:tgtEl>
                                          <p:spTgt spid="118"/>
                                        </p:tgtEl>
                                        <p:attrNameLst>
                                          <p:attrName>style.visibility</p:attrName>
                                        </p:attrNameLst>
                                      </p:cBhvr>
                                      <p:to>
                                        <p:strVal val="visible"/>
                                      </p:to>
                                    </p:set>
                                    <p:animEffect transition="in" filter="fade">
                                      <p:cBhvr>
                                        <p:cTn id="71" dur="1000"/>
                                        <p:tgtEl>
                                          <p:spTgt spid="118"/>
                                        </p:tgtEl>
                                      </p:cBhvr>
                                    </p:animEffect>
                                    <p:anim calcmode="lin" valueType="num">
                                      <p:cBhvr>
                                        <p:cTn id="72" dur="1000" fill="hold"/>
                                        <p:tgtEl>
                                          <p:spTgt spid="118"/>
                                        </p:tgtEl>
                                        <p:attrNameLst>
                                          <p:attrName>ppt_x</p:attrName>
                                        </p:attrNameLst>
                                      </p:cBhvr>
                                      <p:tavLst>
                                        <p:tav tm="0">
                                          <p:val>
                                            <p:strVal val="#ppt_x"/>
                                          </p:val>
                                        </p:tav>
                                        <p:tav tm="100000">
                                          <p:val>
                                            <p:strVal val="#ppt_x"/>
                                          </p:val>
                                        </p:tav>
                                      </p:tavLst>
                                    </p:anim>
                                    <p:anim calcmode="lin" valueType="num">
                                      <p:cBhvr>
                                        <p:cTn id="73" dur="1000" fill="hold"/>
                                        <p:tgtEl>
                                          <p:spTgt spid="118"/>
                                        </p:tgtEl>
                                        <p:attrNameLst>
                                          <p:attrName>ppt_y</p:attrName>
                                        </p:attrNameLst>
                                      </p:cBhvr>
                                      <p:tavLst>
                                        <p:tav tm="0">
                                          <p:val>
                                            <p:strVal val="#ppt_y+.1"/>
                                          </p:val>
                                        </p:tav>
                                        <p:tav tm="100000">
                                          <p:val>
                                            <p:strVal val="#ppt_y"/>
                                          </p:val>
                                        </p:tav>
                                      </p:tavLst>
                                    </p:anim>
                                  </p:childTnLst>
                                </p:cTn>
                              </p:par>
                              <p:par>
                                <p:cTn id="74" presetID="22" presetClass="entr" presetSubtype="2" fill="hold" nodeType="withEffect">
                                  <p:stCondLst>
                                    <p:cond delay="500"/>
                                  </p:stCondLst>
                                  <p:childTnLst>
                                    <p:set>
                                      <p:cBhvr>
                                        <p:cTn id="75" dur="1" fill="hold">
                                          <p:stCondLst>
                                            <p:cond delay="0"/>
                                          </p:stCondLst>
                                        </p:cTn>
                                        <p:tgtEl>
                                          <p:spTgt spid="135"/>
                                        </p:tgtEl>
                                        <p:attrNameLst>
                                          <p:attrName>style.visibility</p:attrName>
                                        </p:attrNameLst>
                                      </p:cBhvr>
                                      <p:to>
                                        <p:strVal val="visible"/>
                                      </p:to>
                                    </p:set>
                                    <p:animEffect transition="in" filter="wipe(right)">
                                      <p:cBhvr>
                                        <p:cTn id="7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P spid="1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4564" y="4119086"/>
            <a:ext cx="2201964" cy="71363"/>
            <a:chOff x="3657430" y="5426332"/>
            <a:chExt cx="2988679" cy="96857"/>
          </a:xfrm>
          <a:solidFill>
            <a:schemeClr val="tx1">
              <a:lumMod val="75000"/>
              <a:lumOff val="25000"/>
            </a:schemeClr>
          </a:solidFill>
        </p:grpSpPr>
        <p:cxnSp>
          <p:nvCxnSpPr>
            <p:cNvPr id="3" name="直接连接符 2"/>
            <p:cNvCxnSpPr/>
            <p:nvPr/>
          </p:nvCxnSpPr>
          <p:spPr>
            <a:xfrm flipV="1">
              <a:off x="3657430" y="5476133"/>
              <a:ext cx="2963280" cy="47056"/>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560385" y="5426332"/>
              <a:ext cx="85724" cy="857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5" name="组合 4"/>
          <p:cNvGrpSpPr/>
          <p:nvPr/>
        </p:nvGrpSpPr>
        <p:grpSpPr>
          <a:xfrm>
            <a:off x="4150708" y="3330119"/>
            <a:ext cx="1849584" cy="69336"/>
            <a:chOff x="5023235" y="4943701"/>
            <a:chExt cx="2510426" cy="94108"/>
          </a:xfrm>
          <a:solidFill>
            <a:schemeClr val="tx1">
              <a:lumMod val="75000"/>
              <a:lumOff val="25000"/>
            </a:schemeClr>
          </a:solidFill>
        </p:grpSpPr>
        <p:cxnSp>
          <p:nvCxnSpPr>
            <p:cNvPr id="6" name="直接连接符 5"/>
            <p:cNvCxnSpPr/>
            <p:nvPr/>
          </p:nvCxnSpPr>
          <p:spPr>
            <a:xfrm flipV="1">
              <a:off x="5023235" y="4990752"/>
              <a:ext cx="2484888" cy="47057"/>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447937" y="4943701"/>
              <a:ext cx="85724" cy="857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8" name="组合 7"/>
          <p:cNvGrpSpPr/>
          <p:nvPr/>
        </p:nvGrpSpPr>
        <p:grpSpPr>
          <a:xfrm>
            <a:off x="5164069" y="2589001"/>
            <a:ext cx="1639263" cy="66248"/>
            <a:chOff x="6108800" y="4203133"/>
            <a:chExt cx="2224962" cy="89918"/>
          </a:xfrm>
          <a:solidFill>
            <a:schemeClr val="tx1">
              <a:lumMod val="75000"/>
              <a:lumOff val="25000"/>
            </a:schemeClr>
          </a:solidFill>
        </p:grpSpPr>
        <p:cxnSp>
          <p:nvCxnSpPr>
            <p:cNvPr id="9" name="直接连接符 8"/>
            <p:cNvCxnSpPr/>
            <p:nvPr/>
          </p:nvCxnSpPr>
          <p:spPr>
            <a:xfrm flipV="1">
              <a:off x="6108800" y="4245996"/>
              <a:ext cx="2221786" cy="47055"/>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248038" y="4203133"/>
              <a:ext cx="85724" cy="857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1" name="组合 10"/>
          <p:cNvGrpSpPr/>
          <p:nvPr/>
        </p:nvGrpSpPr>
        <p:grpSpPr>
          <a:xfrm>
            <a:off x="6151040" y="1879466"/>
            <a:ext cx="1032759" cy="134700"/>
            <a:chOff x="7189930" y="3554751"/>
            <a:chExt cx="1868120" cy="99811"/>
          </a:xfrm>
          <a:solidFill>
            <a:schemeClr val="tx1">
              <a:lumMod val="75000"/>
              <a:lumOff val="25000"/>
            </a:schemeClr>
          </a:solidFill>
        </p:grpSpPr>
        <p:cxnSp>
          <p:nvCxnSpPr>
            <p:cNvPr id="12" name="直接连接符 11"/>
            <p:cNvCxnSpPr/>
            <p:nvPr/>
          </p:nvCxnSpPr>
          <p:spPr>
            <a:xfrm flipV="1">
              <a:off x="7189930" y="3597614"/>
              <a:ext cx="1863217" cy="56948"/>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8972326" y="3554751"/>
              <a:ext cx="85724" cy="857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4" name="TextBox 66"/>
          <p:cNvSpPr txBox="1"/>
          <p:nvPr/>
        </p:nvSpPr>
        <p:spPr>
          <a:xfrm>
            <a:off x="7191081" y="1655684"/>
            <a:ext cx="1962952" cy="572454"/>
          </a:xfrm>
          <a:prstGeom prst="rect">
            <a:avLst/>
          </a:prstGeom>
          <a:noFill/>
        </p:spPr>
        <p:txBody>
          <a:bodyPr wrap="square" lIns="91431" tIns="45715" rIns="91431" bIns="4571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15" name="TextBox 67"/>
          <p:cNvSpPr txBox="1"/>
          <p:nvPr/>
        </p:nvSpPr>
        <p:spPr>
          <a:xfrm>
            <a:off x="6970672" y="2442109"/>
            <a:ext cx="1962952" cy="572454"/>
          </a:xfrm>
          <a:prstGeom prst="rect">
            <a:avLst/>
          </a:prstGeom>
          <a:noFill/>
        </p:spPr>
        <p:txBody>
          <a:bodyPr wrap="square" lIns="91431" tIns="45715" rIns="91431" bIns="4571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16" name="TextBox 68"/>
          <p:cNvSpPr txBox="1"/>
          <p:nvPr/>
        </p:nvSpPr>
        <p:spPr>
          <a:xfrm>
            <a:off x="6190235" y="3152554"/>
            <a:ext cx="1962952" cy="572454"/>
          </a:xfrm>
          <a:prstGeom prst="rect">
            <a:avLst/>
          </a:prstGeom>
          <a:noFill/>
        </p:spPr>
        <p:txBody>
          <a:bodyPr wrap="square" lIns="91431" tIns="45715" rIns="91431" bIns="4571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17" name="TextBox 69"/>
          <p:cNvSpPr txBox="1"/>
          <p:nvPr/>
        </p:nvSpPr>
        <p:spPr>
          <a:xfrm>
            <a:off x="5291752" y="3985577"/>
            <a:ext cx="1962952" cy="572454"/>
          </a:xfrm>
          <a:prstGeom prst="rect">
            <a:avLst/>
          </a:prstGeom>
          <a:noFill/>
        </p:spPr>
        <p:txBody>
          <a:bodyPr wrap="square" lIns="91431" tIns="45715" rIns="91431" bIns="4571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grpSp>
        <p:nvGrpSpPr>
          <p:cNvPr id="18" name="组合 17"/>
          <p:cNvGrpSpPr/>
          <p:nvPr/>
        </p:nvGrpSpPr>
        <p:grpSpPr>
          <a:xfrm>
            <a:off x="5164070" y="1431836"/>
            <a:ext cx="1333552" cy="748507"/>
            <a:chOff x="6246060" y="2924078"/>
            <a:chExt cx="1810025" cy="1015944"/>
          </a:xfrm>
          <a:solidFill>
            <a:srgbClr val="FFC000"/>
          </a:solidFill>
        </p:grpSpPr>
        <p:sp>
          <p:nvSpPr>
            <p:cNvPr id="19" name="Freeform 62"/>
            <p:cNvSpPr/>
            <p:nvPr/>
          </p:nvSpPr>
          <p:spPr bwMode="auto">
            <a:xfrm>
              <a:off x="6246060" y="2924078"/>
              <a:ext cx="1810025" cy="1015944"/>
            </a:xfrm>
            <a:custGeom>
              <a:avLst/>
              <a:gdLst>
                <a:gd name="T0" fmla="*/ 198 w 198"/>
                <a:gd name="T1" fmla="*/ 136 h 136"/>
                <a:gd name="T2" fmla="*/ 0 w 198"/>
                <a:gd name="T3" fmla="*/ 136 h 136"/>
                <a:gd name="T4" fmla="*/ 98 w 198"/>
                <a:gd name="T5" fmla="*/ 0 h 136"/>
                <a:gd name="T6" fmla="*/ 198 w 198"/>
                <a:gd name="T7" fmla="*/ 136 h 136"/>
              </a:gdLst>
              <a:ahLst/>
              <a:cxnLst>
                <a:cxn ang="0">
                  <a:pos x="T0" y="T1"/>
                </a:cxn>
                <a:cxn ang="0">
                  <a:pos x="T2" y="T3"/>
                </a:cxn>
                <a:cxn ang="0">
                  <a:pos x="T4" y="T5"/>
                </a:cxn>
                <a:cxn ang="0">
                  <a:pos x="T6" y="T7"/>
                </a:cxn>
              </a:cxnLst>
              <a:rect l="0" t="0" r="r" b="b"/>
              <a:pathLst>
                <a:path w="198" h="136">
                  <a:moveTo>
                    <a:pt x="198" y="136"/>
                  </a:moveTo>
                  <a:lnTo>
                    <a:pt x="0" y="136"/>
                  </a:lnTo>
                  <a:lnTo>
                    <a:pt x="98" y="0"/>
                  </a:lnTo>
                  <a:lnTo>
                    <a:pt x="198" y="136"/>
                  </a:lnTo>
                  <a:close/>
                </a:path>
              </a:pathLst>
            </a:custGeom>
            <a:solidFill>
              <a:srgbClr val="CB1B3D"/>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TextBox 73"/>
            <p:cNvSpPr txBox="1"/>
            <p:nvPr/>
          </p:nvSpPr>
          <p:spPr>
            <a:xfrm>
              <a:off x="6721578" y="3323919"/>
              <a:ext cx="864094" cy="4386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100%</a:t>
              </a: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 name="组合 20"/>
          <p:cNvGrpSpPr/>
          <p:nvPr/>
        </p:nvGrpSpPr>
        <p:grpSpPr>
          <a:xfrm>
            <a:off x="0" y="1120801"/>
            <a:ext cx="5781712" cy="3157933"/>
            <a:chOff x="838622" y="2481298"/>
            <a:chExt cx="6487773" cy="3622269"/>
          </a:xfrm>
        </p:grpSpPr>
        <p:sp>
          <p:nvSpPr>
            <p:cNvPr id="22" name="椭圆 21"/>
            <p:cNvSpPr/>
            <p:nvPr/>
          </p:nvSpPr>
          <p:spPr>
            <a:xfrm>
              <a:off x="4571722" y="3358092"/>
              <a:ext cx="147916" cy="1479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3" name="组合 22"/>
            <p:cNvGrpSpPr/>
            <p:nvPr/>
          </p:nvGrpSpPr>
          <p:grpSpPr>
            <a:xfrm>
              <a:off x="838622" y="2481298"/>
              <a:ext cx="6487773" cy="3622269"/>
              <a:chOff x="838622" y="2481298"/>
              <a:chExt cx="6487773" cy="3622269"/>
            </a:xfrm>
          </p:grpSpPr>
          <p:grpSp>
            <p:nvGrpSpPr>
              <p:cNvPr id="24" name="组合 23"/>
              <p:cNvGrpSpPr/>
              <p:nvPr/>
            </p:nvGrpSpPr>
            <p:grpSpPr>
              <a:xfrm>
                <a:off x="838622" y="2532777"/>
                <a:ext cx="6487773" cy="3570790"/>
                <a:chOff x="838622" y="2532777"/>
                <a:chExt cx="6487773" cy="3570790"/>
              </a:xfrm>
            </p:grpSpPr>
            <p:cxnSp>
              <p:nvCxnSpPr>
                <p:cNvPr id="26" name="直接连接符 25"/>
                <p:cNvCxnSpPr/>
                <p:nvPr/>
              </p:nvCxnSpPr>
              <p:spPr>
                <a:xfrm flipH="1">
                  <a:off x="2885580" y="2532777"/>
                  <a:ext cx="4440815" cy="145485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38622" y="3987635"/>
                  <a:ext cx="2046957" cy="21159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805786" y="3896807"/>
                  <a:ext cx="147916" cy="1479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椭圆 28"/>
                <p:cNvSpPr/>
                <p:nvPr/>
              </p:nvSpPr>
              <p:spPr>
                <a:xfrm>
                  <a:off x="5872054" y="2926459"/>
                  <a:ext cx="108000" cy="1080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5" name="椭圆 24"/>
              <p:cNvSpPr/>
              <p:nvPr/>
            </p:nvSpPr>
            <p:spPr>
              <a:xfrm>
                <a:off x="7195584" y="2481298"/>
                <a:ext cx="108000" cy="108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grpSp>
        <p:nvGrpSpPr>
          <p:cNvPr id="30" name="组合 29"/>
          <p:cNvGrpSpPr/>
          <p:nvPr/>
        </p:nvGrpSpPr>
        <p:grpSpPr>
          <a:xfrm>
            <a:off x="3834637" y="1722317"/>
            <a:ext cx="1737660" cy="979664"/>
            <a:chOff x="4844436" y="3173270"/>
            <a:chExt cx="2358517" cy="1329691"/>
          </a:xfrm>
        </p:grpSpPr>
        <p:sp>
          <p:nvSpPr>
            <p:cNvPr id="31" name="Freeform 63"/>
            <p:cNvSpPr/>
            <p:nvPr/>
          </p:nvSpPr>
          <p:spPr bwMode="auto">
            <a:xfrm>
              <a:off x="4844436" y="3173270"/>
              <a:ext cx="2358517" cy="1329691"/>
            </a:xfrm>
            <a:custGeom>
              <a:avLst/>
              <a:gdLst>
                <a:gd name="T0" fmla="*/ 129 w 129"/>
                <a:gd name="T1" fmla="*/ 89 h 89"/>
                <a:gd name="T2" fmla="*/ 0 w 129"/>
                <a:gd name="T3" fmla="*/ 89 h 89"/>
                <a:gd name="T4" fmla="*/ 64 w 129"/>
                <a:gd name="T5" fmla="*/ 0 h 89"/>
                <a:gd name="T6" fmla="*/ 129 w 129"/>
                <a:gd name="T7" fmla="*/ 89 h 89"/>
              </a:gdLst>
              <a:ahLst/>
              <a:cxnLst>
                <a:cxn ang="0">
                  <a:pos x="T0" y="T1"/>
                </a:cxn>
                <a:cxn ang="0">
                  <a:pos x="T2" y="T3"/>
                </a:cxn>
                <a:cxn ang="0">
                  <a:pos x="T4" y="T5"/>
                </a:cxn>
                <a:cxn ang="0">
                  <a:pos x="T6" y="T7"/>
                </a:cxn>
              </a:cxnLst>
              <a:rect l="0" t="0" r="r" b="b"/>
              <a:pathLst>
                <a:path w="129" h="89">
                  <a:moveTo>
                    <a:pt x="129" y="89"/>
                  </a:moveTo>
                  <a:cubicBezTo>
                    <a:pt x="86" y="89"/>
                    <a:pt x="43" y="89"/>
                    <a:pt x="0" y="89"/>
                  </a:cubicBezTo>
                  <a:cubicBezTo>
                    <a:pt x="21" y="59"/>
                    <a:pt x="43" y="29"/>
                    <a:pt x="64" y="0"/>
                  </a:cubicBezTo>
                  <a:cubicBezTo>
                    <a:pt x="86" y="29"/>
                    <a:pt x="107" y="59"/>
                    <a:pt x="129" y="89"/>
                  </a:cubicBezTo>
                  <a:close/>
                </a:path>
              </a:pathLst>
            </a:custGeom>
            <a:solidFill>
              <a:srgbClr val="CB1B3D">
                <a:alpha val="55000"/>
              </a:srgbClr>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64"/>
            <p:cNvSpPr/>
            <p:nvPr/>
          </p:nvSpPr>
          <p:spPr bwMode="auto">
            <a:xfrm>
              <a:off x="4844436" y="3636421"/>
              <a:ext cx="2358517" cy="866540"/>
            </a:xfrm>
            <a:custGeom>
              <a:avLst/>
              <a:gdLst>
                <a:gd name="T0" fmla="*/ 129 w 129"/>
                <a:gd name="T1" fmla="*/ 58 h 58"/>
                <a:gd name="T2" fmla="*/ 0 w 129"/>
                <a:gd name="T3" fmla="*/ 58 h 58"/>
                <a:gd name="T4" fmla="*/ 42 w 129"/>
                <a:gd name="T5" fmla="*/ 0 h 58"/>
                <a:gd name="T6" fmla="*/ 87 w 129"/>
                <a:gd name="T7" fmla="*/ 0 h 58"/>
                <a:gd name="T8" fmla="*/ 129 w 129"/>
                <a:gd name="T9" fmla="*/ 58 h 58"/>
              </a:gdLst>
              <a:ahLst/>
              <a:cxnLst>
                <a:cxn ang="0">
                  <a:pos x="T0" y="T1"/>
                </a:cxn>
                <a:cxn ang="0">
                  <a:pos x="T2" y="T3"/>
                </a:cxn>
                <a:cxn ang="0">
                  <a:pos x="T4" y="T5"/>
                </a:cxn>
                <a:cxn ang="0">
                  <a:pos x="T6" y="T7"/>
                </a:cxn>
                <a:cxn ang="0">
                  <a:pos x="T8" y="T9"/>
                </a:cxn>
              </a:cxnLst>
              <a:rect l="0" t="0" r="r" b="b"/>
              <a:pathLst>
                <a:path w="129" h="58">
                  <a:moveTo>
                    <a:pt x="129" y="58"/>
                  </a:moveTo>
                  <a:cubicBezTo>
                    <a:pt x="86" y="58"/>
                    <a:pt x="43" y="58"/>
                    <a:pt x="0" y="58"/>
                  </a:cubicBezTo>
                  <a:cubicBezTo>
                    <a:pt x="42" y="0"/>
                    <a:pt x="42" y="0"/>
                    <a:pt x="42" y="0"/>
                  </a:cubicBezTo>
                  <a:cubicBezTo>
                    <a:pt x="87" y="0"/>
                    <a:pt x="87" y="0"/>
                    <a:pt x="87" y="0"/>
                  </a:cubicBezTo>
                  <a:lnTo>
                    <a:pt x="129" y="58"/>
                  </a:lnTo>
                  <a:close/>
                </a:path>
              </a:pathLst>
            </a:custGeom>
            <a:solidFill>
              <a:srgbClr val="CB1B3D"/>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TextBox 100"/>
            <p:cNvSpPr txBox="1"/>
            <p:nvPr/>
          </p:nvSpPr>
          <p:spPr>
            <a:xfrm>
              <a:off x="5705475" y="3681241"/>
              <a:ext cx="864097" cy="5221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rPr>
                <a:t>65%</a:t>
              </a: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34" name="组合 33"/>
          <p:cNvGrpSpPr/>
          <p:nvPr/>
        </p:nvGrpSpPr>
        <p:grpSpPr>
          <a:xfrm>
            <a:off x="2403723" y="2271583"/>
            <a:ext cx="2155999" cy="1210823"/>
            <a:chOff x="3338787" y="3681241"/>
            <a:chExt cx="2926323" cy="1643439"/>
          </a:xfrm>
          <a:solidFill>
            <a:srgbClr val="00CC66"/>
          </a:solidFill>
        </p:grpSpPr>
        <p:sp>
          <p:nvSpPr>
            <p:cNvPr id="35" name="Freeform 65"/>
            <p:cNvSpPr/>
            <p:nvPr/>
          </p:nvSpPr>
          <p:spPr bwMode="auto">
            <a:xfrm>
              <a:off x="3338787" y="3681241"/>
              <a:ext cx="2925294" cy="1643439"/>
            </a:xfrm>
            <a:custGeom>
              <a:avLst/>
              <a:gdLst>
                <a:gd name="T0" fmla="*/ 160 w 160"/>
                <a:gd name="T1" fmla="*/ 110 h 110"/>
                <a:gd name="T2" fmla="*/ 0 w 160"/>
                <a:gd name="T3" fmla="*/ 110 h 110"/>
                <a:gd name="T4" fmla="*/ 80 w 160"/>
                <a:gd name="T5" fmla="*/ 0 h 110"/>
                <a:gd name="T6" fmla="*/ 160 w 160"/>
                <a:gd name="T7" fmla="*/ 110 h 110"/>
              </a:gdLst>
              <a:ahLst/>
              <a:cxnLst>
                <a:cxn ang="0">
                  <a:pos x="T0" y="T1"/>
                </a:cxn>
                <a:cxn ang="0">
                  <a:pos x="T2" y="T3"/>
                </a:cxn>
                <a:cxn ang="0">
                  <a:pos x="T4" y="T5"/>
                </a:cxn>
                <a:cxn ang="0">
                  <a:pos x="T6" y="T7"/>
                </a:cxn>
              </a:cxnLst>
              <a:rect l="0" t="0" r="r" b="b"/>
              <a:pathLst>
                <a:path w="160" h="110">
                  <a:moveTo>
                    <a:pt x="160" y="110"/>
                  </a:moveTo>
                  <a:cubicBezTo>
                    <a:pt x="107" y="110"/>
                    <a:pt x="53" y="110"/>
                    <a:pt x="0" y="110"/>
                  </a:cubicBezTo>
                  <a:cubicBezTo>
                    <a:pt x="27" y="73"/>
                    <a:pt x="53" y="37"/>
                    <a:pt x="80" y="0"/>
                  </a:cubicBezTo>
                  <a:cubicBezTo>
                    <a:pt x="107" y="37"/>
                    <a:pt x="134" y="73"/>
                    <a:pt x="160" y="110"/>
                  </a:cubicBezTo>
                  <a:close/>
                </a:path>
              </a:pathLst>
            </a:custGeom>
            <a:solidFill>
              <a:srgbClr val="CB1B3D">
                <a:alpha val="55000"/>
              </a:srgbClr>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66"/>
            <p:cNvSpPr/>
            <p:nvPr/>
          </p:nvSpPr>
          <p:spPr bwMode="auto">
            <a:xfrm>
              <a:off x="3339816" y="4562722"/>
              <a:ext cx="2925294" cy="761958"/>
            </a:xfrm>
            <a:custGeom>
              <a:avLst/>
              <a:gdLst>
                <a:gd name="T0" fmla="*/ 160 w 160"/>
                <a:gd name="T1" fmla="*/ 51 h 51"/>
                <a:gd name="T2" fmla="*/ 0 w 160"/>
                <a:gd name="T3" fmla="*/ 51 h 51"/>
                <a:gd name="T4" fmla="*/ 37 w 160"/>
                <a:gd name="T5" fmla="*/ 0 h 51"/>
                <a:gd name="T6" fmla="*/ 123 w 160"/>
                <a:gd name="T7" fmla="*/ 0 h 51"/>
                <a:gd name="T8" fmla="*/ 160 w 160"/>
                <a:gd name="T9" fmla="*/ 51 h 51"/>
              </a:gdLst>
              <a:ahLst/>
              <a:cxnLst>
                <a:cxn ang="0">
                  <a:pos x="T0" y="T1"/>
                </a:cxn>
                <a:cxn ang="0">
                  <a:pos x="T2" y="T3"/>
                </a:cxn>
                <a:cxn ang="0">
                  <a:pos x="T4" y="T5"/>
                </a:cxn>
                <a:cxn ang="0">
                  <a:pos x="T6" y="T7"/>
                </a:cxn>
                <a:cxn ang="0">
                  <a:pos x="T8" y="T9"/>
                </a:cxn>
              </a:cxnLst>
              <a:rect l="0" t="0" r="r" b="b"/>
              <a:pathLst>
                <a:path w="160" h="51">
                  <a:moveTo>
                    <a:pt x="160" y="51"/>
                  </a:moveTo>
                  <a:cubicBezTo>
                    <a:pt x="107" y="51"/>
                    <a:pt x="53" y="51"/>
                    <a:pt x="0" y="51"/>
                  </a:cubicBezTo>
                  <a:cubicBezTo>
                    <a:pt x="37" y="0"/>
                    <a:pt x="37" y="0"/>
                    <a:pt x="37" y="0"/>
                  </a:cubicBezTo>
                  <a:cubicBezTo>
                    <a:pt x="123" y="0"/>
                    <a:pt x="123" y="0"/>
                    <a:pt x="123" y="0"/>
                  </a:cubicBezTo>
                  <a:lnTo>
                    <a:pt x="160" y="51"/>
                  </a:lnTo>
                  <a:close/>
                </a:path>
              </a:pathLst>
            </a:custGeom>
            <a:solidFill>
              <a:srgbClr val="CB1B3D"/>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TextBox 104"/>
            <p:cNvSpPr txBox="1"/>
            <p:nvPr/>
          </p:nvSpPr>
          <p:spPr>
            <a:xfrm>
              <a:off x="4407824" y="4069691"/>
              <a:ext cx="864096" cy="5430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65%</a:t>
              </a:r>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38" name="组合 37"/>
          <p:cNvGrpSpPr/>
          <p:nvPr/>
        </p:nvGrpSpPr>
        <p:grpSpPr>
          <a:xfrm>
            <a:off x="970984" y="1781818"/>
            <a:ext cx="953758" cy="470524"/>
            <a:chOff x="2627450" y="3077218"/>
            <a:chExt cx="953758" cy="470524"/>
          </a:xfrm>
        </p:grpSpPr>
        <p:sp>
          <p:nvSpPr>
            <p:cNvPr id="39" name="TextBox 86"/>
            <p:cNvSpPr txBox="1"/>
            <p:nvPr/>
          </p:nvSpPr>
          <p:spPr>
            <a:xfrm>
              <a:off x="2627450" y="3077218"/>
              <a:ext cx="953758" cy="384721"/>
            </a:xfrm>
            <a:prstGeom prst="rect">
              <a:avLst/>
            </a:prstGeom>
            <a:solidFill>
              <a:srgbClr val="CB1B3D"/>
            </a:solidFill>
          </p:spPr>
          <p:txBody>
            <a:bodyPr wrap="square" rtlCol="0" anchor="ctr">
              <a:spAutoFit/>
            </a:bodyPr>
            <a:lstStyle/>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1B36"/>
                </a:solidFill>
                <a:effectLst/>
                <a:uLnTx/>
                <a:uFillTx/>
                <a:latin typeface="Calibri" panose="020F0502020204030204"/>
                <a:ea typeface="等线" panose="02010600030101010101" pitchFamily="2" charset="-122"/>
                <a:cs typeface="+mn-cs"/>
              </a:endParaRPr>
            </a:p>
          </p:txBody>
        </p:sp>
        <p:sp>
          <p:nvSpPr>
            <p:cNvPr id="40" name="等腰三角形 39"/>
            <p:cNvSpPr/>
            <p:nvPr/>
          </p:nvSpPr>
          <p:spPr>
            <a:xfrm rot="10800000">
              <a:off x="3423982" y="3412202"/>
              <a:ext cx="157226" cy="135540"/>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1" name="TextBox 2"/>
            <p:cNvSpPr txBox="1"/>
            <p:nvPr/>
          </p:nvSpPr>
          <p:spPr>
            <a:xfrm>
              <a:off x="2650400" y="3102132"/>
              <a:ext cx="907857"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第一季度</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2461931" y="1294658"/>
            <a:ext cx="953758" cy="470524"/>
            <a:chOff x="4118397" y="2590058"/>
            <a:chExt cx="953758" cy="470524"/>
          </a:xfrm>
        </p:grpSpPr>
        <p:sp>
          <p:nvSpPr>
            <p:cNvPr id="43" name="TextBox 122"/>
            <p:cNvSpPr txBox="1"/>
            <p:nvPr/>
          </p:nvSpPr>
          <p:spPr>
            <a:xfrm>
              <a:off x="4118397" y="2590058"/>
              <a:ext cx="953758" cy="384721"/>
            </a:xfrm>
            <a:prstGeom prst="rect">
              <a:avLst/>
            </a:prstGeom>
            <a:solidFill>
              <a:srgbClr val="CB1B3D"/>
            </a:solidFill>
          </p:spPr>
          <p:txBody>
            <a:bodyPr wrap="square" rtlCol="0" anchor="ctr">
              <a:spAutoFit/>
            </a:bodyPr>
            <a:lstStyle/>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1B36"/>
                </a:solidFill>
                <a:effectLst/>
                <a:uLnTx/>
                <a:uFillTx/>
                <a:latin typeface="Calibri" panose="020F0502020204030204"/>
                <a:ea typeface="等线" panose="02010600030101010101" pitchFamily="2" charset="-122"/>
                <a:cs typeface="+mn-cs"/>
              </a:endParaRPr>
            </a:p>
          </p:txBody>
        </p:sp>
        <p:sp>
          <p:nvSpPr>
            <p:cNvPr id="44" name="等腰三角形 43"/>
            <p:cNvSpPr/>
            <p:nvPr/>
          </p:nvSpPr>
          <p:spPr>
            <a:xfrm rot="10800000">
              <a:off x="4914929" y="2925042"/>
              <a:ext cx="157226" cy="135540"/>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 name="TextBox 128"/>
            <p:cNvSpPr txBox="1"/>
            <p:nvPr/>
          </p:nvSpPr>
          <p:spPr>
            <a:xfrm>
              <a:off x="4141347" y="2614972"/>
              <a:ext cx="907857"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二</a:t>
              </a: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季度</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6" name="组合 45"/>
          <p:cNvGrpSpPr/>
          <p:nvPr/>
        </p:nvGrpSpPr>
        <p:grpSpPr>
          <a:xfrm>
            <a:off x="3722848" y="986881"/>
            <a:ext cx="953758" cy="470524"/>
            <a:chOff x="5379314" y="2282281"/>
            <a:chExt cx="953758" cy="470524"/>
          </a:xfrm>
        </p:grpSpPr>
        <p:sp>
          <p:nvSpPr>
            <p:cNvPr id="47" name="TextBox 133"/>
            <p:cNvSpPr txBox="1"/>
            <p:nvPr/>
          </p:nvSpPr>
          <p:spPr>
            <a:xfrm>
              <a:off x="5379314" y="2282281"/>
              <a:ext cx="953758" cy="384721"/>
            </a:xfrm>
            <a:prstGeom prst="rect">
              <a:avLst/>
            </a:prstGeom>
            <a:solidFill>
              <a:srgbClr val="CB1B3D"/>
            </a:solidFill>
          </p:spPr>
          <p:txBody>
            <a:bodyPr wrap="square" rtlCol="0" anchor="ctr">
              <a:spAutoFit/>
            </a:bodyPr>
            <a:lstStyle/>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1B36"/>
                </a:solidFill>
                <a:effectLst/>
                <a:uLnTx/>
                <a:uFillTx/>
                <a:latin typeface="Calibri" panose="020F0502020204030204"/>
                <a:ea typeface="等线" panose="02010600030101010101" pitchFamily="2" charset="-122"/>
                <a:cs typeface="+mn-cs"/>
              </a:endParaRPr>
            </a:p>
          </p:txBody>
        </p:sp>
        <p:sp>
          <p:nvSpPr>
            <p:cNvPr id="48" name="等腰三角形 47"/>
            <p:cNvSpPr/>
            <p:nvPr/>
          </p:nvSpPr>
          <p:spPr>
            <a:xfrm rot="10800000">
              <a:off x="6175846" y="2617265"/>
              <a:ext cx="157226" cy="135540"/>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9" name="TextBox 136"/>
            <p:cNvSpPr txBox="1"/>
            <p:nvPr/>
          </p:nvSpPr>
          <p:spPr>
            <a:xfrm>
              <a:off x="5402264" y="2307195"/>
              <a:ext cx="907857"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第三季度</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0" name="组合 49"/>
          <p:cNvGrpSpPr/>
          <p:nvPr/>
        </p:nvGrpSpPr>
        <p:grpSpPr>
          <a:xfrm>
            <a:off x="4827955" y="634662"/>
            <a:ext cx="953758" cy="470524"/>
            <a:chOff x="6484421" y="1930062"/>
            <a:chExt cx="953758" cy="470524"/>
          </a:xfrm>
        </p:grpSpPr>
        <p:sp>
          <p:nvSpPr>
            <p:cNvPr id="51" name="TextBox 137"/>
            <p:cNvSpPr txBox="1"/>
            <p:nvPr/>
          </p:nvSpPr>
          <p:spPr>
            <a:xfrm>
              <a:off x="6484421" y="1930062"/>
              <a:ext cx="953758" cy="384721"/>
            </a:xfrm>
            <a:prstGeom prst="rect">
              <a:avLst/>
            </a:prstGeom>
            <a:solidFill>
              <a:srgbClr val="CB1B3D"/>
            </a:solidFill>
          </p:spPr>
          <p:txBody>
            <a:bodyPr wrap="square" rtlCol="0" anchor="ctr">
              <a:spAutoFit/>
            </a:bodyPr>
            <a:lstStyle/>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1B36"/>
                </a:solidFill>
                <a:effectLst/>
                <a:uLnTx/>
                <a:uFillTx/>
                <a:latin typeface="Calibri" panose="020F0502020204030204"/>
                <a:ea typeface="等线" panose="02010600030101010101" pitchFamily="2" charset="-122"/>
                <a:cs typeface="+mn-cs"/>
              </a:endParaRPr>
            </a:p>
          </p:txBody>
        </p:sp>
        <p:sp>
          <p:nvSpPr>
            <p:cNvPr id="52" name="等腰三角形 51"/>
            <p:cNvSpPr/>
            <p:nvPr/>
          </p:nvSpPr>
          <p:spPr>
            <a:xfrm rot="10800000">
              <a:off x="7280953" y="2265046"/>
              <a:ext cx="157226" cy="135540"/>
            </a:xfrm>
            <a:prstGeom prst="triangl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3" name="TextBox 139"/>
            <p:cNvSpPr txBox="1"/>
            <p:nvPr/>
          </p:nvSpPr>
          <p:spPr>
            <a:xfrm>
              <a:off x="6507371" y="1954976"/>
              <a:ext cx="907857"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第四季度</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4" name="组合 53"/>
          <p:cNvGrpSpPr/>
          <p:nvPr/>
        </p:nvGrpSpPr>
        <p:grpSpPr>
          <a:xfrm>
            <a:off x="559720" y="2796742"/>
            <a:ext cx="2572816" cy="1447483"/>
            <a:chOff x="1583169" y="4164122"/>
            <a:chExt cx="3492069" cy="1964658"/>
          </a:xfrm>
        </p:grpSpPr>
        <p:sp>
          <p:nvSpPr>
            <p:cNvPr id="55" name="Freeform 67"/>
            <p:cNvSpPr/>
            <p:nvPr/>
          </p:nvSpPr>
          <p:spPr bwMode="auto">
            <a:xfrm>
              <a:off x="1583169" y="4164122"/>
              <a:ext cx="3492069" cy="1964658"/>
            </a:xfrm>
            <a:custGeom>
              <a:avLst/>
              <a:gdLst>
                <a:gd name="T0" fmla="*/ 382 w 382"/>
                <a:gd name="T1" fmla="*/ 263 h 263"/>
                <a:gd name="T2" fmla="*/ 0 w 382"/>
                <a:gd name="T3" fmla="*/ 263 h 263"/>
                <a:gd name="T4" fmla="*/ 192 w 382"/>
                <a:gd name="T5" fmla="*/ 0 h 263"/>
                <a:gd name="T6" fmla="*/ 382 w 382"/>
                <a:gd name="T7" fmla="*/ 263 h 263"/>
              </a:gdLst>
              <a:ahLst/>
              <a:cxnLst>
                <a:cxn ang="0">
                  <a:pos x="T0" y="T1"/>
                </a:cxn>
                <a:cxn ang="0">
                  <a:pos x="T2" y="T3"/>
                </a:cxn>
                <a:cxn ang="0">
                  <a:pos x="T4" y="T5"/>
                </a:cxn>
                <a:cxn ang="0">
                  <a:pos x="T6" y="T7"/>
                </a:cxn>
              </a:cxnLst>
              <a:rect l="0" t="0" r="r" b="b"/>
              <a:pathLst>
                <a:path w="382" h="263">
                  <a:moveTo>
                    <a:pt x="382" y="263"/>
                  </a:moveTo>
                  <a:lnTo>
                    <a:pt x="0" y="263"/>
                  </a:lnTo>
                  <a:lnTo>
                    <a:pt x="192" y="0"/>
                  </a:lnTo>
                  <a:lnTo>
                    <a:pt x="382" y="263"/>
                  </a:lnTo>
                  <a:close/>
                </a:path>
              </a:pathLst>
            </a:custGeom>
            <a:solidFill>
              <a:srgbClr val="CB1B3D">
                <a:alpha val="58000"/>
              </a:srgbClr>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68"/>
            <p:cNvSpPr/>
            <p:nvPr/>
          </p:nvSpPr>
          <p:spPr bwMode="auto">
            <a:xfrm>
              <a:off x="1583169" y="5628276"/>
              <a:ext cx="3492069" cy="500504"/>
            </a:xfrm>
            <a:custGeom>
              <a:avLst/>
              <a:gdLst>
                <a:gd name="T0" fmla="*/ 382 w 382"/>
                <a:gd name="T1" fmla="*/ 67 h 67"/>
                <a:gd name="T2" fmla="*/ 0 w 382"/>
                <a:gd name="T3" fmla="*/ 67 h 67"/>
                <a:gd name="T4" fmla="*/ 50 w 382"/>
                <a:gd name="T5" fmla="*/ 0 h 67"/>
                <a:gd name="T6" fmla="*/ 334 w 382"/>
                <a:gd name="T7" fmla="*/ 0 h 67"/>
                <a:gd name="T8" fmla="*/ 382 w 382"/>
                <a:gd name="T9" fmla="*/ 67 h 67"/>
              </a:gdLst>
              <a:ahLst/>
              <a:cxnLst>
                <a:cxn ang="0">
                  <a:pos x="T0" y="T1"/>
                </a:cxn>
                <a:cxn ang="0">
                  <a:pos x="T2" y="T3"/>
                </a:cxn>
                <a:cxn ang="0">
                  <a:pos x="T4" y="T5"/>
                </a:cxn>
                <a:cxn ang="0">
                  <a:pos x="T6" y="T7"/>
                </a:cxn>
                <a:cxn ang="0">
                  <a:pos x="T8" y="T9"/>
                </a:cxn>
              </a:cxnLst>
              <a:rect l="0" t="0" r="r" b="b"/>
              <a:pathLst>
                <a:path w="382" h="67">
                  <a:moveTo>
                    <a:pt x="382" y="67"/>
                  </a:moveTo>
                  <a:lnTo>
                    <a:pt x="0" y="67"/>
                  </a:lnTo>
                  <a:lnTo>
                    <a:pt x="50" y="0"/>
                  </a:lnTo>
                  <a:lnTo>
                    <a:pt x="334" y="0"/>
                  </a:lnTo>
                  <a:lnTo>
                    <a:pt x="382" y="67"/>
                  </a:lnTo>
                  <a:close/>
                </a:path>
              </a:pathLst>
            </a:custGeom>
            <a:solidFill>
              <a:srgbClr val="CB1B3D"/>
            </a:solidFill>
            <a:ln w="2" cap="flat">
              <a:noFill/>
              <a:prstDash val="solid"/>
              <a:miter lim="800000"/>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TextBox 108"/>
            <p:cNvSpPr txBox="1"/>
            <p:nvPr/>
          </p:nvSpPr>
          <p:spPr>
            <a:xfrm>
              <a:off x="2897156" y="4930933"/>
              <a:ext cx="864093" cy="5430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30%</a:t>
              </a:r>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0-#ppt_w/2"/>
                                          </p:val>
                                        </p:tav>
                                        <p:tav tm="100000">
                                          <p:val>
                                            <p:strVal val="#ppt_x"/>
                                          </p:val>
                                        </p:tav>
                                      </p:tavLst>
                                    </p:anim>
                                    <p:anim calcmode="lin" valueType="num">
                                      <p:cBhvr additive="base">
                                        <p:cTn id="43" dur="50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par>
                                <p:cTn id="48" presetID="22" presetClass="entr" presetSubtype="8"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ppt_x</p:attrName>
                                        </p:attrNameLst>
                                      </p:cBhvr>
                                      <p:tavLst>
                                        <p:tav tm="0">
                                          <p:val>
                                            <p:strVal val="#ppt_x+#ppt_w*1.125000"/>
                                          </p:val>
                                        </p:tav>
                                        <p:tav tm="100000">
                                          <p:val>
                                            <p:strVal val="#ppt_x"/>
                                          </p:val>
                                        </p:tav>
                                      </p:tavLst>
                                    </p:anim>
                                    <p:animEffect transition="in" filter="wipe(lef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12" presetClass="entr" presetSubtype="2" fill="hold" grpId="0" nodeType="withEffect">
                                  <p:stCondLst>
                                    <p:cond delay="20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p:tgtEl>
                                          <p:spTgt spid="14"/>
                                        </p:tgtEl>
                                        <p:attrNameLst>
                                          <p:attrName>ppt_x</p:attrName>
                                        </p:attrNameLst>
                                      </p:cBhvr>
                                      <p:tavLst>
                                        <p:tav tm="0">
                                          <p:val>
                                            <p:strVal val="#ppt_x+#ppt_w*1.125000"/>
                                          </p:val>
                                        </p:tav>
                                        <p:tav tm="100000">
                                          <p:val>
                                            <p:strVal val="#ppt_x"/>
                                          </p:val>
                                        </p:tav>
                                      </p:tavLst>
                                    </p:anim>
                                    <p:animEffect transition="in" filter="wipe(left)">
                                      <p:cBhvr>
                                        <p:cTn id="64" dur="500"/>
                                        <p:tgtEl>
                                          <p:spTgt spid="14"/>
                                        </p:tgtEl>
                                      </p:cBhvr>
                                    </p:animEffect>
                                  </p:childTnLst>
                                </p:cTn>
                              </p:par>
                              <p:par>
                                <p:cTn id="65" presetID="12" presetClass="entr" presetSubtype="2" fill="hold" grpId="0" nodeType="withEffect">
                                  <p:stCondLst>
                                    <p:cond delay="20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p:tgtEl>
                                          <p:spTgt spid="15"/>
                                        </p:tgtEl>
                                        <p:attrNameLst>
                                          <p:attrName>ppt_x</p:attrName>
                                        </p:attrNameLst>
                                      </p:cBhvr>
                                      <p:tavLst>
                                        <p:tav tm="0">
                                          <p:val>
                                            <p:strVal val="#ppt_x+#ppt_w*1.125000"/>
                                          </p:val>
                                        </p:tav>
                                        <p:tav tm="100000">
                                          <p:val>
                                            <p:strVal val="#ppt_x"/>
                                          </p:val>
                                        </p:tav>
                                      </p:tavLst>
                                    </p:anim>
                                    <p:animEffect transition="in" filter="wipe(left)">
                                      <p:cBhvr>
                                        <p:cTn id="68" dur="500"/>
                                        <p:tgtEl>
                                          <p:spTgt spid="15"/>
                                        </p:tgtEl>
                                      </p:cBhvr>
                                    </p:animEffect>
                                  </p:childTnLst>
                                </p:cTn>
                              </p:par>
                              <p:par>
                                <p:cTn id="69" presetID="12" presetClass="entr" presetSubtype="2" fill="hold" grpId="0" nodeType="withEffect">
                                  <p:stCondLst>
                                    <p:cond delay="20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left)">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0" y="0"/>
            <a:ext cx="9144000" cy="5143500"/>
          </a:xfrm>
          <a:prstGeom prst="rect">
            <a:avLst/>
          </a:prstGeom>
        </p:spPr>
      </p:pic>
      <p:grpSp>
        <p:nvGrpSpPr>
          <p:cNvPr id="16" name="组合 15"/>
          <p:cNvGrpSpPr/>
          <p:nvPr/>
        </p:nvGrpSpPr>
        <p:grpSpPr>
          <a:xfrm>
            <a:off x="1180836" y="1448933"/>
            <a:ext cx="2277912" cy="2076381"/>
            <a:chOff x="2939063" y="175925"/>
            <a:chExt cx="3438393" cy="3134192"/>
          </a:xfrm>
        </p:grpSpPr>
        <p:pic>
          <p:nvPicPr>
            <p:cNvPr id="15" name="图片 14"/>
            <p:cNvPicPr>
              <a:picLocks noChangeAspect="1"/>
            </p:cNvPicPr>
            <p:nvPr/>
          </p:nvPicPr>
          <p:blipFill>
            <a:blip r:embed="rId3" cstate="screen"/>
            <a:stretch>
              <a:fillRect/>
            </a:stretch>
          </p:blipFill>
          <p:spPr>
            <a:xfrm>
              <a:off x="2939063" y="175925"/>
              <a:ext cx="3438393" cy="3134192"/>
            </a:xfrm>
            <a:prstGeom prst="rect">
              <a:avLst/>
            </a:prstGeom>
          </p:spPr>
        </p:pic>
        <p:grpSp>
          <p:nvGrpSpPr>
            <p:cNvPr id="11" name="组合 10"/>
            <p:cNvGrpSpPr/>
            <p:nvPr/>
          </p:nvGrpSpPr>
          <p:grpSpPr>
            <a:xfrm>
              <a:off x="3489036" y="573797"/>
              <a:ext cx="2338449" cy="2338449"/>
              <a:chOff x="3626922" y="832235"/>
              <a:chExt cx="2026289" cy="2026289"/>
            </a:xfrm>
          </p:grpSpPr>
          <p:sp>
            <p:nvSpPr>
              <p:cNvPr id="10" name="椭圆 9"/>
              <p:cNvSpPr/>
              <p:nvPr/>
            </p:nvSpPr>
            <p:spPr>
              <a:xfrm>
                <a:off x="3626922" y="832235"/>
                <a:ext cx="2026289" cy="2026289"/>
              </a:xfrm>
              <a:prstGeom prst="ellipse">
                <a:avLst/>
              </a:prstGeom>
              <a:solidFill>
                <a:srgbClr val="C00000"/>
              </a:solidFill>
              <a:effectLst/>
              <a:scene3d>
                <a:camera prst="orthographicFront"/>
                <a:lightRig rig="threePt" dir="t"/>
              </a:scene3d>
              <a:sp3d>
                <a:bevelT w="31115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776" y="1143986"/>
                <a:ext cx="1657718" cy="1665254"/>
              </a:xfrm>
              <a:prstGeom prst="rect">
                <a:avLst/>
              </a:prstGeom>
            </p:spPr>
          </p:pic>
        </p:grpSp>
      </p:grpSp>
      <p:sp>
        <p:nvSpPr>
          <p:cNvPr id="17" name="文本框 16"/>
          <p:cNvSpPr txBox="1"/>
          <p:nvPr/>
        </p:nvSpPr>
        <p:spPr>
          <a:xfrm>
            <a:off x="3544315" y="1533203"/>
            <a:ext cx="4546437" cy="923330"/>
          </a:xfrm>
          <a:prstGeom prst="rect">
            <a:avLst/>
          </a:prstGeom>
          <a:noFill/>
        </p:spPr>
        <p:txBody>
          <a:bodyPr wrap="none" rtlCol="0">
            <a:spAutoFit/>
          </a:bodyPr>
          <a:lstStyle/>
          <a:p>
            <a:r>
              <a:rPr lang="zh-CN" altLang="en-US" sz="5400" b="1" dirty="0" smtClean="0">
                <a:solidFill>
                  <a:srgbClr val="C00000"/>
                </a:solidFill>
                <a:latin typeface="微软雅黑" panose="020B0503020204020204" pitchFamily="34" charset="-122"/>
                <a:ea typeface="微软雅黑" panose="020B0503020204020204" pitchFamily="34" charset="-122"/>
              </a:rPr>
              <a:t>感谢您的观看 </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3544315" y="2524800"/>
            <a:ext cx="4294094" cy="42231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单击此处添加您的企业或者公司名称</a:t>
            </a:r>
            <a:r>
              <a:rPr lang="en-US" altLang="zh-CN"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4013601" y="3083653"/>
            <a:ext cx="2559050" cy="306705"/>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汇报</a:t>
            </a:r>
            <a:r>
              <a:rPr lang="zh-CN" altLang="en-US" sz="1400" dirty="0" smtClean="0">
                <a:latin typeface="微软雅黑" panose="020B0503020204020204" pitchFamily="34" charset="-122"/>
                <a:ea typeface="微软雅黑" panose="020B0503020204020204" pitchFamily="34" charset="-122"/>
              </a:rPr>
              <a:t>人：</a:t>
            </a:r>
            <a:r>
              <a:rPr lang="en-US" sz="1400" dirty="0" smtClean="0">
                <a:latin typeface="微软雅黑" panose="020B0503020204020204" pitchFamily="34" charset="-122"/>
                <a:ea typeface="微软雅黑" panose="020B0503020204020204" pitchFamily="34" charset="-122"/>
              </a:rPr>
              <a:t>XX</a:t>
            </a:r>
            <a:r>
              <a:rPr lang="zh-CN" altLang="en-US" sz="1400" dirty="0" smtClean="0">
                <a:latin typeface="微软雅黑" panose="020B0503020204020204" pitchFamily="34" charset="-122"/>
                <a:ea typeface="微软雅黑" panose="020B0503020204020204" pitchFamily="34" charset="-122"/>
              </a:rPr>
              <a:t>      指导老师：</a:t>
            </a:r>
            <a:r>
              <a:rPr lang="en-US" altLang="zh-CN" sz="1400" dirty="0" smtClean="0">
                <a:latin typeface="微软雅黑" panose="020B0503020204020204" pitchFamily="34" charset="-122"/>
                <a:ea typeface="微软雅黑" panose="020B0503020204020204" pitchFamily="34" charset="-122"/>
              </a:rPr>
              <a:t>XX</a:t>
            </a:r>
            <a:endParaRPr lang="zh-CN" altLang="en-US" sz="14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5"/>
          <a:stretch>
            <a:fillRect/>
          </a:stretch>
        </p:blipFill>
        <p:spPr>
          <a:xfrm>
            <a:off x="17844" y="-19261"/>
            <a:ext cx="2547917" cy="2041991"/>
          </a:xfrm>
          <a:prstGeom prst="rect">
            <a:avLst/>
          </a:prstGeom>
        </p:spPr>
      </p:pic>
      <p:pic>
        <p:nvPicPr>
          <p:cNvPr id="21" name="图片 20"/>
          <p:cNvPicPr>
            <a:picLocks noChangeAspect="1"/>
          </p:cNvPicPr>
          <p:nvPr/>
        </p:nvPicPr>
        <p:blipFill>
          <a:blip r:embed="rId6" cstate="screen"/>
          <a:stretch>
            <a:fillRect/>
          </a:stretch>
        </p:blipFill>
        <p:spPr>
          <a:xfrm>
            <a:off x="7189471" y="-10404"/>
            <a:ext cx="1865630" cy="1739680"/>
          </a:xfrm>
          <a:prstGeom prst="rect">
            <a:avLst/>
          </a:prstGeom>
        </p:spPr>
      </p:pic>
      <p:pic>
        <p:nvPicPr>
          <p:cNvPr id="22" name="图片 21"/>
          <p:cNvPicPr>
            <a:picLocks noChangeAspect="1"/>
          </p:cNvPicPr>
          <p:nvPr/>
        </p:nvPicPr>
        <p:blipFill>
          <a:blip r:embed="rId7" cstate="screen"/>
          <a:stretch>
            <a:fillRect/>
          </a:stretch>
        </p:blipFill>
        <p:spPr>
          <a:xfrm>
            <a:off x="3608216" y="520989"/>
            <a:ext cx="1363161" cy="792083"/>
          </a:xfrm>
          <a:prstGeom prst="rect">
            <a:avLst/>
          </a:prstGeom>
          <a:ln>
            <a:noFill/>
          </a:ln>
        </p:spPr>
      </p:pic>
      <p:pic>
        <p:nvPicPr>
          <p:cNvPr id="23" name="图片 22"/>
          <p:cNvPicPr>
            <a:picLocks noChangeAspect="1"/>
          </p:cNvPicPr>
          <p:nvPr/>
        </p:nvPicPr>
        <p:blipFill>
          <a:blip r:embed="rId8" cstate="screen"/>
          <a:stretch>
            <a:fillRect/>
          </a:stretch>
        </p:blipFill>
        <p:spPr>
          <a:xfrm flipH="1">
            <a:off x="7539159" y="3424320"/>
            <a:ext cx="922433" cy="535992"/>
          </a:xfrm>
          <a:prstGeom prst="rect">
            <a:avLst/>
          </a:prstGeom>
          <a:ln>
            <a:noFill/>
          </a:ln>
        </p:spPr>
      </p:pic>
      <p:pic>
        <p:nvPicPr>
          <p:cNvPr id="25" name="图片 24"/>
          <p:cNvPicPr>
            <a:picLocks noChangeAspect="1"/>
          </p:cNvPicPr>
          <p:nvPr/>
        </p:nvPicPr>
        <p:blipFill>
          <a:blip r:embed="rId9" cstate="screen"/>
          <a:stretch>
            <a:fillRect/>
          </a:stretch>
        </p:blipFill>
        <p:spPr>
          <a:xfrm>
            <a:off x="3278" y="4452300"/>
            <a:ext cx="9144000" cy="683802"/>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iterate type="lt">
                                    <p:tmPct val="14000"/>
                                  </p:iterate>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292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1000"/>
                                        <p:tgtEl>
                                          <p:spTgt spid="18"/>
                                        </p:tgtEl>
                                      </p:cBhvr>
                                    </p:animEffect>
                                  </p:childTnLst>
                                </p:cTn>
                              </p:par>
                            </p:childTnLst>
                          </p:cTn>
                        </p:par>
                        <p:par>
                          <p:cTn id="36" fill="hold">
                            <p:stCondLst>
                              <p:cond delay="392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4920"/>
                            </p:stCondLst>
                            <p:childTnLst>
                              <p:par>
                                <p:cTn id="43" presetID="42"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5920"/>
                            </p:stCondLst>
                            <p:childTnLst>
                              <p:par>
                                <p:cTn id="49" presetID="2" presetClass="entr" presetSubtype="2"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1+#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9261"/>
            <a:ext cx="9147278" cy="5162761"/>
            <a:chOff x="0" y="-19261"/>
            <a:chExt cx="9147278" cy="5162761"/>
          </a:xfrm>
        </p:grpSpPr>
        <p:pic>
          <p:nvPicPr>
            <p:cNvPr id="15" name="图片 14"/>
            <p:cNvPicPr>
              <a:picLocks noChangeAspect="1"/>
            </p:cNvPicPr>
            <p:nvPr/>
          </p:nvPicPr>
          <p:blipFill>
            <a:blip r:embed="rId2" cstate="screen"/>
            <a:stretch>
              <a:fillRect/>
            </a:stretch>
          </p:blipFill>
          <p:spPr>
            <a:xfrm>
              <a:off x="0" y="0"/>
              <a:ext cx="9144000" cy="5143500"/>
            </a:xfrm>
            <a:prstGeom prst="rect">
              <a:avLst/>
            </a:prstGeom>
          </p:spPr>
        </p:pic>
        <p:pic>
          <p:nvPicPr>
            <p:cNvPr id="16" name="图片 15"/>
            <p:cNvPicPr>
              <a:picLocks noChangeAspect="1"/>
            </p:cNvPicPr>
            <p:nvPr/>
          </p:nvPicPr>
          <p:blipFill>
            <a:blip r:embed="rId3"/>
            <a:stretch>
              <a:fillRect/>
            </a:stretch>
          </p:blipFill>
          <p:spPr>
            <a:xfrm>
              <a:off x="17844" y="-19261"/>
              <a:ext cx="2547917" cy="2041991"/>
            </a:xfrm>
            <a:prstGeom prst="rect">
              <a:avLst/>
            </a:prstGeom>
          </p:spPr>
        </p:pic>
        <p:pic>
          <p:nvPicPr>
            <p:cNvPr id="17" name="图片 16"/>
            <p:cNvPicPr>
              <a:picLocks noChangeAspect="1"/>
            </p:cNvPicPr>
            <p:nvPr/>
          </p:nvPicPr>
          <p:blipFill>
            <a:blip r:embed="rId4" cstate="screen"/>
            <a:stretch>
              <a:fillRect/>
            </a:stretch>
          </p:blipFill>
          <p:spPr>
            <a:xfrm>
              <a:off x="7189471" y="-10404"/>
              <a:ext cx="1865630" cy="1739680"/>
            </a:xfrm>
            <a:prstGeom prst="rect">
              <a:avLst/>
            </a:prstGeom>
          </p:spPr>
        </p:pic>
        <p:pic>
          <p:nvPicPr>
            <p:cNvPr id="18" name="图片 17"/>
            <p:cNvPicPr>
              <a:picLocks noChangeAspect="1"/>
            </p:cNvPicPr>
            <p:nvPr/>
          </p:nvPicPr>
          <p:blipFill>
            <a:blip r:embed="rId5" cstate="screen"/>
            <a:stretch>
              <a:fillRect/>
            </a:stretch>
          </p:blipFill>
          <p:spPr>
            <a:xfrm>
              <a:off x="3608216" y="520989"/>
              <a:ext cx="1363161" cy="792083"/>
            </a:xfrm>
            <a:prstGeom prst="rect">
              <a:avLst/>
            </a:prstGeom>
            <a:ln>
              <a:noFill/>
            </a:ln>
          </p:spPr>
        </p:pic>
        <p:pic>
          <p:nvPicPr>
            <p:cNvPr id="19" name="图片 18"/>
            <p:cNvPicPr>
              <a:picLocks noChangeAspect="1"/>
            </p:cNvPicPr>
            <p:nvPr/>
          </p:nvPicPr>
          <p:blipFill>
            <a:blip r:embed="rId6" cstate="screen"/>
            <a:stretch>
              <a:fillRect/>
            </a:stretch>
          </p:blipFill>
          <p:spPr>
            <a:xfrm flipH="1">
              <a:off x="7539159" y="3424320"/>
              <a:ext cx="922433" cy="535992"/>
            </a:xfrm>
            <a:prstGeom prst="rect">
              <a:avLst/>
            </a:prstGeom>
            <a:ln>
              <a:noFill/>
            </a:ln>
          </p:spPr>
        </p:pic>
        <p:pic>
          <p:nvPicPr>
            <p:cNvPr id="20" name="图片 19"/>
            <p:cNvPicPr>
              <a:picLocks noChangeAspect="1"/>
            </p:cNvPicPr>
            <p:nvPr/>
          </p:nvPicPr>
          <p:blipFill>
            <a:blip r:embed="rId7" cstate="screen"/>
            <a:stretch>
              <a:fillRect/>
            </a:stretch>
          </p:blipFill>
          <p:spPr>
            <a:xfrm>
              <a:off x="3278" y="4452300"/>
              <a:ext cx="9144000" cy="683802"/>
            </a:xfrm>
            <a:prstGeom prst="rect">
              <a:avLst/>
            </a:prstGeom>
          </p:spPr>
        </p:pic>
      </p:grpSp>
      <p:sp>
        <p:nvSpPr>
          <p:cNvPr id="10" name="圆角矩形 9"/>
          <p:cNvSpPr/>
          <p:nvPr/>
        </p:nvSpPr>
        <p:spPr>
          <a:xfrm>
            <a:off x="1551374" y="2829514"/>
            <a:ext cx="5847358" cy="722852"/>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3819670" y="1402163"/>
            <a:ext cx="1276659" cy="1276659"/>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标题 4"/>
          <p:cNvSpPr txBox="1"/>
          <p:nvPr/>
        </p:nvSpPr>
        <p:spPr>
          <a:xfrm>
            <a:off x="3819670" y="1547549"/>
            <a:ext cx="1276659" cy="11032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1</a:t>
            </a:r>
            <a:endPar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13" name="标题 4"/>
          <p:cNvSpPr txBox="1"/>
          <p:nvPr/>
        </p:nvSpPr>
        <p:spPr>
          <a:xfrm>
            <a:off x="2478303" y="2836438"/>
            <a:ext cx="3893470" cy="712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单击添加文字标题</a:t>
            </a:r>
            <a:endPar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par>
                          <p:cTn id="19" fill="hold">
                            <p:stCondLst>
                              <p:cond delay="2000"/>
                            </p:stCondLst>
                            <p:childTnLst>
                              <p:par>
                                <p:cTn id="20" presetID="17" presetClass="entr" presetSubtype="10" fill="hold" grpId="0" nodeType="afterEffect">
                                  <p:stCondLst>
                                    <p:cond delay="0"/>
                                  </p:stCondLst>
                                  <p:iterate type="lt">
                                    <p:tmPct val="15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430624" y="2008732"/>
            <a:ext cx="623725" cy="622534"/>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9" name="组合 68"/>
          <p:cNvGrpSpPr/>
          <p:nvPr/>
        </p:nvGrpSpPr>
        <p:grpSpPr>
          <a:xfrm>
            <a:off x="2043772" y="1113615"/>
            <a:ext cx="623725" cy="623725"/>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p:nvGrpSpPr>
        <p:grpSpPr>
          <a:xfrm>
            <a:off x="2430624" y="3100250"/>
            <a:ext cx="623725" cy="623725"/>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9" name="组合 78"/>
          <p:cNvGrpSpPr/>
          <p:nvPr/>
        </p:nvGrpSpPr>
        <p:grpSpPr>
          <a:xfrm>
            <a:off x="2043772" y="3995367"/>
            <a:ext cx="623725" cy="622534"/>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6" name="组合 85"/>
          <p:cNvGrpSpPr/>
          <p:nvPr/>
        </p:nvGrpSpPr>
        <p:grpSpPr>
          <a:xfrm>
            <a:off x="658245" y="2209895"/>
            <a:ext cx="1454565" cy="145456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8" name="TextBox 87"/>
            <p:cNvSpPr txBox="1"/>
            <p:nvPr/>
          </p:nvSpPr>
          <p:spPr>
            <a:xfrm>
              <a:off x="1078684" y="3193087"/>
              <a:ext cx="1538332" cy="1477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33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p>
          </p:txBody>
        </p:sp>
      </p:grpSp>
      <p:sp>
        <p:nvSpPr>
          <p:cNvPr id="89" name="TextBox 88"/>
          <p:cNvSpPr txBox="1"/>
          <p:nvPr/>
        </p:nvSpPr>
        <p:spPr>
          <a:xfrm>
            <a:off x="2682878" y="945025"/>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a:t>
            </a:r>
          </a:p>
        </p:txBody>
      </p:sp>
      <p:sp>
        <p:nvSpPr>
          <p:cNvPr id="90" name="TextBox 89"/>
          <p:cNvSpPr txBox="1"/>
          <p:nvPr/>
        </p:nvSpPr>
        <p:spPr>
          <a:xfrm>
            <a:off x="2729669" y="1213718"/>
            <a:ext cx="551242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空间来进行朋友圈间的传播，达到广告目的。</a:t>
            </a:r>
          </a:p>
        </p:txBody>
      </p:sp>
      <p:sp>
        <p:nvSpPr>
          <p:cNvPr id="91" name="TextBox 90"/>
          <p:cNvSpPr txBox="1"/>
          <p:nvPr/>
        </p:nvSpPr>
        <p:spPr>
          <a:xfrm>
            <a:off x="2682878" y="4022566"/>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本地论坛社区</a:t>
            </a:r>
          </a:p>
        </p:txBody>
      </p:sp>
      <p:sp>
        <p:nvSpPr>
          <p:cNvPr id="92" name="TextBox 91"/>
          <p:cNvSpPr txBox="1"/>
          <p:nvPr/>
        </p:nvSpPr>
        <p:spPr>
          <a:xfrm>
            <a:off x="2729669" y="4252965"/>
            <a:ext cx="551242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空间来进行朋友圈间的传播，达到广告目的。利用</a:t>
            </a:r>
            <a:r>
              <a:rPr kumimoji="0" lang="en-US" altLang="zh-CN"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QQ</a:t>
            </a: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空间来进行朋友圈间的传播，达到广告目的。</a:t>
            </a:r>
          </a:p>
        </p:txBody>
      </p:sp>
      <p:sp>
        <p:nvSpPr>
          <p:cNvPr id="93" name="TextBox 92"/>
          <p:cNvSpPr txBox="1"/>
          <p:nvPr/>
        </p:nvSpPr>
        <p:spPr>
          <a:xfrm>
            <a:off x="3061504" y="2949694"/>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微博营销</a:t>
            </a:r>
          </a:p>
        </p:txBody>
      </p:sp>
      <p:sp>
        <p:nvSpPr>
          <p:cNvPr id="94" name="TextBox 93"/>
          <p:cNvSpPr txBox="1"/>
          <p:nvPr/>
        </p:nvSpPr>
        <p:spPr>
          <a:xfrm>
            <a:off x="3108296" y="3180094"/>
            <a:ext cx="551242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95" name="TextBox 94"/>
          <p:cNvSpPr txBox="1"/>
          <p:nvPr/>
        </p:nvSpPr>
        <p:spPr>
          <a:xfrm>
            <a:off x="3061504" y="1875213"/>
            <a:ext cx="1497619" cy="2480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微信营销</a:t>
            </a:r>
          </a:p>
        </p:txBody>
      </p:sp>
      <p:sp>
        <p:nvSpPr>
          <p:cNvPr id="96" name="TextBox 95"/>
          <p:cNvSpPr txBox="1"/>
          <p:nvPr/>
        </p:nvSpPr>
        <p:spPr>
          <a:xfrm>
            <a:off x="3108296" y="2105612"/>
            <a:ext cx="5512425"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利用微信朋友圈间的传播，达到广告目的。利用微信朋友圈间的传播，达到广告目的，利用微信朋友圈间的传播，达到广告目。</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548452" y="2463767"/>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椭圆 20"/>
          <p:cNvSpPr/>
          <p:nvPr/>
        </p:nvSpPr>
        <p:spPr>
          <a:xfrm>
            <a:off x="3762121" y="105997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1</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22" name="直接连接符 21"/>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市场推广方案</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548452" y="951992"/>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KSO_Shape"/>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6" name="标题 11"/>
          <p:cNvSpPr txBox="1"/>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27" name="椭圆 26"/>
          <p:cNvSpPr/>
          <p:nvPr/>
        </p:nvSpPr>
        <p:spPr>
          <a:xfrm>
            <a:off x="3762122" y="1599896"/>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2</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28" name="直接连接符 27"/>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40" name="椭圆 39"/>
          <p:cNvSpPr/>
          <p:nvPr/>
        </p:nvSpPr>
        <p:spPr>
          <a:xfrm>
            <a:off x="3762122" y="2152412"/>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3</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41" name="直接连接符 40"/>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45" name="椭圆 44"/>
          <p:cNvSpPr/>
          <p:nvPr/>
        </p:nvSpPr>
        <p:spPr>
          <a:xfrm>
            <a:off x="3762122" y="2692331"/>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4</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46" name="直接连接符 45"/>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48" name="椭圆 47"/>
          <p:cNvSpPr/>
          <p:nvPr/>
        </p:nvSpPr>
        <p:spPr>
          <a:xfrm>
            <a:off x="3762122" y="323225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5</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49" name="直接连接符 48"/>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
        <p:nvSpPr>
          <p:cNvPr id="51" name="椭圆 50"/>
          <p:cNvSpPr/>
          <p:nvPr/>
        </p:nvSpPr>
        <p:spPr>
          <a:xfrm>
            <a:off x="3762122" y="3772170"/>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rPr>
              <a:t>6</a:t>
            </a:r>
            <a:endParaRPr kumimoji="0" lang="zh-CN" altLang="en-US" sz="101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n-cs"/>
            </a:endParaRPr>
          </a:p>
        </p:txBody>
      </p:sp>
      <p:cxnSp>
        <p:nvCxnSpPr>
          <p:cNvPr id="52" name="直接连接符 51"/>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请在此处输入详细的文字介绍信息和简介，表达图表的含义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表达图表的含义</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
          <p:cNvSpPr/>
          <p:nvPr/>
        </p:nvSpPr>
        <p:spPr bwMode="auto">
          <a:xfrm>
            <a:off x="2245734" y="1787080"/>
            <a:ext cx="223779" cy="258299"/>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Freeform 15"/>
          <p:cNvSpPr/>
          <p:nvPr/>
        </p:nvSpPr>
        <p:spPr bwMode="auto">
          <a:xfrm>
            <a:off x="2402855" y="2283442"/>
            <a:ext cx="258299" cy="223779"/>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Freeform 16"/>
          <p:cNvSpPr/>
          <p:nvPr/>
        </p:nvSpPr>
        <p:spPr bwMode="auto">
          <a:xfrm>
            <a:off x="2767092" y="2644107"/>
            <a:ext cx="223779" cy="258299"/>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Freeform 17"/>
          <p:cNvSpPr/>
          <p:nvPr/>
        </p:nvSpPr>
        <p:spPr bwMode="auto">
          <a:xfrm>
            <a:off x="3215841" y="2835748"/>
            <a:ext cx="258299" cy="223779"/>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Freeform 18"/>
          <p:cNvSpPr/>
          <p:nvPr/>
        </p:nvSpPr>
        <p:spPr bwMode="auto">
          <a:xfrm>
            <a:off x="3721725" y="2654820"/>
            <a:ext cx="223779" cy="258299"/>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Freeform 19"/>
          <p:cNvSpPr/>
          <p:nvPr/>
        </p:nvSpPr>
        <p:spPr bwMode="auto">
          <a:xfrm>
            <a:off x="4085961" y="2277490"/>
            <a:ext cx="258299" cy="223779"/>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Freeform 20"/>
          <p:cNvSpPr/>
          <p:nvPr/>
        </p:nvSpPr>
        <p:spPr bwMode="auto">
          <a:xfrm>
            <a:off x="4272841" y="1784699"/>
            <a:ext cx="223779" cy="258299"/>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2581403" y="1151452"/>
            <a:ext cx="1543839" cy="1545029"/>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38"/>
            <p:cNvSpPr txBox="1"/>
            <p:nvPr/>
          </p:nvSpPr>
          <p:spPr>
            <a:xfrm>
              <a:off x="2262959" y="1625541"/>
              <a:ext cx="1492298" cy="430999"/>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输入标题</a:t>
              </a:r>
            </a:p>
          </p:txBody>
        </p:sp>
      </p:grpSp>
      <p:grpSp>
        <p:nvGrpSpPr>
          <p:cNvPr id="40" name="组合 39"/>
          <p:cNvGrpSpPr/>
          <p:nvPr/>
        </p:nvGrpSpPr>
        <p:grpSpPr>
          <a:xfrm>
            <a:off x="4538281" y="1591868"/>
            <a:ext cx="735615" cy="734425"/>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4680228" y="1570551"/>
              <a:ext cx="773141" cy="5385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45" name="组合 44"/>
          <p:cNvGrpSpPr/>
          <p:nvPr/>
        </p:nvGrpSpPr>
        <p:grpSpPr>
          <a:xfrm>
            <a:off x="4319263" y="2363193"/>
            <a:ext cx="740376" cy="740376"/>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4335135" y="2625970"/>
              <a:ext cx="941694"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p>
          </p:txBody>
        </p:sp>
      </p:grpSp>
      <p:grpSp>
        <p:nvGrpSpPr>
          <p:cNvPr id="48" name="组合 47"/>
          <p:cNvGrpSpPr/>
          <p:nvPr/>
        </p:nvGrpSpPr>
        <p:grpSpPr>
          <a:xfrm>
            <a:off x="3747912" y="2928593"/>
            <a:ext cx="732044" cy="733234"/>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3594227" y="3396997"/>
              <a:ext cx="910969"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p>
          </p:txBody>
        </p:sp>
      </p:grpSp>
      <p:grpSp>
        <p:nvGrpSpPr>
          <p:cNvPr id="51" name="组合 50"/>
          <p:cNvGrpSpPr/>
          <p:nvPr/>
        </p:nvGrpSpPr>
        <p:grpSpPr>
          <a:xfrm>
            <a:off x="2967065" y="3126185"/>
            <a:ext cx="735615" cy="73561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539069" y="3635582"/>
              <a:ext cx="886843" cy="5385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54" name="组合 53"/>
          <p:cNvGrpSpPr/>
          <p:nvPr/>
        </p:nvGrpSpPr>
        <p:grpSpPr>
          <a:xfrm>
            <a:off x="2190980" y="2907167"/>
            <a:ext cx="740376" cy="739186"/>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1593182" y="3365466"/>
              <a:ext cx="741110"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57" name="组合 56"/>
          <p:cNvGrpSpPr/>
          <p:nvPr/>
        </p:nvGrpSpPr>
        <p:grpSpPr>
          <a:xfrm>
            <a:off x="1632722" y="2335816"/>
            <a:ext cx="733234" cy="733234"/>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TextBox 58"/>
            <p:cNvSpPr txBox="1"/>
            <p:nvPr/>
          </p:nvSpPr>
          <p:spPr>
            <a:xfrm>
              <a:off x="828181" y="2623234"/>
              <a:ext cx="772511" cy="53857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grpSp>
        <p:nvGrpSpPr>
          <p:cNvPr id="60" name="组合 59"/>
          <p:cNvGrpSpPr/>
          <p:nvPr/>
        </p:nvGrpSpPr>
        <p:grpSpPr>
          <a:xfrm>
            <a:off x="1431559" y="1554969"/>
            <a:ext cx="736805" cy="73561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TextBox 61"/>
            <p:cNvSpPr txBox="1"/>
            <p:nvPr/>
          </p:nvSpPr>
          <p:spPr>
            <a:xfrm>
              <a:off x="574090" y="1552432"/>
              <a:ext cx="748881" cy="5385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grpSp>
      <p:sp>
        <p:nvSpPr>
          <p:cNvPr id="63" name="矩形 83"/>
          <p:cNvSpPr>
            <a:spLocks noChangeArrowheads="1"/>
          </p:cNvSpPr>
          <p:nvPr/>
        </p:nvSpPr>
        <p:spPr bwMode="auto">
          <a:xfrm>
            <a:off x="5543855" y="1133341"/>
            <a:ext cx="2948594" cy="3054629"/>
          </a:xfrm>
          <a:prstGeom prst="rect">
            <a:avLst/>
          </a:prstGeom>
          <a:solidFill>
            <a:srgbClr val="F2F2F2"/>
          </a:solidFill>
          <a:ln w="9525" cmpd="sng">
            <a:solidFill>
              <a:srgbClr val="55735B"/>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TextBox 84"/>
          <p:cNvSpPr txBox="1">
            <a:spLocks noChangeArrowheads="1"/>
          </p:cNvSpPr>
          <p:nvPr/>
        </p:nvSpPr>
        <p:spPr bwMode="auto">
          <a:xfrm>
            <a:off x="5796963" y="1437919"/>
            <a:ext cx="2446489" cy="1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0" fontAlgn="auto" latinLnBrk="0" hangingPunct="0">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5471431" y="1005984"/>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12"/>
          <p:cNvSpPr/>
          <p:nvPr/>
        </p:nvSpPr>
        <p:spPr bwMode="auto">
          <a:xfrm flipH="1" flipV="1">
            <a:off x="8169589" y="3867557"/>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24056" y="2603489"/>
            <a:ext cx="9177704" cy="953678"/>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矩形 30"/>
          <p:cNvSpPr/>
          <p:nvPr/>
        </p:nvSpPr>
        <p:spPr>
          <a:xfrm>
            <a:off x="399570" y="2870582"/>
            <a:ext cx="1665841" cy="1058238"/>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2015</a:t>
            </a: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endParaRPr kumimoji="0" lang="en-US" altLang="zh-CN"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2" name="矩形 31"/>
          <p:cNvSpPr/>
          <p:nvPr/>
        </p:nvSpPr>
        <p:spPr>
          <a:xfrm>
            <a:off x="2099372" y="2942547"/>
            <a:ext cx="1665841" cy="1040285"/>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2016</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3" name="矩形 32"/>
          <p:cNvSpPr/>
          <p:nvPr/>
        </p:nvSpPr>
        <p:spPr>
          <a:xfrm>
            <a:off x="3806051" y="3325008"/>
            <a:ext cx="1665841" cy="1058238"/>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2017</a:t>
            </a: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4" name="矩形 33"/>
          <p:cNvSpPr/>
          <p:nvPr/>
        </p:nvSpPr>
        <p:spPr>
          <a:xfrm>
            <a:off x="5403226" y="2238908"/>
            <a:ext cx="1665841" cy="1040285"/>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2018</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sp>
        <p:nvSpPr>
          <p:cNvPr id="35" name="矩形 34"/>
          <p:cNvSpPr/>
          <p:nvPr/>
        </p:nvSpPr>
        <p:spPr>
          <a:xfrm>
            <a:off x="7075686" y="2130924"/>
            <a:ext cx="1665841" cy="1040285"/>
          </a:xfrm>
          <a:prstGeom prst="rect">
            <a:avLst/>
          </a:prstGeom>
        </p:spPr>
        <p:txBody>
          <a:bodyPr wrap="non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2019</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500" b="1"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输入名称</a:t>
            </a: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在此输入详细文字介绍，</a:t>
            </a:r>
            <a:endParaRPr kumimoji="0" lang="en-US" altLang="zh-CN"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375"/>
              </a:spcBef>
              <a:spcAft>
                <a:spcPts val="0"/>
              </a:spcAft>
              <a:buClrTx/>
              <a:buSzTx/>
              <a:buFontTx/>
              <a:buNone/>
              <a:defRPr/>
            </a:pPr>
            <a:r>
              <a:rPr kumimoji="0" lang="zh-CN" altLang="en-US" sz="1050" b="0" i="0" u="none" strike="noStrike" kern="1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Times New Roman" panose="02020603050405020304" pitchFamily="18" charset="0"/>
              </a:rPr>
              <a:t>和详细信息。</a:t>
            </a:r>
          </a:p>
        </p:txBody>
      </p:sp>
      <p:grpSp>
        <p:nvGrpSpPr>
          <p:cNvPr id="36" name="组合 35"/>
          <p:cNvGrpSpPr/>
          <p:nvPr/>
        </p:nvGrpSpPr>
        <p:grpSpPr>
          <a:xfrm>
            <a:off x="983883" y="2354881"/>
            <a:ext cx="497214" cy="497214"/>
            <a:chOff x="8077071" y="845254"/>
            <a:chExt cx="2036801" cy="2036802"/>
          </a:xfrm>
        </p:grpSpPr>
        <p:sp>
          <p:nvSpPr>
            <p:cNvPr id="37" name="椭圆 3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39" name="组合 38"/>
          <p:cNvGrpSpPr/>
          <p:nvPr/>
        </p:nvGrpSpPr>
        <p:grpSpPr>
          <a:xfrm>
            <a:off x="2683686" y="2426845"/>
            <a:ext cx="497214" cy="497214"/>
            <a:chOff x="8125599" y="1434035"/>
            <a:chExt cx="2036802" cy="2036802"/>
          </a:xfrm>
        </p:grpSpPr>
        <p:sp>
          <p:nvSpPr>
            <p:cNvPr id="40" name="椭圆 39"/>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44" name="组合 43"/>
          <p:cNvGrpSpPr/>
          <p:nvPr/>
        </p:nvGrpSpPr>
        <p:grpSpPr>
          <a:xfrm>
            <a:off x="4390366" y="2809307"/>
            <a:ext cx="497214" cy="497214"/>
            <a:chOff x="8125599" y="1434035"/>
            <a:chExt cx="2036802" cy="2036802"/>
          </a:xfrm>
        </p:grpSpPr>
        <p:sp>
          <p:nvSpPr>
            <p:cNvPr id="45" name="椭圆 4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grpSp>
        <p:nvGrpSpPr>
          <p:cNvPr id="50" name="组合 49"/>
          <p:cNvGrpSpPr/>
          <p:nvPr/>
        </p:nvGrpSpPr>
        <p:grpSpPr>
          <a:xfrm>
            <a:off x="5987541" y="3256106"/>
            <a:ext cx="497214" cy="497214"/>
            <a:chOff x="8125599" y="1434035"/>
            <a:chExt cx="2036802" cy="2036802"/>
          </a:xfrm>
        </p:grpSpPr>
        <p:sp>
          <p:nvSpPr>
            <p:cNvPr id="51" name="椭圆 50"/>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2"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53" name="组合 52"/>
          <p:cNvGrpSpPr/>
          <p:nvPr/>
        </p:nvGrpSpPr>
        <p:grpSpPr>
          <a:xfrm>
            <a:off x="7660000" y="3197542"/>
            <a:ext cx="497214" cy="497214"/>
            <a:chOff x="8125599" y="1434035"/>
            <a:chExt cx="2036802" cy="2036802"/>
          </a:xfrm>
        </p:grpSpPr>
        <p:sp>
          <p:nvSpPr>
            <p:cNvPr id="54" name="椭圆 53"/>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53000">
                                          <p:cBhvr additive="base">
                                            <p:cTn id="11" dur="75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53000">
                                          <p:cBhvr additive="base">
                                            <p:cTn id="19" dur="75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14:bounceEnd="53000">
                                          <p:cBhvr additive="base">
                                            <p:cTn id="27" dur="75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53000">
                                          <p:cBhvr additive="base">
                                            <p:cTn id="35" dur="75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14:bounceEnd="53000">
                                          <p:cBhvr additive="base">
                                            <p:cTn id="43" dur="750" fill="hold"/>
                                            <p:tgtEl>
                                              <p:spTgt spid="53"/>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ppt_x"/>
                                              </p:val>
                                            </p:tav>
                                            <p:tav tm="100000">
                                              <p:val>
                                                <p:strVal val="#ppt_x"/>
                                              </p:val>
                                            </p:tav>
                                          </p:tavLst>
                                        </p:anim>
                                        <p:anim calcmode="lin" valueType="num">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ppt_x"/>
                                              </p:val>
                                            </p:tav>
                                            <p:tav tm="100000">
                                              <p:val>
                                                <p:strVal val="#ppt_x"/>
                                              </p:val>
                                            </p:tav>
                                          </p:tavLst>
                                        </p:anim>
                                        <p:anim calcmode="lin" valueType="num">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750" fill="hold"/>
                                            <p:tgtEl>
                                              <p:spTgt spid="53"/>
                                            </p:tgtEl>
                                            <p:attrNameLst>
                                              <p:attrName>ppt_x</p:attrName>
                                            </p:attrNameLst>
                                          </p:cBhvr>
                                          <p:tavLst>
                                            <p:tav tm="0">
                                              <p:val>
                                                <p:strVal val="#ppt_x"/>
                                              </p:val>
                                            </p:tav>
                                            <p:tav tm="100000">
                                              <p:val>
                                                <p:strVal val="#ppt_x"/>
                                              </p:val>
                                            </p:tav>
                                          </p:tavLst>
                                        </p:anim>
                                        <p:anim calcmode="lin" valueType="num">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740154" y="1328760"/>
            <a:ext cx="2157841" cy="295466"/>
            <a:chOff x="3249264" y="1751685"/>
            <a:chExt cx="2994025" cy="394057"/>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94057"/>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2736409" y="1636980"/>
            <a:ext cx="2157841" cy="295466"/>
            <a:chOff x="3249264" y="2162753"/>
            <a:chExt cx="2994025" cy="394058"/>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3"/>
              <a:ext cx="673754" cy="394058"/>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2736408" y="2964272"/>
            <a:ext cx="2170479" cy="295466"/>
            <a:chOff x="3244272" y="3932941"/>
            <a:chExt cx="3011560" cy="394056"/>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94056"/>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2736412" y="3258226"/>
            <a:ext cx="2168304" cy="295466"/>
            <a:chOff x="3244272" y="4324968"/>
            <a:chExt cx="3008542" cy="394054"/>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94054"/>
            </a:xfrm>
            <a:prstGeom prst="rect">
              <a:avLst/>
            </a:prstGeom>
            <a:noFill/>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60%</a:t>
              </a:r>
              <a:endParaRPr kumimoji="0" lang="zh-CN" altLang="en-US" sz="1100" b="0" i="0" u="none" strike="noStrike" kern="1200" cap="none" spc="0" normalizeH="0" baseline="-30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266538" y="1100813"/>
            <a:ext cx="1618420" cy="1646571"/>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274092" y="2760905"/>
            <a:ext cx="1618420" cy="1646571"/>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09761" y="1027584"/>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7" name="矩形 47"/>
          <p:cNvSpPr>
            <a:spLocks noChangeArrowheads="1"/>
          </p:cNvSpPr>
          <p:nvPr/>
        </p:nvSpPr>
        <p:spPr bwMode="auto">
          <a:xfrm>
            <a:off x="2797941" y="1913908"/>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68" name="矩形 67"/>
          <p:cNvSpPr/>
          <p:nvPr/>
        </p:nvSpPr>
        <p:spPr>
          <a:xfrm>
            <a:off x="2809761" y="2681190"/>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9" name="矩形 47"/>
          <p:cNvSpPr>
            <a:spLocks noChangeArrowheads="1"/>
          </p:cNvSpPr>
          <p:nvPr/>
        </p:nvSpPr>
        <p:spPr bwMode="auto">
          <a:xfrm>
            <a:off x="2797941" y="3555694"/>
            <a:ext cx="2108948" cy="40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70" name="矩形 69"/>
          <p:cNvSpPr/>
          <p:nvPr/>
        </p:nvSpPr>
        <p:spPr>
          <a:xfrm>
            <a:off x="5315933" y="1042603"/>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597848" y="973592"/>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2" name="矩形 47"/>
          <p:cNvSpPr>
            <a:spLocks noChangeArrowheads="1"/>
          </p:cNvSpPr>
          <p:nvPr/>
        </p:nvSpPr>
        <p:spPr bwMode="auto">
          <a:xfrm>
            <a:off x="5597847" y="1247231"/>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921" y="1204578"/>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933" y="1945447"/>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5597848" y="1862789"/>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6" name="矩形 47"/>
          <p:cNvSpPr>
            <a:spLocks noChangeArrowheads="1"/>
          </p:cNvSpPr>
          <p:nvPr/>
        </p:nvSpPr>
        <p:spPr bwMode="auto">
          <a:xfrm>
            <a:off x="5597847" y="2136427"/>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921" y="2107423"/>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933" y="2848291"/>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5597848" y="2780652"/>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84" name="矩形 83"/>
          <p:cNvSpPr>
            <a:spLocks noChangeArrowheads="1"/>
          </p:cNvSpPr>
          <p:nvPr/>
        </p:nvSpPr>
        <p:spPr bwMode="auto">
          <a:xfrm>
            <a:off x="5597847" y="3054290"/>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921" y="2986312"/>
            <a:ext cx="0" cy="7408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933" y="3681112"/>
            <a:ext cx="161976" cy="1619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5597848" y="3590531"/>
            <a:ext cx="907890" cy="300058"/>
          </a:xfrm>
          <a:prstGeom prst="rect">
            <a:avLst/>
          </a:prstGeom>
        </p:spPr>
        <p:txBody>
          <a:bodyPr wrap="none" lIns="68555" tIns="34278" rIns="68555" bIns="34278">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rPr>
              <a:t>输入标题</a:t>
            </a:r>
            <a:endParaRPr kumimoji="0" lang="en-US" altLang="zh-CN" sz="1500" b="1"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a:spLocks noChangeArrowheads="1"/>
          </p:cNvSpPr>
          <p:nvPr/>
        </p:nvSpPr>
        <p:spPr bwMode="auto">
          <a:xfrm>
            <a:off x="5597847" y="3864169"/>
            <a:ext cx="2591613"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2C363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9261"/>
            <a:ext cx="9147278" cy="5162761"/>
            <a:chOff x="0" y="-19261"/>
            <a:chExt cx="9147278" cy="5162761"/>
          </a:xfrm>
        </p:grpSpPr>
        <p:pic>
          <p:nvPicPr>
            <p:cNvPr id="15" name="图片 14"/>
            <p:cNvPicPr>
              <a:picLocks noChangeAspect="1"/>
            </p:cNvPicPr>
            <p:nvPr/>
          </p:nvPicPr>
          <p:blipFill>
            <a:blip r:embed="rId2" cstate="screen"/>
            <a:stretch>
              <a:fillRect/>
            </a:stretch>
          </p:blipFill>
          <p:spPr>
            <a:xfrm>
              <a:off x="0" y="0"/>
              <a:ext cx="9144000" cy="5143500"/>
            </a:xfrm>
            <a:prstGeom prst="rect">
              <a:avLst/>
            </a:prstGeom>
          </p:spPr>
        </p:pic>
        <p:pic>
          <p:nvPicPr>
            <p:cNvPr id="16" name="图片 15"/>
            <p:cNvPicPr>
              <a:picLocks noChangeAspect="1"/>
            </p:cNvPicPr>
            <p:nvPr/>
          </p:nvPicPr>
          <p:blipFill>
            <a:blip r:embed="rId3"/>
            <a:stretch>
              <a:fillRect/>
            </a:stretch>
          </p:blipFill>
          <p:spPr>
            <a:xfrm>
              <a:off x="17844" y="-19261"/>
              <a:ext cx="2547917" cy="2041991"/>
            </a:xfrm>
            <a:prstGeom prst="rect">
              <a:avLst/>
            </a:prstGeom>
          </p:spPr>
        </p:pic>
        <p:pic>
          <p:nvPicPr>
            <p:cNvPr id="17" name="图片 16"/>
            <p:cNvPicPr>
              <a:picLocks noChangeAspect="1"/>
            </p:cNvPicPr>
            <p:nvPr/>
          </p:nvPicPr>
          <p:blipFill>
            <a:blip r:embed="rId4" cstate="screen"/>
            <a:stretch>
              <a:fillRect/>
            </a:stretch>
          </p:blipFill>
          <p:spPr>
            <a:xfrm>
              <a:off x="7189471" y="-10404"/>
              <a:ext cx="1865630" cy="1739680"/>
            </a:xfrm>
            <a:prstGeom prst="rect">
              <a:avLst/>
            </a:prstGeom>
          </p:spPr>
        </p:pic>
        <p:pic>
          <p:nvPicPr>
            <p:cNvPr id="18" name="图片 17"/>
            <p:cNvPicPr>
              <a:picLocks noChangeAspect="1"/>
            </p:cNvPicPr>
            <p:nvPr/>
          </p:nvPicPr>
          <p:blipFill>
            <a:blip r:embed="rId5" cstate="screen"/>
            <a:stretch>
              <a:fillRect/>
            </a:stretch>
          </p:blipFill>
          <p:spPr>
            <a:xfrm>
              <a:off x="3608216" y="520989"/>
              <a:ext cx="1363161" cy="792083"/>
            </a:xfrm>
            <a:prstGeom prst="rect">
              <a:avLst/>
            </a:prstGeom>
            <a:ln>
              <a:noFill/>
            </a:ln>
          </p:spPr>
        </p:pic>
        <p:pic>
          <p:nvPicPr>
            <p:cNvPr id="19" name="图片 18"/>
            <p:cNvPicPr>
              <a:picLocks noChangeAspect="1"/>
            </p:cNvPicPr>
            <p:nvPr/>
          </p:nvPicPr>
          <p:blipFill>
            <a:blip r:embed="rId6" cstate="screen"/>
            <a:stretch>
              <a:fillRect/>
            </a:stretch>
          </p:blipFill>
          <p:spPr>
            <a:xfrm flipH="1">
              <a:off x="7539159" y="3424320"/>
              <a:ext cx="922433" cy="535992"/>
            </a:xfrm>
            <a:prstGeom prst="rect">
              <a:avLst/>
            </a:prstGeom>
            <a:ln>
              <a:noFill/>
            </a:ln>
          </p:spPr>
        </p:pic>
        <p:pic>
          <p:nvPicPr>
            <p:cNvPr id="20" name="图片 19"/>
            <p:cNvPicPr>
              <a:picLocks noChangeAspect="1"/>
            </p:cNvPicPr>
            <p:nvPr/>
          </p:nvPicPr>
          <p:blipFill>
            <a:blip r:embed="rId7" cstate="screen"/>
            <a:stretch>
              <a:fillRect/>
            </a:stretch>
          </p:blipFill>
          <p:spPr>
            <a:xfrm>
              <a:off x="3278" y="4452300"/>
              <a:ext cx="9144000" cy="683802"/>
            </a:xfrm>
            <a:prstGeom prst="rect">
              <a:avLst/>
            </a:prstGeom>
          </p:spPr>
        </p:pic>
      </p:grpSp>
      <p:sp>
        <p:nvSpPr>
          <p:cNvPr id="10" name="圆角矩形 9"/>
          <p:cNvSpPr/>
          <p:nvPr/>
        </p:nvSpPr>
        <p:spPr>
          <a:xfrm>
            <a:off x="1551374" y="2829514"/>
            <a:ext cx="5847358" cy="722852"/>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3832370" y="1427563"/>
            <a:ext cx="1276659" cy="1276659"/>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标题 4"/>
          <p:cNvSpPr txBox="1"/>
          <p:nvPr/>
        </p:nvSpPr>
        <p:spPr>
          <a:xfrm>
            <a:off x="3832370" y="1572949"/>
            <a:ext cx="1276659" cy="11032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2</a:t>
            </a:r>
            <a:endPar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13" name="标题 4"/>
          <p:cNvSpPr txBox="1"/>
          <p:nvPr/>
        </p:nvSpPr>
        <p:spPr>
          <a:xfrm>
            <a:off x="2478303" y="2836438"/>
            <a:ext cx="3893470" cy="712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j-cs"/>
              </a:rPr>
              <a:t>单击添加文字标题</a:t>
            </a:r>
            <a:endPar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par>
                          <p:cTn id="19" fill="hold">
                            <p:stCondLst>
                              <p:cond delay="2000"/>
                            </p:stCondLst>
                            <p:childTnLst>
                              <p:par>
                                <p:cTn id="20" presetID="17" presetClass="entr" presetSubtype="10" fill="hold" grpId="0" nodeType="afterEffect">
                                  <p:stCondLst>
                                    <p:cond delay="0"/>
                                  </p:stCondLst>
                                  <p:iterate type="lt">
                                    <p:tmPct val="15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2469</Words>
  <Application>Microsoft Office PowerPoint</Application>
  <PresentationFormat>全屏显示(16:9)</PresentationFormat>
  <Paragraphs>293</Paragraphs>
  <Slides>27</Slides>
  <Notes>19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Impact MT Std</vt:lpstr>
      <vt:lpstr>Open Sans</vt:lpstr>
      <vt:lpstr>等线</vt:lpstr>
      <vt:lpstr>等线 Light</vt:lpstr>
      <vt:lpstr>方正超粗黑简体</vt:lpstr>
      <vt:lpstr>方正黑体_GBK</vt:lpstr>
      <vt:lpstr>华文黑体</vt:lpstr>
      <vt:lpstr>华文琥珀</vt:lpstr>
      <vt:lpstr>宋体</vt:lpstr>
      <vt:lpstr>微软雅黑</vt:lpstr>
      <vt:lpstr>Arial</vt:lpstr>
      <vt:lpstr>Calibri</vt:lpstr>
      <vt:lpstr>Calibri Light</vt:lpstr>
      <vt:lpstr>Roboto</vt:lpstr>
      <vt:lpstr>Segoe UI Black</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2022-03-04T02:41:34Z</dcterms:created>
  <dcterms:modified xsi:type="dcterms:W3CDTF">2023-01-10T06:17:32Z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4A75864EDEBA4535822E9FEA3FC74F36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