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handoutMasterIdLst>
    <p:handoutMasterId r:id="rId30"/>
  </p:handoutMasterIdLst>
  <p:sldIdLst>
    <p:sldId id="303" r:id="rId2"/>
    <p:sldId id="310" r:id="rId3"/>
    <p:sldId id="311" r:id="rId4"/>
    <p:sldId id="312" r:id="rId5"/>
    <p:sldId id="304" r:id="rId6"/>
    <p:sldId id="305" r:id="rId7"/>
    <p:sldId id="313" r:id="rId8"/>
    <p:sldId id="314" r:id="rId9"/>
    <p:sldId id="307" r:id="rId10"/>
    <p:sldId id="315" r:id="rId11"/>
    <p:sldId id="325" r:id="rId12"/>
    <p:sldId id="321" r:id="rId13"/>
    <p:sldId id="322" r:id="rId14"/>
    <p:sldId id="316" r:id="rId15"/>
    <p:sldId id="317" r:id="rId16"/>
    <p:sldId id="318" r:id="rId17"/>
    <p:sldId id="319" r:id="rId18"/>
    <p:sldId id="320" r:id="rId19"/>
    <p:sldId id="329" r:id="rId20"/>
    <p:sldId id="323" r:id="rId21"/>
    <p:sldId id="324" r:id="rId22"/>
    <p:sldId id="326" r:id="rId23"/>
    <p:sldId id="330" r:id="rId24"/>
    <p:sldId id="331" r:id="rId25"/>
    <p:sldId id="332" r:id="rId26"/>
    <p:sldId id="327" r:id="rId27"/>
    <p:sldId id="328" r:id="rId28"/>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00" d="100"/>
          <a:sy n="100" d="100"/>
        </p:scale>
        <p:origin x="-294"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4" d="100"/>
        <a:sy n="124"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a:lvl1pPr>
          </a:lstStyle>
          <a:p>
            <a:endParaRPr lang="en-US" altLang="zh-CN"/>
          </a:p>
        </p:txBody>
      </p:sp>
      <p:sp>
        <p:nvSpPr>
          <p:cNvPr id="901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a:lvl1pPr>
          </a:lstStyle>
          <a:p>
            <a:endParaRPr lang="en-US" altLang="zh-CN"/>
          </a:p>
        </p:txBody>
      </p:sp>
      <p:sp>
        <p:nvSpPr>
          <p:cNvPr id="901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901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a:lvl1pPr>
          </a:lstStyle>
          <a:p>
            <a:endParaRPr lang="en-US" altLang="zh-CN"/>
          </a:p>
        </p:txBody>
      </p:sp>
      <p:sp>
        <p:nvSpPr>
          <p:cNvPr id="901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a:lvl1pPr>
          </a:lstStyle>
          <a:p>
            <a:fld id="{E65DFD48-AA6C-401E-B78C-261E2D4B2D9D}" type="slidenum">
              <a:rPr lang="en-US" altLang="zh-CN"/>
              <a:t>‹#›</a:t>
            </a:fld>
            <a:endParaRPr lang="en-US" altLang="zh-CN"/>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5DFD48-AA6C-401E-B78C-261E2D4B2D9D}" type="slidenum">
              <a:rPr lang="en-US" altLang="zh-CN" smtClean="0"/>
              <a:t>5</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F9133C33-BD56-46BD-A7E1-1773F7017CD2}" type="slidenum">
              <a:rPr lang="en-US" altLang="zh-CN"/>
              <a:t>7</a:t>
            </a:fld>
            <a:endParaRPr lang="en-US" altLang="zh-CN"/>
          </a:p>
        </p:txBody>
      </p:sp>
      <p:sp>
        <p:nvSpPr>
          <p:cNvPr id="96258" name="Rectangle 2"/>
          <p:cNvSpPr>
            <a:spLocks noGrp="1" noRot="1" noChangeAspect="1" noChangeArrowheads="1" noTextEdit="1"/>
          </p:cNvSpPr>
          <p:nvPr>
            <p:ph type="sldImg"/>
          </p:nvPr>
        </p:nvSpPr>
        <p:spPr/>
      </p:sp>
      <p:sp>
        <p:nvSpPr>
          <p:cNvPr id="96259" name="Rectangle 3"/>
          <p:cNvSpPr>
            <a:spLocks noGrp="1" noChangeArrowheads="1"/>
          </p:cNvSpPr>
          <p:nvPr>
            <p:ph type="body" idx="1"/>
          </p:nvPr>
        </p:nvSpPr>
        <p:spPr/>
        <p:txBody>
          <a:bodyPr/>
          <a:lstStyle/>
          <a:p>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5EDCDC0A-5DCF-4970-BDCC-7A53523D8261}" type="slidenum">
              <a:rPr lang="en-US" altLang="zh-CN"/>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2054C36E-9DDC-4C20-8537-8788110E1AE2}" type="slidenum">
              <a:rPr lang="en-US" altLang="zh-CN"/>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F24F8B50-E92D-464E-A54A-38348178B0B0}" type="slidenum">
              <a:rPr lang="en-US" altLang="zh-CN"/>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956B46B3-8F6C-4A68-A7AC-E936DDC6F144}" type="slidenum">
              <a:rPr lang="en-US" altLang="zh-CN"/>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8C9D293D-6F0C-4006-93CA-D8FDE52A12A7}" type="slidenum">
              <a:rPr lang="en-US" altLang="zh-CN"/>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9BE5CB18-6F1E-4308-95E4-328A2CAD0329}" type="slidenum">
              <a:rPr lang="en-US" altLang="zh-CN"/>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30A09B1C-2CD5-4A6E-AEAC-70FC00CE8741}" type="slidenum">
              <a:rPr lang="en-US" altLang="zh-CN"/>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277B5242-3BEC-45AE-AC49-DF87D59D8E56}" type="slidenum">
              <a:rPr lang="en-US" altLang="zh-CN"/>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C8A78AF9-DA6A-4F51-8CDA-0C80FBB8EEBC}" type="slidenum">
              <a:rPr lang="en-US" altLang="zh-CN"/>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1A94C5BD-C49B-4A90-8131-E36BB525E112}" type="slidenum">
              <a:rPr lang="en-US" altLang="zh-CN"/>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7D43FB65-F3BD-40AA-AF62-7659A2A4F6FF}" type="slidenum">
              <a:rPr lang="en-US" altLang="zh-CN"/>
              <a:t>‹#›</a:t>
            </a:fld>
            <a:endParaRPr lang="en-US" altLang="zh-CN"/>
          </a:p>
        </p:txBody>
      </p:sp>
      <p:pic>
        <p:nvPicPr>
          <p:cNvPr id="1031" name="Picture 7" descr="QQ截图20130107095142"/>
          <p:cNvPicPr>
            <a:picLocks noChangeAspect="1" noChangeArrowheads="1"/>
          </p:cNvPicPr>
          <p:nvPr userDrawn="1"/>
        </p:nvPicPr>
        <p:blipFill>
          <a:blip r:embed="rId13" cstate="email"/>
          <a:srcRect/>
          <a:stretch>
            <a:fillRect/>
          </a:stretch>
        </p:blipFill>
        <p:spPr bwMode="auto">
          <a:xfrm>
            <a:off x="0" y="6324600"/>
            <a:ext cx="9144000" cy="5334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38142;&#25509;&#36164;&#28304;/P5__1_1a.swf"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body" idx="1"/>
          </p:nvPr>
        </p:nvSpPr>
        <p:spPr>
          <a:xfrm>
            <a:off x="381000" y="914401"/>
            <a:ext cx="8229600" cy="3429000"/>
          </a:xfrm>
        </p:spPr>
        <p:txBody>
          <a:bodyPr/>
          <a:lstStyle/>
          <a:p>
            <a:pPr algn="ctr">
              <a:buNone/>
            </a:pPr>
            <a:r>
              <a:rPr lang="en-US" altLang="zh-CN" sz="4800" b="1" dirty="0">
                <a:solidFill>
                  <a:srgbClr val="333399"/>
                </a:solidFill>
                <a:latin typeface="Times New Roman" panose="02020603050405020304" pitchFamily="18" charset="0"/>
                <a:cs typeface="Times New Roman" panose="02020603050405020304" pitchFamily="18" charset="0"/>
              </a:rPr>
              <a:t>Unit 1  </a:t>
            </a:r>
            <a:r>
              <a:rPr lang="en-US" altLang="zh-CN" sz="4800" b="1" dirty="0" smtClean="0">
                <a:solidFill>
                  <a:srgbClr val="333399"/>
                </a:solidFill>
                <a:latin typeface="Times New Roman" panose="02020603050405020304" pitchFamily="18" charset="0"/>
                <a:cs typeface="Times New Roman" panose="02020603050405020304" pitchFamily="18" charset="0"/>
              </a:rPr>
              <a:t>Topic 1 </a:t>
            </a:r>
          </a:p>
          <a:p>
            <a:pPr algn="ctr">
              <a:buFontTx/>
              <a:buNone/>
            </a:pPr>
            <a:endParaRPr lang="en-US" altLang="zh-CN" sz="2800" b="1" dirty="0">
              <a:solidFill>
                <a:srgbClr val="333399"/>
              </a:solidFill>
            </a:endParaRPr>
          </a:p>
          <a:p>
            <a:pPr algn="ctr">
              <a:buFontTx/>
              <a:buNone/>
            </a:pPr>
            <a:r>
              <a:rPr lang="en-US" altLang="zh-CN" sz="4800" b="1" dirty="0" smtClean="0">
                <a:solidFill>
                  <a:srgbClr val="333399"/>
                </a:solidFill>
                <a:latin typeface="Times New Roman" panose="02020603050405020304" pitchFamily="18" charset="0"/>
              </a:rPr>
              <a:t>I’m </a:t>
            </a:r>
            <a:r>
              <a:rPr lang="en-US" altLang="zh-CN" sz="4800" b="1" dirty="0">
                <a:solidFill>
                  <a:srgbClr val="333399"/>
                </a:solidFill>
                <a:latin typeface="Times New Roman" panose="02020603050405020304" pitchFamily="18" charset="0"/>
              </a:rPr>
              <a:t>going to play basketball.</a:t>
            </a:r>
          </a:p>
          <a:p>
            <a:pPr algn="ctr">
              <a:buFontTx/>
              <a:buNone/>
            </a:pPr>
            <a:endParaRPr lang="en-US" altLang="zh-CN" sz="2400" b="1" dirty="0">
              <a:solidFill>
                <a:srgbClr val="333399"/>
              </a:solidFill>
              <a:latin typeface="Times New Roman" panose="02020603050405020304" pitchFamily="18" charset="0"/>
            </a:endParaRPr>
          </a:p>
          <a:p>
            <a:pPr algn="ctr">
              <a:buFontTx/>
              <a:buNone/>
            </a:pPr>
            <a:r>
              <a:rPr lang="en-US" altLang="zh-CN" b="1" dirty="0">
                <a:latin typeface="Times New Roman" panose="02020603050405020304" pitchFamily="18" charset="0"/>
              </a:rPr>
              <a:t>Section C </a:t>
            </a:r>
          </a:p>
        </p:txBody>
      </p:sp>
      <p:sp>
        <p:nvSpPr>
          <p:cNvPr id="5" name="矩形 4"/>
          <p:cNvSpPr/>
          <p:nvPr/>
        </p:nvSpPr>
        <p:spPr>
          <a:xfrm>
            <a:off x="2962640" y="5410200"/>
            <a:ext cx="3294492" cy="498598"/>
          </a:xfrm>
          <a:prstGeom prst="rect">
            <a:avLst/>
          </a:prstGeom>
        </p:spPr>
        <p:txBody>
          <a:bodyPr wrap="none">
            <a:spAutoFit/>
          </a:bodyPr>
          <a:lstStyle/>
          <a:p>
            <a:pPr marL="342900" lvl="0" indent="-342900" algn="ctr" fontAlgn="base">
              <a:lnSpc>
                <a:spcPct val="110000"/>
              </a:lnSpc>
              <a:spcBef>
                <a:spcPct val="0"/>
              </a:spcBef>
              <a:spcAft>
                <a:spcPct val="0"/>
              </a:spcAft>
            </a:pPr>
            <a:r>
              <a:rPr lang="en-US" altLang="zh-CN" sz="24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4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2"/>
          <p:cNvSpPr txBox="1">
            <a:spLocks noChangeArrowheads="1"/>
          </p:cNvSpPr>
          <p:nvPr/>
        </p:nvSpPr>
        <p:spPr bwMode="auto">
          <a:xfrm>
            <a:off x="609600" y="457200"/>
            <a:ext cx="8001000" cy="119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5000"/>
              </a:lnSpc>
              <a:spcBef>
                <a:spcPct val="50000"/>
              </a:spcBef>
            </a:pPr>
            <a:r>
              <a:rPr lang="en-US" altLang="zh-CN" sz="3600" b="1">
                <a:latin typeface="Lucida Sans" panose="020B0602030504020204" pitchFamily="34" charset="0"/>
              </a:rPr>
              <a:t>1c Retell the passage according   </a:t>
            </a:r>
          </a:p>
          <a:p>
            <a:pPr>
              <a:lnSpc>
                <a:spcPct val="75000"/>
              </a:lnSpc>
              <a:spcBef>
                <a:spcPct val="50000"/>
              </a:spcBef>
            </a:pPr>
            <a:r>
              <a:rPr lang="en-US" altLang="zh-CN" sz="3600" b="1">
                <a:latin typeface="Lucida Sans" panose="020B0602030504020204" pitchFamily="34" charset="0"/>
              </a:rPr>
              <a:t>    to the form.</a:t>
            </a:r>
          </a:p>
        </p:txBody>
      </p:sp>
      <p:graphicFrame>
        <p:nvGraphicFramePr>
          <p:cNvPr id="98307" name="Group 3"/>
          <p:cNvGraphicFramePr>
            <a:graphicFrameLocks noGrp="1"/>
          </p:cNvGraphicFramePr>
          <p:nvPr/>
        </p:nvGraphicFramePr>
        <p:xfrm>
          <a:off x="1042988" y="2133600"/>
          <a:ext cx="7202487" cy="3868675"/>
        </p:xfrm>
        <a:graphic>
          <a:graphicData uri="http://schemas.openxmlformats.org/drawingml/2006/table">
            <a:tbl>
              <a:tblPr/>
              <a:tblGrid>
                <a:gridCol w="1312862">
                  <a:extLst>
                    <a:ext uri="{9D8B030D-6E8A-4147-A177-3AD203B41FA5}">
                      <a16:colId xmlns:a16="http://schemas.microsoft.com/office/drawing/2014/main" val="20000"/>
                    </a:ext>
                  </a:extLst>
                </a:gridCol>
                <a:gridCol w="3263900">
                  <a:extLst>
                    <a:ext uri="{9D8B030D-6E8A-4147-A177-3AD203B41FA5}">
                      <a16:colId xmlns:a16="http://schemas.microsoft.com/office/drawing/2014/main" val="20001"/>
                    </a:ext>
                  </a:extLst>
                </a:gridCol>
                <a:gridCol w="2625725">
                  <a:extLst>
                    <a:ext uri="{9D8B030D-6E8A-4147-A177-3AD203B41FA5}">
                      <a16:colId xmlns:a16="http://schemas.microsoft.com/office/drawing/2014/main" val="20002"/>
                    </a:ext>
                  </a:extLst>
                </a:gridCol>
              </a:tblGrid>
              <a:tr h="66040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smtClean="0">
                          <a:ln>
                            <a:noFill/>
                          </a:ln>
                          <a:solidFill>
                            <a:schemeClr val="bg1"/>
                          </a:solidFill>
                          <a:effectLst/>
                          <a:latin typeface="Arial Narrow" panose="020B0606020202030204" pitchFamily="34" charset="0"/>
                          <a:ea typeface="GungsuhChe" pitchFamily="49" charset="-127"/>
                        </a:rPr>
                        <a:t>Name </a:t>
                      </a: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800080"/>
                    </a:solid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pPr>
                      <a:r>
                        <a:rPr kumimoji="0" lang="en-US" altLang="zh-CN" sz="2800" b="1" i="0" u="none" strike="noStrike" cap="none" normalizeH="0" baseline="0" smtClean="0">
                          <a:ln>
                            <a:noFill/>
                          </a:ln>
                          <a:solidFill>
                            <a:schemeClr val="bg1"/>
                          </a:solidFill>
                          <a:effectLst/>
                          <a:latin typeface="Arial Narrow" panose="020B0606020202030204" pitchFamily="34" charset="0"/>
                          <a:ea typeface="GungsuhChe" pitchFamily="49" charset="-127"/>
                        </a:rPr>
                        <a:t>Activity</a:t>
                      </a: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1E048E"/>
                    </a:solid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pPr>
                      <a:r>
                        <a:rPr kumimoji="0" lang="en-US" altLang="zh-CN" sz="2800" b="1" i="0" u="none" strike="noStrike" cap="none" normalizeH="0" baseline="0" smtClean="0">
                          <a:ln>
                            <a:noFill/>
                          </a:ln>
                          <a:solidFill>
                            <a:schemeClr val="bg1"/>
                          </a:solidFill>
                          <a:effectLst/>
                          <a:latin typeface="Arial Narrow" panose="020B0606020202030204" pitchFamily="34" charset="0"/>
                          <a:ea typeface="GungsuhChe" pitchFamily="49" charset="-127"/>
                        </a:rPr>
                        <a:t>Time</a:t>
                      </a: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663300"/>
                    </a:solidFill>
                  </a:tcPr>
                </a:tc>
                <a:extLst>
                  <a:ext uri="{0D108BD9-81ED-4DB2-BD59-A6C34878D82A}">
                    <a16:rowId xmlns:a16="http://schemas.microsoft.com/office/drawing/2014/main" val="10000"/>
                  </a:ext>
                </a:extLst>
              </a:tr>
              <a:tr h="725488">
                <a:tc rowSpan="4">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zh-CN" sz="2800" b="1" i="0" u="none" strike="noStrike" cap="none" normalizeH="0" baseline="0" smtClean="0">
                        <a:ln>
                          <a:noFill/>
                        </a:ln>
                        <a:solidFill>
                          <a:schemeClr val="bg1"/>
                        </a:solidFill>
                        <a:effectLst/>
                        <a:latin typeface="Arial Narrow" panose="020B0606020202030204" pitchFamily="34" charset="0"/>
                        <a:ea typeface="GungsuhChe" pitchFamily="49" charset="-127"/>
                      </a:endParaRPr>
                    </a:p>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zh-CN" sz="2800" b="1" i="0" u="none" strike="noStrike" cap="none" normalizeH="0" baseline="0" smtClean="0">
                        <a:ln>
                          <a:noFill/>
                        </a:ln>
                        <a:solidFill>
                          <a:schemeClr val="bg1"/>
                        </a:solidFill>
                        <a:effectLst/>
                        <a:latin typeface="Arial Narrow" panose="020B0606020202030204" pitchFamily="34" charset="0"/>
                        <a:ea typeface="GungsuhChe" pitchFamily="49" charset="-127"/>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smtClean="0">
                          <a:ln>
                            <a:noFill/>
                          </a:ln>
                          <a:solidFill>
                            <a:schemeClr val="bg1"/>
                          </a:solidFill>
                          <a:effectLst/>
                          <a:latin typeface="Arial Narrow" panose="020B0606020202030204" pitchFamily="34" charset="0"/>
                          <a:ea typeface="GungsuhChe" pitchFamily="49" charset="-127"/>
                        </a:rPr>
                        <a:t>Ann</a:t>
                      </a: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80008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smtClean="0">
                          <a:ln>
                            <a:noFill/>
                          </a:ln>
                          <a:solidFill>
                            <a:srgbClr val="CCFF99"/>
                          </a:solidFill>
                          <a:effectLst/>
                          <a:latin typeface="Arial Narrow" panose="020B0606020202030204" pitchFamily="34" charset="0"/>
                          <a:ea typeface="宋体" panose="02010600030101010101" pitchFamily="2" charset="-122"/>
                        </a:rPr>
                        <a:t>go cycling</a:t>
                      </a: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1E048E"/>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smtClean="0">
                          <a:ln>
                            <a:noFill/>
                          </a:ln>
                          <a:solidFill>
                            <a:schemeClr val="accent1"/>
                          </a:solidFill>
                          <a:effectLst/>
                          <a:latin typeface="Arial Narrow" panose="020B0606020202030204" pitchFamily="34" charset="0"/>
                          <a:ea typeface="GungsuhChe" pitchFamily="49" charset="-127"/>
                        </a:rPr>
                        <a:t>twice a week</a:t>
                      </a: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663300"/>
                    </a:solidFill>
                  </a:tcPr>
                </a:tc>
                <a:extLst>
                  <a:ext uri="{0D108BD9-81ED-4DB2-BD59-A6C34878D82A}">
                    <a16:rowId xmlns:a16="http://schemas.microsoft.com/office/drawing/2014/main" val="10001"/>
                  </a:ext>
                </a:extLst>
              </a:tr>
              <a:tr h="727075">
                <a:tc vMerge="1">
                  <a:txBody>
                    <a:bodyPr/>
                    <a:lstStyle/>
                    <a:p>
                      <a:endParaRPr lang="zh-CN"/>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smtClean="0">
                          <a:ln>
                            <a:noFill/>
                          </a:ln>
                          <a:solidFill>
                            <a:srgbClr val="CCFF99"/>
                          </a:solidFill>
                          <a:effectLst/>
                          <a:latin typeface="Arial Narrow" panose="020B0606020202030204" pitchFamily="34" charset="0"/>
                          <a:ea typeface="宋体" panose="02010600030101010101" pitchFamily="2" charset="-122"/>
                        </a:rPr>
                        <a:t>go mountain climbing</a:t>
                      </a:r>
                    </a:p>
                  </a:txBody>
                  <a:tcPr horzOverflow="overflow">
                    <a:lnL w="12700" cap="flat" cmpd="sng" algn="ctr">
                      <a:solidFill>
                        <a:srgbClr val="FFFF6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1E048E"/>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smtClean="0">
                          <a:ln>
                            <a:noFill/>
                          </a:ln>
                          <a:solidFill>
                            <a:schemeClr val="accent1"/>
                          </a:solidFill>
                          <a:effectLst/>
                          <a:latin typeface="Arial Narrow" panose="020B0606020202030204" pitchFamily="34" charset="0"/>
                          <a:ea typeface="GungsuhChe" pitchFamily="49" charset="-127"/>
                        </a:rPr>
                        <a:t>on Sundays</a:t>
                      </a:r>
                    </a:p>
                  </a:txBody>
                  <a:tcPr horzOverflow="overflow">
                    <a:lnL w="12700" cap="flat" cmpd="sng" algn="ctr">
                      <a:solidFill>
                        <a:schemeClr val="tx1"/>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663300"/>
                    </a:solidFill>
                  </a:tcPr>
                </a:tc>
                <a:extLst>
                  <a:ext uri="{0D108BD9-81ED-4DB2-BD59-A6C34878D82A}">
                    <a16:rowId xmlns:a16="http://schemas.microsoft.com/office/drawing/2014/main" val="10002"/>
                  </a:ext>
                </a:extLst>
              </a:tr>
              <a:tr h="812800">
                <a:tc vMerge="1">
                  <a:txBody>
                    <a:bodyPr/>
                    <a:lstStyle/>
                    <a:p>
                      <a:endParaRPr lang="zh-CN"/>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smtClean="0">
                          <a:ln>
                            <a:noFill/>
                          </a:ln>
                          <a:solidFill>
                            <a:srgbClr val="CCFF99"/>
                          </a:solidFill>
                          <a:effectLst/>
                          <a:latin typeface="Arial Narrow" panose="020B0606020202030204" pitchFamily="34" charset="0"/>
                          <a:ea typeface="GungsuhChe" pitchFamily="49" charset="-127"/>
                        </a:rPr>
                        <a:t>exercise in the gym</a:t>
                      </a: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1E048E"/>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pPr>
                      <a:r>
                        <a:rPr kumimoji="0" lang="en-US" altLang="zh-CN" sz="2800" b="1" i="0" u="none" strike="noStrike" cap="none" normalizeH="0" baseline="0" smtClean="0">
                          <a:ln>
                            <a:noFill/>
                          </a:ln>
                          <a:solidFill>
                            <a:schemeClr val="accent1"/>
                          </a:solidFill>
                          <a:effectLst/>
                          <a:latin typeface="Arial Narrow" panose="020B0606020202030204" pitchFamily="34" charset="0"/>
                          <a:ea typeface="宋体" panose="02010600030101010101" pitchFamily="2" charset="-122"/>
                        </a:rPr>
                        <a:t>half an hour</a:t>
                      </a:r>
                      <a:endParaRPr kumimoji="0" lang="en-US" altLang="zh-CN" sz="2800" b="1" i="0" u="none" strike="noStrike" cap="none" normalizeH="0" baseline="0" smtClean="0">
                        <a:ln>
                          <a:noFill/>
                        </a:ln>
                        <a:solidFill>
                          <a:schemeClr val="accent1"/>
                        </a:solidFill>
                        <a:effectLst/>
                        <a:latin typeface="Arial Narrow" panose="020B0606020202030204" pitchFamily="34" charset="0"/>
                        <a:ea typeface="GungsuhChe" pitchFamily="49" charset="-127"/>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smtClean="0">
                          <a:ln>
                            <a:noFill/>
                          </a:ln>
                          <a:solidFill>
                            <a:schemeClr val="accent1"/>
                          </a:solidFill>
                          <a:effectLst/>
                          <a:latin typeface="Arial Narrow" panose="020B0606020202030204" pitchFamily="34" charset="0"/>
                          <a:ea typeface="GungsuhChe" pitchFamily="49" charset="-127"/>
                        </a:rPr>
                        <a:t>every day</a:t>
                      </a: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663300"/>
                    </a:solidFill>
                  </a:tcPr>
                </a:tc>
                <a:extLst>
                  <a:ext uri="{0D108BD9-81ED-4DB2-BD59-A6C34878D82A}">
                    <a16:rowId xmlns:a16="http://schemas.microsoft.com/office/drawing/2014/main" val="10003"/>
                  </a:ext>
                </a:extLst>
              </a:tr>
              <a:tr h="725488">
                <a:tc vMerge="1">
                  <a:txBody>
                    <a:bodyPr/>
                    <a:lstStyle/>
                    <a:p>
                      <a:endParaRPr lang="zh-CN"/>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smtClean="0">
                          <a:ln>
                            <a:noFill/>
                          </a:ln>
                          <a:solidFill>
                            <a:srgbClr val="CCFF99"/>
                          </a:solidFill>
                          <a:effectLst/>
                          <a:latin typeface="Arial Narrow" panose="020B0606020202030204" pitchFamily="34" charset="0"/>
                          <a:ea typeface="GungsuhChe" pitchFamily="49" charset="-127"/>
                        </a:rPr>
                        <a:t>learn baseball</a:t>
                      </a: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1E048E"/>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pPr>
                      <a:r>
                        <a:rPr kumimoji="0" lang="en-US" altLang="zh-CN" sz="2800" b="1" i="0" u="none" strike="noStrike" cap="none" normalizeH="0" baseline="0" smtClean="0">
                          <a:ln>
                            <a:noFill/>
                          </a:ln>
                          <a:solidFill>
                            <a:schemeClr val="accent1"/>
                          </a:solidFill>
                          <a:effectLst/>
                          <a:latin typeface="Arial Narrow" panose="020B0606020202030204" pitchFamily="34" charset="0"/>
                          <a:ea typeface="宋体" panose="02010600030101010101" pitchFamily="2" charset="-122"/>
                        </a:rPr>
                        <a:t>on Saturdays</a:t>
                      </a:r>
                      <a:endParaRPr kumimoji="0" lang="en-US" altLang="zh-CN" sz="2800" b="1" i="0" u="none" strike="noStrike" cap="none" normalizeH="0" baseline="0" smtClean="0">
                        <a:ln>
                          <a:noFill/>
                        </a:ln>
                        <a:solidFill>
                          <a:schemeClr val="accent1"/>
                        </a:solidFill>
                        <a:effectLst/>
                        <a:latin typeface="Arial Narrow" panose="020B0606020202030204" pitchFamily="34" charset="0"/>
                        <a:ea typeface="GungsuhChe" pitchFamily="49" charset="-127"/>
                      </a:endParaRP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663300"/>
                    </a:solidFill>
                  </a:tcPr>
                </a:tc>
                <a:extLst>
                  <a:ext uri="{0D108BD9-81ED-4DB2-BD59-A6C34878D82A}">
                    <a16:rowId xmlns:a16="http://schemas.microsoft.com/office/drawing/2014/main" val="10004"/>
                  </a:ext>
                </a:extLst>
              </a:tr>
            </a:tbl>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ChangeArrowheads="1"/>
          </p:cNvSpPr>
          <p:nvPr/>
        </p:nvSpPr>
        <p:spPr bwMode="auto">
          <a:xfrm>
            <a:off x="0" y="476250"/>
            <a:ext cx="68056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800" b="1" dirty="0">
                <a:solidFill>
                  <a:srgbClr val="1E048E"/>
                </a:solidFill>
                <a:latin typeface="Times New Roman" panose="02020603050405020304" pitchFamily="18" charset="0"/>
              </a:rPr>
              <a:t>Answer the questions as quickly as you can.</a:t>
            </a:r>
          </a:p>
        </p:txBody>
      </p:sp>
      <p:sp>
        <p:nvSpPr>
          <p:cNvPr id="109571" name="Text Box 3"/>
          <p:cNvSpPr txBox="1">
            <a:spLocks noChangeArrowheads="1"/>
          </p:cNvSpPr>
          <p:nvPr/>
        </p:nvSpPr>
        <p:spPr bwMode="auto">
          <a:xfrm>
            <a:off x="0" y="1052513"/>
            <a:ext cx="8748713" cy="436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buFontTx/>
              <a:buAutoNum type="arabicPeriod"/>
            </a:pPr>
            <a:r>
              <a:rPr lang="en-US" altLang="zh-CN" sz="2800" b="1" dirty="0">
                <a:latin typeface="Arial Narrow" panose="020B0606020202030204" pitchFamily="34" charset="0"/>
              </a:rPr>
              <a:t>How often does she go cycling?</a:t>
            </a:r>
          </a:p>
          <a:p>
            <a:pPr>
              <a:spcBef>
                <a:spcPct val="50000"/>
              </a:spcBef>
              <a:buFontTx/>
              <a:buAutoNum type="arabicPeriod"/>
            </a:pPr>
            <a:endParaRPr lang="en-US" altLang="zh-CN" sz="2800" b="1" dirty="0">
              <a:latin typeface="Arial Narrow" panose="020B0606020202030204" pitchFamily="34" charset="0"/>
            </a:endParaRPr>
          </a:p>
          <a:p>
            <a:pPr>
              <a:spcBef>
                <a:spcPct val="50000"/>
              </a:spcBef>
              <a:buFontTx/>
              <a:buAutoNum type="arabicPeriod"/>
            </a:pPr>
            <a:r>
              <a:rPr lang="en-US" altLang="zh-CN" sz="2800" b="1" dirty="0">
                <a:latin typeface="Arial Narrow" panose="020B0606020202030204" pitchFamily="34" charset="0"/>
              </a:rPr>
              <a:t>What does she do on Sundays?</a:t>
            </a:r>
          </a:p>
          <a:p>
            <a:pPr>
              <a:spcBef>
                <a:spcPct val="50000"/>
              </a:spcBef>
              <a:buFontTx/>
              <a:buAutoNum type="arabicPeriod"/>
            </a:pPr>
            <a:endParaRPr lang="en-US" altLang="zh-CN" sz="2800" b="1" dirty="0">
              <a:latin typeface="Arial Narrow" panose="020B0606020202030204" pitchFamily="34" charset="0"/>
            </a:endParaRPr>
          </a:p>
          <a:p>
            <a:pPr>
              <a:spcBef>
                <a:spcPct val="50000"/>
              </a:spcBef>
              <a:buFontTx/>
              <a:buAutoNum type="arabicPeriod"/>
            </a:pPr>
            <a:r>
              <a:rPr lang="en-US" altLang="zh-CN" sz="2800" b="1" dirty="0">
                <a:latin typeface="Arial Narrow" panose="020B0606020202030204" pitchFamily="34" charset="0"/>
              </a:rPr>
              <a:t>How long does she stay in the gym every day?</a:t>
            </a:r>
          </a:p>
          <a:p>
            <a:pPr>
              <a:spcBef>
                <a:spcPct val="50000"/>
              </a:spcBef>
              <a:buFontTx/>
              <a:buAutoNum type="arabicPeriod"/>
            </a:pPr>
            <a:endParaRPr lang="en-US" altLang="zh-CN" sz="2800" b="1" dirty="0">
              <a:latin typeface="Arial Narrow" panose="020B0606020202030204" pitchFamily="34" charset="0"/>
            </a:endParaRPr>
          </a:p>
          <a:p>
            <a:pPr>
              <a:spcBef>
                <a:spcPct val="50000"/>
              </a:spcBef>
              <a:buFontTx/>
              <a:buAutoNum type="arabicPeriod"/>
            </a:pPr>
            <a:r>
              <a:rPr lang="en-US" altLang="zh-CN" sz="2800" b="1" dirty="0">
                <a:latin typeface="Arial Narrow" panose="020B0606020202030204" pitchFamily="34" charset="0"/>
              </a:rPr>
              <a:t>What is Ann going to do in the school sports meet? </a:t>
            </a:r>
          </a:p>
        </p:txBody>
      </p:sp>
      <p:sp>
        <p:nvSpPr>
          <p:cNvPr id="109572" name="Text Box 4"/>
          <p:cNvSpPr txBox="1">
            <a:spLocks noChangeArrowheads="1"/>
          </p:cNvSpPr>
          <p:nvPr/>
        </p:nvSpPr>
        <p:spPr bwMode="auto">
          <a:xfrm>
            <a:off x="215900" y="1844675"/>
            <a:ext cx="48244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zh-CN" altLang="zh-CN" sz="3200" b="1">
              <a:latin typeface="Arial Narrow" panose="020B0606020202030204" pitchFamily="34" charset="0"/>
            </a:endParaRPr>
          </a:p>
        </p:txBody>
      </p:sp>
      <p:sp>
        <p:nvSpPr>
          <p:cNvPr id="109573" name="Rectangle 5"/>
          <p:cNvSpPr>
            <a:spLocks noChangeArrowheads="1"/>
          </p:cNvSpPr>
          <p:nvPr/>
        </p:nvSpPr>
        <p:spPr bwMode="auto">
          <a:xfrm>
            <a:off x="323850" y="5516563"/>
            <a:ext cx="8386763" cy="1066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200" b="1" dirty="0">
                <a:solidFill>
                  <a:srgbClr val="FF0000"/>
                </a:solidFill>
                <a:latin typeface="Arial Narrow" panose="020B0606020202030204" pitchFamily="34" charset="0"/>
              </a:rPr>
              <a:t>She is going to take part in the high jump and the long jump.</a:t>
            </a:r>
          </a:p>
        </p:txBody>
      </p:sp>
      <p:sp>
        <p:nvSpPr>
          <p:cNvPr id="109574" name="Rectangle 6"/>
          <p:cNvSpPr>
            <a:spLocks noChangeArrowheads="1"/>
          </p:cNvSpPr>
          <p:nvPr/>
        </p:nvSpPr>
        <p:spPr bwMode="auto">
          <a:xfrm>
            <a:off x="395288" y="1700213"/>
            <a:ext cx="2387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zh-CN" sz="3200" b="1" dirty="0">
                <a:solidFill>
                  <a:srgbClr val="FF0000"/>
                </a:solidFill>
                <a:latin typeface="Arial Narrow" panose="020B0606020202030204" pitchFamily="34" charset="0"/>
              </a:rPr>
              <a:t>Twice a week.</a:t>
            </a:r>
          </a:p>
        </p:txBody>
      </p:sp>
      <p:sp>
        <p:nvSpPr>
          <p:cNvPr id="109575" name="Rectangle 7"/>
          <p:cNvSpPr>
            <a:spLocks noChangeArrowheads="1"/>
          </p:cNvSpPr>
          <p:nvPr/>
        </p:nvSpPr>
        <p:spPr bwMode="auto">
          <a:xfrm>
            <a:off x="323850" y="4292600"/>
            <a:ext cx="7756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zh-CN" sz="3200" b="1" dirty="0">
                <a:solidFill>
                  <a:srgbClr val="FF0000"/>
                </a:solidFill>
                <a:latin typeface="Arial Narrow" panose="020B0606020202030204" pitchFamily="34" charset="0"/>
              </a:rPr>
              <a:t>She stays in the gym for half an hour every day.</a:t>
            </a:r>
          </a:p>
        </p:txBody>
      </p:sp>
      <p:sp>
        <p:nvSpPr>
          <p:cNvPr id="109576" name="Rectangle 8"/>
          <p:cNvSpPr>
            <a:spLocks noChangeArrowheads="1"/>
          </p:cNvSpPr>
          <p:nvPr/>
        </p:nvSpPr>
        <p:spPr bwMode="auto">
          <a:xfrm>
            <a:off x="323850" y="2852738"/>
            <a:ext cx="5715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zh-CN" sz="3200" b="1" dirty="0">
                <a:solidFill>
                  <a:srgbClr val="FF0000"/>
                </a:solidFill>
                <a:latin typeface="Arial Narrow" panose="020B0606020202030204" pitchFamily="34" charset="0"/>
              </a:rPr>
              <a:t>She often goes mountain climbing.</a:t>
            </a:r>
          </a:p>
        </p:txBody>
      </p:sp>
      <p:pic>
        <p:nvPicPr>
          <p:cNvPr id="109577" name="Picture 9" descr="2"/>
          <p:cNvPicPr>
            <a:picLocks noChangeAspect="1" noChangeArrowheads="1"/>
          </p:cNvPicPr>
          <p:nvPr/>
        </p:nvPicPr>
        <p:blipFill>
          <a:blip r:embed="rId2" cstate="email"/>
          <a:srcRect/>
          <a:stretch>
            <a:fillRect/>
          </a:stretch>
        </p:blipFill>
        <p:spPr bwMode="auto">
          <a:xfrm>
            <a:off x="6443663" y="1341438"/>
            <a:ext cx="2435225" cy="1889125"/>
          </a:xfrm>
          <a:prstGeom prst="rect">
            <a:avLst/>
          </a:prstGeom>
          <a:noFill/>
          <a:extLst>
            <a:ext uri="{909E8E84-426E-40DD-AFC4-6F175D3DCCD1}">
              <a14:hiddenFill xmlns:a14="http://schemas.microsoft.com/office/drawing/2010/main">
                <a:solidFill>
                  <a:srgbClr val="FFFFFF"/>
                </a:solidFill>
              </a14:hiddenFill>
            </a:ext>
          </a:extLst>
        </p:spPr>
      </p:pic>
      <p:sp>
        <p:nvSpPr>
          <p:cNvPr id="109578" name="WordArt 10"/>
          <p:cNvSpPr>
            <a:spLocks noChangeArrowheads="1" noChangeShapeType="1" noTextEdit="1"/>
          </p:cNvSpPr>
          <p:nvPr/>
        </p:nvSpPr>
        <p:spPr bwMode="auto">
          <a:xfrm>
            <a:off x="228600" y="152400"/>
            <a:ext cx="3563938" cy="431800"/>
          </a:xfrm>
          <a:prstGeom prst="rect">
            <a:avLst/>
          </a:prstGeom>
        </p:spPr>
        <p:txBody>
          <a:bodyPr wrap="none" fromWordArt="1">
            <a:prstTxWarp prst="textPlain">
              <a:avLst>
                <a:gd name="adj" fmla="val 50000"/>
              </a:avLst>
            </a:prstTxWarp>
          </a:bodyPr>
          <a:lstStyle/>
          <a:p>
            <a:pPr algn="ctr"/>
            <a:r>
              <a:rPr lang="en-US" altLang="zh-CN" sz="4400" b="1" kern="10" dirty="0">
                <a:ln w="25400">
                  <a:solidFill>
                    <a:schemeClr val="tx1"/>
                  </a:solidFill>
                  <a:round/>
                </a:ln>
                <a:blipFill dpi="0" rotWithShape="1">
                  <a:blip r:embed="rId3"/>
                  <a:srcRect/>
                  <a:stretch>
                    <a:fillRect/>
                  </a:stretch>
                </a:blipFill>
                <a:effectLst>
                  <a:outerShdw dist="45791" dir="2021404" algn="ctr" rotWithShape="0">
                    <a:srgbClr val="9999FF"/>
                  </a:outerShdw>
                </a:effectLst>
                <a:latin typeface="Bookman Old Style" panose="02050604050505020204"/>
              </a:rPr>
              <a:t>Test your memory</a:t>
            </a:r>
            <a:endParaRPr lang="zh-CN" altLang="en-US" sz="4400" b="1" kern="10" dirty="0">
              <a:ln w="25400">
                <a:solidFill>
                  <a:schemeClr val="tx1"/>
                </a:solidFill>
                <a:round/>
              </a:ln>
              <a:blipFill dpi="0" rotWithShape="1">
                <a:blip r:embed="rId3"/>
                <a:srcRect/>
                <a:stretch>
                  <a:fillRect/>
                </a:stretch>
              </a:blipFill>
              <a:effectLst>
                <a:outerShdw dist="45791" dir="2021404" algn="ctr" rotWithShape="0">
                  <a:srgbClr val="9999FF"/>
                </a:outerShdw>
              </a:effectLst>
              <a:latin typeface="Bookman Old Style" panose="02050604050505020204"/>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9574"/>
                                        </p:tgtEl>
                                        <p:attrNameLst>
                                          <p:attrName>style.visibility</p:attrName>
                                        </p:attrNameLst>
                                      </p:cBhvr>
                                      <p:to>
                                        <p:strVal val="visible"/>
                                      </p:to>
                                    </p:set>
                                    <p:animEffect transition="in" filter="blinds(horizontal)">
                                      <p:cBhvr>
                                        <p:cTn id="7" dur="500"/>
                                        <p:tgtEl>
                                          <p:spTgt spid="10957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9576"/>
                                        </p:tgtEl>
                                        <p:attrNameLst>
                                          <p:attrName>style.visibility</p:attrName>
                                        </p:attrNameLst>
                                      </p:cBhvr>
                                      <p:to>
                                        <p:strVal val="visible"/>
                                      </p:to>
                                    </p:set>
                                    <p:animEffect transition="in" filter="blinds(horizontal)">
                                      <p:cBhvr>
                                        <p:cTn id="12" dur="500"/>
                                        <p:tgtEl>
                                          <p:spTgt spid="10957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9575"/>
                                        </p:tgtEl>
                                        <p:attrNameLst>
                                          <p:attrName>style.visibility</p:attrName>
                                        </p:attrNameLst>
                                      </p:cBhvr>
                                      <p:to>
                                        <p:strVal val="visible"/>
                                      </p:to>
                                    </p:set>
                                    <p:animEffect transition="in" filter="blinds(horizontal)">
                                      <p:cBhvr>
                                        <p:cTn id="17" dur="500"/>
                                        <p:tgtEl>
                                          <p:spTgt spid="10957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9573"/>
                                        </p:tgtEl>
                                        <p:attrNameLst>
                                          <p:attrName>style.visibility</p:attrName>
                                        </p:attrNameLst>
                                      </p:cBhvr>
                                      <p:to>
                                        <p:strVal val="visible"/>
                                      </p:to>
                                    </p:set>
                                    <p:animEffect transition="in" filter="blinds(horizontal)">
                                      <p:cBhvr>
                                        <p:cTn id="22" dur="500"/>
                                        <p:tgtEl>
                                          <p:spTgt spid="109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3" grpId="0" animBg="1"/>
      <p:bldP spid="109574" grpId="0"/>
      <p:bldP spid="109575" grpId="0"/>
      <p:bldP spid="10957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WordArt 2"/>
          <p:cNvSpPr>
            <a:spLocks noChangeArrowheads="1" noChangeShapeType="1" noTextEdit="1"/>
          </p:cNvSpPr>
          <p:nvPr/>
        </p:nvSpPr>
        <p:spPr bwMode="auto">
          <a:xfrm>
            <a:off x="2971800" y="457200"/>
            <a:ext cx="3313113" cy="720725"/>
          </a:xfrm>
          <a:prstGeom prst="rect">
            <a:avLst/>
          </a:prstGeom>
        </p:spPr>
        <p:txBody>
          <a:bodyPr wrap="none" fromWordArt="1">
            <a:prstTxWarp prst="textPlain">
              <a:avLst>
                <a:gd name="adj" fmla="val 50000"/>
              </a:avLst>
            </a:prstTxWarp>
          </a:bodyPr>
          <a:lstStyle/>
          <a:p>
            <a:pPr algn="ctr"/>
            <a:r>
              <a:rPr lang="en-US" altLang="zh-CN" sz="3600" b="1" kern="10" dirty="0">
                <a:ln w="38100">
                  <a:solidFill>
                    <a:schemeClr val="tx1"/>
                  </a:solidFill>
                  <a:rou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Comic Sans MS" panose="030F0702030302020204"/>
              </a:rPr>
              <a:t>Project</a:t>
            </a:r>
            <a:endParaRPr lang="zh-CN" altLang="en-US" sz="3600" b="1" kern="10" dirty="0">
              <a:ln w="38100">
                <a:solidFill>
                  <a:schemeClr val="tx1"/>
                </a:solidFill>
                <a:rou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Comic Sans MS" panose="030F0702030302020204"/>
            </a:endParaRPr>
          </a:p>
        </p:txBody>
      </p:sp>
      <p:sp>
        <p:nvSpPr>
          <p:cNvPr id="105475" name="Rectangle 3"/>
          <p:cNvSpPr>
            <a:spLocks noChangeArrowheads="1"/>
          </p:cNvSpPr>
          <p:nvPr/>
        </p:nvSpPr>
        <p:spPr bwMode="auto">
          <a:xfrm>
            <a:off x="0" y="1484313"/>
            <a:ext cx="926306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800" b="1" dirty="0">
                <a:solidFill>
                  <a:srgbClr val="1E048E"/>
                </a:solidFill>
                <a:latin typeface="Franklin Gothic Medium" panose="020B0603020102020204" pitchFamily="34" charset="0"/>
              </a:rPr>
              <a:t>Talk about which sports you do at different times in a week.</a:t>
            </a:r>
          </a:p>
          <a:p>
            <a:r>
              <a:rPr lang="en-US" altLang="zh-CN" sz="2800" b="1" dirty="0">
                <a:solidFill>
                  <a:srgbClr val="1E048E"/>
                </a:solidFill>
                <a:latin typeface="Franklin Gothic Medium" panose="020B0603020102020204" pitchFamily="34" charset="0"/>
              </a:rPr>
              <a:t>The following questions may help you.</a:t>
            </a:r>
          </a:p>
        </p:txBody>
      </p:sp>
      <p:sp>
        <p:nvSpPr>
          <p:cNvPr id="105476" name="Oval 4"/>
          <p:cNvSpPr>
            <a:spLocks noChangeArrowheads="1"/>
          </p:cNvSpPr>
          <p:nvPr/>
        </p:nvSpPr>
        <p:spPr bwMode="auto">
          <a:xfrm>
            <a:off x="250825" y="692150"/>
            <a:ext cx="1008063" cy="576263"/>
          </a:xfrm>
          <a:prstGeom prst="ellipse">
            <a:avLst/>
          </a:prstGeom>
          <a:solidFill>
            <a:srgbClr val="1E048E"/>
          </a:solidFill>
          <a:ln w="3810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a:solidFill>
                  <a:srgbClr val="FFFF66"/>
                </a:solidFill>
                <a:latin typeface="Palatino Linotype" panose="02040502050505030304" pitchFamily="18" charset="0"/>
              </a:rPr>
              <a:t>1d</a:t>
            </a:r>
          </a:p>
        </p:txBody>
      </p:sp>
      <p:sp>
        <p:nvSpPr>
          <p:cNvPr id="105477" name="Rectangle 5"/>
          <p:cNvSpPr>
            <a:spLocks noChangeArrowheads="1"/>
          </p:cNvSpPr>
          <p:nvPr/>
        </p:nvSpPr>
        <p:spPr bwMode="auto">
          <a:xfrm>
            <a:off x="539750" y="2636838"/>
            <a:ext cx="6696075" cy="222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buFontTx/>
              <a:buAutoNum type="arabicPeriod"/>
            </a:pPr>
            <a:r>
              <a:rPr lang="en-US" altLang="zh-CN" sz="2800" b="1" i="1" dirty="0">
                <a:latin typeface="Palatino Linotype" panose="02040502050505030304" pitchFamily="18" charset="0"/>
              </a:rPr>
              <a:t>Which sport do you like best? Why?</a:t>
            </a:r>
          </a:p>
          <a:p>
            <a:pPr marL="342900" indent="-342900">
              <a:buFontTx/>
              <a:buAutoNum type="arabicPeriod"/>
            </a:pPr>
            <a:r>
              <a:rPr lang="en-US" altLang="zh-CN" sz="2800" b="1" i="1" dirty="0">
                <a:latin typeface="Palatino Linotype" panose="02040502050505030304" pitchFamily="18" charset="0"/>
              </a:rPr>
              <a:t>When and where do you usually do it?</a:t>
            </a:r>
          </a:p>
          <a:p>
            <a:pPr marL="342900" indent="-342900">
              <a:buFontTx/>
              <a:buAutoNum type="arabicPeriod"/>
            </a:pPr>
            <a:r>
              <a:rPr lang="en-US" altLang="zh-CN" sz="2800" b="1" i="1" dirty="0">
                <a:latin typeface="Palatino Linotype" panose="02040502050505030304" pitchFamily="18" charset="0"/>
              </a:rPr>
              <a:t>How often do you do it?</a:t>
            </a:r>
          </a:p>
          <a:p>
            <a:pPr marL="342900" indent="-342900">
              <a:buFontTx/>
              <a:buAutoNum type="arabicPeriod"/>
            </a:pPr>
            <a:r>
              <a:rPr lang="en-US" altLang="zh-CN" sz="2800" b="1" i="1" dirty="0">
                <a:latin typeface="Palatino Linotype" panose="02040502050505030304" pitchFamily="18" charset="0"/>
              </a:rPr>
              <a:t>How long do you do it each time?</a:t>
            </a:r>
          </a:p>
          <a:p>
            <a:pPr marL="342900" indent="-342900">
              <a:buFontTx/>
              <a:buAutoNum type="arabicPeriod"/>
            </a:pPr>
            <a:r>
              <a:rPr lang="en-US" altLang="zh-CN" sz="2800" b="1" i="1" dirty="0">
                <a:latin typeface="Palatino Linotype" panose="02040502050505030304" pitchFamily="18" charset="0"/>
              </a:rPr>
              <a:t>Is it good for your health?</a:t>
            </a:r>
          </a:p>
        </p:txBody>
      </p:sp>
      <p:pic>
        <p:nvPicPr>
          <p:cNvPr id="105478" name="Picture 6" descr="TIP6_1"/>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4038600" y="3749675"/>
            <a:ext cx="5380038" cy="3108325"/>
          </a:xfrm>
          <a:prstGeom prst="rect">
            <a:avLst/>
          </a:prstGeom>
          <a:noFill/>
          <a:extLst>
            <a:ext uri="{909E8E84-426E-40DD-AFC4-6F175D3DCCD1}">
              <a14:hiddenFill xmlns:a14="http://schemas.microsoft.com/office/drawing/2010/main">
                <a:solidFill>
                  <a:srgbClr val="FFFFFF"/>
                </a:solidFill>
              </a14:hiddenFill>
            </a:ext>
          </a:extLst>
        </p:spPr>
      </p:pic>
      <p:sp>
        <p:nvSpPr>
          <p:cNvPr id="105479" name="Text Box 7"/>
          <p:cNvSpPr txBox="1">
            <a:spLocks noChangeArrowheads="1"/>
          </p:cNvSpPr>
          <p:nvPr/>
        </p:nvSpPr>
        <p:spPr bwMode="auto">
          <a:xfrm>
            <a:off x="4495800" y="4953000"/>
            <a:ext cx="395922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200" b="1">
                <a:solidFill>
                  <a:schemeClr val="accent2"/>
                </a:solidFill>
                <a:latin typeface="Arial Narrow" panose="020B0606020202030204" pitchFamily="34" charset="0"/>
              </a:rPr>
              <a:t>Wh-questions (what, who, why, when, which, where and how) are useful to get information and ideas from other people.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5477"/>
                                        </p:tgtEl>
                                        <p:attrNameLst>
                                          <p:attrName>style.visibility</p:attrName>
                                        </p:attrNameLst>
                                      </p:cBhvr>
                                      <p:to>
                                        <p:strVal val="visible"/>
                                      </p:to>
                                    </p:set>
                                    <p:animEffect transition="in" filter="blinds(horizontal)">
                                      <p:cBhvr>
                                        <p:cTn id="7" dur="500"/>
                                        <p:tgtEl>
                                          <p:spTgt spid="10547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5479"/>
                                        </p:tgtEl>
                                        <p:attrNameLst>
                                          <p:attrName>style.visibility</p:attrName>
                                        </p:attrNameLst>
                                      </p:cBhvr>
                                      <p:to>
                                        <p:strVal val="visible"/>
                                      </p:to>
                                    </p:set>
                                    <p:animEffect transition="in" filter="wipe(down)">
                                      <p:cBhvr>
                                        <p:cTn id="12" dur="500"/>
                                        <p:tgtEl>
                                          <p:spTgt spid="105479"/>
                                        </p:tgtEl>
                                      </p:cBhvr>
                                    </p:animEffect>
                                  </p:childTnLst>
                                </p:cTn>
                              </p:par>
                              <p:par>
                                <p:cTn id="13" presetID="22" presetClass="entr" presetSubtype="4" fill="hold" nodeType="withEffect">
                                  <p:stCondLst>
                                    <p:cond delay="0"/>
                                  </p:stCondLst>
                                  <p:childTnLst>
                                    <p:set>
                                      <p:cBhvr>
                                        <p:cTn id="14" dur="1" fill="hold">
                                          <p:stCondLst>
                                            <p:cond delay="0"/>
                                          </p:stCondLst>
                                        </p:cTn>
                                        <p:tgtEl>
                                          <p:spTgt spid="105478"/>
                                        </p:tgtEl>
                                        <p:attrNameLst>
                                          <p:attrName>style.visibility</p:attrName>
                                        </p:attrNameLst>
                                      </p:cBhvr>
                                      <p:to>
                                        <p:strVal val="visible"/>
                                      </p:to>
                                    </p:set>
                                    <p:animEffect transition="in" filter="wipe(down)">
                                      <p:cBhvr>
                                        <p:cTn id="15" dur="500"/>
                                        <p:tgtEl>
                                          <p:spTgt spid="1054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7" grpId="0"/>
      <p:bldP spid="10547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WordArt 2" descr="3"/>
          <p:cNvSpPr>
            <a:spLocks noChangeArrowheads="1" noChangeShapeType="1" noTextEdit="1"/>
          </p:cNvSpPr>
          <p:nvPr/>
        </p:nvSpPr>
        <p:spPr bwMode="auto">
          <a:xfrm>
            <a:off x="395288" y="333375"/>
            <a:ext cx="5976937" cy="1008063"/>
          </a:xfrm>
          <a:prstGeom prst="rect">
            <a:avLst/>
          </a:prstGeom>
        </p:spPr>
        <p:txBody>
          <a:bodyPr wrap="none" fromWordArt="1">
            <a:prstTxWarp prst="textPlain">
              <a:avLst>
                <a:gd name="adj" fmla="val 50000"/>
              </a:avLst>
            </a:prstTxWarp>
          </a:bodyPr>
          <a:lstStyle/>
          <a:p>
            <a:pPr algn="ctr"/>
            <a:r>
              <a:rPr lang="en-US" altLang="zh-CN" sz="3600" b="1" kern="10" dirty="0">
                <a:ln w="25400">
                  <a:solidFill>
                    <a:schemeClr val="tx1"/>
                  </a:solidFill>
                  <a:round/>
                </a:ln>
                <a:blipFill dpi="0" rotWithShape="1">
                  <a:blip r:embed="rId2"/>
                  <a:srcRect/>
                  <a:stretch>
                    <a:fillRect/>
                  </a:stretch>
                </a:blipFill>
                <a:effectLst>
                  <a:outerShdw dist="45791" dir="2021404" algn="ctr" rotWithShape="0">
                    <a:srgbClr val="9999FF"/>
                  </a:outerShdw>
                </a:effectLst>
                <a:latin typeface="Comic Sans MS" panose="030F0702030302020204"/>
              </a:rPr>
              <a:t>Example:</a:t>
            </a:r>
            <a:endParaRPr lang="zh-CN" altLang="en-US" sz="3600" b="1" kern="10" dirty="0">
              <a:ln w="25400">
                <a:solidFill>
                  <a:schemeClr val="tx1"/>
                </a:solidFill>
                <a:round/>
              </a:ln>
              <a:blipFill dpi="0" rotWithShape="1">
                <a:blip r:embed="rId2"/>
                <a:srcRect/>
                <a:stretch>
                  <a:fillRect/>
                </a:stretch>
              </a:blipFill>
              <a:effectLst>
                <a:outerShdw dist="45791" dir="2021404" algn="ctr" rotWithShape="0">
                  <a:srgbClr val="9999FF"/>
                </a:outerShdw>
              </a:effectLst>
              <a:latin typeface="Comic Sans MS" panose="030F0702030302020204"/>
            </a:endParaRPr>
          </a:p>
        </p:txBody>
      </p:sp>
      <p:sp>
        <p:nvSpPr>
          <p:cNvPr id="106499" name="Text Box 3"/>
          <p:cNvSpPr txBox="1">
            <a:spLocks noChangeArrowheads="1"/>
          </p:cNvSpPr>
          <p:nvPr/>
        </p:nvSpPr>
        <p:spPr bwMode="auto">
          <a:xfrm>
            <a:off x="468313" y="1557338"/>
            <a:ext cx="7920037" cy="4554537"/>
          </a:xfrm>
          <a:prstGeom prst="rect">
            <a:avLst/>
          </a:prstGeom>
          <a:gradFill rotWithShape="1">
            <a:gsLst>
              <a:gs pos="0">
                <a:srgbClr val="CCFF99"/>
              </a:gs>
              <a:gs pos="50000">
                <a:schemeClr val="bg1"/>
              </a:gs>
              <a:gs pos="100000">
                <a:srgbClr val="CCFF99"/>
              </a:gs>
            </a:gsLst>
            <a:lin ang="5400000" scaled="1"/>
          </a:gradFill>
          <a:ln w="76200">
            <a:pattFill prst="sphere">
              <a:fgClr>
                <a:schemeClr val="accent2"/>
              </a:fgClr>
              <a:bgClr>
                <a:srgbClr val="FFFFFF"/>
              </a:bgClr>
            </a:patt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200" b="1" dirty="0">
                <a:latin typeface="Times New Roman" panose="02020603050405020304" pitchFamily="18" charset="0"/>
              </a:rPr>
              <a:t>I like sports very much. I spend </a:t>
            </a:r>
            <a:r>
              <a:rPr lang="en-US" altLang="zh-CN" sz="3200" b="1" i="1" dirty="0">
                <a:solidFill>
                  <a:srgbClr val="FF377A"/>
                </a:solidFill>
                <a:latin typeface="Times New Roman" panose="02020603050405020304" pitchFamily="18" charset="0"/>
              </a:rPr>
              <a:t>twenty minutes</a:t>
            </a:r>
            <a:r>
              <a:rPr lang="en-US" altLang="zh-CN" sz="3200" b="1" dirty="0">
                <a:solidFill>
                  <a:srgbClr val="FF377A"/>
                </a:solidFill>
                <a:latin typeface="Times New Roman" panose="02020603050405020304" pitchFamily="18" charset="0"/>
              </a:rPr>
              <a:t> </a:t>
            </a:r>
            <a:r>
              <a:rPr lang="en-US" altLang="zh-CN" sz="3200" b="1" i="1" dirty="0">
                <a:solidFill>
                  <a:srgbClr val="FF377A"/>
                </a:solidFill>
                <a:latin typeface="Times New Roman" panose="02020603050405020304" pitchFamily="18" charset="0"/>
              </a:rPr>
              <a:t>running</a:t>
            </a:r>
            <a:r>
              <a:rPr lang="en-US" altLang="zh-CN" sz="3200" b="1" dirty="0">
                <a:latin typeface="Times New Roman" panose="02020603050405020304" pitchFamily="18" charset="0"/>
              </a:rPr>
              <a:t> on the school playground. I often </a:t>
            </a:r>
            <a:r>
              <a:rPr lang="en-US" altLang="zh-CN" sz="3200" b="1" i="1" dirty="0">
                <a:solidFill>
                  <a:srgbClr val="FF377A"/>
                </a:solidFill>
                <a:latin typeface="Times New Roman" panose="02020603050405020304" pitchFamily="18" charset="0"/>
              </a:rPr>
              <a:t>play basketball</a:t>
            </a:r>
            <a:r>
              <a:rPr lang="en-US" altLang="zh-CN" sz="3200" b="1" dirty="0">
                <a:latin typeface="Times New Roman" panose="02020603050405020304" pitchFamily="18" charset="0"/>
              </a:rPr>
              <a:t> on </a:t>
            </a:r>
            <a:r>
              <a:rPr lang="en-US" altLang="zh-CN" sz="3200" b="1" i="1" dirty="0">
                <a:solidFill>
                  <a:srgbClr val="FF377A"/>
                </a:solidFill>
                <a:latin typeface="Times New Roman" panose="02020603050405020304" pitchFamily="18" charset="0"/>
              </a:rPr>
              <a:t>Sunday afternoons</a:t>
            </a:r>
            <a:r>
              <a:rPr lang="en-US" altLang="zh-CN" sz="3200" b="1" dirty="0">
                <a:latin typeface="Times New Roman" panose="02020603050405020304" pitchFamily="18" charset="0"/>
              </a:rPr>
              <a:t>. I learn </a:t>
            </a:r>
            <a:r>
              <a:rPr lang="en-US" altLang="zh-CN" sz="3200" b="1" i="1" dirty="0">
                <a:solidFill>
                  <a:srgbClr val="FF377A"/>
                </a:solidFill>
                <a:latin typeface="Times New Roman" panose="02020603050405020304" pitchFamily="18" charset="0"/>
              </a:rPr>
              <a:t>football</a:t>
            </a:r>
            <a:r>
              <a:rPr lang="en-US" altLang="zh-CN" sz="3200" b="1" dirty="0">
                <a:latin typeface="Times New Roman" panose="02020603050405020304" pitchFamily="18" charset="0"/>
              </a:rPr>
              <a:t> on </a:t>
            </a:r>
            <a:r>
              <a:rPr lang="en-US" altLang="zh-CN" sz="3200" b="1" i="1" dirty="0">
                <a:solidFill>
                  <a:srgbClr val="FF377A"/>
                </a:solidFill>
                <a:latin typeface="Times New Roman" panose="02020603050405020304" pitchFamily="18" charset="0"/>
              </a:rPr>
              <a:t>Saturdays</a:t>
            </a:r>
            <a:r>
              <a:rPr lang="en-US" altLang="zh-CN" sz="3200" b="1" dirty="0">
                <a:latin typeface="Times New Roman" panose="02020603050405020304" pitchFamily="18" charset="0"/>
              </a:rPr>
              <a:t>, and now I play it pretty well. There is going to be a school sports meet next week. I am going to take part in </a:t>
            </a:r>
            <a:r>
              <a:rPr lang="en-US" altLang="zh-CN" sz="3200" b="1" i="1" dirty="0">
                <a:solidFill>
                  <a:srgbClr val="FF377A"/>
                </a:solidFill>
                <a:latin typeface="Times New Roman" panose="02020603050405020304" pitchFamily="18" charset="0"/>
              </a:rPr>
              <a:t>the 100-meter race</a:t>
            </a:r>
            <a:r>
              <a:rPr lang="en-US" altLang="zh-CN" sz="3200" b="1" dirty="0">
                <a:latin typeface="Times New Roman" panose="02020603050405020304" pitchFamily="18" charset="0"/>
              </a:rPr>
              <a:t>. My classmates are going to cheer me on. They are sure that I will win.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6499"/>
                                        </p:tgtEl>
                                        <p:attrNameLst>
                                          <p:attrName>style.visibility</p:attrName>
                                        </p:attrNameLst>
                                      </p:cBhvr>
                                      <p:to>
                                        <p:strVal val="visible"/>
                                      </p:to>
                                    </p:set>
                                    <p:animEffect transition="in" filter="blinds(horizontal)">
                                      <p:cBhvr>
                                        <p:cTn id="7" dur="500"/>
                                        <p:tgtEl>
                                          <p:spTgt spid="106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67"/>
          <p:cNvPicPr>
            <a:picLocks noChangeAspect="1" noChangeArrowheads="1"/>
          </p:cNvPicPr>
          <p:nvPr/>
        </p:nvPicPr>
        <p:blipFill>
          <a:blip r:embed="rId2" cstate="email"/>
          <a:srcRect/>
          <a:stretch>
            <a:fillRect/>
          </a:stretch>
        </p:blipFill>
        <p:spPr bwMode="auto">
          <a:xfrm>
            <a:off x="5867400" y="4556125"/>
            <a:ext cx="3276600" cy="2301875"/>
          </a:xfrm>
          <a:prstGeom prst="rect">
            <a:avLst/>
          </a:prstGeom>
          <a:noFill/>
          <a:extLst>
            <a:ext uri="{909E8E84-426E-40DD-AFC4-6F175D3DCCD1}">
              <a14:hiddenFill xmlns:a14="http://schemas.microsoft.com/office/drawing/2010/main">
                <a:solidFill>
                  <a:srgbClr val="FFFFFF"/>
                </a:solidFill>
              </a14:hiddenFill>
            </a:ext>
          </a:extLst>
        </p:spPr>
      </p:pic>
      <p:sp>
        <p:nvSpPr>
          <p:cNvPr id="99332" name="WordArt 4"/>
          <p:cNvSpPr>
            <a:spLocks noChangeArrowheads="1" noChangeShapeType="1" noTextEdit="1"/>
          </p:cNvSpPr>
          <p:nvPr/>
        </p:nvSpPr>
        <p:spPr bwMode="auto">
          <a:xfrm>
            <a:off x="1066800" y="457200"/>
            <a:ext cx="4267200" cy="633413"/>
          </a:xfrm>
          <a:prstGeom prst="rect">
            <a:avLst/>
          </a:prstGeom>
        </p:spPr>
        <p:txBody>
          <a:bodyPr wrap="none" fromWordArt="1">
            <a:prstTxWarp prst="textPlain">
              <a:avLst>
                <a:gd name="adj" fmla="val 50000"/>
              </a:avLst>
            </a:prstTxWarp>
          </a:bodyPr>
          <a:lstStyle/>
          <a:p>
            <a:pPr algn="ctr"/>
            <a:r>
              <a:rPr lang="en-US" altLang="zh-CN" sz="4400" b="1" kern="10" dirty="0">
                <a:ln w="25400">
                  <a:solidFill>
                    <a:schemeClr val="tx1"/>
                  </a:solidFill>
                  <a:round/>
                </a:ln>
                <a:blipFill dpi="0" rotWithShape="1">
                  <a:blip r:embed="rId3"/>
                  <a:srcRect/>
                  <a:stretch>
                    <a:fillRect/>
                  </a:stretch>
                </a:blipFill>
                <a:effectLst>
                  <a:outerShdw dist="45791" dir="2021404" algn="ctr" rotWithShape="0">
                    <a:srgbClr val="9999FF"/>
                  </a:outerShdw>
                </a:effectLst>
                <a:latin typeface="PMingLiU"/>
                <a:ea typeface="PMingLiU"/>
              </a:rPr>
              <a:t>2a&amp;2b Ask and answer</a:t>
            </a:r>
            <a:endParaRPr lang="zh-CN" altLang="en-US" sz="4400" b="1" kern="10" dirty="0">
              <a:ln w="25400">
                <a:solidFill>
                  <a:schemeClr val="tx1"/>
                </a:solidFill>
                <a:round/>
              </a:ln>
              <a:blipFill dpi="0" rotWithShape="1">
                <a:blip r:embed="rId3"/>
                <a:srcRect/>
                <a:stretch>
                  <a:fillRect/>
                </a:stretch>
              </a:blipFill>
              <a:effectLst>
                <a:outerShdw dist="45791" dir="2021404" algn="ctr" rotWithShape="0">
                  <a:srgbClr val="9999FF"/>
                </a:outerShdw>
              </a:effectLst>
              <a:latin typeface="PMingLiU"/>
              <a:ea typeface="PMingLiU"/>
            </a:endParaRPr>
          </a:p>
        </p:txBody>
      </p:sp>
      <p:sp>
        <p:nvSpPr>
          <p:cNvPr id="99333" name="AutoShape 5" descr="紫色网格"/>
          <p:cNvSpPr>
            <a:spLocks noChangeArrowheads="1"/>
          </p:cNvSpPr>
          <p:nvPr/>
        </p:nvSpPr>
        <p:spPr bwMode="auto">
          <a:xfrm>
            <a:off x="971550" y="3860800"/>
            <a:ext cx="4826000" cy="2016125"/>
          </a:xfrm>
          <a:prstGeom prst="cloudCallout">
            <a:avLst>
              <a:gd name="adj1" fmla="val 67597"/>
              <a:gd name="adj2" fmla="val 27560"/>
            </a:avLst>
          </a:prstGeom>
          <a:blipFill dpi="0" rotWithShape="1">
            <a:blip r:embed="rId4"/>
            <a:srcRect/>
            <a:tile tx="0" ty="0" sx="100000" sy="100000" flip="none" algn="tl"/>
          </a:blipFill>
          <a:ln w="571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3200" b="1" dirty="0">
                <a:solidFill>
                  <a:schemeClr val="bg1"/>
                </a:solidFill>
                <a:latin typeface="Palatino Linotype" panose="02040502050505030304" pitchFamily="18" charset="0"/>
              </a:rPr>
              <a:t>What is he going to do this afternoon?</a:t>
            </a:r>
          </a:p>
        </p:txBody>
      </p:sp>
      <p:sp>
        <p:nvSpPr>
          <p:cNvPr id="99334" name="AutoShape 6" descr="胡桃"/>
          <p:cNvSpPr>
            <a:spLocks noChangeArrowheads="1"/>
          </p:cNvSpPr>
          <p:nvPr/>
        </p:nvSpPr>
        <p:spPr bwMode="auto">
          <a:xfrm>
            <a:off x="3779838" y="1484313"/>
            <a:ext cx="5364162" cy="2160587"/>
          </a:xfrm>
          <a:prstGeom prst="cloudCallout">
            <a:avLst>
              <a:gd name="adj1" fmla="val 34583"/>
              <a:gd name="adj2" fmla="val 114509"/>
            </a:avLst>
          </a:prstGeom>
          <a:blipFill dpi="0" rotWithShape="1">
            <a:blip r:embed="rId5"/>
            <a:srcRect/>
            <a:tile tx="0" ty="0" sx="100000" sy="100000" flip="none" algn="tl"/>
          </a:blipFill>
          <a:ln w="571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3200" b="1" dirty="0">
                <a:solidFill>
                  <a:schemeClr val="bg1"/>
                </a:solidFill>
                <a:latin typeface="Palatino Linotype" panose="02040502050505030304" pitchFamily="18" charset="0"/>
              </a:rPr>
              <a:t>He is going to play soccer. He likes it very much.</a:t>
            </a:r>
          </a:p>
        </p:txBody>
      </p:sp>
      <p:pic>
        <p:nvPicPr>
          <p:cNvPr id="99336" name="Picture 8" descr="Section C-2a-1"/>
          <p:cNvPicPr>
            <a:picLocks noChangeAspect="1" noChangeArrowheads="1"/>
          </p:cNvPicPr>
          <p:nvPr/>
        </p:nvPicPr>
        <p:blipFill>
          <a:blip r:embed="rId6"/>
          <a:srcRect/>
          <a:stretch>
            <a:fillRect/>
          </a:stretch>
        </p:blipFill>
        <p:spPr bwMode="auto">
          <a:xfrm>
            <a:off x="838200" y="1295400"/>
            <a:ext cx="2247900" cy="2038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9333"/>
                                        </p:tgtEl>
                                        <p:attrNameLst>
                                          <p:attrName>style.visibility</p:attrName>
                                        </p:attrNameLst>
                                      </p:cBhvr>
                                      <p:to>
                                        <p:strVal val="visible"/>
                                      </p:to>
                                    </p:set>
                                    <p:animEffect transition="in" filter="blinds(horizontal)">
                                      <p:cBhvr>
                                        <p:cTn id="7" dur="500"/>
                                        <p:tgtEl>
                                          <p:spTgt spid="9933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9334"/>
                                        </p:tgtEl>
                                        <p:attrNameLst>
                                          <p:attrName>style.visibility</p:attrName>
                                        </p:attrNameLst>
                                      </p:cBhvr>
                                      <p:to>
                                        <p:strVal val="visible"/>
                                      </p:to>
                                    </p:set>
                                    <p:animEffect transition="in" filter="blinds(horizontal)">
                                      <p:cBhvr>
                                        <p:cTn id="12" dur="500"/>
                                        <p:tgtEl>
                                          <p:spTgt spid="99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3" grpId="0" animBg="1"/>
      <p:bldP spid="993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67"/>
          <p:cNvPicPr>
            <a:picLocks noChangeAspect="1" noChangeArrowheads="1"/>
          </p:cNvPicPr>
          <p:nvPr/>
        </p:nvPicPr>
        <p:blipFill>
          <a:blip r:embed="rId2" cstate="email"/>
          <a:srcRect/>
          <a:stretch>
            <a:fillRect/>
          </a:stretch>
        </p:blipFill>
        <p:spPr bwMode="auto">
          <a:xfrm>
            <a:off x="5867400" y="4556125"/>
            <a:ext cx="3276600" cy="2301875"/>
          </a:xfrm>
          <a:prstGeom prst="rect">
            <a:avLst/>
          </a:prstGeom>
          <a:noFill/>
          <a:extLst>
            <a:ext uri="{909E8E84-426E-40DD-AFC4-6F175D3DCCD1}">
              <a14:hiddenFill xmlns:a14="http://schemas.microsoft.com/office/drawing/2010/main">
                <a:solidFill>
                  <a:srgbClr val="FFFFFF"/>
                </a:solidFill>
              </a14:hiddenFill>
            </a:ext>
          </a:extLst>
        </p:spPr>
      </p:pic>
      <p:sp>
        <p:nvSpPr>
          <p:cNvPr id="100356" name="WordArt 4"/>
          <p:cNvSpPr>
            <a:spLocks noChangeArrowheads="1" noChangeShapeType="1" noTextEdit="1"/>
          </p:cNvSpPr>
          <p:nvPr/>
        </p:nvSpPr>
        <p:spPr bwMode="auto">
          <a:xfrm>
            <a:off x="179388" y="188913"/>
            <a:ext cx="3816350" cy="633412"/>
          </a:xfrm>
          <a:prstGeom prst="rect">
            <a:avLst/>
          </a:prstGeom>
        </p:spPr>
        <p:txBody>
          <a:bodyPr wrap="none" fromWordArt="1">
            <a:prstTxWarp prst="textPlain">
              <a:avLst>
                <a:gd name="adj" fmla="val 50000"/>
              </a:avLst>
            </a:prstTxWarp>
          </a:bodyPr>
          <a:lstStyle/>
          <a:p>
            <a:pPr algn="ctr"/>
            <a:r>
              <a:rPr lang="en-US" altLang="zh-CN" sz="4400" b="1" kern="10">
                <a:ln w="25400">
                  <a:solidFill>
                    <a:schemeClr val="tx1"/>
                  </a:solidFill>
                  <a:round/>
                </a:ln>
                <a:blipFill dpi="0" rotWithShape="1">
                  <a:blip r:embed="rId3"/>
                  <a:srcRect/>
                  <a:stretch>
                    <a:fillRect/>
                  </a:stretch>
                </a:blipFill>
                <a:effectLst>
                  <a:outerShdw dist="45791" dir="2021404" algn="ctr" rotWithShape="0">
                    <a:srgbClr val="9999FF"/>
                  </a:outerShdw>
                </a:effectLst>
                <a:latin typeface="PMingLiU"/>
                <a:ea typeface="PMingLiU"/>
              </a:rPr>
              <a:t>Ask and answer</a:t>
            </a:r>
            <a:endParaRPr lang="zh-CN" altLang="en-US" sz="4400" b="1" kern="10">
              <a:ln w="25400">
                <a:solidFill>
                  <a:schemeClr val="tx1"/>
                </a:solidFill>
                <a:round/>
              </a:ln>
              <a:blipFill dpi="0" rotWithShape="1">
                <a:blip r:embed="rId3"/>
                <a:srcRect/>
                <a:stretch>
                  <a:fillRect/>
                </a:stretch>
              </a:blipFill>
              <a:effectLst>
                <a:outerShdw dist="45791" dir="2021404" algn="ctr" rotWithShape="0">
                  <a:srgbClr val="9999FF"/>
                </a:outerShdw>
              </a:effectLst>
              <a:latin typeface="PMingLiU"/>
              <a:ea typeface="PMingLiU"/>
            </a:endParaRPr>
          </a:p>
        </p:txBody>
      </p:sp>
      <p:sp>
        <p:nvSpPr>
          <p:cNvPr id="100357" name="AutoShape 5" descr="紫色网格"/>
          <p:cNvSpPr>
            <a:spLocks noChangeArrowheads="1"/>
          </p:cNvSpPr>
          <p:nvPr/>
        </p:nvSpPr>
        <p:spPr bwMode="auto">
          <a:xfrm>
            <a:off x="2051050" y="4652963"/>
            <a:ext cx="2808288" cy="1223962"/>
          </a:xfrm>
          <a:prstGeom prst="cloudCallout">
            <a:avLst>
              <a:gd name="adj1" fmla="val 113653"/>
              <a:gd name="adj2" fmla="val 13037"/>
            </a:avLst>
          </a:prstGeom>
          <a:blipFill dpi="0" rotWithShape="1">
            <a:blip r:embed="rId4"/>
            <a:srcRect/>
            <a:tile tx="0" ty="0" sx="100000" sy="100000" flip="none" algn="tl"/>
          </a:blipFill>
          <a:ln w="571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3200" b="1">
                <a:solidFill>
                  <a:schemeClr val="bg1"/>
                </a:solidFill>
                <a:latin typeface="Palatino Linotype" panose="02040502050505030304" pitchFamily="18" charset="0"/>
              </a:rPr>
              <a:t>Why ?</a:t>
            </a:r>
          </a:p>
        </p:txBody>
      </p:sp>
      <p:sp>
        <p:nvSpPr>
          <p:cNvPr id="100358" name="AutoShape 6" descr="胡桃"/>
          <p:cNvSpPr>
            <a:spLocks noChangeArrowheads="1"/>
          </p:cNvSpPr>
          <p:nvPr/>
        </p:nvSpPr>
        <p:spPr bwMode="auto">
          <a:xfrm>
            <a:off x="3779838" y="765175"/>
            <a:ext cx="5364162" cy="2879725"/>
          </a:xfrm>
          <a:prstGeom prst="cloudCallout">
            <a:avLst>
              <a:gd name="adj1" fmla="val 34583"/>
              <a:gd name="adj2" fmla="val 98403"/>
            </a:avLst>
          </a:prstGeom>
          <a:blipFill dpi="0" rotWithShape="1">
            <a:blip r:embed="rId5"/>
            <a:srcRect/>
            <a:tile tx="0" ty="0" sx="100000" sy="100000" flip="none" algn="tl"/>
          </a:blipFill>
          <a:ln w="571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3200" b="1">
                <a:solidFill>
                  <a:schemeClr val="bg1"/>
                </a:solidFill>
                <a:latin typeface="Palatino Linotype" panose="02040502050505030304" pitchFamily="18" charset="0"/>
              </a:rPr>
              <a:t>Because it makes him strong and it’s </a:t>
            </a:r>
            <a:r>
              <a:rPr lang="en-US" altLang="zh-CN" sz="3200" b="1">
                <a:solidFill>
                  <a:srgbClr val="FFFF66"/>
                </a:solidFill>
                <a:latin typeface="Palatino Linotype" panose="02040502050505030304" pitchFamily="18" charset="0"/>
              </a:rPr>
              <a:t>popular</a:t>
            </a:r>
            <a:r>
              <a:rPr lang="en-US" altLang="zh-CN" sz="3200" b="1">
                <a:solidFill>
                  <a:schemeClr val="bg1"/>
                </a:solidFill>
                <a:latin typeface="Palatino Linotype" panose="02040502050505030304" pitchFamily="18" charset="0"/>
              </a:rPr>
              <a:t> all over the world.</a:t>
            </a:r>
          </a:p>
        </p:txBody>
      </p:sp>
      <p:sp>
        <p:nvSpPr>
          <p:cNvPr id="100359" name="AutoShape 7"/>
          <p:cNvSpPr/>
          <p:nvPr/>
        </p:nvSpPr>
        <p:spPr bwMode="auto">
          <a:xfrm>
            <a:off x="3348038" y="3573463"/>
            <a:ext cx="2087562" cy="609600"/>
          </a:xfrm>
          <a:prstGeom prst="borderCallout3">
            <a:avLst>
              <a:gd name="adj1" fmla="val 18750"/>
              <a:gd name="adj2" fmla="val 103648"/>
              <a:gd name="adj3" fmla="val 18750"/>
              <a:gd name="adj4" fmla="val 152167"/>
              <a:gd name="adj5" fmla="val -71356"/>
              <a:gd name="adj6" fmla="val 152167"/>
              <a:gd name="adj7" fmla="val -145051"/>
              <a:gd name="adj8" fmla="val 129051"/>
            </a:avLst>
          </a:prstGeom>
          <a:gradFill rotWithShape="1">
            <a:gsLst>
              <a:gs pos="0">
                <a:srgbClr val="FFFF66"/>
              </a:gs>
              <a:gs pos="50000">
                <a:schemeClr val="bg1"/>
              </a:gs>
              <a:gs pos="100000">
                <a:srgbClr val="FFFF66"/>
              </a:gs>
            </a:gsLst>
            <a:lin ang="5400000" scaled="1"/>
          </a:gradFill>
          <a:ln w="381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en-US" sz="3200" b="1">
                <a:latin typeface="Times New Roman" panose="02020603050405020304" pitchFamily="18" charset="0"/>
                <a:ea typeface="黑体" panose="02010609060101010101" pitchFamily="49" charset="-122"/>
              </a:rPr>
              <a:t>受欢迎的</a:t>
            </a:r>
          </a:p>
        </p:txBody>
      </p:sp>
      <p:pic>
        <p:nvPicPr>
          <p:cNvPr id="100360" name="Picture 8" descr="Section C-2a-1"/>
          <p:cNvPicPr>
            <a:picLocks noChangeAspect="1" noChangeArrowheads="1"/>
          </p:cNvPicPr>
          <p:nvPr/>
        </p:nvPicPr>
        <p:blipFill>
          <a:blip r:embed="rId6"/>
          <a:srcRect/>
          <a:stretch>
            <a:fillRect/>
          </a:stretch>
        </p:blipFill>
        <p:spPr bwMode="auto">
          <a:xfrm>
            <a:off x="838200" y="1447800"/>
            <a:ext cx="2247900" cy="2038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0357"/>
                                        </p:tgtEl>
                                        <p:attrNameLst>
                                          <p:attrName>style.visibility</p:attrName>
                                        </p:attrNameLst>
                                      </p:cBhvr>
                                      <p:to>
                                        <p:strVal val="visible"/>
                                      </p:to>
                                    </p:set>
                                    <p:animEffect transition="in" filter="blinds(horizontal)">
                                      <p:cBhvr>
                                        <p:cTn id="7" dur="500"/>
                                        <p:tgtEl>
                                          <p:spTgt spid="10035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0358"/>
                                        </p:tgtEl>
                                        <p:attrNameLst>
                                          <p:attrName>style.visibility</p:attrName>
                                        </p:attrNameLst>
                                      </p:cBhvr>
                                      <p:to>
                                        <p:strVal val="visible"/>
                                      </p:to>
                                    </p:set>
                                    <p:animEffect transition="in" filter="checkerboard(across)">
                                      <p:cBhvr>
                                        <p:cTn id="12" dur="500"/>
                                        <p:tgtEl>
                                          <p:spTgt spid="10035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00359"/>
                                        </p:tgtEl>
                                        <p:attrNameLst>
                                          <p:attrName>style.visibility</p:attrName>
                                        </p:attrNameLst>
                                      </p:cBhvr>
                                      <p:to>
                                        <p:strVal val="visible"/>
                                      </p:to>
                                    </p:set>
                                    <p:animEffect transition="in" filter="strips(downLeft)">
                                      <p:cBhvr>
                                        <p:cTn id="17" dur="500"/>
                                        <p:tgtEl>
                                          <p:spTgt spid="100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7" grpId="0" animBg="1"/>
      <p:bldP spid="100358" grpId="0" animBg="1"/>
      <p:bldP spid="10035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684213" y="188913"/>
            <a:ext cx="51133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600" b="1" dirty="0">
                <a:solidFill>
                  <a:srgbClr val="800080"/>
                </a:solidFill>
                <a:latin typeface="Palatino Linotype" panose="02040502050505030304" pitchFamily="18" charset="0"/>
              </a:rPr>
              <a:t>Make a similar dialog</a:t>
            </a:r>
          </a:p>
        </p:txBody>
      </p:sp>
      <p:sp>
        <p:nvSpPr>
          <p:cNvPr id="101379" name="Text Box 3"/>
          <p:cNvSpPr txBox="1">
            <a:spLocks noChangeArrowheads="1"/>
          </p:cNvSpPr>
          <p:nvPr/>
        </p:nvSpPr>
        <p:spPr bwMode="auto">
          <a:xfrm>
            <a:off x="323850" y="1125538"/>
            <a:ext cx="6121400" cy="2686050"/>
          </a:xfrm>
          <a:prstGeom prst="rect">
            <a:avLst/>
          </a:prstGeom>
          <a:noFill/>
          <a:ln w="38100">
            <a:solidFill>
              <a:schemeClr val="tx1"/>
            </a:solidFill>
            <a:prstDash val="dash"/>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400" b="1">
                <a:latin typeface="Times New Roman" panose="02020603050405020304" pitchFamily="18" charset="0"/>
              </a:rPr>
              <a:t>                               I/run</a:t>
            </a:r>
          </a:p>
          <a:p>
            <a:pPr>
              <a:spcBef>
                <a:spcPct val="50000"/>
              </a:spcBef>
            </a:pPr>
            <a:r>
              <a:rPr lang="en-US" altLang="zh-CN" sz="2400" b="1">
                <a:latin typeface="Times New Roman" panose="02020603050405020304" pitchFamily="18" charset="0"/>
              </a:rPr>
              <a:t>                               tomorrow morning</a:t>
            </a:r>
          </a:p>
          <a:p>
            <a:pPr>
              <a:spcBef>
                <a:spcPct val="50000"/>
              </a:spcBef>
            </a:pPr>
            <a:r>
              <a:rPr lang="en-US" altLang="zh-CN" sz="2400" b="1">
                <a:solidFill>
                  <a:srgbClr val="FF0000"/>
                </a:solidFill>
                <a:latin typeface="Times New Roman" panose="02020603050405020304" pitchFamily="18" charset="0"/>
              </a:rPr>
              <a:t>                               be good for</a:t>
            </a:r>
            <a:r>
              <a:rPr lang="en-US" altLang="zh-CN" sz="2400" b="1">
                <a:latin typeface="Times New Roman" panose="02020603050405020304" pitchFamily="18" charset="0"/>
              </a:rPr>
              <a:t> my legs, heart</a:t>
            </a:r>
          </a:p>
          <a:p>
            <a:pPr>
              <a:spcBef>
                <a:spcPct val="50000"/>
              </a:spcBef>
            </a:pPr>
            <a:r>
              <a:rPr lang="en-US" altLang="zh-CN" sz="2400" b="1">
                <a:latin typeface="Times New Roman" panose="02020603050405020304" pitchFamily="18" charset="0"/>
              </a:rPr>
              <a:t>                               and lungs</a:t>
            </a:r>
          </a:p>
          <a:p>
            <a:pPr>
              <a:spcBef>
                <a:spcPct val="50000"/>
              </a:spcBef>
            </a:pPr>
            <a:r>
              <a:rPr lang="en-US" altLang="zh-CN" sz="2400" b="1">
                <a:latin typeface="Times New Roman" panose="02020603050405020304" pitchFamily="18" charset="0"/>
              </a:rPr>
              <a:t>                              most people like it</a:t>
            </a:r>
          </a:p>
        </p:txBody>
      </p:sp>
      <p:pic>
        <p:nvPicPr>
          <p:cNvPr id="101380" name="Picture 4" descr="跑步a"/>
          <p:cNvPicPr>
            <a:picLocks noChangeAspect="1" noChangeArrowheads="1"/>
          </p:cNvPicPr>
          <p:nvPr/>
        </p:nvPicPr>
        <p:blipFill>
          <a:blip r:embed="rId2" cstate="email"/>
          <a:srcRect/>
          <a:stretch>
            <a:fillRect/>
          </a:stretch>
        </p:blipFill>
        <p:spPr bwMode="auto">
          <a:xfrm>
            <a:off x="828675" y="1484313"/>
            <a:ext cx="1266825" cy="2016125"/>
          </a:xfrm>
          <a:prstGeom prst="rect">
            <a:avLst/>
          </a:prstGeom>
          <a:noFill/>
          <a:extLst>
            <a:ext uri="{909E8E84-426E-40DD-AFC4-6F175D3DCCD1}">
              <a14:hiddenFill xmlns:a14="http://schemas.microsoft.com/office/drawing/2010/main">
                <a:solidFill>
                  <a:srgbClr val="FFFFFF"/>
                </a:solidFill>
              </a14:hiddenFill>
            </a:ext>
          </a:extLst>
        </p:spPr>
      </p:pic>
      <p:sp>
        <p:nvSpPr>
          <p:cNvPr id="101381" name="AutoShape 5"/>
          <p:cNvSpPr/>
          <p:nvPr/>
        </p:nvSpPr>
        <p:spPr bwMode="auto">
          <a:xfrm>
            <a:off x="4716463" y="1196975"/>
            <a:ext cx="4427537" cy="576263"/>
          </a:xfrm>
          <a:prstGeom prst="borderCallout2">
            <a:avLst>
              <a:gd name="adj1" fmla="val 19833"/>
              <a:gd name="adj2" fmla="val -1722"/>
              <a:gd name="adj3" fmla="val 19833"/>
              <a:gd name="adj4" fmla="val -17139"/>
              <a:gd name="adj5" fmla="val 203856"/>
              <a:gd name="adj6" fmla="val -32556"/>
            </a:avLst>
          </a:prstGeom>
          <a:gradFill rotWithShape="1">
            <a:gsLst>
              <a:gs pos="0">
                <a:srgbClr val="FFFF66"/>
              </a:gs>
              <a:gs pos="50000">
                <a:schemeClr val="bg1"/>
              </a:gs>
              <a:gs pos="100000">
                <a:srgbClr val="FFFF66"/>
              </a:gs>
            </a:gsLst>
            <a:lin ang="5400000" scaled="1"/>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sz="2400" b="1">
                <a:latin typeface="Arial Narrow" panose="020B0606020202030204" pitchFamily="34" charset="0"/>
              </a:rPr>
              <a:t>be good for </a:t>
            </a:r>
            <a:r>
              <a:rPr lang="zh-CN" altLang="en-US" sz="2400" b="1">
                <a:latin typeface="Arial Narrow" panose="020B0606020202030204" pitchFamily="34" charset="0"/>
              </a:rPr>
              <a:t>对</a:t>
            </a:r>
            <a:r>
              <a:rPr lang="en-US" altLang="zh-CN" sz="2400" b="1" baseline="30000">
                <a:latin typeface="Arial Narrow" panose="020B0606020202030204" pitchFamily="34" charset="0"/>
              </a:rPr>
              <a:t>……</a:t>
            </a:r>
            <a:r>
              <a:rPr lang="en-US" altLang="zh-CN" sz="2400" b="1">
                <a:latin typeface="Arial Narrow" panose="020B0606020202030204" pitchFamily="34" charset="0"/>
              </a:rPr>
              <a:t> </a:t>
            </a:r>
            <a:r>
              <a:rPr lang="zh-CN" altLang="en-US" sz="2400" b="1">
                <a:latin typeface="Arial Narrow" panose="020B0606020202030204" pitchFamily="34" charset="0"/>
              </a:rPr>
              <a:t>有益</a:t>
            </a:r>
            <a:r>
              <a:rPr lang="en-US" altLang="zh-CN" sz="2400" b="1">
                <a:latin typeface="Arial Narrow" panose="020B0606020202030204" pitchFamily="34" charset="0"/>
              </a:rPr>
              <a:t>/</a:t>
            </a:r>
            <a:r>
              <a:rPr lang="zh-CN" altLang="en-US" sz="2400" b="1">
                <a:latin typeface="Arial Narrow" panose="020B0606020202030204" pitchFamily="34" charset="0"/>
              </a:rPr>
              <a:t>有好处</a:t>
            </a:r>
          </a:p>
        </p:txBody>
      </p:sp>
      <p:sp>
        <p:nvSpPr>
          <p:cNvPr id="101382" name="Text Box 6"/>
          <p:cNvSpPr txBox="1">
            <a:spLocks noChangeArrowheads="1"/>
          </p:cNvSpPr>
          <p:nvPr/>
        </p:nvSpPr>
        <p:spPr bwMode="auto">
          <a:xfrm>
            <a:off x="250825" y="4221163"/>
            <a:ext cx="8459788" cy="25527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5000"/>
              </a:lnSpc>
              <a:spcBef>
                <a:spcPct val="50000"/>
              </a:spcBef>
            </a:pPr>
            <a:r>
              <a:rPr lang="en-US" altLang="zh-CN" sz="2800" b="1" dirty="0">
                <a:solidFill>
                  <a:srgbClr val="1E048E"/>
                </a:solidFill>
                <a:latin typeface="Franklin Gothic Medium" panose="020B0603020102020204" pitchFamily="34" charset="0"/>
              </a:rPr>
              <a:t>A: What are you going to do tomorrow morning?</a:t>
            </a:r>
          </a:p>
          <a:p>
            <a:pPr>
              <a:lnSpc>
                <a:spcPct val="75000"/>
              </a:lnSpc>
              <a:spcBef>
                <a:spcPct val="50000"/>
              </a:spcBef>
            </a:pPr>
            <a:r>
              <a:rPr lang="en-US" altLang="zh-CN" sz="2800" b="1" dirty="0">
                <a:solidFill>
                  <a:srgbClr val="1E048E"/>
                </a:solidFill>
                <a:latin typeface="Franklin Gothic Medium" panose="020B0603020102020204" pitchFamily="34" charset="0"/>
              </a:rPr>
              <a:t>B: I am going to run. I like it a lot.</a:t>
            </a:r>
          </a:p>
          <a:p>
            <a:pPr>
              <a:lnSpc>
                <a:spcPct val="75000"/>
              </a:lnSpc>
              <a:spcBef>
                <a:spcPct val="50000"/>
              </a:spcBef>
            </a:pPr>
            <a:r>
              <a:rPr lang="en-US" altLang="zh-CN" sz="2800" b="1" dirty="0">
                <a:solidFill>
                  <a:srgbClr val="1E048E"/>
                </a:solidFill>
                <a:latin typeface="Franklin Gothic Medium" panose="020B0603020102020204" pitchFamily="34" charset="0"/>
              </a:rPr>
              <a:t>A: Why?</a:t>
            </a:r>
          </a:p>
          <a:p>
            <a:pPr>
              <a:lnSpc>
                <a:spcPct val="75000"/>
              </a:lnSpc>
              <a:spcBef>
                <a:spcPct val="50000"/>
              </a:spcBef>
            </a:pPr>
            <a:r>
              <a:rPr lang="en-US" altLang="zh-CN" sz="2800" b="1" dirty="0">
                <a:solidFill>
                  <a:srgbClr val="1E048E"/>
                </a:solidFill>
                <a:latin typeface="Franklin Gothic Medium" panose="020B0603020102020204" pitchFamily="34" charset="0"/>
              </a:rPr>
              <a:t>B: Because it is good for my legs, heart and lungs and </a:t>
            </a:r>
          </a:p>
          <a:p>
            <a:pPr>
              <a:lnSpc>
                <a:spcPct val="75000"/>
              </a:lnSpc>
              <a:spcBef>
                <a:spcPct val="50000"/>
              </a:spcBef>
            </a:pPr>
            <a:r>
              <a:rPr lang="en-US" altLang="zh-CN" sz="2800" b="1" dirty="0">
                <a:solidFill>
                  <a:srgbClr val="1E048E"/>
                </a:solidFill>
                <a:latin typeface="Franklin Gothic Medium" panose="020B0603020102020204" pitchFamily="34" charset="0"/>
              </a:rPr>
              <a:t>    most people like it.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1381"/>
                                        </p:tgtEl>
                                        <p:attrNameLst>
                                          <p:attrName>style.visibility</p:attrName>
                                        </p:attrNameLst>
                                      </p:cBhvr>
                                      <p:to>
                                        <p:strVal val="visible"/>
                                      </p:to>
                                    </p:set>
                                    <p:animEffect transition="in" filter="box(in)">
                                      <p:cBhvr>
                                        <p:cTn id="7" dur="500"/>
                                        <p:tgtEl>
                                          <p:spTgt spid="10138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1382"/>
                                        </p:tgtEl>
                                        <p:attrNameLst>
                                          <p:attrName>style.visibility</p:attrName>
                                        </p:attrNameLst>
                                      </p:cBhvr>
                                      <p:to>
                                        <p:strVal val="visible"/>
                                      </p:to>
                                    </p:set>
                                    <p:animEffect transition="in" filter="box(in)">
                                      <p:cBhvr>
                                        <p:cTn id="12" dur="500"/>
                                        <p:tgtEl>
                                          <p:spTgt spid="1013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1" grpId="0" animBg="1"/>
      <p:bldP spid="10138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Text Box 3"/>
          <p:cNvSpPr txBox="1">
            <a:spLocks noChangeArrowheads="1"/>
          </p:cNvSpPr>
          <p:nvPr/>
        </p:nvSpPr>
        <p:spPr bwMode="auto">
          <a:xfrm>
            <a:off x="684213" y="0"/>
            <a:ext cx="51133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600" b="1">
                <a:solidFill>
                  <a:srgbClr val="800080"/>
                </a:solidFill>
                <a:latin typeface="Palatino Linotype" panose="02040502050505030304" pitchFamily="18" charset="0"/>
              </a:rPr>
              <a:t>Make a similar dialog</a:t>
            </a:r>
          </a:p>
        </p:txBody>
      </p:sp>
      <p:sp>
        <p:nvSpPr>
          <p:cNvPr id="102404" name="Text Box 4"/>
          <p:cNvSpPr txBox="1">
            <a:spLocks noChangeArrowheads="1"/>
          </p:cNvSpPr>
          <p:nvPr/>
        </p:nvSpPr>
        <p:spPr bwMode="auto">
          <a:xfrm>
            <a:off x="838200" y="990600"/>
            <a:ext cx="6121400" cy="2686050"/>
          </a:xfrm>
          <a:prstGeom prst="rect">
            <a:avLst/>
          </a:prstGeom>
          <a:noFill/>
          <a:ln w="38100">
            <a:solidFill>
              <a:schemeClr val="tx1"/>
            </a:solidFill>
            <a:prstDash val="dash"/>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400" b="1">
                <a:latin typeface="Times New Roman" panose="02020603050405020304" pitchFamily="18" charset="0"/>
              </a:rPr>
              <a:t>                               she/swim</a:t>
            </a:r>
          </a:p>
          <a:p>
            <a:pPr>
              <a:spcBef>
                <a:spcPct val="50000"/>
              </a:spcBef>
            </a:pPr>
            <a:r>
              <a:rPr lang="en-US" altLang="zh-CN" sz="2400" b="1">
                <a:latin typeface="Times New Roman" panose="02020603050405020304" pitchFamily="18" charset="0"/>
              </a:rPr>
              <a:t>                               the day after tomorrow</a:t>
            </a:r>
          </a:p>
          <a:p>
            <a:pPr>
              <a:spcBef>
                <a:spcPct val="50000"/>
              </a:spcBef>
            </a:pPr>
            <a:r>
              <a:rPr lang="en-US" altLang="zh-CN" sz="2400" b="1">
                <a:latin typeface="Times New Roman" panose="02020603050405020304" pitchFamily="18" charset="0"/>
              </a:rPr>
              <a:t>                               help to keep her heart and </a:t>
            </a:r>
          </a:p>
          <a:p>
            <a:pPr>
              <a:spcBef>
                <a:spcPct val="50000"/>
              </a:spcBef>
            </a:pPr>
            <a:r>
              <a:rPr lang="en-US" altLang="zh-CN" sz="2400" b="1">
                <a:latin typeface="Times New Roman" panose="02020603050405020304" pitchFamily="18" charset="0"/>
              </a:rPr>
              <a:t>                               lungs healthy</a:t>
            </a:r>
          </a:p>
          <a:p>
            <a:pPr>
              <a:spcBef>
                <a:spcPct val="50000"/>
              </a:spcBef>
            </a:pPr>
            <a:r>
              <a:rPr lang="en-US" altLang="zh-CN" sz="2400" b="1">
                <a:latin typeface="Times New Roman" panose="02020603050405020304" pitchFamily="18" charset="0"/>
              </a:rPr>
              <a:t>                               a good way to </a:t>
            </a:r>
            <a:r>
              <a:rPr lang="en-US" altLang="zh-CN" sz="2400" b="1">
                <a:solidFill>
                  <a:srgbClr val="FF0000"/>
                </a:solidFill>
                <a:latin typeface="Times New Roman" panose="02020603050405020304" pitchFamily="18" charset="0"/>
              </a:rPr>
              <a:t>keep fit</a:t>
            </a:r>
          </a:p>
        </p:txBody>
      </p:sp>
      <p:sp>
        <p:nvSpPr>
          <p:cNvPr id="102405" name="Text Box 5"/>
          <p:cNvSpPr txBox="1">
            <a:spLocks noChangeArrowheads="1"/>
          </p:cNvSpPr>
          <p:nvPr/>
        </p:nvSpPr>
        <p:spPr bwMode="auto">
          <a:xfrm>
            <a:off x="250825" y="3933825"/>
            <a:ext cx="8604250" cy="25527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5000"/>
              </a:lnSpc>
              <a:spcBef>
                <a:spcPct val="50000"/>
              </a:spcBef>
            </a:pPr>
            <a:r>
              <a:rPr lang="en-US" altLang="zh-CN" sz="2800" b="1">
                <a:solidFill>
                  <a:srgbClr val="1E048E"/>
                </a:solidFill>
                <a:latin typeface="Franklin Gothic Medium" panose="020B0603020102020204" pitchFamily="34" charset="0"/>
              </a:rPr>
              <a:t>A: What is she going to do the day after tomorrow?</a:t>
            </a:r>
          </a:p>
          <a:p>
            <a:pPr>
              <a:lnSpc>
                <a:spcPct val="75000"/>
              </a:lnSpc>
              <a:spcBef>
                <a:spcPct val="50000"/>
              </a:spcBef>
            </a:pPr>
            <a:r>
              <a:rPr lang="en-US" altLang="zh-CN" sz="2800" b="1">
                <a:solidFill>
                  <a:srgbClr val="1E048E"/>
                </a:solidFill>
                <a:latin typeface="Franklin Gothic Medium" panose="020B0603020102020204" pitchFamily="34" charset="0"/>
              </a:rPr>
              <a:t>B: She is going to swim. </a:t>
            </a:r>
          </a:p>
          <a:p>
            <a:pPr>
              <a:lnSpc>
                <a:spcPct val="75000"/>
              </a:lnSpc>
              <a:spcBef>
                <a:spcPct val="50000"/>
              </a:spcBef>
            </a:pPr>
            <a:r>
              <a:rPr lang="en-US" altLang="zh-CN" sz="2800" b="1">
                <a:solidFill>
                  <a:srgbClr val="1E048E"/>
                </a:solidFill>
                <a:latin typeface="Franklin Gothic Medium" panose="020B0603020102020204" pitchFamily="34" charset="0"/>
              </a:rPr>
              <a:t>A: Why?</a:t>
            </a:r>
          </a:p>
          <a:p>
            <a:pPr>
              <a:lnSpc>
                <a:spcPct val="75000"/>
              </a:lnSpc>
              <a:spcBef>
                <a:spcPct val="50000"/>
              </a:spcBef>
            </a:pPr>
            <a:r>
              <a:rPr lang="en-US" altLang="zh-CN" sz="2800" b="1">
                <a:solidFill>
                  <a:srgbClr val="1E048E"/>
                </a:solidFill>
                <a:latin typeface="Franklin Gothic Medium" panose="020B0603020102020204" pitchFamily="34" charset="0"/>
              </a:rPr>
              <a:t>B: Because it helps to keep her heart and lungs healthy </a:t>
            </a:r>
          </a:p>
          <a:p>
            <a:pPr>
              <a:lnSpc>
                <a:spcPct val="75000"/>
              </a:lnSpc>
              <a:spcBef>
                <a:spcPct val="50000"/>
              </a:spcBef>
            </a:pPr>
            <a:r>
              <a:rPr lang="en-US" altLang="zh-CN" sz="2800" b="1">
                <a:solidFill>
                  <a:srgbClr val="1E048E"/>
                </a:solidFill>
                <a:latin typeface="Franklin Gothic Medium" panose="020B0603020102020204" pitchFamily="34" charset="0"/>
              </a:rPr>
              <a:t>    and it’s a good way to keep fit.</a:t>
            </a:r>
          </a:p>
        </p:txBody>
      </p:sp>
      <p:sp>
        <p:nvSpPr>
          <p:cNvPr id="102406" name="AutoShape 6"/>
          <p:cNvSpPr/>
          <p:nvPr/>
        </p:nvSpPr>
        <p:spPr bwMode="auto">
          <a:xfrm>
            <a:off x="5838825" y="2781300"/>
            <a:ext cx="1541463" cy="576263"/>
          </a:xfrm>
          <a:prstGeom prst="borderCallout2">
            <a:avLst>
              <a:gd name="adj1" fmla="val 19833"/>
              <a:gd name="adj2" fmla="val -4944"/>
              <a:gd name="adj3" fmla="val 19833"/>
              <a:gd name="adj4" fmla="val -28218"/>
              <a:gd name="adj5" fmla="val 81269"/>
              <a:gd name="adj6" fmla="val -51699"/>
            </a:avLst>
          </a:prstGeom>
          <a:gradFill rotWithShape="1">
            <a:gsLst>
              <a:gs pos="0">
                <a:srgbClr val="FFFF66"/>
              </a:gs>
              <a:gs pos="50000">
                <a:schemeClr val="bg1"/>
              </a:gs>
              <a:gs pos="100000">
                <a:srgbClr val="FFFF66"/>
              </a:gs>
            </a:gsLst>
            <a:lin ang="5400000" scaled="1"/>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sz="2400" b="1">
                <a:latin typeface="Arial Narrow" panose="020B0606020202030204" pitchFamily="34" charset="0"/>
              </a:rPr>
              <a:t>保持健康</a:t>
            </a:r>
          </a:p>
        </p:txBody>
      </p:sp>
      <p:pic>
        <p:nvPicPr>
          <p:cNvPr id="102409" name="Picture 9" descr="Section C-2a-3"/>
          <p:cNvPicPr>
            <a:picLocks noChangeAspect="1" noChangeArrowheads="1"/>
          </p:cNvPicPr>
          <p:nvPr/>
        </p:nvPicPr>
        <p:blipFill>
          <a:blip r:embed="rId2"/>
          <a:srcRect/>
          <a:stretch>
            <a:fillRect/>
          </a:stretch>
        </p:blipFill>
        <p:spPr bwMode="auto">
          <a:xfrm>
            <a:off x="685800" y="1143000"/>
            <a:ext cx="2562225" cy="1762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06"/>
                                        </p:tgtEl>
                                        <p:attrNameLst>
                                          <p:attrName>style.visibility</p:attrName>
                                        </p:attrNameLst>
                                      </p:cBhvr>
                                      <p:to>
                                        <p:strVal val="visible"/>
                                      </p:to>
                                    </p:set>
                                    <p:animEffect transition="in" filter="blinds(horizontal)">
                                      <p:cBhvr>
                                        <p:cTn id="7" dur="500"/>
                                        <p:tgtEl>
                                          <p:spTgt spid="10240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02405"/>
                                        </p:tgtEl>
                                        <p:attrNameLst>
                                          <p:attrName>style.visibility</p:attrName>
                                        </p:attrNameLst>
                                      </p:cBhvr>
                                      <p:to>
                                        <p:strVal val="visible"/>
                                      </p:to>
                                    </p:set>
                                    <p:animEffect transition="in" filter="strips(downLeft)">
                                      <p:cBhvr>
                                        <p:cTn id="12" dur="500"/>
                                        <p:tgtEl>
                                          <p:spTgt spid="102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5" grpId="0" animBg="1"/>
      <p:bldP spid="10240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2">
            <a:hlinkClick r:id="rId2" action="ppaction://hlinksldjump"/>
          </p:cNvPr>
          <p:cNvPicPr>
            <a:picLocks noChangeAspect="1" noChangeArrowheads="1"/>
          </p:cNvPicPr>
          <p:nvPr/>
        </p:nvPicPr>
        <p:blipFill>
          <a:blip r:embed="rId3" cstate="email"/>
          <a:srcRect/>
          <a:stretch>
            <a:fillRect/>
          </a:stretch>
        </p:blipFill>
        <p:spPr bwMode="auto">
          <a:xfrm>
            <a:off x="611188" y="981075"/>
            <a:ext cx="1612900" cy="1822450"/>
          </a:xfrm>
          <a:prstGeom prst="rect">
            <a:avLst/>
          </a:prstGeom>
          <a:noFill/>
          <a:extLst>
            <a:ext uri="{909E8E84-426E-40DD-AFC4-6F175D3DCCD1}">
              <a14:hiddenFill xmlns:a14="http://schemas.microsoft.com/office/drawing/2010/main">
                <a:solidFill>
                  <a:srgbClr val="FFFFFF"/>
                </a:solidFill>
              </a14:hiddenFill>
            </a:ext>
          </a:extLst>
        </p:spPr>
      </p:pic>
      <p:sp>
        <p:nvSpPr>
          <p:cNvPr id="103427" name="Text Box 3"/>
          <p:cNvSpPr txBox="1">
            <a:spLocks noChangeArrowheads="1"/>
          </p:cNvSpPr>
          <p:nvPr/>
        </p:nvSpPr>
        <p:spPr bwMode="auto">
          <a:xfrm>
            <a:off x="684213" y="0"/>
            <a:ext cx="51133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600" b="1">
                <a:solidFill>
                  <a:srgbClr val="800080"/>
                </a:solidFill>
                <a:latin typeface="Palatino Linotype" panose="02040502050505030304" pitchFamily="18" charset="0"/>
              </a:rPr>
              <a:t>Make a similar dialog</a:t>
            </a:r>
          </a:p>
        </p:txBody>
      </p:sp>
      <p:sp>
        <p:nvSpPr>
          <p:cNvPr id="103428" name="Text Box 4"/>
          <p:cNvSpPr txBox="1">
            <a:spLocks noChangeArrowheads="1"/>
          </p:cNvSpPr>
          <p:nvPr/>
        </p:nvSpPr>
        <p:spPr bwMode="auto">
          <a:xfrm>
            <a:off x="323850" y="836613"/>
            <a:ext cx="6121400" cy="2138362"/>
          </a:xfrm>
          <a:prstGeom prst="rect">
            <a:avLst/>
          </a:prstGeom>
          <a:noFill/>
          <a:ln w="38100">
            <a:solidFill>
              <a:schemeClr val="tx1"/>
            </a:solidFill>
            <a:prstDash val="dash"/>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400" b="1">
                <a:latin typeface="Times New Roman" panose="02020603050405020304" pitchFamily="18" charset="0"/>
              </a:rPr>
              <a:t>                               they/walk</a:t>
            </a:r>
          </a:p>
          <a:p>
            <a:pPr>
              <a:spcBef>
                <a:spcPct val="50000"/>
              </a:spcBef>
            </a:pPr>
            <a:r>
              <a:rPr lang="en-US" altLang="zh-CN" sz="2400" b="1">
                <a:latin typeface="Times New Roman" panose="02020603050405020304" pitchFamily="18" charset="0"/>
              </a:rPr>
              <a:t>                               after supper</a:t>
            </a:r>
          </a:p>
          <a:p>
            <a:pPr>
              <a:spcBef>
                <a:spcPct val="50000"/>
              </a:spcBef>
            </a:pPr>
            <a:r>
              <a:rPr lang="en-US" altLang="zh-CN" sz="2400" b="1">
                <a:latin typeface="Times New Roman" panose="02020603050405020304" pitchFamily="18" charset="0"/>
              </a:rPr>
              <a:t>                               help them to </a:t>
            </a:r>
            <a:r>
              <a:rPr lang="en-US" altLang="zh-CN" sz="2400" b="1">
                <a:solidFill>
                  <a:srgbClr val="FF0000"/>
                </a:solidFill>
                <a:latin typeface="Times New Roman" panose="02020603050405020304" pitchFamily="18" charset="0"/>
              </a:rPr>
              <a:t>relax</a:t>
            </a:r>
          </a:p>
          <a:p>
            <a:pPr>
              <a:spcBef>
                <a:spcPct val="50000"/>
              </a:spcBef>
            </a:pPr>
            <a:r>
              <a:rPr lang="en-US" altLang="zh-CN" sz="2400" b="1">
                <a:latin typeface="Times New Roman" panose="02020603050405020304" pitchFamily="18" charset="0"/>
              </a:rPr>
              <a:t>                               a good way to </a:t>
            </a:r>
            <a:r>
              <a:rPr lang="en-US" altLang="zh-CN" sz="2400" b="1">
                <a:solidFill>
                  <a:srgbClr val="FF0000"/>
                </a:solidFill>
                <a:latin typeface="Times New Roman" panose="02020603050405020304" pitchFamily="18" charset="0"/>
              </a:rPr>
              <a:t>keep healthy</a:t>
            </a:r>
          </a:p>
        </p:txBody>
      </p:sp>
      <p:sp>
        <p:nvSpPr>
          <p:cNvPr id="103429" name="AutoShape 5"/>
          <p:cNvSpPr/>
          <p:nvPr/>
        </p:nvSpPr>
        <p:spPr bwMode="auto">
          <a:xfrm>
            <a:off x="6227763" y="1916113"/>
            <a:ext cx="1873250" cy="576262"/>
          </a:xfrm>
          <a:prstGeom prst="borderCallout2">
            <a:avLst>
              <a:gd name="adj1" fmla="val 19833"/>
              <a:gd name="adj2" fmla="val -4069"/>
              <a:gd name="adj3" fmla="val 19833"/>
              <a:gd name="adj4" fmla="val -28306"/>
              <a:gd name="adj5" fmla="val 46556"/>
              <a:gd name="adj6" fmla="val -52625"/>
            </a:avLst>
          </a:prstGeom>
          <a:gradFill rotWithShape="1">
            <a:gsLst>
              <a:gs pos="0">
                <a:srgbClr val="FFFF66"/>
              </a:gs>
              <a:gs pos="50000">
                <a:schemeClr val="bg1"/>
              </a:gs>
              <a:gs pos="100000">
                <a:srgbClr val="FFFF66"/>
              </a:gs>
            </a:gsLst>
            <a:lin ang="5400000" scaled="1"/>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sz="2400" b="1">
                <a:latin typeface="Arial Narrow" panose="020B0606020202030204" pitchFamily="34" charset="0"/>
              </a:rPr>
              <a:t>放松，轻松</a:t>
            </a:r>
          </a:p>
        </p:txBody>
      </p:sp>
      <p:sp>
        <p:nvSpPr>
          <p:cNvPr id="103430" name="Text Box 6"/>
          <p:cNvSpPr txBox="1">
            <a:spLocks noChangeArrowheads="1"/>
          </p:cNvSpPr>
          <p:nvPr/>
        </p:nvSpPr>
        <p:spPr bwMode="auto">
          <a:xfrm>
            <a:off x="179388" y="3789363"/>
            <a:ext cx="8964612" cy="25527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5000"/>
              </a:lnSpc>
              <a:spcBef>
                <a:spcPct val="50000"/>
              </a:spcBef>
            </a:pPr>
            <a:r>
              <a:rPr lang="en-US" altLang="zh-CN" sz="2800" b="1">
                <a:solidFill>
                  <a:srgbClr val="1E048E"/>
                </a:solidFill>
                <a:latin typeface="Franklin Gothic Medium" panose="020B0603020102020204" pitchFamily="34" charset="0"/>
              </a:rPr>
              <a:t>A: What are they going to do after supper?</a:t>
            </a:r>
          </a:p>
          <a:p>
            <a:pPr>
              <a:lnSpc>
                <a:spcPct val="75000"/>
              </a:lnSpc>
              <a:spcBef>
                <a:spcPct val="50000"/>
              </a:spcBef>
            </a:pPr>
            <a:r>
              <a:rPr lang="en-US" altLang="zh-CN" sz="2800" b="1">
                <a:solidFill>
                  <a:srgbClr val="1E048E"/>
                </a:solidFill>
                <a:latin typeface="Franklin Gothic Medium" panose="020B0603020102020204" pitchFamily="34" charset="0"/>
              </a:rPr>
              <a:t>B: They are going to walk. </a:t>
            </a:r>
          </a:p>
          <a:p>
            <a:pPr>
              <a:lnSpc>
                <a:spcPct val="75000"/>
              </a:lnSpc>
              <a:spcBef>
                <a:spcPct val="50000"/>
              </a:spcBef>
            </a:pPr>
            <a:r>
              <a:rPr lang="en-US" altLang="zh-CN" sz="2800" b="1">
                <a:solidFill>
                  <a:srgbClr val="1E048E"/>
                </a:solidFill>
                <a:latin typeface="Franklin Gothic Medium" panose="020B0603020102020204" pitchFamily="34" charset="0"/>
              </a:rPr>
              <a:t>A: Why?</a:t>
            </a:r>
          </a:p>
          <a:p>
            <a:pPr>
              <a:lnSpc>
                <a:spcPct val="75000"/>
              </a:lnSpc>
              <a:spcBef>
                <a:spcPct val="50000"/>
              </a:spcBef>
            </a:pPr>
            <a:r>
              <a:rPr lang="en-US" altLang="zh-CN" sz="2800" b="1">
                <a:solidFill>
                  <a:srgbClr val="1E048E"/>
                </a:solidFill>
                <a:latin typeface="Franklin Gothic Medium" panose="020B0603020102020204" pitchFamily="34" charset="0"/>
              </a:rPr>
              <a:t>B: Because it helps relax and it’s a good way to keep </a:t>
            </a:r>
          </a:p>
          <a:p>
            <a:pPr>
              <a:lnSpc>
                <a:spcPct val="75000"/>
              </a:lnSpc>
              <a:spcBef>
                <a:spcPct val="50000"/>
              </a:spcBef>
            </a:pPr>
            <a:r>
              <a:rPr lang="en-US" altLang="zh-CN" sz="2800" b="1">
                <a:solidFill>
                  <a:srgbClr val="1E048E"/>
                </a:solidFill>
                <a:latin typeface="Franklin Gothic Medium" panose="020B0603020102020204" pitchFamily="34" charset="0"/>
              </a:rPr>
              <a:t>    healthy.</a:t>
            </a:r>
          </a:p>
        </p:txBody>
      </p:sp>
      <p:sp>
        <p:nvSpPr>
          <p:cNvPr id="103431" name="AutoShape 7"/>
          <p:cNvSpPr/>
          <p:nvPr/>
        </p:nvSpPr>
        <p:spPr bwMode="auto">
          <a:xfrm>
            <a:off x="6372225" y="3068638"/>
            <a:ext cx="1541463" cy="576262"/>
          </a:xfrm>
          <a:prstGeom prst="borderCallout2">
            <a:avLst>
              <a:gd name="adj1" fmla="val 19833"/>
              <a:gd name="adj2" fmla="val -4944"/>
              <a:gd name="adj3" fmla="val 19833"/>
              <a:gd name="adj4" fmla="val -38106"/>
              <a:gd name="adj5" fmla="val -35537"/>
              <a:gd name="adj6" fmla="val -71472"/>
            </a:avLst>
          </a:prstGeom>
          <a:gradFill rotWithShape="1">
            <a:gsLst>
              <a:gs pos="0">
                <a:srgbClr val="FFFF66"/>
              </a:gs>
              <a:gs pos="50000">
                <a:schemeClr val="bg1"/>
              </a:gs>
              <a:gs pos="100000">
                <a:srgbClr val="FFFF66"/>
              </a:gs>
            </a:gsLst>
            <a:lin ang="5400000" scaled="1"/>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sz="2400" b="1">
                <a:latin typeface="Arial Narrow" panose="020B0606020202030204" pitchFamily="34" charset="0"/>
              </a:rPr>
              <a:t>保持健康</a:t>
            </a:r>
          </a:p>
        </p:txBody>
      </p:sp>
      <p:sp>
        <p:nvSpPr>
          <p:cNvPr id="103432" name="Oval 8">
            <a:hlinkClick r:id="rId2" action="ppaction://hlinksldjump"/>
          </p:cNvPr>
          <p:cNvSpPr>
            <a:spLocks noChangeArrowheads="1"/>
          </p:cNvSpPr>
          <p:nvPr/>
        </p:nvSpPr>
        <p:spPr bwMode="auto">
          <a:xfrm>
            <a:off x="7488238" y="6381750"/>
            <a:ext cx="1655762" cy="476250"/>
          </a:xfrm>
          <a:prstGeom prst="ellipse">
            <a:avLst/>
          </a:prstGeom>
          <a:solidFill>
            <a:srgbClr val="CCFF99"/>
          </a:solidFill>
          <a:ln w="571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a:latin typeface="Times New Roman" panose="02020603050405020304" pitchFamily="18" charset="0"/>
              </a:rPr>
              <a:t>back</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3429"/>
                                        </p:tgtEl>
                                        <p:attrNameLst>
                                          <p:attrName>style.visibility</p:attrName>
                                        </p:attrNameLst>
                                      </p:cBhvr>
                                      <p:to>
                                        <p:strVal val="visible"/>
                                      </p:to>
                                    </p:set>
                                    <p:animEffect transition="in" filter="wipe(down)">
                                      <p:cBhvr>
                                        <p:cTn id="7" dur="500"/>
                                        <p:tgtEl>
                                          <p:spTgt spid="10342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3431"/>
                                        </p:tgtEl>
                                        <p:attrNameLst>
                                          <p:attrName>style.visibility</p:attrName>
                                        </p:attrNameLst>
                                      </p:cBhvr>
                                      <p:to>
                                        <p:strVal val="visible"/>
                                      </p:to>
                                    </p:set>
                                    <p:animEffect transition="in" filter="blinds(horizontal)">
                                      <p:cBhvr>
                                        <p:cTn id="12" dur="500"/>
                                        <p:tgtEl>
                                          <p:spTgt spid="10343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3430"/>
                                        </p:tgtEl>
                                        <p:attrNameLst>
                                          <p:attrName>style.visibility</p:attrName>
                                        </p:attrNameLst>
                                      </p:cBhvr>
                                      <p:to>
                                        <p:strVal val="visible"/>
                                      </p:to>
                                    </p:set>
                                    <p:animEffect transition="in" filter="checkerboard(across)">
                                      <p:cBhvr>
                                        <p:cTn id="17" dur="500"/>
                                        <p:tgtEl>
                                          <p:spTgt spid="1034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9" grpId="0" animBg="1"/>
      <p:bldP spid="103430" grpId="0" animBg="1"/>
      <p:bldP spid="10343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2"/>
          <p:cNvSpPr txBox="1">
            <a:spLocks noChangeArrowheads="1"/>
          </p:cNvSpPr>
          <p:nvPr/>
        </p:nvSpPr>
        <p:spPr bwMode="auto">
          <a:xfrm>
            <a:off x="3124200" y="228600"/>
            <a:ext cx="3286125" cy="727075"/>
          </a:xfrm>
          <a:prstGeom prst="rect">
            <a:avLst/>
          </a:prstGeom>
          <a:solidFill>
            <a:schemeClr val="bg1"/>
          </a:soli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7" rIns="91435" bIns="45717">
            <a:spAutoFit/>
          </a:bodyPr>
          <a:lstStyle>
            <a:lvl1pPr defTabSz="913130">
              <a:defRPr>
                <a:solidFill>
                  <a:schemeClr val="tx1"/>
                </a:solidFill>
                <a:latin typeface="Arial" panose="020B0604020202020204" pitchFamily="34" charset="0"/>
                <a:ea typeface="宋体" panose="02010600030101010101" pitchFamily="2" charset="-122"/>
              </a:defRPr>
            </a:lvl1pPr>
            <a:lvl2pPr defTabSz="913130">
              <a:defRPr>
                <a:solidFill>
                  <a:schemeClr val="tx1"/>
                </a:solidFill>
                <a:latin typeface="Arial" panose="020B0604020202020204" pitchFamily="34" charset="0"/>
                <a:ea typeface="宋体" panose="02010600030101010101" pitchFamily="2" charset="-122"/>
              </a:defRPr>
            </a:lvl2pPr>
            <a:lvl3pPr marL="913130" defTabSz="913130">
              <a:defRPr>
                <a:solidFill>
                  <a:schemeClr val="tx1"/>
                </a:solidFill>
                <a:latin typeface="Arial" panose="020B0604020202020204" pitchFamily="34" charset="0"/>
                <a:ea typeface="宋体" panose="02010600030101010101" pitchFamily="2" charset="-122"/>
              </a:defRPr>
            </a:lvl3pPr>
            <a:lvl4pPr defTabSz="913130">
              <a:defRPr>
                <a:solidFill>
                  <a:schemeClr val="tx1"/>
                </a:solidFill>
                <a:latin typeface="Arial" panose="020B0604020202020204" pitchFamily="34" charset="0"/>
                <a:ea typeface="宋体" panose="02010600030101010101" pitchFamily="2" charset="-122"/>
              </a:defRPr>
            </a:lvl4pPr>
            <a:lvl5pPr defTabSz="913130">
              <a:defRPr>
                <a:solidFill>
                  <a:schemeClr val="tx1"/>
                </a:solidFill>
                <a:latin typeface="Arial" panose="020B0604020202020204" pitchFamily="34" charset="0"/>
                <a:ea typeface="宋体" panose="02010600030101010101" pitchFamily="2" charset="-122"/>
              </a:defRPr>
            </a:lvl5pPr>
            <a:lvl6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4100" b="1" dirty="0">
                <a:solidFill>
                  <a:srgbClr val="333399"/>
                </a:solidFill>
              </a:rPr>
              <a:t>Key phrases</a:t>
            </a:r>
          </a:p>
        </p:txBody>
      </p:sp>
      <p:sp>
        <p:nvSpPr>
          <p:cNvPr id="113667" name="Text Box 3"/>
          <p:cNvSpPr txBox="1">
            <a:spLocks noChangeArrowheads="1"/>
          </p:cNvSpPr>
          <p:nvPr/>
        </p:nvSpPr>
        <p:spPr bwMode="auto">
          <a:xfrm>
            <a:off x="630238" y="938213"/>
            <a:ext cx="7196137" cy="515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7" rIns="91435" bIns="45717">
            <a:spAutoFit/>
          </a:bodyPr>
          <a:lstStyle>
            <a:lvl1pPr defTabSz="913130">
              <a:defRPr>
                <a:solidFill>
                  <a:schemeClr val="tx1"/>
                </a:solidFill>
                <a:latin typeface="Arial" panose="020B0604020202020204" pitchFamily="34" charset="0"/>
                <a:ea typeface="宋体" panose="02010600030101010101" pitchFamily="2" charset="-122"/>
              </a:defRPr>
            </a:lvl1pPr>
            <a:lvl2pPr defTabSz="913130">
              <a:defRPr>
                <a:solidFill>
                  <a:schemeClr val="tx1"/>
                </a:solidFill>
                <a:latin typeface="Arial" panose="020B0604020202020204" pitchFamily="34" charset="0"/>
                <a:ea typeface="宋体" panose="02010600030101010101" pitchFamily="2" charset="-122"/>
              </a:defRPr>
            </a:lvl2pPr>
            <a:lvl3pPr marL="913130" defTabSz="913130">
              <a:defRPr>
                <a:solidFill>
                  <a:schemeClr val="tx1"/>
                </a:solidFill>
                <a:latin typeface="Arial" panose="020B0604020202020204" pitchFamily="34" charset="0"/>
                <a:ea typeface="宋体" panose="02010600030101010101" pitchFamily="2" charset="-122"/>
              </a:defRPr>
            </a:lvl3pPr>
            <a:lvl4pPr defTabSz="913130">
              <a:defRPr>
                <a:solidFill>
                  <a:schemeClr val="tx1"/>
                </a:solidFill>
                <a:latin typeface="Arial" panose="020B0604020202020204" pitchFamily="34" charset="0"/>
                <a:ea typeface="宋体" panose="02010600030101010101" pitchFamily="2" charset="-122"/>
              </a:defRPr>
            </a:lvl4pPr>
            <a:lvl5pPr defTabSz="913130">
              <a:defRPr>
                <a:solidFill>
                  <a:schemeClr val="tx1"/>
                </a:solidFill>
                <a:latin typeface="Arial" panose="020B0604020202020204" pitchFamily="34" charset="0"/>
                <a:ea typeface="宋体" panose="02010600030101010101" pitchFamily="2" charset="-122"/>
              </a:defRPr>
            </a:lvl5pPr>
            <a:lvl6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pPr>
            <a:r>
              <a:rPr lang="en-US" altLang="zh-CN" sz="3200" b="1" dirty="0">
                <a:solidFill>
                  <a:srgbClr val="0000FF"/>
                </a:solidFill>
                <a:latin typeface="Times New Roman" panose="02020603050405020304" pitchFamily="18" charset="0"/>
              </a:rPr>
              <a:t> </a:t>
            </a:r>
            <a:r>
              <a:rPr lang="en-US" altLang="zh-CN" sz="3200" b="1" dirty="0">
                <a:solidFill>
                  <a:srgbClr val="FF0000"/>
                </a:solidFill>
                <a:latin typeface="Times New Roman" panose="02020603050405020304" pitchFamily="18" charset="0"/>
              </a:rPr>
              <a:t>twice a week        		</a:t>
            </a:r>
            <a:r>
              <a:rPr lang="zh-CN" altLang="en-US" sz="3200" b="1" dirty="0">
                <a:latin typeface="Times New Roman" panose="02020603050405020304" pitchFamily="18" charset="0"/>
                <a:ea typeface="楷体_GB2312" pitchFamily="49" charset="-122"/>
              </a:rPr>
              <a:t>一周两次</a:t>
            </a:r>
          </a:p>
          <a:p>
            <a:pPr>
              <a:lnSpc>
                <a:spcPct val="130000"/>
              </a:lnSpc>
            </a:pPr>
            <a:r>
              <a:rPr lang="zh-CN" altLang="en-US" sz="3200" b="1" dirty="0">
                <a:solidFill>
                  <a:srgbClr val="FF0000"/>
                </a:solidFill>
                <a:latin typeface="Times New Roman" panose="02020603050405020304" pitchFamily="18" charset="0"/>
              </a:rPr>
              <a:t> </a:t>
            </a:r>
            <a:r>
              <a:rPr lang="en-US" altLang="zh-CN" sz="3200" b="1" dirty="0">
                <a:solidFill>
                  <a:srgbClr val="FF0000"/>
                </a:solidFill>
                <a:latin typeface="Times New Roman" panose="02020603050405020304" pitchFamily="18" charset="0"/>
              </a:rPr>
              <a:t>on Sundays  			</a:t>
            </a:r>
            <a:r>
              <a:rPr lang="zh-CN" altLang="en-US" sz="3200" b="1" dirty="0">
                <a:latin typeface="Times New Roman" panose="02020603050405020304" pitchFamily="18" charset="0"/>
                <a:ea typeface="楷体_GB2312" pitchFamily="49" charset="-122"/>
              </a:rPr>
              <a:t>每逢周日</a:t>
            </a:r>
          </a:p>
          <a:p>
            <a:pPr>
              <a:lnSpc>
                <a:spcPct val="130000"/>
              </a:lnSpc>
            </a:pPr>
            <a:r>
              <a:rPr lang="en-US" altLang="en-US" sz="3200" b="1" dirty="0">
                <a:solidFill>
                  <a:srgbClr val="FF0000"/>
                </a:solidFill>
                <a:latin typeface="Times New Roman" panose="02020603050405020304" pitchFamily="18" charset="0"/>
              </a:rPr>
              <a:t>★</a:t>
            </a:r>
            <a:r>
              <a:rPr lang="zh-CN" altLang="en-US" sz="3200" b="1" dirty="0">
                <a:solidFill>
                  <a:srgbClr val="FF0000"/>
                </a:solidFill>
                <a:latin typeface="Times New Roman" panose="02020603050405020304" pitchFamily="18" charset="0"/>
              </a:rPr>
              <a:t> </a:t>
            </a:r>
            <a:r>
              <a:rPr lang="en-US" altLang="zh-CN" sz="3200" b="1" dirty="0">
                <a:solidFill>
                  <a:srgbClr val="FF0000"/>
                </a:solidFill>
                <a:latin typeface="Times New Roman" panose="02020603050405020304" pitchFamily="18" charset="0"/>
              </a:rPr>
              <a:t>spend + </a:t>
            </a:r>
            <a:r>
              <a:rPr lang="zh-CN" altLang="en-US" sz="3200" b="1" dirty="0">
                <a:solidFill>
                  <a:srgbClr val="FF0000"/>
                </a:solidFill>
                <a:latin typeface="Times New Roman" panose="02020603050405020304" pitchFamily="18" charset="0"/>
              </a:rPr>
              <a:t>时间</a:t>
            </a:r>
            <a:r>
              <a:rPr lang="en-US" altLang="zh-CN" sz="3200" b="1" dirty="0">
                <a:solidFill>
                  <a:srgbClr val="FF0000"/>
                </a:solidFill>
                <a:latin typeface="Times New Roman" panose="02020603050405020304" pitchFamily="18" charset="0"/>
              </a:rPr>
              <a:t>/</a:t>
            </a:r>
            <a:r>
              <a:rPr lang="zh-CN" altLang="en-US" sz="3200" b="1" dirty="0">
                <a:solidFill>
                  <a:srgbClr val="FF0000"/>
                </a:solidFill>
                <a:latin typeface="Times New Roman" panose="02020603050405020304" pitchFamily="18" charset="0"/>
              </a:rPr>
              <a:t>金钱 </a:t>
            </a:r>
            <a:r>
              <a:rPr lang="en-US" altLang="zh-CN" sz="3200" b="1" dirty="0">
                <a:solidFill>
                  <a:srgbClr val="FF0000"/>
                </a:solidFill>
                <a:latin typeface="Times New Roman" panose="02020603050405020304" pitchFamily="18" charset="0"/>
              </a:rPr>
              <a:t>+ (in) doing </a:t>
            </a:r>
            <a:r>
              <a:rPr lang="en-US" altLang="zh-CN" sz="3200" b="1" dirty="0" err="1">
                <a:solidFill>
                  <a:srgbClr val="FF0000"/>
                </a:solidFill>
                <a:latin typeface="Times New Roman" panose="02020603050405020304" pitchFamily="18" charset="0"/>
              </a:rPr>
              <a:t>sth</a:t>
            </a:r>
            <a:r>
              <a:rPr lang="en-US" altLang="zh-CN" sz="3200" b="1" dirty="0">
                <a:solidFill>
                  <a:srgbClr val="FF0000"/>
                </a:solidFill>
                <a:latin typeface="Times New Roman" panose="02020603050405020304" pitchFamily="18" charset="0"/>
              </a:rPr>
              <a:t>. </a:t>
            </a:r>
          </a:p>
          <a:p>
            <a:pPr>
              <a:lnSpc>
                <a:spcPct val="130000"/>
              </a:lnSpc>
            </a:pPr>
            <a:r>
              <a:rPr lang="en-US" altLang="zh-CN" sz="3200" b="1" dirty="0">
                <a:solidFill>
                  <a:srgbClr val="FF0000"/>
                </a:solidFill>
                <a:latin typeface="Times New Roman" panose="02020603050405020304" pitchFamily="18" charset="0"/>
              </a:rPr>
              <a:t>                        			</a:t>
            </a:r>
            <a:r>
              <a:rPr lang="zh-CN" altLang="en-US" sz="3200" b="1" dirty="0">
                <a:latin typeface="Times New Roman" panose="02020603050405020304" pitchFamily="18" charset="0"/>
                <a:ea typeface="楷体_GB2312" pitchFamily="49" charset="-122"/>
              </a:rPr>
              <a:t>花</a:t>
            </a:r>
            <a:r>
              <a:rPr lang="en-US" altLang="zh-CN" sz="3200" b="1" dirty="0">
                <a:latin typeface="宋体" panose="02010600030101010101" pitchFamily="2" charset="-122"/>
              </a:rPr>
              <a:t>……</a:t>
            </a:r>
            <a:r>
              <a:rPr lang="zh-CN" altLang="en-US" sz="3200" b="1" dirty="0">
                <a:latin typeface="Times New Roman" panose="02020603050405020304" pitchFamily="18" charset="0"/>
                <a:ea typeface="楷体_GB2312" pitchFamily="49" charset="-122"/>
              </a:rPr>
              <a:t>做某事</a:t>
            </a:r>
          </a:p>
          <a:p>
            <a:pPr>
              <a:lnSpc>
                <a:spcPct val="130000"/>
              </a:lnSpc>
            </a:pPr>
            <a:r>
              <a:rPr lang="en-US" altLang="en-US" sz="3200" b="1" dirty="0">
                <a:solidFill>
                  <a:srgbClr val="FF0000"/>
                </a:solidFill>
                <a:latin typeface="Times New Roman" panose="02020603050405020304" pitchFamily="18" charset="0"/>
              </a:rPr>
              <a:t>★</a:t>
            </a:r>
            <a:r>
              <a:rPr lang="zh-CN" altLang="en-US" sz="3200" b="1" dirty="0">
                <a:solidFill>
                  <a:srgbClr val="FF0000"/>
                </a:solidFill>
                <a:latin typeface="Times New Roman" panose="02020603050405020304" pitchFamily="18" charset="0"/>
              </a:rPr>
              <a:t> </a:t>
            </a:r>
            <a:r>
              <a:rPr lang="en-US" altLang="zh-CN" sz="3200" b="1" dirty="0">
                <a:solidFill>
                  <a:srgbClr val="FF0000"/>
                </a:solidFill>
                <a:latin typeface="Times New Roman" panose="02020603050405020304" pitchFamily="18" charset="0"/>
              </a:rPr>
              <a:t>spend + </a:t>
            </a:r>
            <a:r>
              <a:rPr lang="zh-CN" altLang="en-US" sz="3200" b="1" dirty="0">
                <a:solidFill>
                  <a:srgbClr val="FF0000"/>
                </a:solidFill>
                <a:latin typeface="Times New Roman" panose="02020603050405020304" pitchFamily="18" charset="0"/>
              </a:rPr>
              <a:t>时间</a:t>
            </a:r>
            <a:r>
              <a:rPr lang="en-US" altLang="zh-CN" sz="3200" b="1" dirty="0">
                <a:solidFill>
                  <a:srgbClr val="FF0000"/>
                </a:solidFill>
                <a:latin typeface="Times New Roman" panose="02020603050405020304" pitchFamily="18" charset="0"/>
              </a:rPr>
              <a:t>/</a:t>
            </a:r>
            <a:r>
              <a:rPr lang="zh-CN" altLang="en-US" sz="3200" b="1" dirty="0">
                <a:solidFill>
                  <a:srgbClr val="FF0000"/>
                </a:solidFill>
                <a:latin typeface="Times New Roman" panose="02020603050405020304" pitchFamily="18" charset="0"/>
              </a:rPr>
              <a:t>金钱 </a:t>
            </a:r>
            <a:r>
              <a:rPr lang="en-US" altLang="zh-CN" sz="3200" b="1" dirty="0">
                <a:solidFill>
                  <a:srgbClr val="FF0000"/>
                </a:solidFill>
                <a:latin typeface="Times New Roman" panose="02020603050405020304" pitchFamily="18" charset="0"/>
              </a:rPr>
              <a:t>+ on </a:t>
            </a:r>
            <a:r>
              <a:rPr lang="en-US" altLang="zh-CN" sz="3200" b="1" dirty="0" err="1">
                <a:solidFill>
                  <a:srgbClr val="FF0000"/>
                </a:solidFill>
                <a:latin typeface="Times New Roman" panose="02020603050405020304" pitchFamily="18" charset="0"/>
              </a:rPr>
              <a:t>sth</a:t>
            </a:r>
            <a:r>
              <a:rPr lang="en-US" altLang="zh-CN" sz="3200" b="1" dirty="0">
                <a:solidFill>
                  <a:srgbClr val="FF0000"/>
                </a:solidFill>
                <a:latin typeface="Times New Roman" panose="02020603050405020304" pitchFamily="18" charset="0"/>
              </a:rPr>
              <a:t>.		</a:t>
            </a:r>
          </a:p>
          <a:p>
            <a:pPr>
              <a:lnSpc>
                <a:spcPct val="130000"/>
              </a:lnSpc>
            </a:pPr>
            <a:r>
              <a:rPr lang="en-US" altLang="zh-CN" sz="3200" b="1" dirty="0">
                <a:solidFill>
                  <a:srgbClr val="FF0000"/>
                </a:solidFill>
                <a:latin typeface="Times New Roman" panose="02020603050405020304" pitchFamily="18" charset="0"/>
              </a:rPr>
              <a:t>                                         </a:t>
            </a:r>
            <a:r>
              <a:rPr lang="zh-CN" altLang="en-US" sz="3200" b="1" dirty="0">
                <a:latin typeface="Times New Roman" panose="02020603050405020304" pitchFamily="18" charset="0"/>
                <a:ea typeface="楷体_GB2312" pitchFamily="49" charset="-122"/>
              </a:rPr>
              <a:t>在</a:t>
            </a:r>
            <a:r>
              <a:rPr lang="en-US" altLang="zh-CN" sz="3200" b="1" dirty="0">
                <a:latin typeface="宋体" panose="02010600030101010101" pitchFamily="2" charset="-122"/>
              </a:rPr>
              <a:t>……</a:t>
            </a:r>
            <a:r>
              <a:rPr lang="zh-CN" altLang="en-US" sz="3200" b="1" dirty="0">
                <a:latin typeface="Times New Roman" panose="02020603050405020304" pitchFamily="18" charset="0"/>
                <a:ea typeface="楷体_GB2312" pitchFamily="49" charset="-122"/>
              </a:rPr>
              <a:t>花</a:t>
            </a:r>
            <a:r>
              <a:rPr lang="en-US" altLang="zh-CN" sz="3200" b="1" dirty="0">
                <a:latin typeface="宋体" panose="02010600030101010101" pitchFamily="2" charset="-122"/>
              </a:rPr>
              <a:t>……</a:t>
            </a:r>
            <a:endParaRPr lang="en-US" altLang="zh-CN" sz="3200" b="1" dirty="0">
              <a:latin typeface="Times New Roman" panose="02020603050405020304" pitchFamily="18" charset="0"/>
              <a:ea typeface="楷体_GB2312" pitchFamily="49" charset="-122"/>
            </a:endParaRPr>
          </a:p>
          <a:p>
            <a:pPr>
              <a:lnSpc>
                <a:spcPct val="130000"/>
              </a:lnSpc>
            </a:pPr>
            <a:r>
              <a:rPr lang="en-US" altLang="zh-CN" sz="3200" b="1" dirty="0">
                <a:solidFill>
                  <a:srgbClr val="FF0000"/>
                </a:solidFill>
                <a:latin typeface="Times New Roman" panose="02020603050405020304" pitchFamily="18" charset="0"/>
              </a:rPr>
              <a:t> pretty well    		</a:t>
            </a:r>
            <a:r>
              <a:rPr lang="en-US" altLang="zh-CN" sz="3200" b="1" dirty="0">
                <a:latin typeface="Times New Roman" panose="02020603050405020304" pitchFamily="18" charset="0"/>
              </a:rPr>
              <a:t>	</a:t>
            </a:r>
            <a:r>
              <a:rPr lang="zh-CN" altLang="en-US" sz="3200" b="1" dirty="0">
                <a:latin typeface="Times New Roman" panose="02020603050405020304" pitchFamily="18" charset="0"/>
                <a:ea typeface="楷体_GB2312" pitchFamily="49" charset="-122"/>
              </a:rPr>
              <a:t>相当好</a:t>
            </a:r>
          </a:p>
          <a:p>
            <a:pPr>
              <a:lnSpc>
                <a:spcPct val="130000"/>
              </a:lnSpc>
            </a:pPr>
            <a:r>
              <a:rPr lang="zh-CN" altLang="en-US" sz="3200" b="1" dirty="0">
                <a:solidFill>
                  <a:srgbClr val="FF0000"/>
                </a:solidFill>
                <a:latin typeface="Times New Roman" panose="02020603050405020304" pitchFamily="18" charset="0"/>
              </a:rPr>
              <a:t> </a:t>
            </a:r>
            <a:r>
              <a:rPr lang="en-US" altLang="zh-CN" sz="3200" b="1" dirty="0">
                <a:solidFill>
                  <a:srgbClr val="FF0000"/>
                </a:solidFill>
                <a:latin typeface="Times New Roman" panose="02020603050405020304" pitchFamily="18" charset="0"/>
              </a:rPr>
              <a:t>be good at</a:t>
            </a:r>
            <a:r>
              <a:rPr lang="en-US" altLang="zh-CN" sz="3200" b="1" dirty="0">
                <a:solidFill>
                  <a:srgbClr val="0000FF"/>
                </a:solidFill>
                <a:latin typeface="Times New Roman" panose="02020603050405020304" pitchFamily="18" charset="0"/>
              </a:rPr>
              <a:t>		</a:t>
            </a:r>
            <a:r>
              <a:rPr lang="en-US" altLang="zh-CN" sz="3200" b="1" dirty="0">
                <a:solidFill>
                  <a:srgbClr val="FF0000"/>
                </a:solidFill>
                <a:latin typeface="Times New Roman" panose="02020603050405020304" pitchFamily="18" charset="0"/>
              </a:rPr>
              <a:t>	</a:t>
            </a:r>
            <a:r>
              <a:rPr lang="zh-CN" altLang="en-US" sz="3200" b="1" dirty="0">
                <a:latin typeface="Times New Roman" panose="02020603050405020304" pitchFamily="18" charset="0"/>
                <a:ea typeface="楷体_GB2312" pitchFamily="49" charset="-122"/>
              </a:rPr>
              <a:t>擅长于</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anim calcmode="lin" valueType="num">
                                      <p:cBhvr>
                                        <p:cTn id="7" dur="1000" fill="hold"/>
                                        <p:tgtEl>
                                          <p:spTgt spid="11366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1366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1366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13667">
                                            <p:txEl>
                                              <p:pRg st="1" end="1"/>
                                            </p:txEl>
                                          </p:spTgt>
                                        </p:tgtEl>
                                        <p:attrNameLst>
                                          <p:attrName>style.visibility</p:attrName>
                                        </p:attrNameLst>
                                      </p:cBhvr>
                                      <p:to>
                                        <p:strVal val="visible"/>
                                      </p:to>
                                    </p:set>
                                    <p:anim calcmode="lin" valueType="num">
                                      <p:cBhvr>
                                        <p:cTn id="14" dur="1000" fill="hold"/>
                                        <p:tgtEl>
                                          <p:spTgt spid="113667">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13667">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1366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13667">
                                            <p:txEl>
                                              <p:pRg st="2" end="2"/>
                                            </p:txEl>
                                          </p:spTgt>
                                        </p:tgtEl>
                                        <p:attrNameLst>
                                          <p:attrName>style.visibility</p:attrName>
                                        </p:attrNameLst>
                                      </p:cBhvr>
                                      <p:to>
                                        <p:strVal val="visible"/>
                                      </p:to>
                                    </p:set>
                                    <p:anim calcmode="lin" valueType="num">
                                      <p:cBhvr>
                                        <p:cTn id="21" dur="1000" fill="hold"/>
                                        <p:tgtEl>
                                          <p:spTgt spid="113667">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113667">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1366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13667">
                                            <p:txEl>
                                              <p:pRg st="3" end="3"/>
                                            </p:txEl>
                                          </p:spTgt>
                                        </p:tgtEl>
                                        <p:attrNameLst>
                                          <p:attrName>style.visibility</p:attrName>
                                        </p:attrNameLst>
                                      </p:cBhvr>
                                      <p:to>
                                        <p:strVal val="visible"/>
                                      </p:to>
                                    </p:set>
                                    <p:anim calcmode="lin" valueType="num">
                                      <p:cBhvr>
                                        <p:cTn id="28" dur="1000" fill="hold"/>
                                        <p:tgtEl>
                                          <p:spTgt spid="113667">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113667">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11366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13667">
                                            <p:txEl>
                                              <p:pRg st="4" end="4"/>
                                            </p:txEl>
                                          </p:spTgt>
                                        </p:tgtEl>
                                        <p:attrNameLst>
                                          <p:attrName>style.visibility</p:attrName>
                                        </p:attrNameLst>
                                      </p:cBhvr>
                                      <p:to>
                                        <p:strVal val="visible"/>
                                      </p:to>
                                    </p:set>
                                    <p:anim calcmode="lin" valueType="num">
                                      <p:cBhvr>
                                        <p:cTn id="35" dur="1000" fill="hold"/>
                                        <p:tgtEl>
                                          <p:spTgt spid="113667">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113667">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11366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13667">
                                            <p:txEl>
                                              <p:pRg st="5" end="5"/>
                                            </p:txEl>
                                          </p:spTgt>
                                        </p:tgtEl>
                                        <p:attrNameLst>
                                          <p:attrName>style.visibility</p:attrName>
                                        </p:attrNameLst>
                                      </p:cBhvr>
                                      <p:to>
                                        <p:strVal val="visible"/>
                                      </p:to>
                                    </p:set>
                                    <p:anim calcmode="lin" valueType="num">
                                      <p:cBhvr>
                                        <p:cTn id="42" dur="1000" fill="hold"/>
                                        <p:tgtEl>
                                          <p:spTgt spid="113667">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113667">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113667">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113667">
                                            <p:txEl>
                                              <p:pRg st="6" end="6"/>
                                            </p:txEl>
                                          </p:spTgt>
                                        </p:tgtEl>
                                        <p:attrNameLst>
                                          <p:attrName>style.visibility</p:attrName>
                                        </p:attrNameLst>
                                      </p:cBhvr>
                                      <p:to>
                                        <p:strVal val="visible"/>
                                      </p:to>
                                    </p:set>
                                    <p:anim calcmode="lin" valueType="num">
                                      <p:cBhvr>
                                        <p:cTn id="49" dur="1000" fill="hold"/>
                                        <p:tgtEl>
                                          <p:spTgt spid="113667">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113667">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113667">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113667">
                                            <p:txEl>
                                              <p:pRg st="7" end="7"/>
                                            </p:txEl>
                                          </p:spTgt>
                                        </p:tgtEl>
                                        <p:attrNameLst>
                                          <p:attrName>style.visibility</p:attrName>
                                        </p:attrNameLst>
                                      </p:cBhvr>
                                      <p:to>
                                        <p:strVal val="visible"/>
                                      </p:to>
                                    </p:set>
                                    <p:anim calcmode="lin" valueType="num">
                                      <p:cBhvr>
                                        <p:cTn id="56" dur="1000" fill="hold"/>
                                        <p:tgtEl>
                                          <p:spTgt spid="113667">
                                            <p:txEl>
                                              <p:pRg st="7" end="7"/>
                                            </p:txEl>
                                          </p:spTgt>
                                        </p:tgtEl>
                                        <p:attrNameLst>
                                          <p:attrName>ppt_w</p:attrName>
                                        </p:attrNameLst>
                                      </p:cBhvr>
                                      <p:tavLst>
                                        <p:tav tm="0">
                                          <p:val>
                                            <p:strVal val="#ppt_w*0.70"/>
                                          </p:val>
                                        </p:tav>
                                        <p:tav tm="100000">
                                          <p:val>
                                            <p:strVal val="#ppt_w"/>
                                          </p:val>
                                        </p:tav>
                                      </p:tavLst>
                                    </p:anim>
                                    <p:anim calcmode="lin" valueType="num">
                                      <p:cBhvr>
                                        <p:cTn id="57" dur="1000" fill="hold"/>
                                        <p:tgtEl>
                                          <p:spTgt spid="113667">
                                            <p:txEl>
                                              <p:pRg st="7" end="7"/>
                                            </p:txEl>
                                          </p:spTgt>
                                        </p:tgtEl>
                                        <p:attrNameLst>
                                          <p:attrName>ppt_h</p:attrName>
                                        </p:attrNameLst>
                                      </p:cBhvr>
                                      <p:tavLst>
                                        <p:tav tm="0">
                                          <p:val>
                                            <p:strVal val="#ppt_h"/>
                                          </p:val>
                                        </p:tav>
                                        <p:tav tm="100000">
                                          <p:val>
                                            <p:strVal val="#ppt_h"/>
                                          </p:val>
                                        </p:tav>
                                      </p:tavLst>
                                    </p:anim>
                                    <p:animEffect transition="in" filter="fade">
                                      <p:cBhvr>
                                        <p:cTn id="58" dur="1000"/>
                                        <p:tgtEl>
                                          <p:spTgt spid="11366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827088" y="5229225"/>
            <a:ext cx="3149600" cy="620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7" rIns="91435" bIns="45717">
            <a:spAutoFit/>
          </a:bodyPr>
          <a:lstStyle>
            <a:lvl1pPr defTabSz="913130">
              <a:defRPr>
                <a:solidFill>
                  <a:schemeClr val="tx1"/>
                </a:solidFill>
                <a:latin typeface="Arial" panose="020B0604020202020204" pitchFamily="34" charset="0"/>
                <a:ea typeface="宋体" panose="02010600030101010101" pitchFamily="2" charset="-122"/>
              </a:defRPr>
            </a:lvl1pPr>
            <a:lvl2pPr defTabSz="913130">
              <a:defRPr>
                <a:solidFill>
                  <a:schemeClr val="tx1"/>
                </a:solidFill>
                <a:latin typeface="Arial" panose="020B0604020202020204" pitchFamily="34" charset="0"/>
                <a:ea typeface="宋体" panose="02010600030101010101" pitchFamily="2" charset="-122"/>
              </a:defRPr>
            </a:lvl2pPr>
            <a:lvl3pPr marL="913130" defTabSz="913130">
              <a:defRPr>
                <a:solidFill>
                  <a:schemeClr val="tx1"/>
                </a:solidFill>
                <a:latin typeface="Arial" panose="020B0604020202020204" pitchFamily="34" charset="0"/>
                <a:ea typeface="宋体" panose="02010600030101010101" pitchFamily="2" charset="-122"/>
              </a:defRPr>
            </a:lvl3pPr>
            <a:lvl4pPr defTabSz="913130">
              <a:defRPr>
                <a:solidFill>
                  <a:schemeClr val="tx1"/>
                </a:solidFill>
                <a:latin typeface="Arial" panose="020B0604020202020204" pitchFamily="34" charset="0"/>
                <a:ea typeface="宋体" panose="02010600030101010101" pitchFamily="2" charset="-122"/>
              </a:defRPr>
            </a:lvl4pPr>
            <a:lvl5pPr defTabSz="913130">
              <a:defRPr>
                <a:solidFill>
                  <a:schemeClr val="tx1"/>
                </a:solidFill>
                <a:latin typeface="Arial" panose="020B0604020202020204" pitchFamily="34" charset="0"/>
                <a:ea typeface="宋体" panose="02010600030101010101" pitchFamily="2" charset="-122"/>
              </a:defRPr>
            </a:lvl5pPr>
            <a:lvl6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600" b="1">
                <a:latin typeface="Times New Roman" panose="02020603050405020304" pitchFamily="18" charset="0"/>
              </a:rPr>
              <a:t>(going) cycling</a:t>
            </a:r>
          </a:p>
        </p:txBody>
      </p:sp>
      <p:sp>
        <p:nvSpPr>
          <p:cNvPr id="92163" name="Text Box 3"/>
          <p:cNvSpPr txBox="1">
            <a:spLocks noChangeArrowheads="1"/>
          </p:cNvSpPr>
          <p:nvPr/>
        </p:nvSpPr>
        <p:spPr bwMode="auto">
          <a:xfrm>
            <a:off x="4573588" y="5229225"/>
            <a:ext cx="3783012" cy="620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7" rIns="91435" bIns="45717">
            <a:spAutoFit/>
          </a:bodyPr>
          <a:lstStyle>
            <a:lvl1pPr defTabSz="913130">
              <a:defRPr>
                <a:solidFill>
                  <a:schemeClr val="tx1"/>
                </a:solidFill>
                <a:latin typeface="Arial" panose="020B0604020202020204" pitchFamily="34" charset="0"/>
                <a:ea typeface="宋体" panose="02010600030101010101" pitchFamily="2" charset="-122"/>
              </a:defRPr>
            </a:lvl1pPr>
            <a:lvl2pPr defTabSz="913130">
              <a:defRPr>
                <a:solidFill>
                  <a:schemeClr val="tx1"/>
                </a:solidFill>
                <a:latin typeface="Arial" panose="020B0604020202020204" pitchFamily="34" charset="0"/>
                <a:ea typeface="宋体" panose="02010600030101010101" pitchFamily="2" charset="-122"/>
              </a:defRPr>
            </a:lvl2pPr>
            <a:lvl3pPr marL="913130" defTabSz="913130">
              <a:defRPr>
                <a:solidFill>
                  <a:schemeClr val="tx1"/>
                </a:solidFill>
                <a:latin typeface="Arial" panose="020B0604020202020204" pitchFamily="34" charset="0"/>
                <a:ea typeface="宋体" panose="02010600030101010101" pitchFamily="2" charset="-122"/>
              </a:defRPr>
            </a:lvl3pPr>
            <a:lvl4pPr defTabSz="913130">
              <a:defRPr>
                <a:solidFill>
                  <a:schemeClr val="tx1"/>
                </a:solidFill>
                <a:latin typeface="Arial" panose="020B0604020202020204" pitchFamily="34" charset="0"/>
                <a:ea typeface="宋体" panose="02010600030101010101" pitchFamily="2" charset="-122"/>
              </a:defRPr>
            </a:lvl4pPr>
            <a:lvl5pPr defTabSz="913130">
              <a:defRPr>
                <a:solidFill>
                  <a:schemeClr val="tx1"/>
                </a:solidFill>
                <a:latin typeface="Arial" panose="020B0604020202020204" pitchFamily="34" charset="0"/>
                <a:ea typeface="宋体" panose="02010600030101010101" pitchFamily="2" charset="-122"/>
              </a:defRPr>
            </a:lvl5pPr>
            <a:lvl6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600" b="1">
                <a:latin typeface="Times New Roman" panose="02020603050405020304" pitchFamily="18" charset="0"/>
              </a:rPr>
              <a:t>(playing) baseball</a:t>
            </a:r>
          </a:p>
        </p:txBody>
      </p:sp>
      <p:sp>
        <p:nvSpPr>
          <p:cNvPr id="92164" name="Text Box 4"/>
          <p:cNvSpPr txBox="1">
            <a:spLocks noChangeArrowheads="1"/>
          </p:cNvSpPr>
          <p:nvPr/>
        </p:nvSpPr>
        <p:spPr bwMode="auto">
          <a:xfrm>
            <a:off x="808038" y="250825"/>
            <a:ext cx="5553075" cy="11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7" rIns="91435" bIns="45717">
            <a:spAutoFit/>
          </a:bodyPr>
          <a:lstStyle>
            <a:lvl1pPr defTabSz="913130">
              <a:defRPr>
                <a:solidFill>
                  <a:schemeClr val="tx1"/>
                </a:solidFill>
                <a:latin typeface="Arial" panose="020B0604020202020204" pitchFamily="34" charset="0"/>
                <a:ea typeface="宋体" panose="02010600030101010101" pitchFamily="2" charset="-122"/>
              </a:defRPr>
            </a:lvl1pPr>
            <a:lvl2pPr defTabSz="913130">
              <a:defRPr>
                <a:solidFill>
                  <a:schemeClr val="tx1"/>
                </a:solidFill>
                <a:latin typeface="Arial" panose="020B0604020202020204" pitchFamily="34" charset="0"/>
                <a:ea typeface="宋体" panose="02010600030101010101" pitchFamily="2" charset="-122"/>
              </a:defRPr>
            </a:lvl2pPr>
            <a:lvl3pPr marL="913130" defTabSz="913130">
              <a:defRPr>
                <a:solidFill>
                  <a:schemeClr val="tx1"/>
                </a:solidFill>
                <a:latin typeface="Arial" panose="020B0604020202020204" pitchFamily="34" charset="0"/>
                <a:ea typeface="宋体" panose="02010600030101010101" pitchFamily="2" charset="-122"/>
              </a:defRPr>
            </a:lvl3pPr>
            <a:lvl4pPr defTabSz="913130">
              <a:defRPr>
                <a:solidFill>
                  <a:schemeClr val="tx1"/>
                </a:solidFill>
                <a:latin typeface="Arial" panose="020B0604020202020204" pitchFamily="34" charset="0"/>
                <a:ea typeface="宋体" panose="02010600030101010101" pitchFamily="2" charset="-122"/>
              </a:defRPr>
            </a:lvl4pPr>
            <a:lvl5pPr defTabSz="913130">
              <a:defRPr>
                <a:solidFill>
                  <a:schemeClr val="tx1"/>
                </a:solidFill>
                <a:latin typeface="Arial" panose="020B0604020202020204" pitchFamily="34" charset="0"/>
                <a:ea typeface="宋体" panose="02010600030101010101" pitchFamily="2" charset="-122"/>
              </a:defRPr>
            </a:lvl5pPr>
            <a:lvl6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hangingPunct="0">
              <a:lnSpc>
                <a:spcPct val="90000"/>
              </a:lnSpc>
            </a:pPr>
            <a:r>
              <a:rPr lang="en-US" altLang="zh-CN" sz="4100" b="1">
                <a:solidFill>
                  <a:schemeClr val="tx2"/>
                </a:solidFill>
                <a:latin typeface="Times New Roman" panose="02020603050405020304" pitchFamily="18" charset="0"/>
              </a:rPr>
              <a:t>—</a:t>
            </a:r>
            <a:r>
              <a:rPr lang="en-US" altLang="zh-CN" sz="4000" b="1">
                <a:solidFill>
                  <a:schemeClr val="tx2"/>
                </a:solidFill>
              </a:rPr>
              <a:t> </a:t>
            </a:r>
            <a:r>
              <a:rPr lang="en-US" altLang="zh-CN" sz="4100" b="1">
                <a:solidFill>
                  <a:schemeClr val="tx2"/>
                </a:solidFill>
                <a:latin typeface="Times New Roman" panose="02020603050405020304" pitchFamily="18" charset="0"/>
              </a:rPr>
              <a:t>What sport is it?      </a:t>
            </a:r>
          </a:p>
          <a:p>
            <a:pPr eaLnBrk="0" hangingPunct="0">
              <a:lnSpc>
                <a:spcPct val="90000"/>
              </a:lnSpc>
            </a:pPr>
            <a:r>
              <a:rPr lang="en-US" altLang="zh-CN" sz="4100" b="1">
                <a:solidFill>
                  <a:schemeClr val="tx2"/>
                </a:solidFill>
                <a:latin typeface="Times New Roman" panose="02020603050405020304" pitchFamily="18" charset="0"/>
              </a:rPr>
              <a:t>— It’s …</a:t>
            </a:r>
          </a:p>
        </p:txBody>
      </p:sp>
      <p:pic>
        <p:nvPicPr>
          <p:cNvPr id="92165" name="Picture 5" descr="Img225030965"/>
          <p:cNvPicPr>
            <a:picLocks noChangeAspect="1" noChangeArrowheads="1"/>
          </p:cNvPicPr>
          <p:nvPr/>
        </p:nvPicPr>
        <p:blipFill>
          <a:blip r:embed="rId2" cstate="email"/>
          <a:srcRect/>
          <a:stretch>
            <a:fillRect/>
          </a:stretch>
        </p:blipFill>
        <p:spPr bwMode="auto">
          <a:xfrm>
            <a:off x="4573588" y="1628775"/>
            <a:ext cx="3479800" cy="3419475"/>
          </a:xfrm>
          <a:prstGeom prst="rect">
            <a:avLst/>
          </a:prstGeom>
          <a:noFill/>
          <a:extLst>
            <a:ext uri="{909E8E84-426E-40DD-AFC4-6F175D3DCCD1}">
              <a14:hiddenFill xmlns:a14="http://schemas.microsoft.com/office/drawing/2010/main">
                <a:solidFill>
                  <a:srgbClr val="FFFFFF"/>
                </a:solidFill>
              </a14:hiddenFill>
            </a:ext>
          </a:extLst>
        </p:spPr>
      </p:pic>
      <p:pic>
        <p:nvPicPr>
          <p:cNvPr id="92166" name="Picture 6" descr="2103459"/>
          <p:cNvPicPr>
            <a:picLocks noChangeAspect="1" noChangeArrowheads="1"/>
          </p:cNvPicPr>
          <p:nvPr/>
        </p:nvPicPr>
        <p:blipFill>
          <a:blip r:embed="rId3"/>
          <a:srcRect/>
          <a:stretch>
            <a:fillRect/>
          </a:stretch>
        </p:blipFill>
        <p:spPr bwMode="auto">
          <a:xfrm>
            <a:off x="636588" y="1628775"/>
            <a:ext cx="3841750" cy="34083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2164"/>
                                        </p:tgtEl>
                                        <p:attrNameLst>
                                          <p:attrName>style.visibility</p:attrName>
                                        </p:attrNameLst>
                                      </p:cBhvr>
                                      <p:to>
                                        <p:strVal val="visible"/>
                                      </p:to>
                                    </p:set>
                                    <p:anim calcmode="lin" valueType="num">
                                      <p:cBhvr>
                                        <p:cTn id="7" dur="1000" fill="hold"/>
                                        <p:tgtEl>
                                          <p:spTgt spid="92164"/>
                                        </p:tgtEl>
                                        <p:attrNameLst>
                                          <p:attrName>ppt_w</p:attrName>
                                        </p:attrNameLst>
                                      </p:cBhvr>
                                      <p:tavLst>
                                        <p:tav tm="0">
                                          <p:val>
                                            <p:strVal val="#ppt_w*0.70"/>
                                          </p:val>
                                        </p:tav>
                                        <p:tav tm="100000">
                                          <p:val>
                                            <p:strVal val="#ppt_w"/>
                                          </p:val>
                                        </p:tav>
                                      </p:tavLst>
                                    </p:anim>
                                    <p:anim calcmode="lin" valueType="num">
                                      <p:cBhvr>
                                        <p:cTn id="8" dur="1000" fill="hold"/>
                                        <p:tgtEl>
                                          <p:spTgt spid="92164"/>
                                        </p:tgtEl>
                                        <p:attrNameLst>
                                          <p:attrName>ppt_h</p:attrName>
                                        </p:attrNameLst>
                                      </p:cBhvr>
                                      <p:tavLst>
                                        <p:tav tm="0">
                                          <p:val>
                                            <p:strVal val="#ppt_h"/>
                                          </p:val>
                                        </p:tav>
                                        <p:tav tm="100000">
                                          <p:val>
                                            <p:strVal val="#ppt_h"/>
                                          </p:val>
                                        </p:tav>
                                      </p:tavLst>
                                    </p:anim>
                                    <p:animEffect transition="in" filter="fade">
                                      <p:cBhvr>
                                        <p:cTn id="9" dur="1000"/>
                                        <p:tgtEl>
                                          <p:spTgt spid="9216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92166"/>
                                        </p:tgtEl>
                                        <p:attrNameLst>
                                          <p:attrName>style.visibility</p:attrName>
                                        </p:attrNameLst>
                                      </p:cBhvr>
                                      <p:to>
                                        <p:strVal val="visible"/>
                                      </p:to>
                                    </p:set>
                                    <p:anim calcmode="lin" valueType="num">
                                      <p:cBhvr>
                                        <p:cTn id="14" dur="1000" fill="hold"/>
                                        <p:tgtEl>
                                          <p:spTgt spid="92166"/>
                                        </p:tgtEl>
                                        <p:attrNameLst>
                                          <p:attrName>ppt_w</p:attrName>
                                        </p:attrNameLst>
                                      </p:cBhvr>
                                      <p:tavLst>
                                        <p:tav tm="0">
                                          <p:val>
                                            <p:strVal val="#ppt_w*0.70"/>
                                          </p:val>
                                        </p:tav>
                                        <p:tav tm="100000">
                                          <p:val>
                                            <p:strVal val="#ppt_w"/>
                                          </p:val>
                                        </p:tav>
                                      </p:tavLst>
                                    </p:anim>
                                    <p:anim calcmode="lin" valueType="num">
                                      <p:cBhvr>
                                        <p:cTn id="15" dur="1000" fill="hold"/>
                                        <p:tgtEl>
                                          <p:spTgt spid="92166"/>
                                        </p:tgtEl>
                                        <p:attrNameLst>
                                          <p:attrName>ppt_h</p:attrName>
                                        </p:attrNameLst>
                                      </p:cBhvr>
                                      <p:tavLst>
                                        <p:tav tm="0">
                                          <p:val>
                                            <p:strVal val="#ppt_h"/>
                                          </p:val>
                                        </p:tav>
                                        <p:tav tm="100000">
                                          <p:val>
                                            <p:strVal val="#ppt_h"/>
                                          </p:val>
                                        </p:tav>
                                      </p:tavLst>
                                    </p:anim>
                                    <p:animEffect transition="in" filter="fade">
                                      <p:cBhvr>
                                        <p:cTn id="16" dur="1000"/>
                                        <p:tgtEl>
                                          <p:spTgt spid="92166"/>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92162"/>
                                        </p:tgtEl>
                                        <p:attrNameLst>
                                          <p:attrName>style.visibility</p:attrName>
                                        </p:attrNameLst>
                                      </p:cBhvr>
                                      <p:to>
                                        <p:strVal val="visible"/>
                                      </p:to>
                                    </p:set>
                                    <p:anim calcmode="lin" valueType="num">
                                      <p:cBhvr>
                                        <p:cTn id="21" dur="1000" fill="hold"/>
                                        <p:tgtEl>
                                          <p:spTgt spid="92162"/>
                                        </p:tgtEl>
                                        <p:attrNameLst>
                                          <p:attrName>ppt_w</p:attrName>
                                        </p:attrNameLst>
                                      </p:cBhvr>
                                      <p:tavLst>
                                        <p:tav tm="0">
                                          <p:val>
                                            <p:strVal val="#ppt_w*0.70"/>
                                          </p:val>
                                        </p:tav>
                                        <p:tav tm="100000">
                                          <p:val>
                                            <p:strVal val="#ppt_w"/>
                                          </p:val>
                                        </p:tav>
                                      </p:tavLst>
                                    </p:anim>
                                    <p:anim calcmode="lin" valueType="num">
                                      <p:cBhvr>
                                        <p:cTn id="22" dur="1000" fill="hold"/>
                                        <p:tgtEl>
                                          <p:spTgt spid="92162"/>
                                        </p:tgtEl>
                                        <p:attrNameLst>
                                          <p:attrName>ppt_h</p:attrName>
                                        </p:attrNameLst>
                                      </p:cBhvr>
                                      <p:tavLst>
                                        <p:tav tm="0">
                                          <p:val>
                                            <p:strVal val="#ppt_h"/>
                                          </p:val>
                                        </p:tav>
                                        <p:tav tm="100000">
                                          <p:val>
                                            <p:strVal val="#ppt_h"/>
                                          </p:val>
                                        </p:tav>
                                      </p:tavLst>
                                    </p:anim>
                                    <p:animEffect transition="in" filter="fade">
                                      <p:cBhvr>
                                        <p:cTn id="23" dur="1000"/>
                                        <p:tgtEl>
                                          <p:spTgt spid="92162"/>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92165"/>
                                        </p:tgtEl>
                                        <p:attrNameLst>
                                          <p:attrName>style.visibility</p:attrName>
                                        </p:attrNameLst>
                                      </p:cBhvr>
                                      <p:to>
                                        <p:strVal val="visible"/>
                                      </p:to>
                                    </p:set>
                                    <p:anim calcmode="lin" valueType="num">
                                      <p:cBhvr>
                                        <p:cTn id="28" dur="1000" fill="hold"/>
                                        <p:tgtEl>
                                          <p:spTgt spid="92165"/>
                                        </p:tgtEl>
                                        <p:attrNameLst>
                                          <p:attrName>ppt_w</p:attrName>
                                        </p:attrNameLst>
                                      </p:cBhvr>
                                      <p:tavLst>
                                        <p:tav tm="0">
                                          <p:val>
                                            <p:strVal val="#ppt_w*0.70"/>
                                          </p:val>
                                        </p:tav>
                                        <p:tav tm="100000">
                                          <p:val>
                                            <p:strVal val="#ppt_w"/>
                                          </p:val>
                                        </p:tav>
                                      </p:tavLst>
                                    </p:anim>
                                    <p:anim calcmode="lin" valueType="num">
                                      <p:cBhvr>
                                        <p:cTn id="29" dur="1000" fill="hold"/>
                                        <p:tgtEl>
                                          <p:spTgt spid="92165"/>
                                        </p:tgtEl>
                                        <p:attrNameLst>
                                          <p:attrName>ppt_h</p:attrName>
                                        </p:attrNameLst>
                                      </p:cBhvr>
                                      <p:tavLst>
                                        <p:tav tm="0">
                                          <p:val>
                                            <p:strVal val="#ppt_h"/>
                                          </p:val>
                                        </p:tav>
                                        <p:tav tm="100000">
                                          <p:val>
                                            <p:strVal val="#ppt_h"/>
                                          </p:val>
                                        </p:tav>
                                      </p:tavLst>
                                    </p:anim>
                                    <p:animEffect transition="in" filter="fade">
                                      <p:cBhvr>
                                        <p:cTn id="30" dur="1000"/>
                                        <p:tgtEl>
                                          <p:spTgt spid="92165"/>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92163"/>
                                        </p:tgtEl>
                                        <p:attrNameLst>
                                          <p:attrName>style.visibility</p:attrName>
                                        </p:attrNameLst>
                                      </p:cBhvr>
                                      <p:to>
                                        <p:strVal val="visible"/>
                                      </p:to>
                                    </p:set>
                                    <p:anim calcmode="lin" valueType="num">
                                      <p:cBhvr>
                                        <p:cTn id="35" dur="1000" fill="hold"/>
                                        <p:tgtEl>
                                          <p:spTgt spid="92163"/>
                                        </p:tgtEl>
                                        <p:attrNameLst>
                                          <p:attrName>ppt_w</p:attrName>
                                        </p:attrNameLst>
                                      </p:cBhvr>
                                      <p:tavLst>
                                        <p:tav tm="0">
                                          <p:val>
                                            <p:strVal val="#ppt_w*0.70"/>
                                          </p:val>
                                        </p:tav>
                                        <p:tav tm="100000">
                                          <p:val>
                                            <p:strVal val="#ppt_w"/>
                                          </p:val>
                                        </p:tav>
                                      </p:tavLst>
                                    </p:anim>
                                    <p:anim calcmode="lin" valueType="num">
                                      <p:cBhvr>
                                        <p:cTn id="36" dur="1000" fill="hold"/>
                                        <p:tgtEl>
                                          <p:spTgt spid="92163"/>
                                        </p:tgtEl>
                                        <p:attrNameLst>
                                          <p:attrName>ppt_h</p:attrName>
                                        </p:attrNameLst>
                                      </p:cBhvr>
                                      <p:tavLst>
                                        <p:tav tm="0">
                                          <p:val>
                                            <p:strVal val="#ppt_h"/>
                                          </p:val>
                                        </p:tav>
                                        <p:tav tm="100000">
                                          <p:val>
                                            <p:strVal val="#ppt_h"/>
                                          </p:val>
                                        </p:tav>
                                      </p:tavLst>
                                    </p:anim>
                                    <p:animEffect transition="in" filter="fade">
                                      <p:cBhvr>
                                        <p:cTn id="37" dur="1000"/>
                                        <p:tgtEl>
                                          <p:spTgt spid="92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animBg="1"/>
      <p:bldP spid="92163" grpId="0" animBg="1"/>
      <p:bldP spid="9216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WordArt 2"/>
          <p:cNvSpPr>
            <a:spLocks noChangeArrowheads="1" noChangeShapeType="1" noTextEdit="1"/>
          </p:cNvSpPr>
          <p:nvPr/>
        </p:nvSpPr>
        <p:spPr bwMode="auto">
          <a:xfrm>
            <a:off x="2411413" y="260350"/>
            <a:ext cx="3816350" cy="633413"/>
          </a:xfrm>
          <a:prstGeom prst="rect">
            <a:avLst/>
          </a:prstGeom>
        </p:spPr>
        <p:txBody>
          <a:bodyPr wrap="none" fromWordArt="1">
            <a:prstTxWarp prst="textPlain">
              <a:avLst>
                <a:gd name="adj" fmla="val 50000"/>
              </a:avLst>
            </a:prstTxWarp>
          </a:bodyPr>
          <a:lstStyle/>
          <a:p>
            <a:pPr algn="ctr"/>
            <a:r>
              <a:rPr lang="en-US" altLang="zh-CN" sz="4400" b="1" kern="10" dirty="0">
                <a:ln w="25400">
                  <a:solidFill>
                    <a:schemeClr val="tx1"/>
                  </a:solidFill>
                  <a:round/>
                </a:ln>
                <a:blipFill dpi="0" rotWithShape="1">
                  <a:blip r:embed="rId2"/>
                  <a:srcRect/>
                  <a:stretch>
                    <a:fillRect/>
                  </a:stretch>
                </a:blipFill>
                <a:effectLst>
                  <a:outerShdw dist="45791" dir="2021404" algn="ctr" rotWithShape="0">
                    <a:srgbClr val="9999FF"/>
                  </a:outerShdw>
                </a:effectLst>
                <a:latin typeface="Bookman Old Style" panose="02050604050505020204"/>
              </a:rPr>
              <a:t>Key points</a:t>
            </a:r>
            <a:endParaRPr lang="zh-CN" altLang="en-US" sz="4400" b="1" kern="10" dirty="0">
              <a:ln w="25400">
                <a:solidFill>
                  <a:schemeClr val="tx1"/>
                </a:solidFill>
                <a:round/>
              </a:ln>
              <a:blipFill dpi="0" rotWithShape="1">
                <a:blip r:embed="rId2"/>
                <a:srcRect/>
                <a:stretch>
                  <a:fillRect/>
                </a:stretch>
              </a:blipFill>
              <a:effectLst>
                <a:outerShdw dist="45791" dir="2021404" algn="ctr" rotWithShape="0">
                  <a:srgbClr val="9999FF"/>
                </a:outerShdw>
              </a:effectLst>
              <a:latin typeface="Bookman Old Style" panose="02050604050505020204"/>
            </a:endParaRPr>
          </a:p>
        </p:txBody>
      </p:sp>
      <p:sp>
        <p:nvSpPr>
          <p:cNvPr id="107523" name="Text Box 3"/>
          <p:cNvSpPr txBox="1">
            <a:spLocks noChangeArrowheads="1"/>
          </p:cNvSpPr>
          <p:nvPr/>
        </p:nvSpPr>
        <p:spPr bwMode="auto">
          <a:xfrm>
            <a:off x="0" y="1125538"/>
            <a:ext cx="896461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200" b="1" dirty="0">
                <a:latin typeface="Times New Roman" panose="02020603050405020304" pitchFamily="18" charset="0"/>
              </a:rPr>
              <a:t>1.She </a:t>
            </a:r>
            <a:r>
              <a:rPr lang="en-US" altLang="zh-CN" sz="3200" b="1" dirty="0">
                <a:solidFill>
                  <a:srgbClr val="800080"/>
                </a:solidFill>
                <a:latin typeface="Times New Roman" panose="02020603050405020304" pitchFamily="18" charset="0"/>
              </a:rPr>
              <a:t>spends</a:t>
            </a:r>
            <a:r>
              <a:rPr lang="en-US" altLang="zh-CN" sz="3200" b="1" dirty="0">
                <a:latin typeface="Times New Roman" panose="02020603050405020304" pitchFamily="18" charset="0"/>
              </a:rPr>
              <a:t> half an hour exercising in the gym every day.</a:t>
            </a:r>
          </a:p>
        </p:txBody>
      </p:sp>
      <p:sp>
        <p:nvSpPr>
          <p:cNvPr id="107524" name="AutoShape 4" descr="4"/>
          <p:cNvSpPr/>
          <p:nvPr/>
        </p:nvSpPr>
        <p:spPr bwMode="auto">
          <a:xfrm>
            <a:off x="755650" y="2205038"/>
            <a:ext cx="8388350" cy="1211262"/>
          </a:xfrm>
          <a:prstGeom prst="borderCallout2">
            <a:avLst>
              <a:gd name="adj1" fmla="val 9435"/>
              <a:gd name="adj2" fmla="val 14968"/>
              <a:gd name="adj3" fmla="val 9435"/>
              <a:gd name="adj4" fmla="val 14968"/>
              <a:gd name="adj5" fmla="val -37745"/>
              <a:gd name="adj6" fmla="val 14968"/>
            </a:avLst>
          </a:prstGeom>
          <a:blipFill dpi="0" rotWithShape="1">
            <a:blip r:embed="rId3" cstate="email"/>
            <a:srcRect/>
            <a:stretch>
              <a:fillRect/>
            </a:stretch>
          </a:blipFill>
          <a:ln w="381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2800" b="1" dirty="0">
                <a:solidFill>
                  <a:srgbClr val="FF0000"/>
                </a:solidFill>
                <a:latin typeface="Franklin Gothic Medium" panose="020B0603020102020204" pitchFamily="34" charset="0"/>
              </a:rPr>
              <a:t>spend …doing </a:t>
            </a:r>
            <a:r>
              <a:rPr lang="en-US" altLang="zh-CN" sz="2800" b="1" dirty="0" err="1">
                <a:solidFill>
                  <a:srgbClr val="FF0000"/>
                </a:solidFill>
                <a:latin typeface="Franklin Gothic Medium" panose="020B0603020102020204" pitchFamily="34" charset="0"/>
              </a:rPr>
              <a:t>sth</a:t>
            </a:r>
            <a:r>
              <a:rPr lang="en-US" altLang="zh-CN" sz="2800" b="1" dirty="0">
                <a:solidFill>
                  <a:srgbClr val="FF0000"/>
                </a:solidFill>
                <a:latin typeface="Franklin Gothic Medium" panose="020B0603020102020204" pitchFamily="34" charset="0"/>
              </a:rPr>
              <a:t>. </a:t>
            </a:r>
            <a:r>
              <a:rPr lang="zh-CN" altLang="en-US" sz="2800" b="1" dirty="0">
                <a:solidFill>
                  <a:srgbClr val="FF0000"/>
                </a:solidFill>
                <a:latin typeface="Franklin Gothic Medium" panose="020B0603020102020204" pitchFamily="34" charset="0"/>
              </a:rPr>
              <a:t>花费时间金钱做某事</a:t>
            </a:r>
          </a:p>
          <a:p>
            <a:pPr algn="ctr"/>
            <a:r>
              <a:rPr lang="en-US" altLang="zh-CN" sz="2800" b="1" dirty="0">
                <a:solidFill>
                  <a:srgbClr val="FF0000"/>
                </a:solidFill>
                <a:latin typeface="Franklin Gothic Medium" panose="020B0603020102020204" pitchFamily="34" charset="0"/>
              </a:rPr>
              <a:t>spend … on </a:t>
            </a:r>
            <a:r>
              <a:rPr lang="en-US" altLang="zh-CN" sz="2800" b="1" dirty="0" err="1">
                <a:solidFill>
                  <a:srgbClr val="FF0000"/>
                </a:solidFill>
                <a:latin typeface="Franklin Gothic Medium" panose="020B0603020102020204" pitchFamily="34" charset="0"/>
              </a:rPr>
              <a:t>sth</a:t>
            </a:r>
            <a:r>
              <a:rPr lang="en-US" altLang="zh-CN" sz="2800" b="1" dirty="0">
                <a:solidFill>
                  <a:srgbClr val="FF0000"/>
                </a:solidFill>
                <a:latin typeface="Franklin Gothic Medium" panose="020B0603020102020204" pitchFamily="34" charset="0"/>
              </a:rPr>
              <a:t>. </a:t>
            </a:r>
            <a:r>
              <a:rPr lang="zh-CN" altLang="en-US" sz="2800" b="1" dirty="0">
                <a:solidFill>
                  <a:srgbClr val="FF0000"/>
                </a:solidFill>
                <a:latin typeface="Franklin Gothic Medium" panose="020B0603020102020204" pitchFamily="34" charset="0"/>
              </a:rPr>
              <a:t>在某事上花费时间或金钱</a:t>
            </a:r>
          </a:p>
        </p:txBody>
      </p:sp>
      <p:sp>
        <p:nvSpPr>
          <p:cNvPr id="107525" name="Text Box 5"/>
          <p:cNvSpPr txBox="1">
            <a:spLocks noChangeArrowheads="1"/>
          </p:cNvSpPr>
          <p:nvPr/>
        </p:nvSpPr>
        <p:spPr bwMode="auto">
          <a:xfrm>
            <a:off x="228600" y="3595688"/>
            <a:ext cx="8610600" cy="28971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5000"/>
              </a:lnSpc>
              <a:spcBef>
                <a:spcPct val="50000"/>
              </a:spcBef>
            </a:pPr>
            <a:r>
              <a:rPr lang="en-US" altLang="zh-CN" sz="3200" b="1" dirty="0">
                <a:latin typeface="Times New Roman" panose="02020603050405020304" pitchFamily="18" charset="0"/>
              </a:rPr>
              <a:t>e.g. </a:t>
            </a:r>
            <a:r>
              <a:rPr lang="zh-CN" altLang="en-US" sz="3200" b="1" dirty="0">
                <a:latin typeface="Times New Roman" panose="02020603050405020304" pitchFamily="18" charset="0"/>
              </a:rPr>
              <a:t>他每天花半小时玩电脑游戏。</a:t>
            </a:r>
          </a:p>
          <a:p>
            <a:pPr>
              <a:lnSpc>
                <a:spcPct val="85000"/>
              </a:lnSpc>
              <a:spcBef>
                <a:spcPct val="50000"/>
              </a:spcBef>
            </a:pPr>
            <a:r>
              <a:rPr lang="en-US" altLang="zh-CN" sz="3200" b="1" dirty="0">
                <a:latin typeface="Times New Roman" panose="02020603050405020304" pitchFamily="18" charset="0"/>
              </a:rPr>
              <a:t>He ____________________________ computer games every day.</a:t>
            </a:r>
          </a:p>
          <a:p>
            <a:pPr>
              <a:lnSpc>
                <a:spcPct val="85000"/>
              </a:lnSpc>
              <a:spcBef>
                <a:spcPct val="50000"/>
              </a:spcBef>
            </a:pPr>
            <a:r>
              <a:rPr lang="zh-CN" altLang="en-US" sz="3200" b="1" dirty="0">
                <a:latin typeface="Times New Roman" panose="02020603050405020304" pitchFamily="18" charset="0"/>
              </a:rPr>
              <a:t>这本书花了我爸爸</a:t>
            </a:r>
            <a:r>
              <a:rPr lang="en-US" altLang="zh-CN" sz="3200" b="1" dirty="0">
                <a:latin typeface="Times New Roman" panose="02020603050405020304" pitchFamily="18" charset="0"/>
              </a:rPr>
              <a:t>50</a:t>
            </a:r>
            <a:r>
              <a:rPr lang="zh-CN" altLang="en-US" sz="3200" b="1" dirty="0">
                <a:latin typeface="Times New Roman" panose="02020603050405020304" pitchFamily="18" charset="0"/>
              </a:rPr>
              <a:t>元。</a:t>
            </a:r>
          </a:p>
          <a:p>
            <a:pPr>
              <a:lnSpc>
                <a:spcPct val="85000"/>
              </a:lnSpc>
              <a:spcBef>
                <a:spcPct val="50000"/>
              </a:spcBef>
            </a:pPr>
            <a:r>
              <a:rPr lang="en-US" altLang="zh-CN" sz="3200" b="1" dirty="0">
                <a:latin typeface="Times New Roman" panose="02020603050405020304" pitchFamily="18" charset="0"/>
              </a:rPr>
              <a:t>My father ______________________this book.</a:t>
            </a:r>
          </a:p>
        </p:txBody>
      </p:sp>
      <p:sp>
        <p:nvSpPr>
          <p:cNvPr id="107526" name="Rectangle 6"/>
          <p:cNvSpPr>
            <a:spLocks noChangeArrowheads="1"/>
          </p:cNvSpPr>
          <p:nvPr/>
        </p:nvSpPr>
        <p:spPr bwMode="auto">
          <a:xfrm>
            <a:off x="2209800" y="5943600"/>
            <a:ext cx="3398838"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1">
                <a:solidFill>
                  <a:srgbClr val="FF3300"/>
                </a:solidFill>
                <a:latin typeface="Times New Roman" panose="02020603050405020304" pitchFamily="18" charset="0"/>
              </a:rPr>
              <a:t>spent fifty </a:t>
            </a:r>
            <a:r>
              <a:rPr lang="en-US" altLang="zh-CN" sz="3200" b="1" i="1">
                <a:solidFill>
                  <a:srgbClr val="FF3300"/>
                </a:solidFill>
                <a:latin typeface="Times New Roman" panose="02020603050405020304" pitchFamily="18" charset="0"/>
              </a:rPr>
              <a:t>yuan</a:t>
            </a:r>
            <a:r>
              <a:rPr lang="en-US" altLang="zh-CN" sz="3200" b="1">
                <a:solidFill>
                  <a:srgbClr val="FF3300"/>
                </a:solidFill>
                <a:latin typeface="Times New Roman" panose="02020603050405020304" pitchFamily="18" charset="0"/>
              </a:rPr>
              <a:t> on</a:t>
            </a:r>
          </a:p>
        </p:txBody>
      </p:sp>
      <p:sp>
        <p:nvSpPr>
          <p:cNvPr id="107527" name="Rectangle 7"/>
          <p:cNvSpPr>
            <a:spLocks noChangeArrowheads="1"/>
          </p:cNvSpPr>
          <p:nvPr/>
        </p:nvSpPr>
        <p:spPr bwMode="auto">
          <a:xfrm>
            <a:off x="1066800" y="4114800"/>
            <a:ext cx="49911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1">
                <a:solidFill>
                  <a:srgbClr val="FF3300"/>
                </a:solidFill>
                <a:latin typeface="Times New Roman" panose="02020603050405020304" pitchFamily="18" charset="0"/>
              </a:rPr>
              <a:t>spends half an hour playing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7524"/>
                                        </p:tgtEl>
                                        <p:attrNameLst>
                                          <p:attrName>style.visibility</p:attrName>
                                        </p:attrNameLst>
                                      </p:cBhvr>
                                      <p:to>
                                        <p:strVal val="visible"/>
                                      </p:to>
                                    </p:set>
                                    <p:animEffect transition="in" filter="wipe(down)">
                                      <p:cBhvr>
                                        <p:cTn id="7" dur="500"/>
                                        <p:tgtEl>
                                          <p:spTgt spid="10752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7525"/>
                                        </p:tgtEl>
                                        <p:attrNameLst>
                                          <p:attrName>style.visibility</p:attrName>
                                        </p:attrNameLst>
                                      </p:cBhvr>
                                      <p:to>
                                        <p:strVal val="visible"/>
                                      </p:to>
                                    </p:set>
                                    <p:animEffect transition="in" filter="box(in)">
                                      <p:cBhvr>
                                        <p:cTn id="12" dur="500"/>
                                        <p:tgtEl>
                                          <p:spTgt spid="10752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7527"/>
                                        </p:tgtEl>
                                        <p:attrNameLst>
                                          <p:attrName>style.visibility</p:attrName>
                                        </p:attrNameLst>
                                      </p:cBhvr>
                                      <p:to>
                                        <p:strVal val="visible"/>
                                      </p:to>
                                    </p:set>
                                    <p:animEffect transition="in" filter="checkerboard(across)">
                                      <p:cBhvr>
                                        <p:cTn id="17" dur="500"/>
                                        <p:tgtEl>
                                          <p:spTgt spid="10752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7526"/>
                                        </p:tgtEl>
                                        <p:attrNameLst>
                                          <p:attrName>style.visibility</p:attrName>
                                        </p:attrNameLst>
                                      </p:cBhvr>
                                      <p:to>
                                        <p:strVal val="visible"/>
                                      </p:to>
                                    </p:set>
                                    <p:animEffect transition="in" filter="box(in)">
                                      <p:cBhvr>
                                        <p:cTn id="22" dur="500"/>
                                        <p:tgtEl>
                                          <p:spTgt spid="107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4" grpId="0" animBg="1"/>
      <p:bldP spid="107525" grpId="0" animBg="1"/>
      <p:bldP spid="107526" grpId="0"/>
      <p:bldP spid="1075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381000" y="304800"/>
            <a:ext cx="89646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200" b="1" dirty="0">
                <a:latin typeface="Times New Roman" panose="02020603050405020304" pitchFamily="18" charset="0"/>
              </a:rPr>
              <a:t>2.She </a:t>
            </a:r>
            <a:r>
              <a:rPr lang="en-US" altLang="zh-CN" sz="3200" b="1" dirty="0">
                <a:solidFill>
                  <a:srgbClr val="800080"/>
                </a:solidFill>
                <a:latin typeface="Times New Roman" panose="02020603050405020304" pitchFamily="18" charset="0"/>
              </a:rPr>
              <a:t>is also good at </a:t>
            </a:r>
            <a:r>
              <a:rPr lang="en-US" altLang="zh-CN" sz="3200" b="1" dirty="0">
                <a:solidFill>
                  <a:schemeClr val="tx2"/>
                </a:solidFill>
                <a:latin typeface="Times New Roman" panose="02020603050405020304" pitchFamily="18" charset="0"/>
              </a:rPr>
              <a:t>jumping.</a:t>
            </a:r>
          </a:p>
        </p:txBody>
      </p:sp>
      <p:sp>
        <p:nvSpPr>
          <p:cNvPr id="108547" name="AutoShape 3" descr="4"/>
          <p:cNvSpPr/>
          <p:nvPr/>
        </p:nvSpPr>
        <p:spPr bwMode="auto">
          <a:xfrm>
            <a:off x="539750" y="1125538"/>
            <a:ext cx="8604250" cy="720725"/>
          </a:xfrm>
          <a:prstGeom prst="borderCallout2">
            <a:avLst>
              <a:gd name="adj1" fmla="val 15861"/>
              <a:gd name="adj2" fmla="val 14556"/>
              <a:gd name="adj3" fmla="val 15861"/>
              <a:gd name="adj4" fmla="val 14556"/>
              <a:gd name="adj5" fmla="val -47356"/>
              <a:gd name="adj6" fmla="val 14556"/>
            </a:avLst>
          </a:prstGeom>
          <a:blipFill dpi="0" rotWithShape="1">
            <a:blip r:embed="rId2" cstate="email"/>
            <a:srcRect/>
            <a:stretch>
              <a:fillRect/>
            </a:stretch>
          </a:blipFill>
          <a:ln w="381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3200" b="1" dirty="0">
                <a:solidFill>
                  <a:srgbClr val="FF0000"/>
                </a:solidFill>
                <a:latin typeface="Franklin Gothic Medium" panose="020B0603020102020204" pitchFamily="34" charset="0"/>
              </a:rPr>
              <a:t>be good at </a:t>
            </a:r>
            <a:r>
              <a:rPr lang="en-US" altLang="zh-CN" sz="3200" b="1" dirty="0" err="1">
                <a:solidFill>
                  <a:srgbClr val="FF0000"/>
                </a:solidFill>
                <a:latin typeface="Franklin Gothic Medium" panose="020B0603020102020204" pitchFamily="34" charset="0"/>
              </a:rPr>
              <a:t>sth</a:t>
            </a:r>
            <a:r>
              <a:rPr lang="en-US" altLang="zh-CN" sz="3200" b="1" dirty="0">
                <a:solidFill>
                  <a:srgbClr val="FF0000"/>
                </a:solidFill>
                <a:latin typeface="Franklin Gothic Medium" panose="020B0603020102020204" pitchFamily="34" charset="0"/>
              </a:rPr>
              <a:t>./doing </a:t>
            </a:r>
            <a:r>
              <a:rPr lang="en-US" altLang="zh-CN" sz="3200" b="1" dirty="0" err="1">
                <a:solidFill>
                  <a:srgbClr val="FF0000"/>
                </a:solidFill>
                <a:latin typeface="Franklin Gothic Medium" panose="020B0603020102020204" pitchFamily="34" charset="0"/>
              </a:rPr>
              <a:t>sth</a:t>
            </a:r>
            <a:r>
              <a:rPr lang="en-US" altLang="zh-CN" sz="3200" b="1" dirty="0">
                <a:solidFill>
                  <a:srgbClr val="FF0000"/>
                </a:solidFill>
                <a:latin typeface="Franklin Gothic Medium" panose="020B0603020102020204" pitchFamily="34" charset="0"/>
              </a:rPr>
              <a:t>.</a:t>
            </a:r>
            <a:r>
              <a:rPr lang="zh-CN" altLang="en-US" sz="3200" b="1" dirty="0">
                <a:solidFill>
                  <a:srgbClr val="FF0000"/>
                </a:solidFill>
                <a:latin typeface="Franklin Gothic Medium" panose="020B0603020102020204" pitchFamily="34" charset="0"/>
              </a:rPr>
              <a:t>擅长于某事</a:t>
            </a:r>
            <a:r>
              <a:rPr lang="en-US" altLang="zh-CN" sz="3200" b="1" dirty="0">
                <a:solidFill>
                  <a:srgbClr val="FF0000"/>
                </a:solidFill>
                <a:latin typeface="Franklin Gothic Medium" panose="020B0603020102020204" pitchFamily="34" charset="0"/>
              </a:rPr>
              <a:t>/</a:t>
            </a:r>
            <a:r>
              <a:rPr lang="zh-CN" altLang="en-US" sz="3200" b="1" dirty="0">
                <a:solidFill>
                  <a:srgbClr val="FF0000"/>
                </a:solidFill>
                <a:latin typeface="Franklin Gothic Medium" panose="020B0603020102020204" pitchFamily="34" charset="0"/>
              </a:rPr>
              <a:t>做某事</a:t>
            </a:r>
          </a:p>
        </p:txBody>
      </p:sp>
      <p:sp>
        <p:nvSpPr>
          <p:cNvPr id="108548" name="Text Box 4"/>
          <p:cNvSpPr txBox="1">
            <a:spLocks noChangeArrowheads="1"/>
          </p:cNvSpPr>
          <p:nvPr/>
        </p:nvSpPr>
        <p:spPr bwMode="auto">
          <a:xfrm>
            <a:off x="395288" y="2133600"/>
            <a:ext cx="8748712"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200" b="1" dirty="0">
                <a:solidFill>
                  <a:srgbClr val="1E048E"/>
                </a:solidFill>
                <a:latin typeface="Arial Narrow" panose="020B0606020202030204" pitchFamily="34" charset="0"/>
              </a:rPr>
              <a:t>e.g.  Mary</a:t>
            </a:r>
            <a:r>
              <a:rPr lang="zh-CN" altLang="en-US" sz="3200" b="1" dirty="0">
                <a:solidFill>
                  <a:srgbClr val="1E048E"/>
                </a:solidFill>
                <a:latin typeface="Arial Narrow" panose="020B0606020202030204" pitchFamily="34" charset="0"/>
              </a:rPr>
              <a:t>擅长于跳舞。</a:t>
            </a:r>
          </a:p>
          <a:p>
            <a:pPr>
              <a:spcBef>
                <a:spcPct val="50000"/>
              </a:spcBef>
            </a:pPr>
            <a:r>
              <a:rPr lang="en-US" altLang="zh-CN" sz="3200" b="1" dirty="0">
                <a:solidFill>
                  <a:srgbClr val="1E048E"/>
                </a:solidFill>
                <a:latin typeface="Arial Narrow" panose="020B0606020202030204" pitchFamily="34" charset="0"/>
              </a:rPr>
              <a:t>Mary _____________________.</a:t>
            </a:r>
          </a:p>
        </p:txBody>
      </p:sp>
      <p:sp>
        <p:nvSpPr>
          <p:cNvPr id="108549" name="Rectangle 5"/>
          <p:cNvSpPr>
            <a:spLocks noChangeArrowheads="1"/>
          </p:cNvSpPr>
          <p:nvPr/>
        </p:nvSpPr>
        <p:spPr bwMode="auto">
          <a:xfrm>
            <a:off x="1187450" y="2852738"/>
            <a:ext cx="34115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1">
                <a:solidFill>
                  <a:srgbClr val="800080"/>
                </a:solidFill>
                <a:latin typeface="Times New Roman" panose="02020603050405020304" pitchFamily="18" charset="0"/>
              </a:rPr>
              <a:t>is good at dancing </a:t>
            </a:r>
          </a:p>
        </p:txBody>
      </p:sp>
      <p:sp>
        <p:nvSpPr>
          <p:cNvPr id="108550" name="Text Box 6"/>
          <p:cNvSpPr txBox="1">
            <a:spLocks noChangeArrowheads="1"/>
          </p:cNvSpPr>
          <p:nvPr/>
        </p:nvSpPr>
        <p:spPr bwMode="auto">
          <a:xfrm>
            <a:off x="0" y="3933825"/>
            <a:ext cx="89646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200" b="1" dirty="0">
                <a:latin typeface="Times New Roman" panose="02020603050405020304" pitchFamily="18" charset="0"/>
              </a:rPr>
              <a:t>3.She is going to </a:t>
            </a:r>
            <a:r>
              <a:rPr lang="en-US" altLang="zh-CN" sz="3200" b="1" dirty="0">
                <a:solidFill>
                  <a:srgbClr val="800080"/>
                </a:solidFill>
                <a:latin typeface="Times New Roman" panose="02020603050405020304" pitchFamily="18" charset="0"/>
              </a:rPr>
              <a:t>take part in</a:t>
            </a:r>
            <a:r>
              <a:rPr lang="en-US" altLang="zh-CN" sz="3200" b="1" dirty="0">
                <a:latin typeface="Times New Roman" panose="02020603050405020304" pitchFamily="18" charset="0"/>
              </a:rPr>
              <a:t> the high jump.</a:t>
            </a:r>
            <a:endParaRPr lang="en-US" altLang="zh-CN" sz="3200" b="1" dirty="0">
              <a:solidFill>
                <a:schemeClr val="tx2"/>
              </a:solidFill>
              <a:latin typeface="Times New Roman" panose="02020603050405020304" pitchFamily="18" charset="0"/>
            </a:endParaRPr>
          </a:p>
        </p:txBody>
      </p:sp>
      <p:sp>
        <p:nvSpPr>
          <p:cNvPr id="108551" name="AutoShape 7" descr="4"/>
          <p:cNvSpPr/>
          <p:nvPr/>
        </p:nvSpPr>
        <p:spPr bwMode="auto">
          <a:xfrm>
            <a:off x="3851275" y="4581525"/>
            <a:ext cx="3600450" cy="576263"/>
          </a:xfrm>
          <a:prstGeom prst="borderCallout2">
            <a:avLst>
              <a:gd name="adj1" fmla="val 19833"/>
              <a:gd name="adj2" fmla="val -2116"/>
              <a:gd name="adj3" fmla="val 19833"/>
              <a:gd name="adj4" fmla="val -6880"/>
              <a:gd name="adj5" fmla="val -2204"/>
              <a:gd name="adj6" fmla="val -11773"/>
            </a:avLst>
          </a:prstGeom>
          <a:blipFill dpi="0" rotWithShape="1">
            <a:blip r:embed="rId3" cstate="email"/>
            <a:srcRect/>
            <a:stretch>
              <a:fillRect/>
            </a:stretch>
          </a:blipFill>
          <a:ln w="381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3200" b="1">
                <a:solidFill>
                  <a:srgbClr val="FF0000"/>
                </a:solidFill>
                <a:latin typeface="Franklin Gothic Medium" panose="020B0603020102020204" pitchFamily="34" charset="0"/>
              </a:rPr>
              <a:t>take part in</a:t>
            </a:r>
            <a:r>
              <a:rPr lang="en-US" altLang="zh-CN" sz="3200" b="1">
                <a:solidFill>
                  <a:srgbClr val="FF0000"/>
                </a:solidFill>
                <a:latin typeface="Franklin Gothic Medium" panose="020B0603020102020204" pitchFamily="34" charset="0"/>
              </a:rPr>
              <a:t> </a:t>
            </a:r>
            <a:r>
              <a:rPr lang="zh-CN" altLang="en-US" sz="3200" b="1">
                <a:solidFill>
                  <a:srgbClr val="FF0000"/>
                </a:solidFill>
                <a:latin typeface="Franklin Gothic Medium" panose="020B0603020102020204" pitchFamily="34" charset="0"/>
              </a:rPr>
              <a:t>参加</a:t>
            </a:r>
          </a:p>
        </p:txBody>
      </p:sp>
      <p:sp>
        <p:nvSpPr>
          <p:cNvPr id="108552" name="Text Box 8"/>
          <p:cNvSpPr txBox="1">
            <a:spLocks noChangeArrowheads="1"/>
          </p:cNvSpPr>
          <p:nvPr/>
        </p:nvSpPr>
        <p:spPr bwMode="auto">
          <a:xfrm>
            <a:off x="215900" y="5105400"/>
            <a:ext cx="8928100" cy="13112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200" b="1" dirty="0">
                <a:solidFill>
                  <a:srgbClr val="1E048E"/>
                </a:solidFill>
                <a:latin typeface="Arial Narrow" panose="020B0606020202030204" pitchFamily="34" charset="0"/>
              </a:rPr>
              <a:t>e.g. </a:t>
            </a:r>
            <a:r>
              <a:rPr lang="zh-CN" altLang="en-US" sz="3200" b="1" dirty="0">
                <a:solidFill>
                  <a:srgbClr val="1E048E"/>
                </a:solidFill>
                <a:latin typeface="Arial Narrow" panose="020B0606020202030204" pitchFamily="34" charset="0"/>
              </a:rPr>
              <a:t>你要参加学校运动会吗？</a:t>
            </a:r>
          </a:p>
          <a:p>
            <a:pPr>
              <a:spcBef>
                <a:spcPct val="50000"/>
              </a:spcBef>
            </a:pPr>
            <a:r>
              <a:rPr lang="en-US" altLang="zh-CN" sz="3200" b="1" dirty="0">
                <a:solidFill>
                  <a:srgbClr val="1E048E"/>
                </a:solidFill>
                <a:latin typeface="Arial Narrow" panose="020B0606020202030204" pitchFamily="34" charset="0"/>
              </a:rPr>
              <a:t>Are you ____________________the school sports meet.</a:t>
            </a:r>
          </a:p>
        </p:txBody>
      </p:sp>
      <p:sp>
        <p:nvSpPr>
          <p:cNvPr id="108553" name="Rectangle 9"/>
          <p:cNvSpPr>
            <a:spLocks noChangeArrowheads="1"/>
          </p:cNvSpPr>
          <p:nvPr/>
        </p:nvSpPr>
        <p:spPr bwMode="auto">
          <a:xfrm>
            <a:off x="1600200" y="5791200"/>
            <a:ext cx="381635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3200" b="1">
                <a:solidFill>
                  <a:srgbClr val="FF0000"/>
                </a:solidFill>
                <a:latin typeface="Times New Roman" panose="02020603050405020304" pitchFamily="18" charset="0"/>
              </a:rPr>
              <a:t>going to take part in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8547"/>
                                        </p:tgtEl>
                                        <p:attrNameLst>
                                          <p:attrName>style.visibility</p:attrName>
                                        </p:attrNameLst>
                                      </p:cBhvr>
                                      <p:to>
                                        <p:strVal val="visible"/>
                                      </p:to>
                                    </p:set>
                                    <p:animEffect transition="in" filter="diamond(in)">
                                      <p:cBhvr>
                                        <p:cTn id="7" dur="2000"/>
                                        <p:tgtEl>
                                          <p:spTgt spid="1085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8548"/>
                                        </p:tgtEl>
                                        <p:attrNameLst>
                                          <p:attrName>style.visibility</p:attrName>
                                        </p:attrNameLst>
                                      </p:cBhvr>
                                      <p:to>
                                        <p:strVal val="visible"/>
                                      </p:to>
                                    </p:set>
                                    <p:animEffect transition="in" filter="wipe(down)">
                                      <p:cBhvr>
                                        <p:cTn id="12" dur="500"/>
                                        <p:tgtEl>
                                          <p:spTgt spid="10854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08549"/>
                                        </p:tgtEl>
                                        <p:attrNameLst>
                                          <p:attrName>style.visibility</p:attrName>
                                        </p:attrNameLst>
                                      </p:cBhvr>
                                      <p:to>
                                        <p:strVal val="visible"/>
                                      </p:to>
                                    </p:set>
                                    <p:animEffect transition="in" filter="strips(downLeft)">
                                      <p:cBhvr>
                                        <p:cTn id="17" dur="500"/>
                                        <p:tgtEl>
                                          <p:spTgt spid="10854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8550"/>
                                        </p:tgtEl>
                                        <p:attrNameLst>
                                          <p:attrName>style.visibility</p:attrName>
                                        </p:attrNameLst>
                                      </p:cBhvr>
                                      <p:to>
                                        <p:strVal val="visible"/>
                                      </p:to>
                                    </p:set>
                                    <p:animEffect transition="in" filter="blinds(horizontal)">
                                      <p:cBhvr>
                                        <p:cTn id="22" dur="500"/>
                                        <p:tgtEl>
                                          <p:spTgt spid="10855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8551"/>
                                        </p:tgtEl>
                                        <p:attrNameLst>
                                          <p:attrName>style.visibility</p:attrName>
                                        </p:attrNameLst>
                                      </p:cBhvr>
                                      <p:to>
                                        <p:strVal val="visible"/>
                                      </p:to>
                                    </p:set>
                                    <p:animEffect transition="in" filter="wipe(down)">
                                      <p:cBhvr>
                                        <p:cTn id="27" dur="500"/>
                                        <p:tgtEl>
                                          <p:spTgt spid="108551"/>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08552"/>
                                        </p:tgtEl>
                                        <p:attrNameLst>
                                          <p:attrName>style.visibility</p:attrName>
                                        </p:attrNameLst>
                                      </p:cBhvr>
                                      <p:to>
                                        <p:strVal val="visible"/>
                                      </p:to>
                                    </p:set>
                                    <p:animEffect transition="in" filter="box(in)">
                                      <p:cBhvr>
                                        <p:cTn id="32" dur="500"/>
                                        <p:tgtEl>
                                          <p:spTgt spid="108552"/>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08553"/>
                                        </p:tgtEl>
                                        <p:attrNameLst>
                                          <p:attrName>style.visibility</p:attrName>
                                        </p:attrNameLst>
                                      </p:cBhvr>
                                      <p:to>
                                        <p:strVal val="visible"/>
                                      </p:to>
                                    </p:set>
                                    <p:animEffect transition="in" filter="box(in)">
                                      <p:cBhvr>
                                        <p:cTn id="37" dur="500"/>
                                        <p:tgtEl>
                                          <p:spTgt spid="1085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animBg="1"/>
      <p:bldP spid="108548" grpId="0"/>
      <p:bldP spid="108549" grpId="0"/>
      <p:bldP spid="108550" grpId="0"/>
      <p:bldP spid="108551" grpId="0" animBg="1"/>
      <p:bldP spid="108552" grpId="0" animBg="1"/>
      <p:bldP spid="10855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WordArt 2"/>
          <p:cNvSpPr>
            <a:spLocks noChangeArrowheads="1" noChangeShapeType="1" noTextEdit="1"/>
          </p:cNvSpPr>
          <p:nvPr/>
        </p:nvSpPr>
        <p:spPr bwMode="auto">
          <a:xfrm>
            <a:off x="2590800" y="228600"/>
            <a:ext cx="4176713" cy="792163"/>
          </a:xfrm>
          <a:prstGeom prst="rect">
            <a:avLst/>
          </a:prstGeom>
        </p:spPr>
        <p:txBody>
          <a:bodyPr wrap="none" fromWordArt="1">
            <a:prstTxWarp prst="textSlantUp">
              <a:avLst>
                <a:gd name="adj" fmla="val 2528"/>
              </a:avLst>
            </a:prstTxWarp>
          </a:bodyPr>
          <a:lstStyle/>
          <a:p>
            <a:pPr algn="ctr"/>
            <a:r>
              <a:rPr lang="en-US" altLang="zh-CN" sz="4400" b="1" kern="10" dirty="0">
                <a:ln w="25400">
                  <a:solidFill>
                    <a:srgbClr val="000000"/>
                  </a:solidFill>
                  <a:round/>
                </a:ln>
                <a:gradFill rotWithShape="0">
                  <a:gsLst>
                    <a:gs pos="0">
                      <a:srgbClr val="6600CC"/>
                    </a:gs>
                    <a:gs pos="100000">
                      <a:srgbClr val="CC00CC"/>
                    </a:gs>
                  </a:gsLst>
                  <a:lin ang="5400000" scaled="1"/>
                </a:gradFill>
                <a:effectLst>
                  <a:outerShdw dist="53882" dir="2700000" algn="ctr" rotWithShape="0">
                    <a:srgbClr val="9999FF"/>
                  </a:outerShdw>
                </a:effectLst>
                <a:latin typeface="Comic Sans MS" panose="030F0702030302020204"/>
              </a:rPr>
              <a:t>Exercises</a:t>
            </a:r>
            <a:endParaRPr lang="zh-CN" altLang="en-US" sz="4400" b="1" kern="10" dirty="0">
              <a:ln w="25400">
                <a:solidFill>
                  <a:srgbClr val="000000"/>
                </a:solidFill>
                <a:round/>
              </a:ln>
              <a:gradFill rotWithShape="0">
                <a:gsLst>
                  <a:gs pos="0">
                    <a:srgbClr val="6600CC"/>
                  </a:gs>
                  <a:gs pos="100000">
                    <a:srgbClr val="CC00CC"/>
                  </a:gs>
                </a:gsLst>
                <a:lin ang="5400000" scaled="1"/>
              </a:gradFill>
              <a:effectLst>
                <a:outerShdw dist="53882" dir="2700000" algn="ctr" rotWithShape="0">
                  <a:srgbClr val="9999FF"/>
                </a:outerShdw>
              </a:effectLst>
              <a:latin typeface="Comic Sans MS" panose="030F0702030302020204"/>
            </a:endParaRPr>
          </a:p>
        </p:txBody>
      </p:sp>
      <p:sp>
        <p:nvSpPr>
          <p:cNvPr id="110595" name="Rectangle 3"/>
          <p:cNvSpPr>
            <a:spLocks noChangeArrowheads="1"/>
          </p:cNvSpPr>
          <p:nvPr/>
        </p:nvSpPr>
        <p:spPr bwMode="auto">
          <a:xfrm>
            <a:off x="111125" y="1249363"/>
            <a:ext cx="9066213" cy="52038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42900" indent="-342900">
              <a:lnSpc>
                <a:spcPct val="105000"/>
              </a:lnSpc>
            </a:pPr>
            <a:r>
              <a:rPr lang="en-US" altLang="zh-CN" sz="3200" b="1" dirty="0">
                <a:latin typeface="Franklin Gothic Medium" panose="020B0603020102020204" pitchFamily="34" charset="0"/>
              </a:rPr>
              <a:t>1.--- _____ do you visit your uncle?  --- Once a week.</a:t>
            </a:r>
          </a:p>
          <a:p>
            <a:pPr marL="342900" indent="-342900">
              <a:lnSpc>
                <a:spcPct val="105000"/>
              </a:lnSpc>
              <a:buFontTx/>
              <a:buAutoNum type="alphaUcPeriod"/>
            </a:pPr>
            <a:r>
              <a:rPr lang="en-US" altLang="zh-CN" sz="3200" b="1" dirty="0">
                <a:latin typeface="Franklin Gothic Medium" panose="020B0603020102020204" pitchFamily="34" charset="0"/>
              </a:rPr>
              <a:t> How long         B. How many   </a:t>
            </a:r>
          </a:p>
          <a:p>
            <a:pPr marL="342900" indent="-342900">
              <a:lnSpc>
                <a:spcPct val="105000"/>
              </a:lnSpc>
            </a:pPr>
            <a:r>
              <a:rPr lang="en-US" altLang="zh-CN" sz="3200" b="1" dirty="0">
                <a:latin typeface="Franklin Gothic Medium" panose="020B0603020102020204" pitchFamily="34" charset="0"/>
              </a:rPr>
              <a:t>C. How often       D.  How soon</a:t>
            </a:r>
          </a:p>
          <a:p>
            <a:pPr marL="342900" indent="-342900">
              <a:lnSpc>
                <a:spcPct val="105000"/>
              </a:lnSpc>
            </a:pPr>
            <a:r>
              <a:rPr lang="en-US" altLang="zh-CN" sz="3200" b="1" dirty="0">
                <a:latin typeface="Franklin Gothic Medium" panose="020B0603020102020204" pitchFamily="34" charset="0"/>
              </a:rPr>
              <a:t>2. What do you usually do _____ weekends?</a:t>
            </a:r>
          </a:p>
          <a:p>
            <a:pPr marL="342900" indent="-342900">
              <a:lnSpc>
                <a:spcPct val="105000"/>
              </a:lnSpc>
              <a:buFontTx/>
              <a:buAutoNum type="alphaUcPeriod"/>
            </a:pPr>
            <a:r>
              <a:rPr lang="en-US" altLang="zh-CN" sz="3200" b="1" dirty="0">
                <a:latin typeface="Franklin Gothic Medium" panose="020B0603020102020204" pitchFamily="34" charset="0"/>
              </a:rPr>
              <a:t>on           B. in             C. /      D. for</a:t>
            </a:r>
          </a:p>
          <a:p>
            <a:pPr marL="342900" indent="-342900">
              <a:lnSpc>
                <a:spcPct val="105000"/>
              </a:lnSpc>
            </a:pPr>
            <a:r>
              <a:rPr lang="en-US" altLang="zh-CN" sz="3200" b="1" dirty="0">
                <a:latin typeface="Franklin Gothic Medium" panose="020B0603020102020204" pitchFamily="34" charset="0"/>
              </a:rPr>
              <a:t>3. Maria _____ every day. She ____ to play football.</a:t>
            </a:r>
          </a:p>
          <a:p>
            <a:pPr marL="342900" indent="-342900">
              <a:lnSpc>
                <a:spcPct val="105000"/>
              </a:lnSpc>
              <a:buFontTx/>
              <a:buAutoNum type="alphaUcPeriod"/>
            </a:pPr>
            <a:r>
              <a:rPr lang="en-US" altLang="zh-CN" sz="3200" b="1" dirty="0">
                <a:latin typeface="Franklin Gothic Medium" panose="020B0603020102020204" pitchFamily="34" charset="0"/>
              </a:rPr>
              <a:t> exercise; like                    B. exercises; like</a:t>
            </a:r>
          </a:p>
          <a:p>
            <a:pPr marL="342900" indent="-342900">
              <a:lnSpc>
                <a:spcPct val="105000"/>
              </a:lnSpc>
            </a:pPr>
            <a:r>
              <a:rPr lang="en-US" altLang="zh-CN" sz="3200" b="1" dirty="0">
                <a:latin typeface="Franklin Gothic Medium" panose="020B0603020102020204" pitchFamily="34" charset="0"/>
              </a:rPr>
              <a:t>C. exercises; likes                D. exercise; likes</a:t>
            </a:r>
          </a:p>
          <a:p>
            <a:pPr marL="342900" indent="-342900">
              <a:lnSpc>
                <a:spcPct val="105000"/>
              </a:lnSpc>
            </a:pPr>
            <a:r>
              <a:rPr lang="en-US" altLang="zh-CN" sz="3200" b="1" dirty="0">
                <a:latin typeface="Franklin Gothic Medium" panose="020B0603020102020204" pitchFamily="34" charset="0"/>
              </a:rPr>
              <a:t>4. I like running because it makes me _______.</a:t>
            </a:r>
          </a:p>
          <a:p>
            <a:pPr marL="342900" indent="-342900">
              <a:lnSpc>
                <a:spcPct val="105000"/>
              </a:lnSpc>
              <a:buFontTx/>
              <a:buAutoNum type="alphaUcPeriod"/>
            </a:pPr>
            <a:r>
              <a:rPr lang="en-US" altLang="zh-CN" sz="3200" b="1" dirty="0">
                <a:latin typeface="Franklin Gothic Medium" panose="020B0603020102020204" pitchFamily="34" charset="0"/>
              </a:rPr>
              <a:t> health    B. healthy     C. to health   D. to healthy</a:t>
            </a:r>
          </a:p>
        </p:txBody>
      </p:sp>
      <p:pic>
        <p:nvPicPr>
          <p:cNvPr id="110596" name="Picture 4" descr="150[3]"/>
          <p:cNvPicPr>
            <a:picLocks noChangeAspect="1" noChangeArrowheads="1"/>
          </p:cNvPicPr>
          <p:nvPr/>
        </p:nvPicPr>
        <p:blipFill>
          <a:blip r:embed="rId2" cstate="email"/>
          <a:srcRect/>
          <a:stretch>
            <a:fillRect/>
          </a:stretch>
        </p:blipFill>
        <p:spPr bwMode="auto">
          <a:xfrm>
            <a:off x="0" y="2276475"/>
            <a:ext cx="495300" cy="600075"/>
          </a:xfrm>
          <a:prstGeom prst="rect">
            <a:avLst/>
          </a:prstGeom>
          <a:noFill/>
          <a:extLst>
            <a:ext uri="{909E8E84-426E-40DD-AFC4-6F175D3DCCD1}">
              <a14:hiddenFill xmlns:a14="http://schemas.microsoft.com/office/drawing/2010/main">
                <a:solidFill>
                  <a:srgbClr val="FFFFFF"/>
                </a:solidFill>
              </a14:hiddenFill>
            </a:ext>
          </a:extLst>
        </p:spPr>
      </p:pic>
      <p:pic>
        <p:nvPicPr>
          <p:cNvPr id="110597" name="Picture 5" descr="150[3]"/>
          <p:cNvPicPr>
            <a:picLocks noChangeAspect="1" noChangeArrowheads="1"/>
          </p:cNvPicPr>
          <p:nvPr/>
        </p:nvPicPr>
        <p:blipFill>
          <a:blip r:embed="rId2" cstate="email"/>
          <a:srcRect/>
          <a:stretch>
            <a:fillRect/>
          </a:stretch>
        </p:blipFill>
        <p:spPr bwMode="auto">
          <a:xfrm>
            <a:off x="0" y="3284538"/>
            <a:ext cx="495300" cy="600075"/>
          </a:xfrm>
          <a:prstGeom prst="rect">
            <a:avLst/>
          </a:prstGeom>
          <a:noFill/>
          <a:extLst>
            <a:ext uri="{909E8E84-426E-40DD-AFC4-6F175D3DCCD1}">
              <a14:hiddenFill xmlns:a14="http://schemas.microsoft.com/office/drawing/2010/main">
                <a:solidFill>
                  <a:srgbClr val="FFFFFF"/>
                </a:solidFill>
              </a14:hiddenFill>
            </a:ext>
          </a:extLst>
        </p:spPr>
      </p:pic>
      <p:pic>
        <p:nvPicPr>
          <p:cNvPr id="110598" name="Picture 6" descr="150[3]"/>
          <p:cNvPicPr>
            <a:picLocks noChangeAspect="1" noChangeArrowheads="1"/>
          </p:cNvPicPr>
          <p:nvPr/>
        </p:nvPicPr>
        <p:blipFill>
          <a:blip r:embed="rId2" cstate="email"/>
          <a:srcRect/>
          <a:stretch>
            <a:fillRect/>
          </a:stretch>
        </p:blipFill>
        <p:spPr bwMode="auto">
          <a:xfrm>
            <a:off x="0" y="4868863"/>
            <a:ext cx="495300" cy="600075"/>
          </a:xfrm>
          <a:prstGeom prst="rect">
            <a:avLst/>
          </a:prstGeom>
          <a:noFill/>
          <a:extLst>
            <a:ext uri="{909E8E84-426E-40DD-AFC4-6F175D3DCCD1}">
              <a14:hiddenFill xmlns:a14="http://schemas.microsoft.com/office/drawing/2010/main">
                <a:solidFill>
                  <a:srgbClr val="FFFFFF"/>
                </a:solidFill>
              </a14:hiddenFill>
            </a:ext>
          </a:extLst>
        </p:spPr>
      </p:pic>
      <p:pic>
        <p:nvPicPr>
          <p:cNvPr id="110599" name="Picture 7" descr="150[3]"/>
          <p:cNvPicPr>
            <a:picLocks noChangeAspect="1" noChangeArrowheads="1"/>
          </p:cNvPicPr>
          <p:nvPr/>
        </p:nvPicPr>
        <p:blipFill>
          <a:blip r:embed="rId2" cstate="email"/>
          <a:srcRect/>
          <a:stretch>
            <a:fillRect/>
          </a:stretch>
        </p:blipFill>
        <p:spPr bwMode="auto">
          <a:xfrm>
            <a:off x="1979613" y="5876925"/>
            <a:ext cx="495300" cy="600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0596"/>
                                        </p:tgtEl>
                                        <p:attrNameLst>
                                          <p:attrName>style.visibility</p:attrName>
                                        </p:attrNameLst>
                                      </p:cBhvr>
                                      <p:to>
                                        <p:strVal val="visible"/>
                                      </p:to>
                                    </p:set>
                                    <p:animEffect transition="in" filter="blinds(horizontal)">
                                      <p:cBhvr>
                                        <p:cTn id="7" dur="500"/>
                                        <p:tgtEl>
                                          <p:spTgt spid="11059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0597"/>
                                        </p:tgtEl>
                                        <p:attrNameLst>
                                          <p:attrName>style.visibility</p:attrName>
                                        </p:attrNameLst>
                                      </p:cBhvr>
                                      <p:to>
                                        <p:strVal val="visible"/>
                                      </p:to>
                                    </p:set>
                                    <p:animEffect transition="in" filter="blinds(horizontal)">
                                      <p:cBhvr>
                                        <p:cTn id="12" dur="500"/>
                                        <p:tgtEl>
                                          <p:spTgt spid="11059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0598"/>
                                        </p:tgtEl>
                                        <p:attrNameLst>
                                          <p:attrName>style.visibility</p:attrName>
                                        </p:attrNameLst>
                                      </p:cBhvr>
                                      <p:to>
                                        <p:strVal val="visible"/>
                                      </p:to>
                                    </p:set>
                                    <p:animEffect transition="in" filter="blinds(horizontal)">
                                      <p:cBhvr>
                                        <p:cTn id="17" dur="500"/>
                                        <p:tgtEl>
                                          <p:spTgt spid="11059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0599"/>
                                        </p:tgtEl>
                                        <p:attrNameLst>
                                          <p:attrName>style.visibility</p:attrName>
                                        </p:attrNameLst>
                                      </p:cBhvr>
                                      <p:to>
                                        <p:strVal val="visible"/>
                                      </p:to>
                                    </p:set>
                                    <p:animEffect transition="in" filter="blinds(horizontal)">
                                      <p:cBhvr>
                                        <p:cTn id="22" dur="500"/>
                                        <p:tgtEl>
                                          <p:spTgt spid="1105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body" idx="1"/>
          </p:nvPr>
        </p:nvSpPr>
        <p:spPr>
          <a:xfrm>
            <a:off x="827088" y="1809750"/>
            <a:ext cx="7307262" cy="4033838"/>
          </a:xfrm>
        </p:spPr>
        <p:txBody>
          <a:bodyPr/>
          <a:lstStyle/>
          <a:p>
            <a:pPr>
              <a:lnSpc>
                <a:spcPct val="110000"/>
              </a:lnSpc>
              <a:buFontTx/>
              <a:buNone/>
            </a:pPr>
            <a:r>
              <a:rPr lang="en-US" altLang="zh-CN" b="1" dirty="0">
                <a:latin typeface="Times New Roman" panose="02020603050405020304" pitchFamily="18" charset="0"/>
                <a:ea typeface="楷体_GB2312" pitchFamily="49" charset="-122"/>
              </a:rPr>
              <a:t>1. </a:t>
            </a:r>
            <a:r>
              <a:rPr lang="zh-CN" altLang="en-US" b="1" dirty="0">
                <a:latin typeface="Times New Roman" panose="02020603050405020304" pitchFamily="18" charset="0"/>
                <a:ea typeface="楷体_GB2312" pitchFamily="49" charset="-122"/>
              </a:rPr>
              <a:t>全世界都流行足球。</a:t>
            </a:r>
          </a:p>
          <a:p>
            <a:pPr>
              <a:lnSpc>
                <a:spcPct val="110000"/>
              </a:lnSpc>
              <a:buFontTx/>
              <a:buNone/>
            </a:pPr>
            <a:r>
              <a:rPr lang="en-US" altLang="zh-CN" b="1" dirty="0">
                <a:latin typeface="Times New Roman" panose="02020603050405020304" pitchFamily="18" charset="0"/>
                <a:ea typeface="楷体_GB2312" pitchFamily="49" charset="-122"/>
              </a:rPr>
              <a:t>2. </a:t>
            </a:r>
            <a:r>
              <a:rPr lang="zh-CN" altLang="en-US" b="1" dirty="0">
                <a:latin typeface="Times New Roman" panose="02020603050405020304" pitchFamily="18" charset="0"/>
                <a:ea typeface="楷体_GB2312" pitchFamily="49" charset="-122"/>
              </a:rPr>
              <a:t>打篮球可以使我们增强体质。</a:t>
            </a:r>
          </a:p>
          <a:p>
            <a:pPr>
              <a:lnSpc>
                <a:spcPct val="110000"/>
              </a:lnSpc>
              <a:buFontTx/>
              <a:buNone/>
            </a:pPr>
            <a:r>
              <a:rPr lang="en-US" altLang="zh-CN" b="1" dirty="0">
                <a:latin typeface="Times New Roman" panose="02020603050405020304" pitchFamily="18" charset="0"/>
                <a:ea typeface="楷体_GB2312" pitchFamily="49" charset="-122"/>
              </a:rPr>
              <a:t>3. </a:t>
            </a:r>
            <a:r>
              <a:rPr lang="zh-CN" altLang="en-US" b="1" dirty="0">
                <a:latin typeface="Times New Roman" panose="02020603050405020304" pitchFamily="18" charset="0"/>
                <a:ea typeface="楷体_GB2312" pitchFamily="49" charset="-122"/>
              </a:rPr>
              <a:t>游泳能有助于你的心肺保持健康。</a:t>
            </a:r>
          </a:p>
          <a:p>
            <a:pPr>
              <a:lnSpc>
                <a:spcPct val="110000"/>
              </a:lnSpc>
              <a:buFontTx/>
              <a:buNone/>
            </a:pPr>
            <a:r>
              <a:rPr lang="en-US" altLang="zh-CN" b="1" dirty="0">
                <a:latin typeface="Times New Roman" panose="02020603050405020304" pitchFamily="18" charset="0"/>
                <a:ea typeface="楷体_GB2312" pitchFamily="49" charset="-122"/>
              </a:rPr>
              <a:t>4. </a:t>
            </a:r>
            <a:r>
              <a:rPr lang="zh-CN" altLang="en-US" b="1" dirty="0">
                <a:latin typeface="Times New Roman" panose="02020603050405020304" pitchFamily="18" charset="0"/>
                <a:ea typeface="楷体_GB2312" pitchFamily="49" charset="-122"/>
              </a:rPr>
              <a:t>跑步对我们的心肺有益。</a:t>
            </a:r>
          </a:p>
          <a:p>
            <a:pPr>
              <a:lnSpc>
                <a:spcPct val="110000"/>
              </a:lnSpc>
              <a:buFontTx/>
              <a:buNone/>
            </a:pPr>
            <a:r>
              <a:rPr lang="en-US" altLang="zh-CN" b="1" dirty="0">
                <a:latin typeface="Times New Roman" panose="02020603050405020304" pitchFamily="18" charset="0"/>
                <a:ea typeface="楷体_GB2312" pitchFamily="49" charset="-122"/>
              </a:rPr>
              <a:t>5. </a:t>
            </a:r>
            <a:r>
              <a:rPr lang="zh-CN" altLang="en-US" b="1" dirty="0">
                <a:latin typeface="Times New Roman" panose="02020603050405020304" pitchFamily="18" charset="0"/>
                <a:ea typeface="楷体_GB2312" pitchFamily="49" charset="-122"/>
              </a:rPr>
              <a:t>散步是保持健康的一种好办法。</a:t>
            </a:r>
          </a:p>
          <a:p>
            <a:pPr>
              <a:lnSpc>
                <a:spcPct val="110000"/>
              </a:lnSpc>
              <a:buFontTx/>
              <a:buNone/>
            </a:pPr>
            <a:r>
              <a:rPr lang="en-US" altLang="zh-CN" b="1" dirty="0">
                <a:latin typeface="Times New Roman" panose="02020603050405020304" pitchFamily="18" charset="0"/>
                <a:ea typeface="楷体_GB2312" pitchFamily="49" charset="-122"/>
              </a:rPr>
              <a:t>6. </a:t>
            </a:r>
            <a:r>
              <a:rPr lang="zh-CN" altLang="en-US" b="1" dirty="0">
                <a:latin typeface="Times New Roman" panose="02020603050405020304" pitchFamily="18" charset="0"/>
                <a:ea typeface="楷体_GB2312" pitchFamily="49" charset="-122"/>
              </a:rPr>
              <a:t>下个月将举行一次校运会。</a:t>
            </a:r>
          </a:p>
        </p:txBody>
      </p:sp>
      <p:sp>
        <p:nvSpPr>
          <p:cNvPr id="114691" name="Text Box 3"/>
          <p:cNvSpPr txBox="1">
            <a:spLocks noChangeArrowheads="1"/>
          </p:cNvSpPr>
          <p:nvPr/>
        </p:nvSpPr>
        <p:spPr bwMode="auto">
          <a:xfrm>
            <a:off x="376238" y="277813"/>
            <a:ext cx="8323262" cy="130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7" rIns="91435" bIns="45717">
            <a:spAutoFit/>
          </a:bodyPr>
          <a:lstStyle>
            <a:lvl1pPr defTabSz="913130">
              <a:defRPr>
                <a:solidFill>
                  <a:schemeClr val="tx1"/>
                </a:solidFill>
                <a:latin typeface="Arial" panose="020B0604020202020204" pitchFamily="34" charset="0"/>
                <a:ea typeface="宋体" panose="02010600030101010101" pitchFamily="2" charset="-122"/>
              </a:defRPr>
            </a:lvl1pPr>
            <a:lvl2pPr defTabSz="913130">
              <a:defRPr>
                <a:solidFill>
                  <a:schemeClr val="tx1"/>
                </a:solidFill>
                <a:latin typeface="Arial" panose="020B0604020202020204" pitchFamily="34" charset="0"/>
                <a:ea typeface="宋体" panose="02010600030101010101" pitchFamily="2" charset="-122"/>
              </a:defRPr>
            </a:lvl2pPr>
            <a:lvl3pPr marL="913130" defTabSz="913130">
              <a:defRPr>
                <a:solidFill>
                  <a:schemeClr val="tx1"/>
                </a:solidFill>
                <a:latin typeface="Arial" panose="020B0604020202020204" pitchFamily="34" charset="0"/>
                <a:ea typeface="宋体" panose="02010600030101010101" pitchFamily="2" charset="-122"/>
              </a:defRPr>
            </a:lvl3pPr>
            <a:lvl4pPr defTabSz="913130">
              <a:defRPr>
                <a:solidFill>
                  <a:schemeClr val="tx1"/>
                </a:solidFill>
                <a:latin typeface="Arial" panose="020B0604020202020204" pitchFamily="34" charset="0"/>
                <a:ea typeface="宋体" panose="02010600030101010101" pitchFamily="2" charset="-122"/>
              </a:defRPr>
            </a:lvl4pPr>
            <a:lvl5pPr defTabSz="913130">
              <a:defRPr>
                <a:solidFill>
                  <a:schemeClr val="tx1"/>
                </a:solidFill>
                <a:latin typeface="Arial" panose="020B0604020202020204" pitchFamily="34" charset="0"/>
                <a:ea typeface="宋体" panose="02010600030101010101" pitchFamily="2" charset="-122"/>
              </a:defRPr>
            </a:lvl5pPr>
            <a:lvl6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hangingPunct="0"/>
            <a:r>
              <a:rPr lang="en-US" altLang="zh-CN" sz="4100" b="1" dirty="0">
                <a:solidFill>
                  <a:srgbClr val="333399"/>
                </a:solidFill>
              </a:rPr>
              <a:t>Put the following sentences into English.</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body" idx="1"/>
          </p:nvPr>
        </p:nvSpPr>
        <p:spPr>
          <a:xfrm>
            <a:off x="325438" y="728663"/>
            <a:ext cx="8469312" cy="4951412"/>
          </a:xfrm>
          <a:noFill/>
        </p:spPr>
        <p:txBody>
          <a:bodyPr/>
          <a:lstStyle/>
          <a:p>
            <a:pPr>
              <a:spcBef>
                <a:spcPct val="0"/>
              </a:spcBef>
              <a:buFontTx/>
              <a:buNone/>
            </a:pPr>
            <a:r>
              <a:rPr lang="en-US" altLang="zh-CN" b="1">
                <a:latin typeface="Times New Roman" panose="02020603050405020304" pitchFamily="18" charset="0"/>
                <a:ea typeface="楷体_GB2312" pitchFamily="49" charset="-122"/>
              </a:rPr>
              <a:t>1. </a:t>
            </a:r>
            <a:r>
              <a:rPr lang="zh-CN" altLang="en-US" b="1">
                <a:latin typeface="Times New Roman" panose="02020603050405020304" pitchFamily="18" charset="0"/>
                <a:ea typeface="楷体_GB2312" pitchFamily="49" charset="-122"/>
              </a:rPr>
              <a:t>全世界都流行足球。</a:t>
            </a:r>
          </a:p>
          <a:p>
            <a:pPr>
              <a:spcBef>
                <a:spcPct val="0"/>
              </a:spcBef>
              <a:buFontTx/>
              <a:buNone/>
            </a:pPr>
            <a:endParaRPr lang="zh-CN" altLang="en-US" b="1">
              <a:latin typeface="Times New Roman" panose="02020603050405020304" pitchFamily="18" charset="0"/>
              <a:ea typeface="楷体_GB2312" pitchFamily="49" charset="-122"/>
            </a:endParaRPr>
          </a:p>
          <a:p>
            <a:pPr>
              <a:spcBef>
                <a:spcPct val="0"/>
              </a:spcBef>
              <a:buFontTx/>
              <a:buNone/>
            </a:pPr>
            <a:endParaRPr lang="zh-CN" altLang="en-US" b="1">
              <a:latin typeface="Times New Roman" panose="02020603050405020304" pitchFamily="18" charset="0"/>
              <a:ea typeface="楷体_GB2312" pitchFamily="49" charset="-122"/>
            </a:endParaRPr>
          </a:p>
          <a:p>
            <a:pPr>
              <a:spcBef>
                <a:spcPct val="0"/>
              </a:spcBef>
              <a:buFontTx/>
              <a:buNone/>
            </a:pPr>
            <a:r>
              <a:rPr lang="en-US" altLang="zh-CN" b="1">
                <a:latin typeface="Times New Roman" panose="02020603050405020304" pitchFamily="18" charset="0"/>
                <a:ea typeface="楷体_GB2312" pitchFamily="49" charset="-122"/>
              </a:rPr>
              <a:t>2. </a:t>
            </a:r>
            <a:r>
              <a:rPr lang="zh-CN" altLang="en-US" b="1">
                <a:latin typeface="Times New Roman" panose="02020603050405020304" pitchFamily="18" charset="0"/>
                <a:ea typeface="楷体_GB2312" pitchFamily="49" charset="-122"/>
              </a:rPr>
              <a:t>打篮球可以使我们增强体质。</a:t>
            </a:r>
          </a:p>
          <a:p>
            <a:pPr>
              <a:spcBef>
                <a:spcPct val="0"/>
              </a:spcBef>
              <a:buFontTx/>
              <a:buNone/>
            </a:pPr>
            <a:endParaRPr lang="zh-CN" altLang="en-US" b="1">
              <a:latin typeface="Times New Roman" panose="02020603050405020304" pitchFamily="18" charset="0"/>
              <a:ea typeface="楷体_GB2312" pitchFamily="49" charset="-122"/>
            </a:endParaRPr>
          </a:p>
          <a:p>
            <a:pPr>
              <a:spcBef>
                <a:spcPct val="0"/>
              </a:spcBef>
              <a:buFontTx/>
              <a:buNone/>
            </a:pPr>
            <a:endParaRPr lang="zh-CN" altLang="en-US" b="1">
              <a:latin typeface="Times New Roman" panose="02020603050405020304" pitchFamily="18" charset="0"/>
              <a:ea typeface="楷体_GB2312" pitchFamily="49" charset="-122"/>
            </a:endParaRPr>
          </a:p>
          <a:p>
            <a:pPr>
              <a:spcBef>
                <a:spcPct val="0"/>
              </a:spcBef>
              <a:buFontTx/>
              <a:buNone/>
            </a:pPr>
            <a:r>
              <a:rPr lang="en-US" altLang="zh-CN" b="1">
                <a:latin typeface="Times New Roman" panose="02020603050405020304" pitchFamily="18" charset="0"/>
                <a:ea typeface="楷体_GB2312" pitchFamily="49" charset="-122"/>
              </a:rPr>
              <a:t>3. </a:t>
            </a:r>
            <a:r>
              <a:rPr lang="zh-CN" altLang="en-US" b="1">
                <a:latin typeface="Times New Roman" panose="02020603050405020304" pitchFamily="18" charset="0"/>
                <a:ea typeface="楷体_GB2312" pitchFamily="49" charset="-122"/>
              </a:rPr>
              <a:t>游泳能有助于你的心肺保持健康。</a:t>
            </a:r>
          </a:p>
          <a:p>
            <a:pPr>
              <a:spcBef>
                <a:spcPct val="0"/>
              </a:spcBef>
              <a:buFontTx/>
              <a:buNone/>
            </a:pPr>
            <a:endParaRPr lang="zh-CN" altLang="en-US" b="1">
              <a:latin typeface="Times New Roman" panose="02020603050405020304" pitchFamily="18" charset="0"/>
              <a:ea typeface="楷体_GB2312" pitchFamily="49" charset="-122"/>
            </a:endParaRPr>
          </a:p>
          <a:p>
            <a:pPr>
              <a:spcBef>
                <a:spcPct val="0"/>
              </a:spcBef>
              <a:buFontTx/>
              <a:buNone/>
            </a:pPr>
            <a:endParaRPr lang="zh-CN" altLang="en-US" b="1">
              <a:latin typeface="Times New Roman" panose="02020603050405020304" pitchFamily="18" charset="0"/>
            </a:endParaRPr>
          </a:p>
          <a:p>
            <a:pPr>
              <a:spcBef>
                <a:spcPct val="0"/>
              </a:spcBef>
              <a:buFontTx/>
              <a:buNone/>
            </a:pPr>
            <a:endParaRPr lang="en-US" altLang="zh-CN" b="1">
              <a:latin typeface="Times New Roman" panose="02020603050405020304" pitchFamily="18" charset="0"/>
            </a:endParaRPr>
          </a:p>
        </p:txBody>
      </p:sp>
      <p:sp>
        <p:nvSpPr>
          <p:cNvPr id="115715" name="Text Box 3"/>
          <p:cNvSpPr txBox="1">
            <a:spLocks noChangeArrowheads="1"/>
          </p:cNvSpPr>
          <p:nvPr/>
        </p:nvSpPr>
        <p:spPr bwMode="auto">
          <a:xfrm>
            <a:off x="827088" y="1358900"/>
            <a:ext cx="7024687"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7" rIns="91435" bIns="45717">
            <a:spAutoFit/>
          </a:bodyPr>
          <a:lstStyle>
            <a:lvl1pPr defTabSz="913130">
              <a:defRPr>
                <a:solidFill>
                  <a:schemeClr val="tx1"/>
                </a:solidFill>
                <a:latin typeface="Arial" panose="020B0604020202020204" pitchFamily="34" charset="0"/>
                <a:ea typeface="宋体" panose="02010600030101010101" pitchFamily="2" charset="-122"/>
              </a:defRPr>
            </a:lvl1pPr>
            <a:lvl2pPr defTabSz="913130">
              <a:defRPr>
                <a:solidFill>
                  <a:schemeClr val="tx1"/>
                </a:solidFill>
                <a:latin typeface="Arial" panose="020B0604020202020204" pitchFamily="34" charset="0"/>
                <a:ea typeface="宋体" panose="02010600030101010101" pitchFamily="2" charset="-122"/>
              </a:defRPr>
            </a:lvl2pPr>
            <a:lvl3pPr marL="913130" defTabSz="913130">
              <a:defRPr>
                <a:solidFill>
                  <a:schemeClr val="tx1"/>
                </a:solidFill>
                <a:latin typeface="Arial" panose="020B0604020202020204" pitchFamily="34" charset="0"/>
                <a:ea typeface="宋体" panose="02010600030101010101" pitchFamily="2" charset="-122"/>
              </a:defRPr>
            </a:lvl3pPr>
            <a:lvl4pPr defTabSz="913130">
              <a:defRPr>
                <a:solidFill>
                  <a:schemeClr val="tx1"/>
                </a:solidFill>
                <a:latin typeface="Arial" panose="020B0604020202020204" pitchFamily="34" charset="0"/>
                <a:ea typeface="宋体" panose="02010600030101010101" pitchFamily="2" charset="-122"/>
              </a:defRPr>
            </a:lvl4pPr>
            <a:lvl5pPr defTabSz="913130">
              <a:defRPr>
                <a:solidFill>
                  <a:schemeClr val="tx1"/>
                </a:solidFill>
                <a:latin typeface="Arial" panose="020B0604020202020204" pitchFamily="34" charset="0"/>
                <a:ea typeface="宋体" panose="02010600030101010101" pitchFamily="2" charset="-122"/>
              </a:defRPr>
            </a:lvl5pPr>
            <a:lvl6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200" b="1">
                <a:solidFill>
                  <a:srgbClr val="FF0000"/>
                </a:solidFill>
                <a:latin typeface="Times New Roman" panose="02020603050405020304" pitchFamily="18" charset="0"/>
              </a:rPr>
              <a:t>Football is popular </a:t>
            </a:r>
            <a:r>
              <a:rPr lang="en-US" altLang="zh-CN" sz="3200" b="1" u="sng">
                <a:solidFill>
                  <a:srgbClr val="FF0000"/>
                </a:solidFill>
                <a:latin typeface="Times New Roman" panose="02020603050405020304" pitchFamily="18" charset="0"/>
              </a:rPr>
              <a:t>all over the world</a:t>
            </a:r>
            <a:r>
              <a:rPr lang="en-US" altLang="zh-CN" sz="3200" b="1">
                <a:solidFill>
                  <a:srgbClr val="FF0000"/>
                </a:solidFill>
                <a:latin typeface="Times New Roman" panose="02020603050405020304" pitchFamily="18" charset="0"/>
              </a:rPr>
              <a:t>.</a:t>
            </a:r>
          </a:p>
        </p:txBody>
      </p:sp>
      <p:sp>
        <p:nvSpPr>
          <p:cNvPr id="115716" name="Text Box 4"/>
          <p:cNvSpPr txBox="1">
            <a:spLocks noChangeArrowheads="1"/>
          </p:cNvSpPr>
          <p:nvPr/>
        </p:nvSpPr>
        <p:spPr bwMode="auto">
          <a:xfrm>
            <a:off x="636588" y="2713038"/>
            <a:ext cx="7223125"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7" rIns="91435" bIns="45717">
            <a:spAutoFit/>
          </a:bodyPr>
          <a:lstStyle>
            <a:lvl1pPr defTabSz="913130">
              <a:defRPr>
                <a:solidFill>
                  <a:schemeClr val="tx1"/>
                </a:solidFill>
                <a:latin typeface="Arial" panose="020B0604020202020204" pitchFamily="34" charset="0"/>
                <a:ea typeface="宋体" panose="02010600030101010101" pitchFamily="2" charset="-122"/>
              </a:defRPr>
            </a:lvl1pPr>
            <a:lvl2pPr defTabSz="913130">
              <a:defRPr>
                <a:solidFill>
                  <a:schemeClr val="tx1"/>
                </a:solidFill>
                <a:latin typeface="Arial" panose="020B0604020202020204" pitchFamily="34" charset="0"/>
                <a:ea typeface="宋体" panose="02010600030101010101" pitchFamily="2" charset="-122"/>
              </a:defRPr>
            </a:lvl2pPr>
            <a:lvl3pPr marL="913130" defTabSz="913130">
              <a:defRPr>
                <a:solidFill>
                  <a:schemeClr val="tx1"/>
                </a:solidFill>
                <a:latin typeface="Arial" panose="020B0604020202020204" pitchFamily="34" charset="0"/>
                <a:ea typeface="宋体" panose="02010600030101010101" pitchFamily="2" charset="-122"/>
              </a:defRPr>
            </a:lvl3pPr>
            <a:lvl4pPr defTabSz="913130">
              <a:defRPr>
                <a:solidFill>
                  <a:schemeClr val="tx1"/>
                </a:solidFill>
                <a:latin typeface="Arial" panose="020B0604020202020204" pitchFamily="34" charset="0"/>
                <a:ea typeface="宋体" panose="02010600030101010101" pitchFamily="2" charset="-122"/>
              </a:defRPr>
            </a:lvl4pPr>
            <a:lvl5pPr defTabSz="913130">
              <a:defRPr>
                <a:solidFill>
                  <a:schemeClr val="tx1"/>
                </a:solidFill>
                <a:latin typeface="Arial" panose="020B0604020202020204" pitchFamily="34" charset="0"/>
                <a:ea typeface="宋体" panose="02010600030101010101" pitchFamily="2" charset="-122"/>
              </a:defRPr>
            </a:lvl5pPr>
            <a:lvl6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200" b="1">
                <a:solidFill>
                  <a:srgbClr val="FF0000"/>
                </a:solidFill>
                <a:latin typeface="Times New Roman" panose="02020603050405020304" pitchFamily="18" charset="0"/>
              </a:rPr>
              <a:t>Playing basketball can </a:t>
            </a:r>
            <a:r>
              <a:rPr lang="en-US" altLang="zh-CN" sz="3200" b="1" u="sng">
                <a:solidFill>
                  <a:srgbClr val="FF0000"/>
                </a:solidFill>
                <a:latin typeface="Times New Roman" panose="02020603050405020304" pitchFamily="18" charset="0"/>
              </a:rPr>
              <a:t>make us strong</a:t>
            </a:r>
            <a:r>
              <a:rPr lang="en-US" altLang="zh-CN" sz="3200" b="1">
                <a:solidFill>
                  <a:srgbClr val="FF0000"/>
                </a:solidFill>
                <a:latin typeface="Times New Roman" panose="02020603050405020304" pitchFamily="18" charset="0"/>
              </a:rPr>
              <a:t>.</a:t>
            </a:r>
          </a:p>
        </p:txBody>
      </p:sp>
      <p:sp>
        <p:nvSpPr>
          <p:cNvPr id="115717" name="Text Box 5"/>
          <p:cNvSpPr txBox="1">
            <a:spLocks noChangeArrowheads="1"/>
          </p:cNvSpPr>
          <p:nvPr/>
        </p:nvSpPr>
        <p:spPr bwMode="auto">
          <a:xfrm>
            <a:off x="512763" y="4238625"/>
            <a:ext cx="8631237" cy="103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7" rIns="91435" bIns="45717">
            <a:spAutoFit/>
          </a:bodyPr>
          <a:lstStyle>
            <a:lvl1pPr defTabSz="913130">
              <a:defRPr>
                <a:solidFill>
                  <a:schemeClr val="tx1"/>
                </a:solidFill>
                <a:latin typeface="Arial" panose="020B0604020202020204" pitchFamily="34" charset="0"/>
                <a:ea typeface="宋体" panose="02010600030101010101" pitchFamily="2" charset="-122"/>
              </a:defRPr>
            </a:lvl1pPr>
            <a:lvl2pPr defTabSz="913130">
              <a:defRPr>
                <a:solidFill>
                  <a:schemeClr val="tx1"/>
                </a:solidFill>
                <a:latin typeface="Arial" panose="020B0604020202020204" pitchFamily="34" charset="0"/>
                <a:ea typeface="宋体" panose="02010600030101010101" pitchFamily="2" charset="-122"/>
              </a:defRPr>
            </a:lvl2pPr>
            <a:lvl3pPr marL="913130" defTabSz="913130">
              <a:defRPr>
                <a:solidFill>
                  <a:schemeClr val="tx1"/>
                </a:solidFill>
                <a:latin typeface="Arial" panose="020B0604020202020204" pitchFamily="34" charset="0"/>
                <a:ea typeface="宋体" panose="02010600030101010101" pitchFamily="2" charset="-122"/>
              </a:defRPr>
            </a:lvl3pPr>
            <a:lvl4pPr defTabSz="913130">
              <a:defRPr>
                <a:solidFill>
                  <a:schemeClr val="tx1"/>
                </a:solidFill>
                <a:latin typeface="Arial" panose="020B0604020202020204" pitchFamily="34" charset="0"/>
                <a:ea typeface="宋体" panose="02010600030101010101" pitchFamily="2" charset="-122"/>
              </a:defRPr>
            </a:lvl4pPr>
            <a:lvl5pPr defTabSz="913130">
              <a:defRPr>
                <a:solidFill>
                  <a:schemeClr val="tx1"/>
                </a:solidFill>
                <a:latin typeface="Arial" panose="020B0604020202020204" pitchFamily="34" charset="0"/>
                <a:ea typeface="宋体" panose="02010600030101010101" pitchFamily="2" charset="-122"/>
              </a:defRPr>
            </a:lvl5pPr>
            <a:lvl6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200" b="1">
                <a:solidFill>
                  <a:srgbClr val="FF0000"/>
                </a:solidFill>
                <a:latin typeface="Times New Roman" panose="02020603050405020304" pitchFamily="18" charset="0"/>
              </a:rPr>
              <a:t>Swimming can help to </a:t>
            </a:r>
            <a:r>
              <a:rPr lang="en-US" altLang="zh-CN" sz="3200" b="1" u="sng">
                <a:solidFill>
                  <a:srgbClr val="FF0000"/>
                </a:solidFill>
                <a:latin typeface="Times New Roman" panose="02020603050405020304" pitchFamily="18" charset="0"/>
              </a:rPr>
              <a:t>keep</a:t>
            </a:r>
            <a:r>
              <a:rPr lang="en-US" altLang="zh-CN" sz="3200" b="1">
                <a:solidFill>
                  <a:srgbClr val="FF0000"/>
                </a:solidFill>
                <a:latin typeface="Times New Roman" panose="02020603050405020304" pitchFamily="18" charset="0"/>
              </a:rPr>
              <a:t> your heart and lungs </a:t>
            </a:r>
            <a:r>
              <a:rPr lang="en-US" altLang="zh-CN" sz="3200" b="1" u="sng">
                <a:solidFill>
                  <a:srgbClr val="FF0000"/>
                </a:solidFill>
                <a:latin typeface="Times New Roman" panose="02020603050405020304" pitchFamily="18" charset="0"/>
              </a:rPr>
              <a:t>healthy</a:t>
            </a:r>
            <a:r>
              <a:rPr lang="en-US" altLang="zh-CN" sz="3200" b="1">
                <a:solidFill>
                  <a:srgbClr val="FF0000"/>
                </a:solidFill>
                <a:latin typeface="Times New Roman" panose="02020603050405020304"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 calcmode="lin" valueType="num">
                                      <p:cBhvr>
                                        <p:cTn id="7" dur="1000" fill="hold"/>
                                        <p:tgtEl>
                                          <p:spTgt spid="11571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1571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1571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15716">
                                            <p:txEl>
                                              <p:pRg st="0" end="0"/>
                                            </p:txEl>
                                          </p:spTgt>
                                        </p:tgtEl>
                                        <p:attrNameLst>
                                          <p:attrName>style.visibility</p:attrName>
                                        </p:attrNameLst>
                                      </p:cBhvr>
                                      <p:to>
                                        <p:strVal val="visible"/>
                                      </p:to>
                                    </p:set>
                                    <p:anim calcmode="lin" valueType="num">
                                      <p:cBhvr>
                                        <p:cTn id="14" dur="1000" fill="hold"/>
                                        <p:tgtEl>
                                          <p:spTgt spid="115716">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115716">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11571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15717">
                                            <p:txEl>
                                              <p:pRg st="0" end="0"/>
                                            </p:txEl>
                                          </p:spTgt>
                                        </p:tgtEl>
                                        <p:attrNameLst>
                                          <p:attrName>style.visibility</p:attrName>
                                        </p:attrNameLst>
                                      </p:cBhvr>
                                      <p:to>
                                        <p:strVal val="visible"/>
                                      </p:to>
                                    </p:set>
                                    <p:anim calcmode="lin" valueType="num">
                                      <p:cBhvr>
                                        <p:cTn id="21" dur="1000" fill="hold"/>
                                        <p:tgtEl>
                                          <p:spTgt spid="115717">
                                            <p:txEl>
                                              <p:pRg st="0" end="0"/>
                                            </p:txEl>
                                          </p:spTgt>
                                        </p:tgtEl>
                                        <p:attrNameLst>
                                          <p:attrName>ppt_w</p:attrName>
                                        </p:attrNameLst>
                                      </p:cBhvr>
                                      <p:tavLst>
                                        <p:tav tm="0">
                                          <p:val>
                                            <p:strVal val="#ppt_w*0.70"/>
                                          </p:val>
                                        </p:tav>
                                        <p:tav tm="100000">
                                          <p:val>
                                            <p:strVal val="#ppt_w"/>
                                          </p:val>
                                        </p:tav>
                                      </p:tavLst>
                                    </p:anim>
                                    <p:anim calcmode="lin" valueType="num">
                                      <p:cBhvr>
                                        <p:cTn id="22" dur="1000" fill="hold"/>
                                        <p:tgtEl>
                                          <p:spTgt spid="115717">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1157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p:bldP spid="115716" grpId="0" build="p"/>
      <p:bldP spid="11571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ChangeArrowheads="1"/>
          </p:cNvSpPr>
          <p:nvPr/>
        </p:nvSpPr>
        <p:spPr bwMode="auto">
          <a:xfrm>
            <a:off x="925513" y="909638"/>
            <a:ext cx="7197725" cy="3708400"/>
          </a:xfrm>
          <a:prstGeom prst="rect">
            <a:avLst/>
          </a:prstGeom>
          <a:noFill/>
          <a:ln>
            <a:noFill/>
          </a:ln>
          <a:effectLst/>
          <a:extLst>
            <a:ext uri="{909E8E84-426E-40DD-AFC4-6F175D3DCCD1}">
              <a14:hiddenFill xmlns:a14="http://schemas.microsoft.com/office/drawing/2010/main">
                <a:solidFill>
                  <a:srgbClr val="6666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8515" tIns="59258" rIns="118515" bIns="59258">
            <a:spAutoFit/>
          </a:bodyPr>
          <a:lstStyle/>
          <a:p>
            <a:pPr defTabSz="913130">
              <a:buClr>
                <a:schemeClr val="accent2"/>
              </a:buClr>
              <a:buSzPct val="75000"/>
              <a:buFont typeface="Wingdings" panose="05000000000000000000" pitchFamily="2" charset="2"/>
              <a:buNone/>
            </a:pPr>
            <a:r>
              <a:rPr lang="en-US" altLang="zh-CN" sz="3100" b="1">
                <a:solidFill>
                  <a:srgbClr val="000000"/>
                </a:solidFill>
                <a:latin typeface="Times New Roman" panose="02020603050405020304" pitchFamily="18" charset="0"/>
                <a:ea typeface="楷体_GB2312" pitchFamily="49" charset="-122"/>
              </a:rPr>
              <a:t>4. </a:t>
            </a:r>
            <a:r>
              <a:rPr lang="zh-CN" altLang="en-US" sz="3100" b="1">
                <a:solidFill>
                  <a:srgbClr val="000000"/>
                </a:solidFill>
                <a:latin typeface="Times New Roman" panose="02020603050405020304" pitchFamily="18" charset="0"/>
                <a:ea typeface="楷体_GB2312" pitchFamily="49" charset="-122"/>
              </a:rPr>
              <a:t>跑步对我们的心肺有益。</a:t>
            </a:r>
          </a:p>
          <a:p>
            <a:pPr defTabSz="913130">
              <a:buClr>
                <a:schemeClr val="accent2"/>
              </a:buClr>
              <a:buSzPct val="75000"/>
              <a:buFont typeface="Wingdings" panose="05000000000000000000" pitchFamily="2" charset="2"/>
              <a:buNone/>
            </a:pPr>
            <a:endParaRPr lang="zh-CN" altLang="en-US" sz="3100" b="1">
              <a:solidFill>
                <a:srgbClr val="000000"/>
              </a:solidFill>
              <a:latin typeface="Times New Roman" panose="02020603050405020304" pitchFamily="18" charset="0"/>
              <a:ea typeface="楷体_GB2312" pitchFamily="49" charset="-122"/>
            </a:endParaRPr>
          </a:p>
          <a:p>
            <a:pPr defTabSz="913130">
              <a:buClr>
                <a:schemeClr val="accent2"/>
              </a:buClr>
              <a:buSzPct val="75000"/>
              <a:buFont typeface="Wingdings" panose="05000000000000000000" pitchFamily="2" charset="2"/>
              <a:buNone/>
            </a:pPr>
            <a:endParaRPr lang="zh-CN" altLang="en-US" sz="3100" b="1">
              <a:solidFill>
                <a:srgbClr val="000000"/>
              </a:solidFill>
              <a:latin typeface="Times New Roman" panose="02020603050405020304" pitchFamily="18" charset="0"/>
              <a:ea typeface="楷体_GB2312" pitchFamily="49" charset="-122"/>
            </a:endParaRPr>
          </a:p>
          <a:p>
            <a:pPr defTabSz="913130">
              <a:buClr>
                <a:schemeClr val="accent2"/>
              </a:buClr>
              <a:buSzPct val="75000"/>
              <a:buFont typeface="Wingdings" panose="05000000000000000000" pitchFamily="2" charset="2"/>
              <a:buNone/>
            </a:pPr>
            <a:endParaRPr lang="zh-CN" altLang="en-US" sz="1200" b="1">
              <a:solidFill>
                <a:srgbClr val="000000"/>
              </a:solidFill>
              <a:latin typeface="Times New Roman" panose="02020603050405020304" pitchFamily="18" charset="0"/>
              <a:ea typeface="楷体_GB2312" pitchFamily="49" charset="-122"/>
            </a:endParaRPr>
          </a:p>
          <a:p>
            <a:pPr defTabSz="913130">
              <a:buClr>
                <a:schemeClr val="accent2"/>
              </a:buClr>
              <a:buSzPct val="75000"/>
              <a:buFont typeface="Wingdings" panose="05000000000000000000" pitchFamily="2" charset="2"/>
              <a:buNone/>
            </a:pPr>
            <a:r>
              <a:rPr lang="en-US" altLang="zh-CN" sz="3100" b="1">
                <a:solidFill>
                  <a:srgbClr val="000000"/>
                </a:solidFill>
                <a:latin typeface="Times New Roman" panose="02020603050405020304" pitchFamily="18" charset="0"/>
                <a:ea typeface="楷体_GB2312" pitchFamily="49" charset="-122"/>
              </a:rPr>
              <a:t>5. </a:t>
            </a:r>
            <a:r>
              <a:rPr lang="zh-CN" altLang="en-US" sz="3100" b="1">
                <a:solidFill>
                  <a:srgbClr val="000000"/>
                </a:solidFill>
                <a:latin typeface="Times New Roman" panose="02020603050405020304" pitchFamily="18" charset="0"/>
                <a:ea typeface="楷体_GB2312" pitchFamily="49" charset="-122"/>
              </a:rPr>
              <a:t>散步是保持健康的一种好办法。</a:t>
            </a:r>
          </a:p>
          <a:p>
            <a:pPr defTabSz="913130">
              <a:buClr>
                <a:schemeClr val="accent2"/>
              </a:buClr>
              <a:buSzPct val="75000"/>
              <a:buFont typeface="Wingdings" panose="05000000000000000000" pitchFamily="2" charset="2"/>
              <a:buNone/>
            </a:pPr>
            <a:endParaRPr lang="zh-CN" altLang="en-US" sz="1600" b="1">
              <a:solidFill>
                <a:srgbClr val="000000"/>
              </a:solidFill>
              <a:latin typeface="Times New Roman" panose="02020603050405020304" pitchFamily="18" charset="0"/>
              <a:ea typeface="楷体_GB2312" pitchFamily="49" charset="-122"/>
            </a:endParaRPr>
          </a:p>
          <a:p>
            <a:pPr defTabSz="913130">
              <a:buClr>
                <a:schemeClr val="accent2"/>
              </a:buClr>
              <a:buSzPct val="75000"/>
              <a:buFont typeface="Wingdings" panose="05000000000000000000" pitchFamily="2" charset="2"/>
              <a:buNone/>
            </a:pPr>
            <a:endParaRPr lang="zh-CN" altLang="en-US" sz="3100" b="1">
              <a:solidFill>
                <a:srgbClr val="000000"/>
              </a:solidFill>
              <a:latin typeface="Times New Roman" panose="02020603050405020304" pitchFamily="18" charset="0"/>
              <a:ea typeface="楷体_GB2312" pitchFamily="49" charset="-122"/>
            </a:endParaRPr>
          </a:p>
          <a:p>
            <a:pPr defTabSz="913130">
              <a:buClr>
                <a:schemeClr val="accent2"/>
              </a:buClr>
              <a:buSzPct val="75000"/>
              <a:buFont typeface="Wingdings" panose="05000000000000000000" pitchFamily="2" charset="2"/>
              <a:buNone/>
            </a:pPr>
            <a:endParaRPr lang="zh-CN" altLang="en-US" sz="3100" b="1">
              <a:solidFill>
                <a:srgbClr val="000000"/>
              </a:solidFill>
              <a:latin typeface="Times New Roman" panose="02020603050405020304" pitchFamily="18" charset="0"/>
              <a:ea typeface="楷体_GB2312" pitchFamily="49" charset="-122"/>
            </a:endParaRPr>
          </a:p>
          <a:p>
            <a:pPr defTabSz="913130">
              <a:buClr>
                <a:schemeClr val="accent2"/>
              </a:buClr>
              <a:buSzPct val="75000"/>
              <a:buFont typeface="Wingdings" panose="05000000000000000000" pitchFamily="2" charset="2"/>
              <a:buNone/>
            </a:pPr>
            <a:r>
              <a:rPr lang="en-US" altLang="zh-CN" sz="3100" b="1">
                <a:solidFill>
                  <a:srgbClr val="000000"/>
                </a:solidFill>
                <a:latin typeface="Times New Roman" panose="02020603050405020304" pitchFamily="18" charset="0"/>
                <a:ea typeface="楷体_GB2312" pitchFamily="49" charset="-122"/>
              </a:rPr>
              <a:t>6. </a:t>
            </a:r>
            <a:r>
              <a:rPr lang="zh-CN" altLang="en-US" sz="3100" b="1">
                <a:solidFill>
                  <a:srgbClr val="000000"/>
                </a:solidFill>
                <a:latin typeface="Times New Roman" panose="02020603050405020304" pitchFamily="18" charset="0"/>
                <a:ea typeface="楷体_GB2312" pitchFamily="49" charset="-122"/>
              </a:rPr>
              <a:t>下个月将举行一次校运会。</a:t>
            </a:r>
          </a:p>
        </p:txBody>
      </p:sp>
      <p:sp>
        <p:nvSpPr>
          <p:cNvPr id="116739" name="Text Box 3"/>
          <p:cNvSpPr txBox="1">
            <a:spLocks noChangeArrowheads="1"/>
          </p:cNvSpPr>
          <p:nvPr/>
        </p:nvSpPr>
        <p:spPr bwMode="auto">
          <a:xfrm>
            <a:off x="1020763" y="3159125"/>
            <a:ext cx="628015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7" rIns="91435" bIns="45717">
            <a:spAutoFit/>
          </a:bodyPr>
          <a:lstStyle>
            <a:lvl1pPr defTabSz="913130">
              <a:defRPr>
                <a:solidFill>
                  <a:schemeClr val="tx1"/>
                </a:solidFill>
                <a:latin typeface="Arial" panose="020B0604020202020204" pitchFamily="34" charset="0"/>
                <a:ea typeface="宋体" panose="02010600030101010101" pitchFamily="2" charset="-122"/>
              </a:defRPr>
            </a:lvl1pPr>
            <a:lvl2pPr defTabSz="913130">
              <a:defRPr>
                <a:solidFill>
                  <a:schemeClr val="tx1"/>
                </a:solidFill>
                <a:latin typeface="Arial" panose="020B0604020202020204" pitchFamily="34" charset="0"/>
                <a:ea typeface="宋体" panose="02010600030101010101" pitchFamily="2" charset="-122"/>
              </a:defRPr>
            </a:lvl2pPr>
            <a:lvl3pPr marL="913130" defTabSz="913130">
              <a:defRPr>
                <a:solidFill>
                  <a:schemeClr val="tx1"/>
                </a:solidFill>
                <a:latin typeface="Arial" panose="020B0604020202020204" pitchFamily="34" charset="0"/>
                <a:ea typeface="宋体" panose="02010600030101010101" pitchFamily="2" charset="-122"/>
              </a:defRPr>
            </a:lvl3pPr>
            <a:lvl4pPr defTabSz="913130">
              <a:defRPr>
                <a:solidFill>
                  <a:schemeClr val="tx1"/>
                </a:solidFill>
                <a:latin typeface="Arial" panose="020B0604020202020204" pitchFamily="34" charset="0"/>
                <a:ea typeface="宋体" panose="02010600030101010101" pitchFamily="2" charset="-122"/>
              </a:defRPr>
            </a:lvl4pPr>
            <a:lvl5pPr defTabSz="913130">
              <a:defRPr>
                <a:solidFill>
                  <a:schemeClr val="tx1"/>
                </a:solidFill>
                <a:latin typeface="Arial" panose="020B0604020202020204" pitchFamily="34" charset="0"/>
                <a:ea typeface="宋体" panose="02010600030101010101" pitchFamily="2" charset="-122"/>
              </a:defRPr>
            </a:lvl5pPr>
            <a:lvl6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200" b="1">
                <a:solidFill>
                  <a:srgbClr val="FF0000"/>
                </a:solidFill>
                <a:latin typeface="Times New Roman" panose="02020603050405020304" pitchFamily="18" charset="0"/>
              </a:rPr>
              <a:t>Walking is </a:t>
            </a:r>
            <a:r>
              <a:rPr lang="en-US" altLang="zh-CN" sz="3200" b="1" u="sng">
                <a:solidFill>
                  <a:srgbClr val="FF0000"/>
                </a:solidFill>
                <a:latin typeface="Times New Roman" panose="02020603050405020304" pitchFamily="18" charset="0"/>
              </a:rPr>
              <a:t>a good way to</a:t>
            </a:r>
            <a:r>
              <a:rPr lang="en-US" altLang="zh-CN" sz="3200" b="1">
                <a:solidFill>
                  <a:srgbClr val="FF0000"/>
                </a:solidFill>
                <a:latin typeface="Times New Roman" panose="02020603050405020304" pitchFamily="18" charset="0"/>
              </a:rPr>
              <a:t> keep fit.</a:t>
            </a:r>
          </a:p>
        </p:txBody>
      </p:sp>
      <p:sp>
        <p:nvSpPr>
          <p:cNvPr id="116740" name="Text Box 4"/>
          <p:cNvSpPr txBox="1">
            <a:spLocks noChangeArrowheads="1"/>
          </p:cNvSpPr>
          <p:nvPr/>
        </p:nvSpPr>
        <p:spPr bwMode="auto">
          <a:xfrm>
            <a:off x="1117600" y="4689475"/>
            <a:ext cx="7389813" cy="103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7" rIns="91435" bIns="45717">
            <a:spAutoFit/>
          </a:bodyPr>
          <a:lstStyle>
            <a:lvl1pPr defTabSz="913130">
              <a:defRPr>
                <a:solidFill>
                  <a:schemeClr val="tx1"/>
                </a:solidFill>
                <a:latin typeface="Arial" panose="020B0604020202020204" pitchFamily="34" charset="0"/>
                <a:ea typeface="宋体" panose="02010600030101010101" pitchFamily="2" charset="-122"/>
              </a:defRPr>
            </a:lvl1pPr>
            <a:lvl2pPr defTabSz="913130">
              <a:defRPr>
                <a:solidFill>
                  <a:schemeClr val="tx1"/>
                </a:solidFill>
                <a:latin typeface="Arial" panose="020B0604020202020204" pitchFamily="34" charset="0"/>
                <a:ea typeface="宋体" panose="02010600030101010101" pitchFamily="2" charset="-122"/>
              </a:defRPr>
            </a:lvl2pPr>
            <a:lvl3pPr marL="913130" defTabSz="913130">
              <a:defRPr>
                <a:solidFill>
                  <a:schemeClr val="tx1"/>
                </a:solidFill>
                <a:latin typeface="Arial" panose="020B0604020202020204" pitchFamily="34" charset="0"/>
                <a:ea typeface="宋体" panose="02010600030101010101" pitchFamily="2" charset="-122"/>
              </a:defRPr>
            </a:lvl3pPr>
            <a:lvl4pPr defTabSz="913130">
              <a:defRPr>
                <a:solidFill>
                  <a:schemeClr val="tx1"/>
                </a:solidFill>
                <a:latin typeface="Arial" panose="020B0604020202020204" pitchFamily="34" charset="0"/>
                <a:ea typeface="宋体" panose="02010600030101010101" pitchFamily="2" charset="-122"/>
              </a:defRPr>
            </a:lvl4pPr>
            <a:lvl5pPr defTabSz="913130">
              <a:defRPr>
                <a:solidFill>
                  <a:schemeClr val="tx1"/>
                </a:solidFill>
                <a:latin typeface="Arial" panose="020B0604020202020204" pitchFamily="34" charset="0"/>
                <a:ea typeface="宋体" panose="02010600030101010101" pitchFamily="2" charset="-122"/>
              </a:defRPr>
            </a:lvl5pPr>
            <a:lvl6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200" b="1">
                <a:solidFill>
                  <a:srgbClr val="FF0000"/>
                </a:solidFill>
                <a:latin typeface="Times New Roman" panose="02020603050405020304" pitchFamily="18" charset="0"/>
              </a:rPr>
              <a:t>There is going to be </a:t>
            </a:r>
            <a:r>
              <a:rPr lang="en-US" altLang="zh-CN" sz="3200" b="1" u="sng">
                <a:solidFill>
                  <a:srgbClr val="FF0000"/>
                </a:solidFill>
                <a:latin typeface="Times New Roman" panose="02020603050405020304" pitchFamily="18" charset="0"/>
              </a:rPr>
              <a:t>a school sports meet</a:t>
            </a:r>
            <a:r>
              <a:rPr lang="en-US" altLang="zh-CN" sz="3200" b="1">
                <a:solidFill>
                  <a:srgbClr val="FF0000"/>
                </a:solidFill>
                <a:latin typeface="Times New Roman" panose="02020603050405020304" pitchFamily="18" charset="0"/>
              </a:rPr>
              <a:t> next month.</a:t>
            </a:r>
          </a:p>
        </p:txBody>
      </p:sp>
      <p:sp>
        <p:nvSpPr>
          <p:cNvPr id="116741" name="Text Box 5"/>
          <p:cNvSpPr txBox="1">
            <a:spLocks noChangeArrowheads="1"/>
          </p:cNvSpPr>
          <p:nvPr/>
        </p:nvSpPr>
        <p:spPr bwMode="auto">
          <a:xfrm>
            <a:off x="1020763" y="1538288"/>
            <a:ext cx="7546975"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7" rIns="91435" bIns="45717">
            <a:spAutoFit/>
          </a:bodyPr>
          <a:lstStyle>
            <a:lvl1pPr defTabSz="913130">
              <a:defRPr>
                <a:solidFill>
                  <a:schemeClr val="tx1"/>
                </a:solidFill>
                <a:latin typeface="Arial" panose="020B0604020202020204" pitchFamily="34" charset="0"/>
                <a:ea typeface="宋体" panose="02010600030101010101" pitchFamily="2" charset="-122"/>
              </a:defRPr>
            </a:lvl1pPr>
            <a:lvl2pPr defTabSz="913130">
              <a:defRPr>
                <a:solidFill>
                  <a:schemeClr val="tx1"/>
                </a:solidFill>
                <a:latin typeface="Arial" panose="020B0604020202020204" pitchFamily="34" charset="0"/>
                <a:ea typeface="宋体" panose="02010600030101010101" pitchFamily="2" charset="-122"/>
              </a:defRPr>
            </a:lvl2pPr>
            <a:lvl3pPr marL="913130" defTabSz="913130">
              <a:defRPr>
                <a:solidFill>
                  <a:schemeClr val="tx1"/>
                </a:solidFill>
                <a:latin typeface="Arial" panose="020B0604020202020204" pitchFamily="34" charset="0"/>
                <a:ea typeface="宋体" panose="02010600030101010101" pitchFamily="2" charset="-122"/>
              </a:defRPr>
            </a:lvl3pPr>
            <a:lvl4pPr defTabSz="913130">
              <a:defRPr>
                <a:solidFill>
                  <a:schemeClr val="tx1"/>
                </a:solidFill>
                <a:latin typeface="Arial" panose="020B0604020202020204" pitchFamily="34" charset="0"/>
                <a:ea typeface="宋体" panose="02010600030101010101" pitchFamily="2" charset="-122"/>
              </a:defRPr>
            </a:lvl4pPr>
            <a:lvl5pPr defTabSz="913130">
              <a:defRPr>
                <a:solidFill>
                  <a:schemeClr val="tx1"/>
                </a:solidFill>
                <a:latin typeface="Arial" panose="020B0604020202020204" pitchFamily="34" charset="0"/>
                <a:ea typeface="宋体" panose="02010600030101010101" pitchFamily="2" charset="-122"/>
              </a:defRPr>
            </a:lvl5pPr>
            <a:lvl6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200" b="1">
                <a:solidFill>
                  <a:srgbClr val="FF0000"/>
                </a:solidFill>
                <a:latin typeface="Times New Roman" panose="02020603050405020304" pitchFamily="18" charset="0"/>
              </a:rPr>
              <a:t>Running </a:t>
            </a:r>
            <a:r>
              <a:rPr lang="en-US" altLang="zh-CN" sz="3200" b="1" u="sng">
                <a:solidFill>
                  <a:srgbClr val="FF0000"/>
                </a:solidFill>
                <a:latin typeface="Times New Roman" panose="02020603050405020304" pitchFamily="18" charset="0"/>
              </a:rPr>
              <a:t>is good for</a:t>
            </a:r>
            <a:r>
              <a:rPr lang="en-US" altLang="zh-CN" sz="3200" b="1">
                <a:solidFill>
                  <a:srgbClr val="FF0000"/>
                </a:solidFill>
                <a:latin typeface="Times New Roman" panose="02020603050405020304" pitchFamily="18" charset="0"/>
              </a:rPr>
              <a:t> our heart and lungs.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6741">
                                            <p:txEl>
                                              <p:pRg st="0" end="0"/>
                                            </p:txEl>
                                          </p:spTgt>
                                        </p:tgtEl>
                                        <p:attrNameLst>
                                          <p:attrName>style.visibility</p:attrName>
                                        </p:attrNameLst>
                                      </p:cBhvr>
                                      <p:to>
                                        <p:strVal val="visible"/>
                                      </p:to>
                                    </p:set>
                                    <p:anim calcmode="lin" valueType="num">
                                      <p:cBhvr>
                                        <p:cTn id="7" dur="1000" fill="hold"/>
                                        <p:tgtEl>
                                          <p:spTgt spid="11674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1674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1674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16739">
                                            <p:txEl>
                                              <p:pRg st="0" end="0"/>
                                            </p:txEl>
                                          </p:spTgt>
                                        </p:tgtEl>
                                        <p:attrNameLst>
                                          <p:attrName>style.visibility</p:attrName>
                                        </p:attrNameLst>
                                      </p:cBhvr>
                                      <p:to>
                                        <p:strVal val="visible"/>
                                      </p:to>
                                    </p:set>
                                    <p:anim calcmode="lin" valueType="num">
                                      <p:cBhvr>
                                        <p:cTn id="14" dur="1000" fill="hold"/>
                                        <p:tgtEl>
                                          <p:spTgt spid="116739">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116739">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11673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16740">
                                            <p:txEl>
                                              <p:pRg st="0" end="0"/>
                                            </p:txEl>
                                          </p:spTgt>
                                        </p:tgtEl>
                                        <p:attrNameLst>
                                          <p:attrName>style.visibility</p:attrName>
                                        </p:attrNameLst>
                                      </p:cBhvr>
                                      <p:to>
                                        <p:strVal val="visible"/>
                                      </p:to>
                                    </p:set>
                                    <p:anim calcmode="lin" valueType="num">
                                      <p:cBhvr>
                                        <p:cTn id="21" dur="1000" fill="hold"/>
                                        <p:tgtEl>
                                          <p:spTgt spid="116740">
                                            <p:txEl>
                                              <p:pRg st="0" end="0"/>
                                            </p:txEl>
                                          </p:spTgt>
                                        </p:tgtEl>
                                        <p:attrNameLst>
                                          <p:attrName>ppt_w</p:attrName>
                                        </p:attrNameLst>
                                      </p:cBhvr>
                                      <p:tavLst>
                                        <p:tav tm="0">
                                          <p:val>
                                            <p:strVal val="#ppt_w*0.70"/>
                                          </p:val>
                                        </p:tav>
                                        <p:tav tm="100000">
                                          <p:val>
                                            <p:strVal val="#ppt_w"/>
                                          </p:val>
                                        </p:tav>
                                      </p:tavLst>
                                    </p:anim>
                                    <p:anim calcmode="lin" valueType="num">
                                      <p:cBhvr>
                                        <p:cTn id="22" dur="1000" fill="hold"/>
                                        <p:tgtEl>
                                          <p:spTgt spid="116740">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1167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build="p"/>
      <p:bldP spid="116740" grpId="0" build="p"/>
      <p:bldP spid="11674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2"/>
          <p:cNvSpPr txBox="1">
            <a:spLocks noChangeArrowheads="1"/>
          </p:cNvSpPr>
          <p:nvPr/>
        </p:nvSpPr>
        <p:spPr bwMode="auto">
          <a:xfrm>
            <a:off x="2627313" y="3429000"/>
            <a:ext cx="6335712"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Tx/>
              <a:buAutoNum type="arabicPeriod"/>
            </a:pPr>
            <a:r>
              <a:rPr lang="en-GB" altLang="zh-CN" sz="3200" dirty="0">
                <a:solidFill>
                  <a:srgbClr val="1E048E"/>
                </a:solidFill>
                <a:latin typeface="Tahoma" panose="020B0604030504040204" pitchFamily="34" charset="0"/>
              </a:rPr>
              <a:t> talk about exercise plans.</a:t>
            </a:r>
          </a:p>
          <a:p>
            <a:pPr>
              <a:buFontTx/>
              <a:buAutoNum type="arabicPeriod"/>
            </a:pPr>
            <a:r>
              <a:rPr lang="en-US" altLang="zh-CN" sz="3200" dirty="0">
                <a:solidFill>
                  <a:srgbClr val="1E048E"/>
                </a:solidFill>
                <a:latin typeface="Tahoma" panose="020B0604030504040204" pitchFamily="34" charset="0"/>
              </a:rPr>
              <a:t> talk about favorite sports and</a:t>
            </a:r>
          </a:p>
          <a:p>
            <a:r>
              <a:rPr lang="en-US" altLang="zh-CN" sz="3200" dirty="0">
                <a:solidFill>
                  <a:srgbClr val="1E048E"/>
                </a:solidFill>
                <a:latin typeface="Tahoma" panose="020B0604030504040204" pitchFamily="34" charset="0"/>
              </a:rPr>
              <a:t>    reasons.</a:t>
            </a:r>
          </a:p>
          <a:p>
            <a:pPr marL="0" indent="0"/>
            <a:r>
              <a:rPr lang="en-US" altLang="zh-CN" sz="3200" dirty="0" smtClean="0">
                <a:solidFill>
                  <a:srgbClr val="1E048E"/>
                </a:solidFill>
                <a:latin typeface="Tahoma" panose="020B0604030504040204" pitchFamily="34" charset="0"/>
              </a:rPr>
              <a:t>3. </a:t>
            </a:r>
            <a:r>
              <a:rPr lang="en-US" altLang="zh-CN" sz="3200" dirty="0">
                <a:solidFill>
                  <a:srgbClr val="1E048E"/>
                </a:solidFill>
                <a:latin typeface="Tahoma" panose="020B0604030504040204" pitchFamily="34" charset="0"/>
              </a:rPr>
              <a:t>write a passage about exercise</a:t>
            </a:r>
          </a:p>
          <a:p>
            <a:r>
              <a:rPr lang="en-US" altLang="zh-CN" sz="3200" dirty="0">
                <a:solidFill>
                  <a:srgbClr val="1E048E"/>
                </a:solidFill>
                <a:latin typeface="Tahoma" panose="020B0604030504040204" pitchFamily="34" charset="0"/>
              </a:rPr>
              <a:t>   plans, favorite sports and   </a:t>
            </a:r>
          </a:p>
          <a:p>
            <a:r>
              <a:rPr lang="en-US" altLang="zh-CN" sz="3200" dirty="0">
                <a:solidFill>
                  <a:srgbClr val="1E048E"/>
                </a:solidFill>
                <a:latin typeface="Tahoma" panose="020B0604030504040204" pitchFamily="34" charset="0"/>
              </a:rPr>
              <a:t>   reasons.</a:t>
            </a:r>
          </a:p>
        </p:txBody>
      </p:sp>
      <p:sp>
        <p:nvSpPr>
          <p:cNvPr id="111619" name="Text Box 3"/>
          <p:cNvSpPr txBox="1">
            <a:spLocks noChangeArrowheads="1"/>
          </p:cNvSpPr>
          <p:nvPr/>
        </p:nvSpPr>
        <p:spPr bwMode="auto">
          <a:xfrm>
            <a:off x="395288" y="4437063"/>
            <a:ext cx="16573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200" dirty="0">
                <a:latin typeface="Lucida Sans" panose="020B0602030504020204" pitchFamily="34" charset="0"/>
              </a:rPr>
              <a:t>We can:</a:t>
            </a:r>
          </a:p>
        </p:txBody>
      </p:sp>
      <p:sp>
        <p:nvSpPr>
          <p:cNvPr id="111620" name="Text Box 4"/>
          <p:cNvSpPr txBox="1">
            <a:spLocks noChangeArrowheads="1"/>
          </p:cNvSpPr>
          <p:nvPr/>
        </p:nvSpPr>
        <p:spPr bwMode="auto">
          <a:xfrm>
            <a:off x="468313" y="1700213"/>
            <a:ext cx="2159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dirty="0">
                <a:latin typeface="Lucida Sans" panose="020B0602030504020204" pitchFamily="34" charset="0"/>
              </a:rPr>
              <a:t>We know:</a:t>
            </a:r>
          </a:p>
        </p:txBody>
      </p:sp>
      <p:sp>
        <p:nvSpPr>
          <p:cNvPr id="111621" name="Text Box 5"/>
          <p:cNvSpPr txBox="1">
            <a:spLocks noChangeArrowheads="1"/>
          </p:cNvSpPr>
          <p:nvPr/>
        </p:nvSpPr>
        <p:spPr bwMode="auto">
          <a:xfrm>
            <a:off x="2916238" y="1628775"/>
            <a:ext cx="532923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200" dirty="0">
                <a:solidFill>
                  <a:schemeClr val="hlink"/>
                </a:solidFill>
                <a:latin typeface="Tahoma" panose="020B0604030504040204" pitchFamily="34" charset="0"/>
              </a:rPr>
              <a:t>the advantages of sports</a:t>
            </a:r>
          </a:p>
        </p:txBody>
      </p:sp>
      <p:sp>
        <p:nvSpPr>
          <p:cNvPr id="111622" name="WordArt 5"/>
          <p:cNvSpPr>
            <a:spLocks noChangeArrowheads="1" noChangeShapeType="1" noTextEdit="1"/>
          </p:cNvSpPr>
          <p:nvPr/>
        </p:nvSpPr>
        <p:spPr bwMode="auto">
          <a:xfrm>
            <a:off x="3132138" y="333375"/>
            <a:ext cx="3887787" cy="863600"/>
          </a:xfrm>
          <a:prstGeom prst="rect">
            <a:avLst/>
          </a:prstGeom>
        </p:spPr>
        <p:txBody>
          <a:bodyPr wrap="none" fromWordArt="1">
            <a:prstTxWarp prst="textSlantUp">
              <a:avLst>
                <a:gd name="adj" fmla="val 2528"/>
              </a:avLst>
            </a:prstTxWarp>
          </a:bodyPr>
          <a:lstStyle/>
          <a:p>
            <a:pPr algn="ctr"/>
            <a:r>
              <a:rPr lang="en-US" altLang="zh-CN" sz="4400" b="1" kern="10" dirty="0">
                <a:ln w="25400">
                  <a:solidFill>
                    <a:schemeClr val="tx1"/>
                  </a:solidFill>
                  <a:round/>
                </a:ln>
                <a:solidFill>
                  <a:srgbClr val="FF9900"/>
                </a:solidFill>
                <a:effectLst>
                  <a:outerShdw dist="53882" dir="2700000" algn="ctr" rotWithShape="0">
                    <a:srgbClr val="9999FF"/>
                  </a:outerShdw>
                </a:effectLst>
                <a:latin typeface="Comic Sans MS" panose="030F0702030302020204"/>
              </a:rPr>
              <a:t>Summary</a:t>
            </a:r>
            <a:endParaRPr lang="zh-CN" altLang="en-US" sz="4400" b="1" kern="10" dirty="0">
              <a:ln w="25400">
                <a:solidFill>
                  <a:schemeClr val="tx1"/>
                </a:solidFill>
                <a:round/>
              </a:ln>
              <a:solidFill>
                <a:srgbClr val="FF9900"/>
              </a:solidFill>
              <a:effectLst>
                <a:outerShdw dist="53882" dir="2700000" algn="ctr" rotWithShape="0">
                  <a:srgbClr val="9999FF"/>
                </a:outerShdw>
              </a:effectLst>
              <a:latin typeface="Comic Sans MS" panose="030F0702030302020204"/>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WordArt 5"/>
          <p:cNvSpPr>
            <a:spLocks noChangeArrowheads="1" noChangeShapeType="1" noTextEdit="1"/>
          </p:cNvSpPr>
          <p:nvPr/>
        </p:nvSpPr>
        <p:spPr bwMode="auto">
          <a:xfrm>
            <a:off x="2700338" y="765175"/>
            <a:ext cx="3887787" cy="1011238"/>
          </a:xfrm>
          <a:prstGeom prst="rect">
            <a:avLst/>
          </a:prstGeom>
        </p:spPr>
        <p:txBody>
          <a:bodyPr wrap="none" fromWordArt="1">
            <a:prstTxWarp prst="textSlantUp">
              <a:avLst>
                <a:gd name="adj" fmla="val 2528"/>
              </a:avLst>
            </a:prstTxWarp>
          </a:bodyPr>
          <a:lstStyle/>
          <a:p>
            <a:pPr algn="ctr"/>
            <a:r>
              <a:rPr lang="en-US" altLang="zh-CN" sz="4400" b="1" kern="10" dirty="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outerShdw>
                </a:effectLst>
                <a:latin typeface="Comic Sans MS" panose="030F0702030302020204"/>
              </a:rPr>
              <a:t>Homework</a:t>
            </a:r>
            <a:endParaRPr lang="zh-CN" altLang="en-US" sz="4400" b="1" kern="10" dirty="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outerShdw>
              </a:effectLst>
              <a:latin typeface="Comic Sans MS" panose="030F0702030302020204"/>
            </a:endParaRPr>
          </a:p>
        </p:txBody>
      </p:sp>
      <p:sp>
        <p:nvSpPr>
          <p:cNvPr id="112643" name="Rectangle 3"/>
          <p:cNvSpPr>
            <a:spLocks noChangeArrowheads="1"/>
          </p:cNvSpPr>
          <p:nvPr/>
        </p:nvSpPr>
        <p:spPr bwMode="auto">
          <a:xfrm>
            <a:off x="755650" y="1989138"/>
            <a:ext cx="61118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zh-CN" sz="3200" b="1" dirty="0">
                <a:solidFill>
                  <a:srgbClr val="FF0000"/>
                </a:solidFill>
                <a:latin typeface="Times New Roman" panose="02020603050405020304" pitchFamily="18" charset="0"/>
              </a:rPr>
              <a:t>Make a survey and write a report.</a:t>
            </a:r>
          </a:p>
        </p:txBody>
      </p:sp>
      <p:sp>
        <p:nvSpPr>
          <p:cNvPr id="112644" name="Rectangle 4"/>
          <p:cNvSpPr>
            <a:spLocks noChangeArrowheads="1"/>
          </p:cNvSpPr>
          <p:nvPr/>
        </p:nvSpPr>
        <p:spPr bwMode="auto">
          <a:xfrm>
            <a:off x="1187450" y="2781300"/>
            <a:ext cx="6697663" cy="223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lnSpc>
                <a:spcPct val="145000"/>
              </a:lnSpc>
            </a:pPr>
            <a:r>
              <a:rPr lang="en-US" altLang="zh-CN" sz="3200" b="1" dirty="0">
                <a:latin typeface="Palatino Linotype" panose="02040502050505030304" pitchFamily="18" charset="0"/>
              </a:rPr>
              <a:t>1.What kind of sports is your good friend going to do this Sunday?</a:t>
            </a:r>
          </a:p>
          <a:p>
            <a:pPr marL="342900" indent="-342900">
              <a:lnSpc>
                <a:spcPct val="145000"/>
              </a:lnSpc>
            </a:pPr>
            <a:r>
              <a:rPr lang="en-US" altLang="zh-CN" sz="3200" b="1" dirty="0">
                <a:latin typeface="Palatino Linotype" panose="02040502050505030304" pitchFamily="18" charset="0"/>
              </a:rPr>
              <a:t>2.Why</a:t>
            </a:r>
            <a:r>
              <a:rPr lang="en-US" altLang="zh-CN" sz="3200" b="1" dirty="0" smtClean="0">
                <a:latin typeface="Palatino Linotype" panose="02040502050505030304" pitchFamily="18" charset="0"/>
              </a:rPr>
              <a:t>? </a:t>
            </a:r>
            <a:endParaRPr lang="en-US" altLang="zh-CN" sz="3200" b="1" dirty="0">
              <a:latin typeface="Palatino Linotype" panose="02040502050505030304" pitchFamily="18"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s20051218162831_638_v837d1"/>
          <p:cNvPicPr>
            <a:picLocks noChangeAspect="1" noChangeArrowheads="1"/>
          </p:cNvPicPr>
          <p:nvPr/>
        </p:nvPicPr>
        <p:blipFill>
          <a:blip r:embed="rId2">
            <a:lum bright="12000" contrast="18000"/>
          </a:blip>
          <a:srcRect/>
          <a:stretch>
            <a:fillRect/>
          </a:stretch>
        </p:blipFill>
        <p:spPr bwMode="auto">
          <a:xfrm>
            <a:off x="731838" y="1989138"/>
            <a:ext cx="3708400" cy="3068637"/>
          </a:xfrm>
          <a:prstGeom prst="rect">
            <a:avLst/>
          </a:prstGeom>
          <a:noFill/>
          <a:extLst>
            <a:ext uri="{909E8E84-426E-40DD-AFC4-6F175D3DCCD1}">
              <a14:hiddenFill xmlns:a14="http://schemas.microsoft.com/office/drawing/2010/main">
                <a:solidFill>
                  <a:srgbClr val="FFFFFF"/>
                </a:solidFill>
              </a14:hiddenFill>
            </a:ext>
          </a:extLst>
        </p:spPr>
      </p:pic>
      <p:pic>
        <p:nvPicPr>
          <p:cNvPr id="93187" name="Picture 3" descr="s20051217181607_2676_vRcj2J"/>
          <p:cNvPicPr>
            <a:picLocks noChangeAspect="1" noChangeArrowheads="1"/>
          </p:cNvPicPr>
          <p:nvPr/>
        </p:nvPicPr>
        <p:blipFill>
          <a:blip r:embed="rId3">
            <a:lum bright="12000" contrast="18000"/>
          </a:blip>
          <a:srcRect/>
          <a:stretch>
            <a:fillRect/>
          </a:stretch>
        </p:blipFill>
        <p:spPr bwMode="auto">
          <a:xfrm>
            <a:off x="4668838" y="1989138"/>
            <a:ext cx="3549650" cy="3114675"/>
          </a:xfrm>
          <a:prstGeom prst="rect">
            <a:avLst/>
          </a:prstGeom>
          <a:noFill/>
          <a:extLst>
            <a:ext uri="{909E8E84-426E-40DD-AFC4-6F175D3DCCD1}">
              <a14:hiddenFill xmlns:a14="http://schemas.microsoft.com/office/drawing/2010/main">
                <a:solidFill>
                  <a:srgbClr val="FFFFFF"/>
                </a:solidFill>
              </a14:hiddenFill>
            </a:ext>
          </a:extLst>
        </p:spPr>
      </p:pic>
      <p:sp>
        <p:nvSpPr>
          <p:cNvPr id="93188" name="Text Box 4"/>
          <p:cNvSpPr txBox="1">
            <a:spLocks noChangeArrowheads="1"/>
          </p:cNvSpPr>
          <p:nvPr/>
        </p:nvSpPr>
        <p:spPr bwMode="auto">
          <a:xfrm>
            <a:off x="925513" y="5364163"/>
            <a:ext cx="3127375" cy="62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7" rIns="91435" bIns="45717">
            <a:spAutoFit/>
          </a:bodyPr>
          <a:lstStyle>
            <a:lvl1pPr defTabSz="913130">
              <a:defRPr>
                <a:solidFill>
                  <a:schemeClr val="tx1"/>
                </a:solidFill>
                <a:latin typeface="Arial" panose="020B0604020202020204" pitchFamily="34" charset="0"/>
                <a:ea typeface="宋体" panose="02010600030101010101" pitchFamily="2" charset="-122"/>
              </a:defRPr>
            </a:lvl1pPr>
            <a:lvl2pPr defTabSz="913130">
              <a:defRPr>
                <a:solidFill>
                  <a:schemeClr val="tx1"/>
                </a:solidFill>
                <a:latin typeface="Arial" panose="020B0604020202020204" pitchFamily="34" charset="0"/>
                <a:ea typeface="宋体" panose="02010600030101010101" pitchFamily="2" charset="-122"/>
              </a:defRPr>
            </a:lvl2pPr>
            <a:lvl3pPr marL="913130" defTabSz="913130">
              <a:defRPr>
                <a:solidFill>
                  <a:schemeClr val="tx1"/>
                </a:solidFill>
                <a:latin typeface="Arial" panose="020B0604020202020204" pitchFamily="34" charset="0"/>
                <a:ea typeface="宋体" panose="02010600030101010101" pitchFamily="2" charset="-122"/>
              </a:defRPr>
            </a:lvl3pPr>
            <a:lvl4pPr defTabSz="913130">
              <a:defRPr>
                <a:solidFill>
                  <a:schemeClr val="tx1"/>
                </a:solidFill>
                <a:latin typeface="Arial" panose="020B0604020202020204" pitchFamily="34" charset="0"/>
                <a:ea typeface="宋体" panose="02010600030101010101" pitchFamily="2" charset="-122"/>
              </a:defRPr>
            </a:lvl4pPr>
            <a:lvl5pPr defTabSz="913130">
              <a:defRPr>
                <a:solidFill>
                  <a:schemeClr val="tx1"/>
                </a:solidFill>
                <a:latin typeface="Arial" panose="020B0604020202020204" pitchFamily="34" charset="0"/>
                <a:ea typeface="宋体" panose="02010600030101010101" pitchFamily="2" charset="-122"/>
              </a:defRPr>
            </a:lvl5pPr>
            <a:lvl6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hangingPunct="0"/>
            <a:r>
              <a:rPr lang="en-US" altLang="zh-CN" sz="3600" b="1">
                <a:latin typeface="Times New Roman" panose="02020603050405020304" pitchFamily="18" charset="0"/>
              </a:rPr>
              <a:t> the long jump</a:t>
            </a:r>
          </a:p>
        </p:txBody>
      </p:sp>
      <p:sp>
        <p:nvSpPr>
          <p:cNvPr id="93189" name="Text Box 5"/>
          <p:cNvSpPr txBox="1">
            <a:spLocks noChangeArrowheads="1"/>
          </p:cNvSpPr>
          <p:nvPr/>
        </p:nvSpPr>
        <p:spPr bwMode="auto">
          <a:xfrm>
            <a:off x="4764088" y="5364163"/>
            <a:ext cx="3036887" cy="620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7" rIns="91435" bIns="45717">
            <a:spAutoFit/>
          </a:bodyPr>
          <a:lstStyle>
            <a:lvl1pPr defTabSz="913130">
              <a:defRPr>
                <a:solidFill>
                  <a:schemeClr val="tx1"/>
                </a:solidFill>
                <a:latin typeface="Arial" panose="020B0604020202020204" pitchFamily="34" charset="0"/>
                <a:ea typeface="宋体" panose="02010600030101010101" pitchFamily="2" charset="-122"/>
              </a:defRPr>
            </a:lvl1pPr>
            <a:lvl2pPr defTabSz="913130">
              <a:defRPr>
                <a:solidFill>
                  <a:schemeClr val="tx1"/>
                </a:solidFill>
                <a:latin typeface="Arial" panose="020B0604020202020204" pitchFamily="34" charset="0"/>
                <a:ea typeface="宋体" panose="02010600030101010101" pitchFamily="2" charset="-122"/>
              </a:defRPr>
            </a:lvl2pPr>
            <a:lvl3pPr marL="913130" defTabSz="913130">
              <a:defRPr>
                <a:solidFill>
                  <a:schemeClr val="tx1"/>
                </a:solidFill>
                <a:latin typeface="Arial" panose="020B0604020202020204" pitchFamily="34" charset="0"/>
                <a:ea typeface="宋体" panose="02010600030101010101" pitchFamily="2" charset="-122"/>
              </a:defRPr>
            </a:lvl3pPr>
            <a:lvl4pPr defTabSz="913130">
              <a:defRPr>
                <a:solidFill>
                  <a:schemeClr val="tx1"/>
                </a:solidFill>
                <a:latin typeface="Arial" panose="020B0604020202020204" pitchFamily="34" charset="0"/>
                <a:ea typeface="宋体" panose="02010600030101010101" pitchFamily="2" charset="-122"/>
              </a:defRPr>
            </a:lvl4pPr>
            <a:lvl5pPr defTabSz="913130">
              <a:defRPr>
                <a:solidFill>
                  <a:schemeClr val="tx1"/>
                </a:solidFill>
                <a:latin typeface="Arial" panose="020B0604020202020204" pitchFamily="34" charset="0"/>
                <a:ea typeface="宋体" panose="02010600030101010101" pitchFamily="2" charset="-122"/>
              </a:defRPr>
            </a:lvl5pPr>
            <a:lvl6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hangingPunct="0"/>
            <a:r>
              <a:rPr lang="en-US" altLang="zh-CN" sz="3600" b="1">
                <a:latin typeface="Times New Roman" panose="02020603050405020304" pitchFamily="18" charset="0"/>
              </a:rPr>
              <a:t>the high jump</a:t>
            </a:r>
          </a:p>
        </p:txBody>
      </p:sp>
      <p:sp>
        <p:nvSpPr>
          <p:cNvPr id="93190" name="Text Box 6"/>
          <p:cNvSpPr txBox="1">
            <a:spLocks noChangeArrowheads="1"/>
          </p:cNvSpPr>
          <p:nvPr/>
        </p:nvSpPr>
        <p:spPr bwMode="auto">
          <a:xfrm>
            <a:off x="808038" y="250825"/>
            <a:ext cx="5541962" cy="11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7" rIns="91435" bIns="45717">
            <a:spAutoFit/>
          </a:bodyPr>
          <a:lstStyle>
            <a:lvl1pPr defTabSz="913130">
              <a:defRPr>
                <a:solidFill>
                  <a:schemeClr val="tx1"/>
                </a:solidFill>
                <a:latin typeface="Arial" panose="020B0604020202020204" pitchFamily="34" charset="0"/>
                <a:ea typeface="宋体" panose="02010600030101010101" pitchFamily="2" charset="-122"/>
              </a:defRPr>
            </a:lvl1pPr>
            <a:lvl2pPr defTabSz="913130">
              <a:defRPr>
                <a:solidFill>
                  <a:schemeClr val="tx1"/>
                </a:solidFill>
                <a:latin typeface="Arial" panose="020B0604020202020204" pitchFamily="34" charset="0"/>
                <a:ea typeface="宋体" panose="02010600030101010101" pitchFamily="2" charset="-122"/>
              </a:defRPr>
            </a:lvl2pPr>
            <a:lvl3pPr marL="913130" defTabSz="913130">
              <a:defRPr>
                <a:solidFill>
                  <a:schemeClr val="tx1"/>
                </a:solidFill>
                <a:latin typeface="Arial" panose="020B0604020202020204" pitchFamily="34" charset="0"/>
                <a:ea typeface="宋体" panose="02010600030101010101" pitchFamily="2" charset="-122"/>
              </a:defRPr>
            </a:lvl3pPr>
            <a:lvl4pPr defTabSz="913130">
              <a:defRPr>
                <a:solidFill>
                  <a:schemeClr val="tx1"/>
                </a:solidFill>
                <a:latin typeface="Arial" panose="020B0604020202020204" pitchFamily="34" charset="0"/>
                <a:ea typeface="宋体" panose="02010600030101010101" pitchFamily="2" charset="-122"/>
              </a:defRPr>
            </a:lvl4pPr>
            <a:lvl5pPr defTabSz="913130">
              <a:defRPr>
                <a:solidFill>
                  <a:schemeClr val="tx1"/>
                </a:solidFill>
                <a:latin typeface="Arial" panose="020B0604020202020204" pitchFamily="34" charset="0"/>
                <a:ea typeface="宋体" panose="02010600030101010101" pitchFamily="2" charset="-122"/>
              </a:defRPr>
            </a:lvl5pPr>
            <a:lvl6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hangingPunct="0">
              <a:lnSpc>
                <a:spcPct val="90000"/>
              </a:lnSpc>
            </a:pPr>
            <a:r>
              <a:rPr lang="en-US" altLang="zh-CN" sz="4100" b="1">
                <a:solidFill>
                  <a:schemeClr val="tx2"/>
                </a:solidFill>
                <a:latin typeface="Times New Roman" panose="02020603050405020304" pitchFamily="18" charset="0"/>
              </a:rPr>
              <a:t>— What sport is it?      </a:t>
            </a:r>
          </a:p>
          <a:p>
            <a:pPr eaLnBrk="0" hangingPunct="0">
              <a:lnSpc>
                <a:spcPct val="90000"/>
              </a:lnSpc>
            </a:pPr>
            <a:r>
              <a:rPr lang="en-US" altLang="zh-CN" sz="4100" b="1">
                <a:solidFill>
                  <a:schemeClr val="tx2"/>
                </a:solidFill>
                <a:latin typeface="Times New Roman" panose="02020603050405020304" pitchFamily="18" charset="0"/>
              </a:rPr>
              <a:t>— It’s …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93190"/>
                                        </p:tgtEl>
                                        <p:attrNameLst>
                                          <p:attrName>style.visibility</p:attrName>
                                        </p:attrNameLst>
                                      </p:cBhvr>
                                      <p:to>
                                        <p:strVal val="visible"/>
                                      </p:to>
                                    </p:set>
                                    <p:anim calcmode="lin" valueType="num">
                                      <p:cBhvr>
                                        <p:cTn id="7" dur="1000" fill="hold"/>
                                        <p:tgtEl>
                                          <p:spTgt spid="93190"/>
                                        </p:tgtEl>
                                        <p:attrNameLst>
                                          <p:attrName>ppt_w</p:attrName>
                                        </p:attrNameLst>
                                      </p:cBhvr>
                                      <p:tavLst>
                                        <p:tav tm="0">
                                          <p:val>
                                            <p:strVal val="#ppt_w*0.70"/>
                                          </p:val>
                                        </p:tav>
                                        <p:tav tm="100000">
                                          <p:val>
                                            <p:strVal val="#ppt_w"/>
                                          </p:val>
                                        </p:tav>
                                      </p:tavLst>
                                    </p:anim>
                                    <p:anim calcmode="lin" valueType="num">
                                      <p:cBhvr>
                                        <p:cTn id="8" dur="1000" fill="hold"/>
                                        <p:tgtEl>
                                          <p:spTgt spid="93190"/>
                                        </p:tgtEl>
                                        <p:attrNameLst>
                                          <p:attrName>ppt_h</p:attrName>
                                        </p:attrNameLst>
                                      </p:cBhvr>
                                      <p:tavLst>
                                        <p:tav tm="0">
                                          <p:val>
                                            <p:strVal val="#ppt_h"/>
                                          </p:val>
                                        </p:tav>
                                        <p:tav tm="100000">
                                          <p:val>
                                            <p:strVal val="#ppt_h"/>
                                          </p:val>
                                        </p:tav>
                                      </p:tavLst>
                                    </p:anim>
                                    <p:animEffect transition="in" filter="fade">
                                      <p:cBhvr>
                                        <p:cTn id="9" dur="1000"/>
                                        <p:tgtEl>
                                          <p:spTgt spid="93190"/>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93186"/>
                                        </p:tgtEl>
                                        <p:attrNameLst>
                                          <p:attrName>style.visibility</p:attrName>
                                        </p:attrNameLst>
                                      </p:cBhvr>
                                      <p:to>
                                        <p:strVal val="visible"/>
                                      </p:to>
                                    </p:set>
                                    <p:anim calcmode="lin" valueType="num">
                                      <p:cBhvr>
                                        <p:cTn id="14" dur="1000" fill="hold"/>
                                        <p:tgtEl>
                                          <p:spTgt spid="93186"/>
                                        </p:tgtEl>
                                        <p:attrNameLst>
                                          <p:attrName>ppt_w</p:attrName>
                                        </p:attrNameLst>
                                      </p:cBhvr>
                                      <p:tavLst>
                                        <p:tav tm="0">
                                          <p:val>
                                            <p:strVal val="#ppt_w*0.70"/>
                                          </p:val>
                                        </p:tav>
                                        <p:tav tm="100000">
                                          <p:val>
                                            <p:strVal val="#ppt_w"/>
                                          </p:val>
                                        </p:tav>
                                      </p:tavLst>
                                    </p:anim>
                                    <p:anim calcmode="lin" valueType="num">
                                      <p:cBhvr>
                                        <p:cTn id="15" dur="1000" fill="hold"/>
                                        <p:tgtEl>
                                          <p:spTgt spid="93186"/>
                                        </p:tgtEl>
                                        <p:attrNameLst>
                                          <p:attrName>ppt_h</p:attrName>
                                        </p:attrNameLst>
                                      </p:cBhvr>
                                      <p:tavLst>
                                        <p:tav tm="0">
                                          <p:val>
                                            <p:strVal val="#ppt_h"/>
                                          </p:val>
                                        </p:tav>
                                        <p:tav tm="100000">
                                          <p:val>
                                            <p:strVal val="#ppt_h"/>
                                          </p:val>
                                        </p:tav>
                                      </p:tavLst>
                                    </p:anim>
                                    <p:animEffect transition="in" filter="fade">
                                      <p:cBhvr>
                                        <p:cTn id="16" dur="1000"/>
                                        <p:tgtEl>
                                          <p:spTgt spid="93186"/>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93188"/>
                                        </p:tgtEl>
                                        <p:attrNameLst>
                                          <p:attrName>style.visibility</p:attrName>
                                        </p:attrNameLst>
                                      </p:cBhvr>
                                      <p:to>
                                        <p:strVal val="visible"/>
                                      </p:to>
                                    </p:set>
                                    <p:anim calcmode="lin" valueType="num">
                                      <p:cBhvr>
                                        <p:cTn id="21" dur="1000" fill="hold"/>
                                        <p:tgtEl>
                                          <p:spTgt spid="93188"/>
                                        </p:tgtEl>
                                        <p:attrNameLst>
                                          <p:attrName>ppt_w</p:attrName>
                                        </p:attrNameLst>
                                      </p:cBhvr>
                                      <p:tavLst>
                                        <p:tav tm="0">
                                          <p:val>
                                            <p:strVal val="#ppt_w*0.70"/>
                                          </p:val>
                                        </p:tav>
                                        <p:tav tm="100000">
                                          <p:val>
                                            <p:strVal val="#ppt_w"/>
                                          </p:val>
                                        </p:tav>
                                      </p:tavLst>
                                    </p:anim>
                                    <p:anim calcmode="lin" valueType="num">
                                      <p:cBhvr>
                                        <p:cTn id="22" dur="1000" fill="hold"/>
                                        <p:tgtEl>
                                          <p:spTgt spid="93188"/>
                                        </p:tgtEl>
                                        <p:attrNameLst>
                                          <p:attrName>ppt_h</p:attrName>
                                        </p:attrNameLst>
                                      </p:cBhvr>
                                      <p:tavLst>
                                        <p:tav tm="0">
                                          <p:val>
                                            <p:strVal val="#ppt_h"/>
                                          </p:val>
                                        </p:tav>
                                        <p:tav tm="100000">
                                          <p:val>
                                            <p:strVal val="#ppt_h"/>
                                          </p:val>
                                        </p:tav>
                                      </p:tavLst>
                                    </p:anim>
                                    <p:animEffect transition="in" filter="fade">
                                      <p:cBhvr>
                                        <p:cTn id="23" dur="1000"/>
                                        <p:tgtEl>
                                          <p:spTgt spid="93188"/>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93187"/>
                                        </p:tgtEl>
                                        <p:attrNameLst>
                                          <p:attrName>style.visibility</p:attrName>
                                        </p:attrNameLst>
                                      </p:cBhvr>
                                      <p:to>
                                        <p:strVal val="visible"/>
                                      </p:to>
                                    </p:set>
                                    <p:anim calcmode="lin" valueType="num">
                                      <p:cBhvr>
                                        <p:cTn id="28" dur="1000" fill="hold"/>
                                        <p:tgtEl>
                                          <p:spTgt spid="93187"/>
                                        </p:tgtEl>
                                        <p:attrNameLst>
                                          <p:attrName>ppt_w</p:attrName>
                                        </p:attrNameLst>
                                      </p:cBhvr>
                                      <p:tavLst>
                                        <p:tav tm="0">
                                          <p:val>
                                            <p:strVal val="#ppt_w*0.70"/>
                                          </p:val>
                                        </p:tav>
                                        <p:tav tm="100000">
                                          <p:val>
                                            <p:strVal val="#ppt_w"/>
                                          </p:val>
                                        </p:tav>
                                      </p:tavLst>
                                    </p:anim>
                                    <p:anim calcmode="lin" valueType="num">
                                      <p:cBhvr>
                                        <p:cTn id="29" dur="1000" fill="hold"/>
                                        <p:tgtEl>
                                          <p:spTgt spid="93187"/>
                                        </p:tgtEl>
                                        <p:attrNameLst>
                                          <p:attrName>ppt_h</p:attrName>
                                        </p:attrNameLst>
                                      </p:cBhvr>
                                      <p:tavLst>
                                        <p:tav tm="0">
                                          <p:val>
                                            <p:strVal val="#ppt_h"/>
                                          </p:val>
                                        </p:tav>
                                        <p:tav tm="100000">
                                          <p:val>
                                            <p:strVal val="#ppt_h"/>
                                          </p:val>
                                        </p:tav>
                                      </p:tavLst>
                                    </p:anim>
                                    <p:animEffect transition="in" filter="fade">
                                      <p:cBhvr>
                                        <p:cTn id="30" dur="1000"/>
                                        <p:tgtEl>
                                          <p:spTgt spid="93187"/>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93189"/>
                                        </p:tgtEl>
                                        <p:attrNameLst>
                                          <p:attrName>style.visibility</p:attrName>
                                        </p:attrNameLst>
                                      </p:cBhvr>
                                      <p:to>
                                        <p:strVal val="visible"/>
                                      </p:to>
                                    </p:set>
                                    <p:anim calcmode="lin" valueType="num">
                                      <p:cBhvr>
                                        <p:cTn id="35" dur="1000" fill="hold"/>
                                        <p:tgtEl>
                                          <p:spTgt spid="93189"/>
                                        </p:tgtEl>
                                        <p:attrNameLst>
                                          <p:attrName>ppt_w</p:attrName>
                                        </p:attrNameLst>
                                      </p:cBhvr>
                                      <p:tavLst>
                                        <p:tav tm="0">
                                          <p:val>
                                            <p:strVal val="#ppt_w*0.70"/>
                                          </p:val>
                                        </p:tav>
                                        <p:tav tm="100000">
                                          <p:val>
                                            <p:strVal val="#ppt_w"/>
                                          </p:val>
                                        </p:tav>
                                      </p:tavLst>
                                    </p:anim>
                                    <p:anim calcmode="lin" valueType="num">
                                      <p:cBhvr>
                                        <p:cTn id="36" dur="1000" fill="hold"/>
                                        <p:tgtEl>
                                          <p:spTgt spid="93189"/>
                                        </p:tgtEl>
                                        <p:attrNameLst>
                                          <p:attrName>ppt_h</p:attrName>
                                        </p:attrNameLst>
                                      </p:cBhvr>
                                      <p:tavLst>
                                        <p:tav tm="0">
                                          <p:val>
                                            <p:strVal val="#ppt_h"/>
                                          </p:val>
                                        </p:tav>
                                        <p:tav tm="100000">
                                          <p:val>
                                            <p:strVal val="#ppt_h"/>
                                          </p:val>
                                        </p:tav>
                                      </p:tavLst>
                                    </p:anim>
                                    <p:animEffect transition="in" filter="fade">
                                      <p:cBhvr>
                                        <p:cTn id="37" dur="1000"/>
                                        <p:tgtEl>
                                          <p:spTgt spid="93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8" grpId="0"/>
      <p:bldP spid="93189" grpId="0"/>
      <p:bldP spid="9319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a:off x="827088" y="1989138"/>
            <a:ext cx="7777162" cy="3014662"/>
          </a:xfrm>
          <a:prstGeom prst="rect">
            <a:avLst/>
          </a:prstGeom>
          <a:noFill/>
          <a:ln w="76200">
            <a:pattFill prst="sphere">
              <a:fgClr>
                <a:schemeClr val="accent2"/>
              </a:fgClr>
              <a:bgClr>
                <a:srgbClr val="FFFFFF"/>
              </a:bgClr>
            </a:patt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buFontTx/>
              <a:buAutoNum type="arabicPeriod"/>
            </a:pPr>
            <a:r>
              <a:rPr lang="en-US" altLang="zh-CN" sz="3400" b="1" dirty="0">
                <a:latin typeface="Comic Sans MS" panose="030F0702030302020204" pitchFamily="66" charset="0"/>
              </a:rPr>
              <a:t> Do you like doing exercise?</a:t>
            </a:r>
          </a:p>
          <a:p>
            <a:pPr>
              <a:spcBef>
                <a:spcPct val="50000"/>
              </a:spcBef>
              <a:buFontTx/>
              <a:buAutoNum type="arabicPeriod"/>
            </a:pPr>
            <a:r>
              <a:rPr lang="en-US" altLang="zh-CN" sz="3400" b="1" dirty="0">
                <a:latin typeface="Comic Sans MS" panose="030F0702030302020204" pitchFamily="66" charset="0"/>
              </a:rPr>
              <a:t> </a:t>
            </a:r>
            <a:r>
              <a:rPr lang="en-US" altLang="zh-CN" sz="3400" b="1" dirty="0">
                <a:solidFill>
                  <a:srgbClr val="FF0000"/>
                </a:solidFill>
                <a:latin typeface="Comic Sans MS" panose="030F0702030302020204" pitchFamily="66" charset="0"/>
              </a:rPr>
              <a:t>How often</a:t>
            </a:r>
            <a:r>
              <a:rPr lang="en-US" altLang="zh-CN" sz="3400" b="1" dirty="0">
                <a:latin typeface="Comic Sans MS" panose="030F0702030302020204" pitchFamily="66" charset="0"/>
              </a:rPr>
              <a:t> do you do exercise?</a:t>
            </a:r>
          </a:p>
          <a:p>
            <a:pPr>
              <a:spcBef>
                <a:spcPct val="50000"/>
              </a:spcBef>
              <a:buFontTx/>
              <a:buAutoNum type="arabicPeriod"/>
            </a:pPr>
            <a:r>
              <a:rPr lang="en-US" altLang="zh-CN" sz="3400" b="1" dirty="0">
                <a:latin typeface="Comic Sans MS" panose="030F0702030302020204" pitchFamily="66" charset="0"/>
              </a:rPr>
              <a:t> </a:t>
            </a:r>
            <a:r>
              <a:rPr lang="en-US" altLang="zh-CN" sz="3400" b="1" dirty="0">
                <a:solidFill>
                  <a:srgbClr val="FF0000"/>
                </a:solidFill>
                <a:latin typeface="Comic Sans MS" panose="030F0702030302020204" pitchFamily="66" charset="0"/>
              </a:rPr>
              <a:t>How long</a:t>
            </a:r>
            <a:r>
              <a:rPr lang="en-US" altLang="zh-CN" sz="3400" b="1" dirty="0">
                <a:latin typeface="Comic Sans MS" panose="030F0702030302020204" pitchFamily="66" charset="0"/>
              </a:rPr>
              <a:t> do you </a:t>
            </a:r>
            <a:r>
              <a:rPr lang="en-US" altLang="zh-CN" sz="3400" b="1" dirty="0">
                <a:solidFill>
                  <a:srgbClr val="FF0000"/>
                </a:solidFill>
                <a:latin typeface="Comic Sans MS" panose="030F0702030302020204" pitchFamily="66" charset="0"/>
              </a:rPr>
              <a:t>spend</a:t>
            </a:r>
            <a:r>
              <a:rPr lang="en-US" altLang="zh-CN" sz="3400" b="1" dirty="0">
                <a:latin typeface="Comic Sans MS" panose="030F0702030302020204" pitchFamily="66" charset="0"/>
              </a:rPr>
              <a:t> doing  </a:t>
            </a:r>
          </a:p>
          <a:p>
            <a:pPr>
              <a:spcBef>
                <a:spcPct val="50000"/>
              </a:spcBef>
            </a:pPr>
            <a:r>
              <a:rPr lang="en-US" altLang="zh-CN" sz="3400" b="1" dirty="0">
                <a:latin typeface="Comic Sans MS" panose="030F0702030302020204" pitchFamily="66" charset="0"/>
              </a:rPr>
              <a:t>    exercise?</a:t>
            </a:r>
          </a:p>
        </p:txBody>
      </p:sp>
      <p:sp>
        <p:nvSpPr>
          <p:cNvPr id="94211" name="WordArt 3"/>
          <p:cNvSpPr>
            <a:spLocks noChangeArrowheads="1" noChangeShapeType="1" noTextEdit="1"/>
          </p:cNvSpPr>
          <p:nvPr/>
        </p:nvSpPr>
        <p:spPr bwMode="auto">
          <a:xfrm>
            <a:off x="2339975" y="404813"/>
            <a:ext cx="3816350" cy="633412"/>
          </a:xfrm>
          <a:prstGeom prst="rect">
            <a:avLst/>
          </a:prstGeom>
        </p:spPr>
        <p:txBody>
          <a:bodyPr wrap="none" fromWordArt="1">
            <a:prstTxWarp prst="textPlain">
              <a:avLst>
                <a:gd name="adj" fmla="val 50000"/>
              </a:avLst>
            </a:prstTxWarp>
          </a:bodyPr>
          <a:lstStyle/>
          <a:p>
            <a:pPr algn="ctr"/>
            <a:r>
              <a:rPr lang="en-US" altLang="zh-CN" sz="4400" b="1" kern="10" dirty="0">
                <a:ln w="25400">
                  <a:solidFill>
                    <a:schemeClr val="tx1"/>
                  </a:solidFill>
                  <a:round/>
                </a:ln>
                <a:blipFill dpi="0" rotWithShape="1">
                  <a:blip r:embed="rId2"/>
                  <a:srcRect/>
                  <a:stretch>
                    <a:fillRect/>
                  </a:stretch>
                </a:blipFill>
                <a:effectLst>
                  <a:outerShdw dist="45791" dir="2021404" algn="ctr" rotWithShape="0">
                    <a:srgbClr val="9999FF"/>
                  </a:outerShdw>
                </a:effectLst>
                <a:latin typeface="PMingLiU"/>
                <a:ea typeface="PMingLiU"/>
              </a:rPr>
              <a:t>Ask and answer</a:t>
            </a:r>
            <a:endParaRPr lang="zh-CN" altLang="en-US" sz="4400" b="1" kern="10" dirty="0">
              <a:ln w="25400">
                <a:solidFill>
                  <a:schemeClr val="tx1"/>
                </a:solidFill>
                <a:round/>
              </a:ln>
              <a:blipFill dpi="0" rotWithShape="1">
                <a:blip r:embed="rId2"/>
                <a:srcRect/>
                <a:stretch>
                  <a:fillRect/>
                </a:stretch>
              </a:blipFill>
              <a:effectLst>
                <a:outerShdw dist="45791" dir="2021404" algn="ctr" rotWithShape="0">
                  <a:srgbClr val="9999FF"/>
                </a:outerShdw>
              </a:effectLst>
              <a:latin typeface="PMingLiU"/>
              <a:ea typeface="PMingLiU"/>
            </a:endParaRPr>
          </a:p>
        </p:txBody>
      </p:sp>
      <p:sp>
        <p:nvSpPr>
          <p:cNvPr id="94212" name="AutoShape 4"/>
          <p:cNvSpPr/>
          <p:nvPr/>
        </p:nvSpPr>
        <p:spPr bwMode="auto">
          <a:xfrm>
            <a:off x="4211638" y="4797425"/>
            <a:ext cx="3744912" cy="609600"/>
          </a:xfrm>
          <a:prstGeom prst="borderCallout3">
            <a:avLst>
              <a:gd name="adj1" fmla="val 18750"/>
              <a:gd name="adj2" fmla="val 102037"/>
              <a:gd name="adj3" fmla="val 18750"/>
              <a:gd name="adj4" fmla="val 102588"/>
              <a:gd name="adj5" fmla="val -41148"/>
              <a:gd name="adj6" fmla="val 102588"/>
              <a:gd name="adj7" fmla="val -101301"/>
              <a:gd name="adj8" fmla="val 38829"/>
            </a:avLst>
          </a:prstGeom>
          <a:gradFill rotWithShape="1">
            <a:gsLst>
              <a:gs pos="0">
                <a:srgbClr val="FFFF66"/>
              </a:gs>
              <a:gs pos="50000">
                <a:schemeClr val="bg1"/>
              </a:gs>
              <a:gs pos="100000">
                <a:srgbClr val="FFFF66"/>
              </a:gs>
            </a:gsLst>
            <a:lin ang="5400000" scaled="1"/>
          </a:gradFill>
          <a:ln w="381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en-US" sz="2800" b="1">
                <a:latin typeface="Times New Roman" panose="02020603050405020304" pitchFamily="18" charset="0"/>
                <a:ea typeface="华文中宋" panose="02010600040101010101" pitchFamily="2" charset="-122"/>
              </a:rPr>
              <a:t>花费（时间金钱等）</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4210">
                                            <p:bg/>
                                          </p:spTgt>
                                        </p:tgtEl>
                                        <p:attrNameLst>
                                          <p:attrName>style.visibility</p:attrName>
                                        </p:attrNameLst>
                                      </p:cBhvr>
                                      <p:to>
                                        <p:strVal val="visible"/>
                                      </p:to>
                                    </p:set>
                                    <p:animEffect transition="in" filter="wipe(down)">
                                      <p:cBhvr>
                                        <p:cTn id="7" dur="500"/>
                                        <p:tgtEl>
                                          <p:spTgt spid="94210">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4210">
                                            <p:txEl>
                                              <p:pRg st="0" end="0"/>
                                            </p:txEl>
                                          </p:spTgt>
                                        </p:tgtEl>
                                        <p:attrNameLst>
                                          <p:attrName>style.visibility</p:attrName>
                                        </p:attrNameLst>
                                      </p:cBhvr>
                                      <p:to>
                                        <p:strVal val="visible"/>
                                      </p:to>
                                    </p:set>
                                    <p:animEffect transition="in" filter="wipe(down)">
                                      <p:cBhvr>
                                        <p:cTn id="12" dur="500"/>
                                        <p:tgtEl>
                                          <p:spTgt spid="942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4210">
                                            <p:txEl>
                                              <p:pRg st="1" end="1"/>
                                            </p:txEl>
                                          </p:spTgt>
                                        </p:tgtEl>
                                        <p:attrNameLst>
                                          <p:attrName>style.visibility</p:attrName>
                                        </p:attrNameLst>
                                      </p:cBhvr>
                                      <p:to>
                                        <p:strVal val="visible"/>
                                      </p:to>
                                    </p:set>
                                    <p:animEffect transition="in" filter="wipe(down)">
                                      <p:cBhvr>
                                        <p:cTn id="17" dur="500"/>
                                        <p:tgtEl>
                                          <p:spTgt spid="942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4210">
                                            <p:txEl>
                                              <p:pRg st="2" end="2"/>
                                            </p:txEl>
                                          </p:spTgt>
                                        </p:tgtEl>
                                        <p:attrNameLst>
                                          <p:attrName>style.visibility</p:attrName>
                                        </p:attrNameLst>
                                      </p:cBhvr>
                                      <p:to>
                                        <p:strVal val="visible"/>
                                      </p:to>
                                    </p:set>
                                    <p:animEffect transition="in" filter="wipe(down)">
                                      <p:cBhvr>
                                        <p:cTn id="22" dur="500"/>
                                        <p:tgtEl>
                                          <p:spTgt spid="94210">
                                            <p:txEl>
                                              <p:pRg st="2" end="2"/>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94210">
                                            <p:txEl>
                                              <p:pRg st="3" end="3"/>
                                            </p:txEl>
                                          </p:spTgt>
                                        </p:tgtEl>
                                        <p:attrNameLst>
                                          <p:attrName>style.visibility</p:attrName>
                                        </p:attrNameLst>
                                      </p:cBhvr>
                                      <p:to>
                                        <p:strVal val="visible"/>
                                      </p:to>
                                    </p:set>
                                    <p:animEffect transition="in" filter="wipe(down)">
                                      <p:cBhvr>
                                        <p:cTn id="25" dur="500"/>
                                        <p:tgtEl>
                                          <p:spTgt spid="94210">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94212"/>
                                        </p:tgtEl>
                                        <p:attrNameLst>
                                          <p:attrName>style.visibility</p:attrName>
                                        </p:attrNameLst>
                                      </p:cBhvr>
                                      <p:to>
                                        <p:strVal val="visible"/>
                                      </p:to>
                                    </p:set>
                                    <p:animEffect transition="in" filter="blinds(horizontal)">
                                      <p:cBhvr>
                                        <p:cTn id="30" dur="500"/>
                                        <p:tgtEl>
                                          <p:spTgt spid="94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build="p" animBg="1"/>
      <p:bldP spid="942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609600" y="1295400"/>
            <a:ext cx="8382000" cy="150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8515" tIns="59258" rIns="118515" bIns="59258">
            <a:spAutoFit/>
          </a:bodyPr>
          <a:lstStyle>
            <a:lvl1pPr defTabSz="913130">
              <a:defRPr>
                <a:solidFill>
                  <a:schemeClr val="tx1"/>
                </a:solidFill>
                <a:latin typeface="Arial" panose="020B0604020202020204" pitchFamily="34" charset="0"/>
                <a:ea typeface="宋体" panose="02010600030101010101" pitchFamily="2" charset="-122"/>
              </a:defRPr>
            </a:lvl1pPr>
            <a:lvl2pPr marL="592455" defTabSz="913130">
              <a:defRPr>
                <a:solidFill>
                  <a:schemeClr val="tx1"/>
                </a:solidFill>
                <a:latin typeface="Arial" panose="020B0604020202020204" pitchFamily="34" charset="0"/>
                <a:ea typeface="宋体" panose="02010600030101010101" pitchFamily="2" charset="-122"/>
              </a:defRPr>
            </a:lvl2pPr>
            <a:lvl3pPr marL="1186180" defTabSz="913130">
              <a:defRPr>
                <a:solidFill>
                  <a:schemeClr val="tx1"/>
                </a:solidFill>
                <a:latin typeface="Arial" panose="020B0604020202020204" pitchFamily="34" charset="0"/>
                <a:ea typeface="宋体" panose="02010600030101010101" pitchFamily="2" charset="-122"/>
              </a:defRPr>
            </a:lvl3pPr>
            <a:lvl4pPr marL="1778000" defTabSz="913130">
              <a:defRPr>
                <a:solidFill>
                  <a:schemeClr val="tx1"/>
                </a:solidFill>
                <a:latin typeface="Arial" panose="020B0604020202020204" pitchFamily="34" charset="0"/>
                <a:ea typeface="宋体" panose="02010600030101010101" pitchFamily="2" charset="-122"/>
              </a:defRPr>
            </a:lvl4pPr>
            <a:lvl5pPr marL="2370455" defTabSz="913130">
              <a:defRPr>
                <a:solidFill>
                  <a:schemeClr val="tx1"/>
                </a:solidFill>
                <a:latin typeface="Arial" panose="020B0604020202020204" pitchFamily="34" charset="0"/>
                <a:ea typeface="宋体" panose="02010600030101010101" pitchFamily="2" charset="-122"/>
              </a:defRPr>
            </a:lvl5pPr>
            <a:lvl6pPr marL="2827655"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284855"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742055"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199255"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95000"/>
              </a:lnSpc>
              <a:spcBef>
                <a:spcPct val="50000"/>
              </a:spcBef>
            </a:pPr>
            <a:r>
              <a:rPr lang="en-US" altLang="zh-CN" sz="3200" b="1" dirty="0">
                <a:latin typeface="Times New Roman" panose="02020603050405020304" pitchFamily="18" charset="0"/>
              </a:rPr>
              <a:t>Look at the picture in 1b. Guess and tick which sports Ann likes very much. Then read the passage and check your answers.</a:t>
            </a:r>
          </a:p>
        </p:txBody>
      </p:sp>
      <p:sp>
        <p:nvSpPr>
          <p:cNvPr id="83972" name="Rectangle 4"/>
          <p:cNvSpPr>
            <a:spLocks noChangeArrowheads="1"/>
          </p:cNvSpPr>
          <p:nvPr/>
        </p:nvSpPr>
        <p:spPr bwMode="auto">
          <a:xfrm>
            <a:off x="838200" y="533400"/>
            <a:ext cx="5086350"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0000"/>
              </a:lnSpc>
              <a:spcBef>
                <a:spcPct val="50000"/>
              </a:spcBef>
            </a:pPr>
            <a:r>
              <a:rPr lang="en-US" altLang="zh-CN" sz="3600" b="1" dirty="0">
                <a:solidFill>
                  <a:schemeClr val="accent2"/>
                </a:solidFill>
                <a:latin typeface="Times New Roman" panose="02020603050405020304" pitchFamily="18" charset="0"/>
              </a:rPr>
              <a:t>1a Read and understand.</a:t>
            </a:r>
          </a:p>
        </p:txBody>
      </p:sp>
      <p:sp>
        <p:nvSpPr>
          <p:cNvPr id="147478" name="Text Box 22"/>
          <p:cNvSpPr txBox="1">
            <a:spLocks noChangeArrowheads="1"/>
          </p:cNvSpPr>
          <p:nvPr/>
        </p:nvSpPr>
        <p:spPr bwMode="auto">
          <a:xfrm>
            <a:off x="5867400" y="4876800"/>
            <a:ext cx="2482850" cy="1127125"/>
          </a:xfrm>
          <a:prstGeom prst="rect">
            <a:avLst/>
          </a:prstGeom>
          <a:solidFill>
            <a:srgbClr val="DDD1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en-US" altLang="zh-CN" sz="3400" b="1">
                <a:solidFill>
                  <a:srgbClr val="FF0000"/>
                </a:solidFill>
                <a:latin typeface="Bookman Old Style" panose="02050604050505020204" pitchFamily="18" charset="0"/>
              </a:rPr>
              <a:t>mountainclimbing</a:t>
            </a:r>
          </a:p>
        </p:txBody>
      </p:sp>
      <p:sp>
        <p:nvSpPr>
          <p:cNvPr id="147481" name="Text Box 25"/>
          <p:cNvSpPr txBox="1">
            <a:spLocks noChangeArrowheads="1"/>
          </p:cNvSpPr>
          <p:nvPr/>
        </p:nvSpPr>
        <p:spPr bwMode="auto">
          <a:xfrm>
            <a:off x="685800" y="3124200"/>
            <a:ext cx="2305050" cy="609600"/>
          </a:xfrm>
          <a:prstGeom prst="rect">
            <a:avLst/>
          </a:prstGeom>
          <a:solidFill>
            <a:srgbClr val="DDD1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en-US" altLang="zh-CN" sz="3400" b="1" dirty="0">
                <a:solidFill>
                  <a:srgbClr val="FF0000"/>
                </a:solidFill>
                <a:latin typeface="Bookman Old Style" panose="02050604050505020204" pitchFamily="18" charset="0"/>
              </a:rPr>
              <a:t>cycling</a:t>
            </a:r>
          </a:p>
        </p:txBody>
      </p:sp>
      <p:sp>
        <p:nvSpPr>
          <p:cNvPr id="83975" name="Text Box 7"/>
          <p:cNvSpPr txBox="1">
            <a:spLocks noChangeArrowheads="1"/>
          </p:cNvSpPr>
          <p:nvPr/>
        </p:nvSpPr>
        <p:spPr bwMode="auto">
          <a:xfrm>
            <a:off x="6781800" y="3200400"/>
            <a:ext cx="1352550" cy="6413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7" rIns="91435" bIns="45717">
            <a:spAutoFit/>
          </a:bodyPr>
          <a:lstStyle>
            <a:lvl1pPr defTabSz="913130">
              <a:defRPr>
                <a:solidFill>
                  <a:schemeClr val="tx1"/>
                </a:solidFill>
                <a:latin typeface="Arial" panose="020B0604020202020204" pitchFamily="34" charset="0"/>
                <a:ea typeface="宋体" panose="02010600030101010101" pitchFamily="2" charset="-122"/>
              </a:defRPr>
            </a:lvl1pPr>
            <a:lvl2pPr defTabSz="913130">
              <a:defRPr>
                <a:solidFill>
                  <a:schemeClr val="tx1"/>
                </a:solidFill>
                <a:latin typeface="Arial" panose="020B0604020202020204" pitchFamily="34" charset="0"/>
                <a:ea typeface="宋体" panose="02010600030101010101" pitchFamily="2" charset="-122"/>
              </a:defRPr>
            </a:lvl2pPr>
            <a:lvl3pPr marL="913130" defTabSz="913130">
              <a:defRPr>
                <a:solidFill>
                  <a:schemeClr val="tx1"/>
                </a:solidFill>
                <a:latin typeface="Arial" panose="020B0604020202020204" pitchFamily="34" charset="0"/>
                <a:ea typeface="宋体" panose="02010600030101010101" pitchFamily="2" charset="-122"/>
              </a:defRPr>
            </a:lvl3pPr>
            <a:lvl4pPr defTabSz="913130">
              <a:defRPr>
                <a:solidFill>
                  <a:schemeClr val="tx1"/>
                </a:solidFill>
                <a:latin typeface="Arial" panose="020B0604020202020204" pitchFamily="34" charset="0"/>
                <a:ea typeface="宋体" panose="02010600030101010101" pitchFamily="2" charset="-122"/>
              </a:defRPr>
            </a:lvl4pPr>
            <a:lvl5pPr defTabSz="913130">
              <a:defRPr>
                <a:solidFill>
                  <a:schemeClr val="tx1"/>
                </a:solidFill>
                <a:latin typeface="Arial" panose="020B0604020202020204" pitchFamily="34" charset="0"/>
                <a:ea typeface="宋体" panose="02010600030101010101" pitchFamily="2" charset="-122"/>
              </a:defRPr>
            </a:lvl5pPr>
            <a:lvl6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600" b="1">
                <a:solidFill>
                  <a:srgbClr val="FF3300"/>
                </a:solidFill>
                <a:latin typeface="Times New Roman" panose="02020603050405020304" pitchFamily="18" charset="0"/>
              </a:rPr>
              <a:t>tennis</a:t>
            </a:r>
          </a:p>
        </p:txBody>
      </p:sp>
      <p:sp>
        <p:nvSpPr>
          <p:cNvPr id="2" name="Text Box 22"/>
          <p:cNvSpPr txBox="1">
            <a:spLocks noChangeArrowheads="1"/>
          </p:cNvSpPr>
          <p:nvPr/>
        </p:nvSpPr>
        <p:spPr bwMode="auto">
          <a:xfrm>
            <a:off x="3581400" y="3200400"/>
            <a:ext cx="2482850" cy="609600"/>
          </a:xfrm>
          <a:prstGeom prst="rect">
            <a:avLst/>
          </a:prstGeom>
          <a:solidFill>
            <a:srgbClr val="DDD1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en-US" altLang="zh-CN" sz="3400" b="1">
                <a:solidFill>
                  <a:srgbClr val="FF0000"/>
                </a:solidFill>
                <a:latin typeface="Bookman Old Style" panose="02050604050505020204" pitchFamily="18" charset="0"/>
              </a:rPr>
              <a:t>jumping</a:t>
            </a:r>
          </a:p>
        </p:txBody>
      </p:sp>
      <p:sp>
        <p:nvSpPr>
          <p:cNvPr id="3" name="Text Box 22"/>
          <p:cNvSpPr txBox="1">
            <a:spLocks noChangeArrowheads="1"/>
          </p:cNvSpPr>
          <p:nvPr/>
        </p:nvSpPr>
        <p:spPr bwMode="auto">
          <a:xfrm>
            <a:off x="3048000" y="4953000"/>
            <a:ext cx="2482850" cy="609600"/>
          </a:xfrm>
          <a:prstGeom prst="rect">
            <a:avLst/>
          </a:prstGeom>
          <a:solidFill>
            <a:srgbClr val="DDD1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en-US" altLang="zh-CN" sz="3400" b="1">
                <a:solidFill>
                  <a:srgbClr val="FF0000"/>
                </a:solidFill>
                <a:latin typeface="Bookman Old Style" panose="02050604050505020204" pitchFamily="18" charset="0"/>
              </a:rPr>
              <a:t>basketball</a:t>
            </a:r>
          </a:p>
        </p:txBody>
      </p:sp>
      <p:sp>
        <p:nvSpPr>
          <p:cNvPr id="4" name="Text Box 22"/>
          <p:cNvSpPr txBox="1">
            <a:spLocks noChangeArrowheads="1"/>
          </p:cNvSpPr>
          <p:nvPr/>
        </p:nvSpPr>
        <p:spPr bwMode="auto">
          <a:xfrm>
            <a:off x="304800" y="4876800"/>
            <a:ext cx="2482850" cy="609600"/>
          </a:xfrm>
          <a:prstGeom prst="rect">
            <a:avLst/>
          </a:prstGeom>
          <a:solidFill>
            <a:srgbClr val="DDD1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en-US" altLang="zh-CN" sz="3400" b="1">
                <a:solidFill>
                  <a:srgbClr val="FF0000"/>
                </a:solidFill>
                <a:latin typeface="Bookman Old Style" panose="02050604050505020204" pitchFamily="18" charset="0"/>
              </a:rPr>
              <a:t>swimming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83970"/>
                                        </p:tgtEl>
                                        <p:attrNameLst>
                                          <p:attrName>style.visibility</p:attrName>
                                        </p:attrNameLst>
                                      </p:cBhvr>
                                      <p:to>
                                        <p:strVal val="visible"/>
                                      </p:to>
                                    </p:set>
                                    <p:anim calcmode="lin" valueType="num">
                                      <p:cBhvr>
                                        <p:cTn id="7" dur="1000" fill="hold"/>
                                        <p:tgtEl>
                                          <p:spTgt spid="83970"/>
                                        </p:tgtEl>
                                        <p:attrNameLst>
                                          <p:attrName>ppt_w</p:attrName>
                                        </p:attrNameLst>
                                      </p:cBhvr>
                                      <p:tavLst>
                                        <p:tav tm="0">
                                          <p:val>
                                            <p:strVal val="#ppt_w*0.70"/>
                                          </p:val>
                                        </p:tav>
                                        <p:tav tm="100000">
                                          <p:val>
                                            <p:strVal val="#ppt_w"/>
                                          </p:val>
                                        </p:tav>
                                      </p:tavLst>
                                    </p:anim>
                                    <p:anim calcmode="lin" valueType="num">
                                      <p:cBhvr>
                                        <p:cTn id="8" dur="1000" fill="hold"/>
                                        <p:tgtEl>
                                          <p:spTgt spid="83970"/>
                                        </p:tgtEl>
                                        <p:attrNameLst>
                                          <p:attrName>ppt_h</p:attrName>
                                        </p:attrNameLst>
                                      </p:cBhvr>
                                      <p:tavLst>
                                        <p:tav tm="0">
                                          <p:val>
                                            <p:strVal val="#ppt_h"/>
                                          </p:val>
                                        </p:tav>
                                        <p:tav tm="100000">
                                          <p:val>
                                            <p:strVal val="#ppt_h"/>
                                          </p:val>
                                        </p:tav>
                                      </p:tavLst>
                                    </p:anim>
                                    <p:animEffect transition="in" filter="fade">
                                      <p:cBhvr>
                                        <p:cTn id="9" dur="1000"/>
                                        <p:tgtEl>
                                          <p:spTgt spid="83970"/>
                                        </p:tgtEl>
                                      </p:cBhvr>
                                    </p:animEffect>
                                  </p:childTnLst>
                                </p:cTn>
                              </p:par>
                            </p:childTnLst>
                          </p:cTn>
                        </p:par>
                      </p:childTnLst>
                    </p:cTn>
                  </p:par>
                  <p:par>
                    <p:cTn id="10" fill="hold">
                      <p:stCondLst>
                        <p:cond delay="indefinite"/>
                      </p:stCondLst>
                      <p:childTnLst>
                        <p:par>
                          <p:cTn id="11" fill="hold">
                            <p:stCondLst>
                              <p:cond delay="0"/>
                            </p:stCondLst>
                            <p:childTnLst>
                              <p:par>
                                <p:cTn id="12" presetID="13" presetClass="entr" presetSubtype="16" fill="hold" grpId="0" nodeType="clickEffect">
                                  <p:stCondLst>
                                    <p:cond delay="0"/>
                                  </p:stCondLst>
                                  <p:childTnLst>
                                    <p:set>
                                      <p:cBhvr>
                                        <p:cTn id="13" dur="1" fill="hold">
                                          <p:stCondLst>
                                            <p:cond delay="0"/>
                                          </p:stCondLst>
                                        </p:cTn>
                                        <p:tgtEl>
                                          <p:spTgt spid="147481"/>
                                        </p:tgtEl>
                                        <p:attrNameLst>
                                          <p:attrName>style.visibility</p:attrName>
                                        </p:attrNameLst>
                                      </p:cBhvr>
                                      <p:to>
                                        <p:strVal val="visible"/>
                                      </p:to>
                                    </p:set>
                                    <p:animEffect transition="in" filter="plus(in)">
                                      <p:cBhvr>
                                        <p:cTn id="14" dur="2000"/>
                                        <p:tgtEl>
                                          <p:spTgt spid="147481"/>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147478"/>
                                        </p:tgtEl>
                                        <p:attrNameLst>
                                          <p:attrName>style.visibility</p:attrName>
                                        </p:attrNameLst>
                                      </p:cBhvr>
                                      <p:to>
                                        <p:strVal val="visible"/>
                                      </p:to>
                                    </p:set>
                                    <p:animEffect transition="in" filter="strips(downLeft)">
                                      <p:cBhvr>
                                        <p:cTn id="19" dur="500"/>
                                        <p:tgtEl>
                                          <p:spTgt spid="147478"/>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83975"/>
                                        </p:tgtEl>
                                        <p:attrNameLst>
                                          <p:attrName>style.visibility</p:attrName>
                                        </p:attrNameLst>
                                      </p:cBhvr>
                                      <p:to>
                                        <p:strVal val="visible"/>
                                      </p:to>
                                    </p:set>
                                    <p:anim calcmode="lin" valueType="num">
                                      <p:cBhvr>
                                        <p:cTn id="24" dur="1000" fill="hold"/>
                                        <p:tgtEl>
                                          <p:spTgt spid="83975"/>
                                        </p:tgtEl>
                                        <p:attrNameLst>
                                          <p:attrName>ppt_w</p:attrName>
                                        </p:attrNameLst>
                                      </p:cBhvr>
                                      <p:tavLst>
                                        <p:tav tm="0">
                                          <p:val>
                                            <p:strVal val="#ppt_w*0.70"/>
                                          </p:val>
                                        </p:tav>
                                        <p:tav tm="100000">
                                          <p:val>
                                            <p:strVal val="#ppt_w"/>
                                          </p:val>
                                        </p:tav>
                                      </p:tavLst>
                                    </p:anim>
                                    <p:anim calcmode="lin" valueType="num">
                                      <p:cBhvr>
                                        <p:cTn id="25" dur="1000" fill="hold"/>
                                        <p:tgtEl>
                                          <p:spTgt spid="83975"/>
                                        </p:tgtEl>
                                        <p:attrNameLst>
                                          <p:attrName>ppt_h</p:attrName>
                                        </p:attrNameLst>
                                      </p:cBhvr>
                                      <p:tavLst>
                                        <p:tav tm="0">
                                          <p:val>
                                            <p:strVal val="#ppt_h"/>
                                          </p:val>
                                        </p:tav>
                                        <p:tav tm="100000">
                                          <p:val>
                                            <p:strVal val="#ppt_h"/>
                                          </p:val>
                                        </p:tav>
                                      </p:tavLst>
                                    </p:anim>
                                    <p:animEffect transition="in" filter="fade">
                                      <p:cBhvr>
                                        <p:cTn id="26" dur="1000"/>
                                        <p:tgtEl>
                                          <p:spTgt spid="83975"/>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strips(downLeft)">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strips(downLeft)">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strips(downLeft)">
                                      <p:cBhvr>
                                        <p:cTn id="4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p:bldP spid="147478" grpId="0" animBg="1"/>
      <p:bldP spid="147481" grpId="0" animBg="1"/>
      <p:bldP spid="83975" grpId="0" animBg="1"/>
      <p:bldP spid="2" grpId="0" animBg="1"/>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Text Box 4"/>
          <p:cNvSpPr txBox="1">
            <a:spLocks noChangeArrowheads="1"/>
          </p:cNvSpPr>
          <p:nvPr/>
        </p:nvSpPr>
        <p:spPr bwMode="auto">
          <a:xfrm>
            <a:off x="381000" y="914400"/>
            <a:ext cx="8382000" cy="548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8515" tIns="59258" rIns="118515" bIns="59258">
            <a:spAutoFit/>
          </a:bodyPr>
          <a:lstStyle>
            <a:lvl1pPr defTabSz="913130">
              <a:defRPr>
                <a:solidFill>
                  <a:schemeClr val="tx1"/>
                </a:solidFill>
                <a:latin typeface="Arial" panose="020B0604020202020204" pitchFamily="34" charset="0"/>
                <a:ea typeface="宋体" panose="02010600030101010101" pitchFamily="2" charset="-122"/>
              </a:defRPr>
            </a:lvl1pPr>
            <a:lvl2pPr marL="592455" defTabSz="913130">
              <a:defRPr>
                <a:solidFill>
                  <a:schemeClr val="tx1"/>
                </a:solidFill>
                <a:latin typeface="Arial" panose="020B0604020202020204" pitchFamily="34" charset="0"/>
                <a:ea typeface="宋体" panose="02010600030101010101" pitchFamily="2" charset="-122"/>
              </a:defRPr>
            </a:lvl2pPr>
            <a:lvl3pPr marL="1186180" defTabSz="913130">
              <a:defRPr>
                <a:solidFill>
                  <a:schemeClr val="tx1"/>
                </a:solidFill>
                <a:latin typeface="Arial" panose="020B0604020202020204" pitchFamily="34" charset="0"/>
                <a:ea typeface="宋体" panose="02010600030101010101" pitchFamily="2" charset="-122"/>
              </a:defRPr>
            </a:lvl3pPr>
            <a:lvl4pPr marL="1778000" defTabSz="913130">
              <a:defRPr>
                <a:solidFill>
                  <a:schemeClr val="tx1"/>
                </a:solidFill>
                <a:latin typeface="Arial" panose="020B0604020202020204" pitchFamily="34" charset="0"/>
                <a:ea typeface="宋体" panose="02010600030101010101" pitchFamily="2" charset="-122"/>
              </a:defRPr>
            </a:lvl4pPr>
            <a:lvl5pPr marL="2370455" defTabSz="913130">
              <a:defRPr>
                <a:solidFill>
                  <a:schemeClr val="tx1"/>
                </a:solidFill>
                <a:latin typeface="Arial" panose="020B0604020202020204" pitchFamily="34" charset="0"/>
                <a:ea typeface="宋体" panose="02010600030101010101" pitchFamily="2" charset="-122"/>
              </a:defRPr>
            </a:lvl5pPr>
            <a:lvl6pPr marL="2827655"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284855"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742055"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199255"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10000"/>
              </a:lnSpc>
              <a:spcBef>
                <a:spcPct val="50000"/>
              </a:spcBef>
            </a:pPr>
            <a:r>
              <a:rPr lang="en-US" altLang="zh-CN" sz="3200" b="1" dirty="0">
                <a:latin typeface="Times New Roman" panose="02020603050405020304" pitchFamily="18" charset="0"/>
              </a:rPr>
              <a:t>Ann likes sports very much. She goes cycling twice a week and often goes mountain climbing on Sunday. She spends half an hour exercising in the gym every day. She learns baseball on Saturdays, and now she plays it well. She is also good at jumping. There is going to be a school sports meet next weekend. She is going to take part in the high jump and the long jump. Her classmates are going to cheer her on. They are sure that she will win. </a:t>
            </a:r>
          </a:p>
        </p:txBody>
      </p:sp>
      <p:pic>
        <p:nvPicPr>
          <p:cNvPr id="84997" name="Picture 5" descr="视频">
            <a:hlinkClick r:id="rId2" action="ppaction://hlinkfile"/>
          </p:cNvPr>
          <p:cNvPicPr>
            <a:picLocks noChangeAspect="1" noChangeArrowheads="1"/>
          </p:cNvPicPr>
          <p:nvPr/>
        </p:nvPicPr>
        <p:blipFill>
          <a:blip r:embed="rId3" cstate="email"/>
          <a:srcRect/>
          <a:stretch>
            <a:fillRect/>
          </a:stretch>
        </p:blipFill>
        <p:spPr bwMode="auto">
          <a:xfrm>
            <a:off x="7010400" y="152400"/>
            <a:ext cx="747713"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84996"/>
                                        </p:tgtEl>
                                        <p:attrNameLst>
                                          <p:attrName>style.visibility</p:attrName>
                                        </p:attrNameLst>
                                      </p:cBhvr>
                                      <p:to>
                                        <p:strVal val="visible"/>
                                      </p:to>
                                    </p:set>
                                    <p:anim calcmode="lin" valueType="num">
                                      <p:cBhvr>
                                        <p:cTn id="7" dur="1000" fill="hold"/>
                                        <p:tgtEl>
                                          <p:spTgt spid="84996"/>
                                        </p:tgtEl>
                                        <p:attrNameLst>
                                          <p:attrName>ppt_w</p:attrName>
                                        </p:attrNameLst>
                                      </p:cBhvr>
                                      <p:tavLst>
                                        <p:tav tm="0">
                                          <p:val>
                                            <p:strVal val="#ppt_w*0.70"/>
                                          </p:val>
                                        </p:tav>
                                        <p:tav tm="100000">
                                          <p:val>
                                            <p:strVal val="#ppt_w"/>
                                          </p:val>
                                        </p:tav>
                                      </p:tavLst>
                                    </p:anim>
                                    <p:anim calcmode="lin" valueType="num">
                                      <p:cBhvr>
                                        <p:cTn id="8" dur="1000" fill="hold"/>
                                        <p:tgtEl>
                                          <p:spTgt spid="84996"/>
                                        </p:tgtEl>
                                        <p:attrNameLst>
                                          <p:attrName>ppt_h</p:attrName>
                                        </p:attrNameLst>
                                      </p:cBhvr>
                                      <p:tavLst>
                                        <p:tav tm="0">
                                          <p:val>
                                            <p:strVal val="#ppt_h"/>
                                          </p:val>
                                        </p:tav>
                                        <p:tav tm="100000">
                                          <p:val>
                                            <p:strVal val="#ppt_h"/>
                                          </p:val>
                                        </p:tav>
                                      </p:tavLst>
                                    </p:anim>
                                    <p:animEffect transition="in" filter="fade">
                                      <p:cBhvr>
                                        <p:cTn id="9" dur="1000"/>
                                        <p:tgtEl>
                                          <p:spTgt spid="84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2"/>
          <p:cNvSpPr txBox="1">
            <a:spLocks noChangeArrowheads="1"/>
          </p:cNvSpPr>
          <p:nvPr/>
        </p:nvSpPr>
        <p:spPr bwMode="auto">
          <a:xfrm>
            <a:off x="381000" y="4572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3200" b="1">
                <a:solidFill>
                  <a:schemeClr val="accent2"/>
                </a:solidFill>
                <a:latin typeface="Times New Roman" panose="02020603050405020304" pitchFamily="18" charset="0"/>
              </a:rPr>
              <a:t>1b Read 1a again and write the key phrases </a:t>
            </a:r>
          </a:p>
          <a:p>
            <a:r>
              <a:rPr lang="en-US" altLang="zh-CN" sz="3200" b="1">
                <a:solidFill>
                  <a:schemeClr val="accent2"/>
                </a:solidFill>
                <a:latin typeface="Times New Roman" panose="02020603050405020304" pitchFamily="18" charset="0"/>
              </a:rPr>
              <a:t> under each picture.</a:t>
            </a:r>
          </a:p>
        </p:txBody>
      </p:sp>
      <p:pic>
        <p:nvPicPr>
          <p:cNvPr id="95235" name="Picture 3" descr="1-1-3-1a"/>
          <p:cNvPicPr>
            <a:picLocks noChangeAspect="1" noChangeArrowheads="1"/>
          </p:cNvPicPr>
          <p:nvPr/>
        </p:nvPicPr>
        <p:blipFill>
          <a:blip r:embed="rId3" cstate="email"/>
          <a:srcRect/>
          <a:stretch>
            <a:fillRect/>
          </a:stretch>
        </p:blipFill>
        <p:spPr bwMode="auto">
          <a:xfrm>
            <a:off x="3355975" y="1903413"/>
            <a:ext cx="2616200" cy="1944687"/>
          </a:xfrm>
          <a:prstGeom prst="rect">
            <a:avLst/>
          </a:prstGeom>
          <a:noFill/>
          <a:extLst>
            <a:ext uri="{909E8E84-426E-40DD-AFC4-6F175D3DCCD1}">
              <a14:hiddenFill xmlns:a14="http://schemas.microsoft.com/office/drawing/2010/main">
                <a:solidFill>
                  <a:srgbClr val="FFFFFF"/>
                </a:solidFill>
              </a14:hiddenFill>
            </a:ext>
          </a:extLst>
        </p:spPr>
      </p:pic>
      <p:pic>
        <p:nvPicPr>
          <p:cNvPr id="95236" name="Picture 4" descr="2"/>
          <p:cNvPicPr>
            <a:picLocks noChangeAspect="1" noChangeArrowheads="1"/>
          </p:cNvPicPr>
          <p:nvPr/>
        </p:nvPicPr>
        <p:blipFill>
          <a:blip r:embed="rId4" cstate="email"/>
          <a:srcRect/>
          <a:stretch>
            <a:fillRect/>
          </a:stretch>
        </p:blipFill>
        <p:spPr bwMode="auto">
          <a:xfrm>
            <a:off x="6524625" y="1831975"/>
            <a:ext cx="2433638" cy="2000250"/>
          </a:xfrm>
          <a:prstGeom prst="rect">
            <a:avLst/>
          </a:prstGeom>
          <a:noFill/>
          <a:extLst>
            <a:ext uri="{909E8E84-426E-40DD-AFC4-6F175D3DCCD1}">
              <a14:hiddenFill xmlns:a14="http://schemas.microsoft.com/office/drawing/2010/main">
                <a:solidFill>
                  <a:srgbClr val="FFFFFF"/>
                </a:solidFill>
              </a14:hiddenFill>
            </a:ext>
          </a:extLst>
        </p:spPr>
      </p:pic>
      <p:pic>
        <p:nvPicPr>
          <p:cNvPr id="95239" name="Picture 7" descr="P5-1a-1"/>
          <p:cNvPicPr>
            <a:picLocks noChangeAspect="1" noChangeArrowheads="1"/>
          </p:cNvPicPr>
          <p:nvPr/>
        </p:nvPicPr>
        <p:blipFill>
          <a:blip r:embed="rId5" cstate="email"/>
          <a:srcRect/>
          <a:stretch>
            <a:fillRect/>
          </a:stretch>
        </p:blipFill>
        <p:spPr bwMode="auto">
          <a:xfrm>
            <a:off x="152400" y="1831975"/>
            <a:ext cx="2663825" cy="1949450"/>
          </a:xfrm>
          <a:prstGeom prst="rect">
            <a:avLst/>
          </a:prstGeom>
          <a:noFill/>
          <a:extLst>
            <a:ext uri="{909E8E84-426E-40DD-AFC4-6F175D3DCCD1}">
              <a14:hiddenFill xmlns:a14="http://schemas.microsoft.com/office/drawing/2010/main">
                <a:solidFill>
                  <a:srgbClr val="FFFFFF"/>
                </a:solidFill>
              </a14:hiddenFill>
            </a:ext>
          </a:extLst>
        </p:spPr>
      </p:pic>
      <p:sp>
        <p:nvSpPr>
          <p:cNvPr id="95242" name="Line 10"/>
          <p:cNvSpPr>
            <a:spLocks noChangeShapeType="1"/>
          </p:cNvSpPr>
          <p:nvPr/>
        </p:nvSpPr>
        <p:spPr bwMode="auto">
          <a:xfrm>
            <a:off x="152400" y="5334000"/>
            <a:ext cx="2700338"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5243" name="Text Box 11"/>
          <p:cNvSpPr txBox="1">
            <a:spLocks noChangeArrowheads="1"/>
          </p:cNvSpPr>
          <p:nvPr/>
        </p:nvSpPr>
        <p:spPr bwMode="auto">
          <a:xfrm>
            <a:off x="381000" y="4191000"/>
            <a:ext cx="291623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200" b="1">
                <a:solidFill>
                  <a:srgbClr val="FF3300"/>
                </a:solidFill>
                <a:latin typeface="Franklin Gothic Medium" panose="020B0603020102020204" pitchFamily="34" charset="0"/>
              </a:rPr>
              <a:t>go cycling   twice a week</a:t>
            </a:r>
          </a:p>
        </p:txBody>
      </p:sp>
      <p:sp>
        <p:nvSpPr>
          <p:cNvPr id="95244" name="Line 12"/>
          <p:cNvSpPr>
            <a:spLocks noChangeShapeType="1"/>
          </p:cNvSpPr>
          <p:nvPr/>
        </p:nvSpPr>
        <p:spPr bwMode="auto">
          <a:xfrm>
            <a:off x="3505200" y="5257800"/>
            <a:ext cx="2519363"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5245" name="Text Box 13"/>
          <p:cNvSpPr txBox="1">
            <a:spLocks noChangeArrowheads="1"/>
          </p:cNvSpPr>
          <p:nvPr/>
        </p:nvSpPr>
        <p:spPr bwMode="auto">
          <a:xfrm>
            <a:off x="6477000" y="4114800"/>
            <a:ext cx="2592388"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200" b="1">
                <a:solidFill>
                  <a:srgbClr val="FF3300"/>
                </a:solidFill>
                <a:latin typeface="Franklin Gothic Medium" panose="020B0603020102020204" pitchFamily="34" charset="0"/>
              </a:rPr>
              <a:t>go mountain climbing     on Sundays</a:t>
            </a:r>
          </a:p>
        </p:txBody>
      </p:sp>
      <p:sp>
        <p:nvSpPr>
          <p:cNvPr id="95246" name="Text Box 14"/>
          <p:cNvSpPr txBox="1">
            <a:spLocks noChangeArrowheads="1"/>
          </p:cNvSpPr>
          <p:nvPr/>
        </p:nvSpPr>
        <p:spPr bwMode="auto">
          <a:xfrm>
            <a:off x="3657600" y="3810000"/>
            <a:ext cx="2771775"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200" b="1">
                <a:solidFill>
                  <a:srgbClr val="FF3300"/>
                </a:solidFill>
                <a:latin typeface="Franklin Gothic Medium" panose="020B0603020102020204" pitchFamily="34" charset="0"/>
              </a:rPr>
              <a:t>exercise in the gym  every day</a:t>
            </a:r>
          </a:p>
        </p:txBody>
      </p:sp>
      <p:sp>
        <p:nvSpPr>
          <p:cNvPr id="95247" name="Line 15"/>
          <p:cNvSpPr>
            <a:spLocks noChangeShapeType="1"/>
          </p:cNvSpPr>
          <p:nvPr/>
        </p:nvSpPr>
        <p:spPr bwMode="auto">
          <a:xfrm>
            <a:off x="6477000" y="5791200"/>
            <a:ext cx="2700338"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5245"/>
                                        </p:tgtEl>
                                        <p:attrNameLst>
                                          <p:attrName>style.visibility</p:attrName>
                                        </p:attrNameLst>
                                      </p:cBhvr>
                                      <p:to>
                                        <p:strVal val="visible"/>
                                      </p:to>
                                    </p:set>
                                    <p:animEffect transition="in" filter="wipe(down)">
                                      <p:cBhvr>
                                        <p:cTn id="7" dur="500"/>
                                        <p:tgtEl>
                                          <p:spTgt spid="9524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5246"/>
                                        </p:tgtEl>
                                        <p:attrNameLst>
                                          <p:attrName>style.visibility</p:attrName>
                                        </p:attrNameLst>
                                      </p:cBhvr>
                                      <p:to>
                                        <p:strVal val="visible"/>
                                      </p:to>
                                    </p:set>
                                    <p:animEffect transition="in" filter="box(in)">
                                      <p:cBhvr>
                                        <p:cTn id="12" dur="500"/>
                                        <p:tgtEl>
                                          <p:spTgt spid="95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45" grpId="0"/>
      <p:bldP spid="952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4" name="Picture 4" descr="2"/>
          <p:cNvPicPr>
            <a:picLocks noChangeAspect="1" noChangeArrowheads="1"/>
          </p:cNvPicPr>
          <p:nvPr/>
        </p:nvPicPr>
        <p:blipFill>
          <a:blip r:embed="rId2" cstate="email"/>
          <a:srcRect/>
          <a:stretch>
            <a:fillRect/>
          </a:stretch>
        </p:blipFill>
        <p:spPr bwMode="auto">
          <a:xfrm>
            <a:off x="304800" y="1828800"/>
            <a:ext cx="2843213" cy="2063750"/>
          </a:xfrm>
          <a:prstGeom prst="rect">
            <a:avLst/>
          </a:prstGeom>
          <a:noFill/>
          <a:extLst>
            <a:ext uri="{909E8E84-426E-40DD-AFC4-6F175D3DCCD1}">
              <a14:hiddenFill xmlns:a14="http://schemas.microsoft.com/office/drawing/2010/main">
                <a:solidFill>
                  <a:srgbClr val="FFFFFF"/>
                </a:solidFill>
              </a14:hiddenFill>
            </a:ext>
          </a:extLst>
        </p:spPr>
      </p:pic>
      <p:pic>
        <p:nvPicPr>
          <p:cNvPr id="97285" name="Picture 5" descr="8-1-3-9-"/>
          <p:cNvPicPr>
            <a:picLocks noChangeAspect="1" noChangeArrowheads="1"/>
          </p:cNvPicPr>
          <p:nvPr/>
        </p:nvPicPr>
        <p:blipFill>
          <a:blip r:embed="rId3" cstate="email"/>
          <a:srcRect/>
          <a:stretch>
            <a:fillRect/>
          </a:stretch>
        </p:blipFill>
        <p:spPr bwMode="auto">
          <a:xfrm>
            <a:off x="5867400" y="1828800"/>
            <a:ext cx="2409825" cy="2017713"/>
          </a:xfrm>
          <a:prstGeom prst="rect">
            <a:avLst/>
          </a:prstGeom>
          <a:noFill/>
          <a:extLst>
            <a:ext uri="{909E8E84-426E-40DD-AFC4-6F175D3DCCD1}">
              <a14:hiddenFill xmlns:a14="http://schemas.microsoft.com/office/drawing/2010/main">
                <a:solidFill>
                  <a:srgbClr val="FFFFFF"/>
                </a:solidFill>
              </a14:hiddenFill>
            </a:ext>
          </a:extLst>
        </p:spPr>
      </p:pic>
      <p:pic>
        <p:nvPicPr>
          <p:cNvPr id="97286" name="Picture 6" descr="p5-1b-5"/>
          <p:cNvPicPr>
            <a:picLocks noChangeAspect="1" noChangeArrowheads="1"/>
          </p:cNvPicPr>
          <p:nvPr/>
        </p:nvPicPr>
        <p:blipFill>
          <a:blip r:embed="rId4" cstate="email"/>
          <a:srcRect/>
          <a:stretch>
            <a:fillRect/>
          </a:stretch>
        </p:blipFill>
        <p:spPr bwMode="auto">
          <a:xfrm>
            <a:off x="3200400" y="1752600"/>
            <a:ext cx="2520950" cy="2124075"/>
          </a:xfrm>
          <a:prstGeom prst="rect">
            <a:avLst/>
          </a:prstGeom>
          <a:noFill/>
          <a:extLst>
            <a:ext uri="{909E8E84-426E-40DD-AFC4-6F175D3DCCD1}">
              <a14:hiddenFill xmlns:a14="http://schemas.microsoft.com/office/drawing/2010/main">
                <a:solidFill>
                  <a:srgbClr val="FFFFFF"/>
                </a:solidFill>
              </a14:hiddenFill>
            </a:ext>
          </a:extLst>
        </p:spPr>
      </p:pic>
      <p:sp>
        <p:nvSpPr>
          <p:cNvPr id="97287" name="Text Box 7"/>
          <p:cNvSpPr txBox="1">
            <a:spLocks noChangeArrowheads="1"/>
          </p:cNvSpPr>
          <p:nvPr/>
        </p:nvSpPr>
        <p:spPr bwMode="auto">
          <a:xfrm>
            <a:off x="457200" y="4038600"/>
            <a:ext cx="2484438" cy="15541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200" b="1">
                <a:solidFill>
                  <a:srgbClr val="FF3300"/>
                </a:solidFill>
                <a:latin typeface="Franklin Gothic Medium" panose="020B0603020102020204" pitchFamily="34" charset="0"/>
              </a:rPr>
              <a:t>learn baseball              on Saturdays</a:t>
            </a:r>
          </a:p>
        </p:txBody>
      </p:sp>
      <p:sp>
        <p:nvSpPr>
          <p:cNvPr id="97288" name="Text Box 8"/>
          <p:cNvSpPr txBox="1">
            <a:spLocks noChangeArrowheads="1"/>
          </p:cNvSpPr>
          <p:nvPr/>
        </p:nvSpPr>
        <p:spPr bwMode="auto">
          <a:xfrm>
            <a:off x="5791200" y="4800600"/>
            <a:ext cx="2514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200" b="1">
                <a:latin typeface="Arial Narrow" panose="020B0606020202030204" pitchFamily="34" charset="0"/>
              </a:rPr>
              <a:t>the long jump</a:t>
            </a:r>
          </a:p>
        </p:txBody>
      </p:sp>
      <p:sp>
        <p:nvSpPr>
          <p:cNvPr id="97289" name="Rectangle 9"/>
          <p:cNvSpPr>
            <a:spLocks noChangeArrowheads="1"/>
          </p:cNvSpPr>
          <p:nvPr/>
        </p:nvSpPr>
        <p:spPr bwMode="auto">
          <a:xfrm>
            <a:off x="4038600" y="838200"/>
            <a:ext cx="2597150" cy="5794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zh-CN" sz="3200" b="1">
                <a:solidFill>
                  <a:srgbClr val="FF3300"/>
                </a:solidFill>
                <a:latin typeface="Franklin Gothic Medium" panose="020B0603020102020204" pitchFamily="34" charset="0"/>
              </a:rPr>
              <a:t>the high jump</a:t>
            </a:r>
          </a:p>
        </p:txBody>
      </p:sp>
      <p:sp>
        <p:nvSpPr>
          <p:cNvPr id="97291" name="Line 11"/>
          <p:cNvSpPr>
            <a:spLocks noChangeShapeType="1"/>
          </p:cNvSpPr>
          <p:nvPr/>
        </p:nvSpPr>
        <p:spPr bwMode="auto">
          <a:xfrm>
            <a:off x="3886200" y="1371600"/>
            <a:ext cx="1439863"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7292" name="Line 12"/>
          <p:cNvSpPr>
            <a:spLocks noChangeShapeType="1"/>
          </p:cNvSpPr>
          <p:nvPr/>
        </p:nvSpPr>
        <p:spPr bwMode="auto">
          <a:xfrm>
            <a:off x="5943600" y="4648200"/>
            <a:ext cx="1439863"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7293" name="Text Box 13"/>
          <p:cNvSpPr txBox="1">
            <a:spLocks noChangeArrowheads="1"/>
          </p:cNvSpPr>
          <p:nvPr/>
        </p:nvSpPr>
        <p:spPr bwMode="auto">
          <a:xfrm>
            <a:off x="2133600" y="914400"/>
            <a:ext cx="27352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200" b="1">
                <a:latin typeface="Arial Narrow" panose="020B0606020202030204" pitchFamily="34" charset="0"/>
              </a:rPr>
              <a:t>take part in</a:t>
            </a:r>
          </a:p>
        </p:txBody>
      </p:sp>
      <p:sp>
        <p:nvSpPr>
          <p:cNvPr id="97294" name="Text Box 14"/>
          <p:cNvSpPr txBox="1">
            <a:spLocks noChangeArrowheads="1"/>
          </p:cNvSpPr>
          <p:nvPr/>
        </p:nvSpPr>
        <p:spPr bwMode="auto">
          <a:xfrm>
            <a:off x="5638800" y="4038600"/>
            <a:ext cx="2286000" cy="5794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200" b="1">
                <a:solidFill>
                  <a:srgbClr val="FF3300"/>
                </a:solidFill>
                <a:latin typeface="Franklin Gothic Medium" panose="020B0603020102020204" pitchFamily="34" charset="0"/>
              </a:rPr>
              <a:t>take part 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7287"/>
                                        </p:tgtEl>
                                        <p:attrNameLst>
                                          <p:attrName>style.visibility</p:attrName>
                                        </p:attrNameLst>
                                      </p:cBhvr>
                                      <p:to>
                                        <p:strVal val="visible"/>
                                      </p:to>
                                    </p:set>
                                    <p:animEffect transition="in" filter="box(in)">
                                      <p:cBhvr>
                                        <p:cTn id="7" dur="500"/>
                                        <p:tgtEl>
                                          <p:spTgt spid="9728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7289"/>
                                        </p:tgtEl>
                                        <p:attrNameLst>
                                          <p:attrName>style.visibility</p:attrName>
                                        </p:attrNameLst>
                                      </p:cBhvr>
                                      <p:to>
                                        <p:strVal val="visible"/>
                                      </p:to>
                                    </p:set>
                                    <p:animEffect transition="in" filter="checkerboard(across)">
                                      <p:cBhvr>
                                        <p:cTn id="12" dur="500"/>
                                        <p:tgtEl>
                                          <p:spTgt spid="9728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7294"/>
                                        </p:tgtEl>
                                        <p:attrNameLst>
                                          <p:attrName>style.visibility</p:attrName>
                                        </p:attrNameLst>
                                      </p:cBhvr>
                                      <p:to>
                                        <p:strVal val="visible"/>
                                      </p:to>
                                    </p:set>
                                    <p:animEffect transition="in" filter="box(in)">
                                      <p:cBhvr>
                                        <p:cTn id="17" dur="500"/>
                                        <p:tgtEl>
                                          <p:spTgt spid="97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7" grpId="0" animBg="1"/>
      <p:bldP spid="97289" grpId="0" animBg="1"/>
      <p:bldP spid="9729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1066800" y="838200"/>
            <a:ext cx="72009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600" b="1">
                <a:latin typeface="Times New Roman" panose="02020603050405020304" pitchFamily="18" charset="0"/>
              </a:rPr>
              <a:t>What kind of sport is she doing?</a:t>
            </a:r>
            <a:r>
              <a:rPr lang="en-US" altLang="zh-CN" sz="3600" b="1">
                <a:solidFill>
                  <a:schemeClr val="accent2"/>
                </a:solidFill>
              </a:rPr>
              <a:t>  </a:t>
            </a:r>
          </a:p>
        </p:txBody>
      </p:sp>
      <p:pic>
        <p:nvPicPr>
          <p:cNvPr id="87043" name="Picture 3" descr="8-1-3-9"/>
          <p:cNvPicPr>
            <a:picLocks noChangeAspect="1" noChangeArrowheads="1"/>
          </p:cNvPicPr>
          <p:nvPr/>
        </p:nvPicPr>
        <p:blipFill>
          <a:blip r:embed="rId2" cstate="email"/>
          <a:srcRect/>
          <a:stretch>
            <a:fillRect/>
          </a:stretch>
        </p:blipFill>
        <p:spPr bwMode="auto">
          <a:xfrm>
            <a:off x="1692275" y="1700213"/>
            <a:ext cx="5616575" cy="3405187"/>
          </a:xfrm>
          <a:prstGeom prst="rect">
            <a:avLst/>
          </a:prstGeom>
          <a:noFill/>
          <a:extLst>
            <a:ext uri="{909E8E84-426E-40DD-AFC4-6F175D3DCCD1}">
              <a14:hiddenFill xmlns:a14="http://schemas.microsoft.com/office/drawing/2010/main">
                <a:solidFill>
                  <a:srgbClr val="FFFFFF"/>
                </a:solidFill>
              </a14:hiddenFill>
            </a:ext>
          </a:extLst>
        </p:spPr>
      </p:pic>
      <p:sp>
        <p:nvSpPr>
          <p:cNvPr id="87044" name="Rectangle 4"/>
          <p:cNvSpPr>
            <a:spLocks noChangeArrowheads="1"/>
          </p:cNvSpPr>
          <p:nvPr/>
        </p:nvSpPr>
        <p:spPr bwMode="auto">
          <a:xfrm>
            <a:off x="1258888" y="5157788"/>
            <a:ext cx="69135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zh-CN" sz="4000" b="1">
                <a:solidFill>
                  <a:schemeClr val="accent2"/>
                </a:solidFill>
                <a:latin typeface="GungsuhChe" pitchFamily="49" charset="-127"/>
                <a:ea typeface="GungsuhChe" pitchFamily="49" charset="-127"/>
              </a:rPr>
              <a:t>She is doing </a:t>
            </a:r>
            <a:r>
              <a:rPr lang="en-US" altLang="zh-CN" sz="4000" b="1">
                <a:solidFill>
                  <a:srgbClr val="FF0000"/>
                </a:solidFill>
                <a:latin typeface="GungsuhChe" pitchFamily="49" charset="-127"/>
                <a:ea typeface="GungsuhChe" pitchFamily="49" charset="-127"/>
              </a:rPr>
              <a:t>the high jump</a:t>
            </a:r>
            <a:r>
              <a:rPr lang="en-US" altLang="zh-CN" sz="4000" b="1">
                <a:solidFill>
                  <a:schemeClr val="accent2"/>
                </a:solidFill>
                <a:latin typeface="GungsuhChe" pitchFamily="49" charset="-127"/>
                <a:ea typeface="GungsuhChe" pitchFamily="49" charset="-127"/>
              </a:rPr>
              <a:t>.</a:t>
            </a:r>
          </a:p>
        </p:txBody>
      </p:sp>
      <p:pic>
        <p:nvPicPr>
          <p:cNvPr id="87045" name="Picture 5" descr="8-1-3-9-"/>
          <p:cNvPicPr>
            <a:picLocks noChangeAspect="1" noChangeArrowheads="1"/>
          </p:cNvPicPr>
          <p:nvPr/>
        </p:nvPicPr>
        <p:blipFill>
          <a:blip r:embed="rId3" cstate="email"/>
          <a:srcRect/>
          <a:stretch>
            <a:fillRect/>
          </a:stretch>
        </p:blipFill>
        <p:spPr bwMode="auto">
          <a:xfrm>
            <a:off x="1692275" y="1700213"/>
            <a:ext cx="5616575" cy="3436937"/>
          </a:xfrm>
          <a:prstGeom prst="rect">
            <a:avLst/>
          </a:prstGeom>
          <a:noFill/>
          <a:extLst>
            <a:ext uri="{909E8E84-426E-40DD-AFC4-6F175D3DCCD1}">
              <a14:hiddenFill xmlns:a14="http://schemas.microsoft.com/office/drawing/2010/main">
                <a:solidFill>
                  <a:srgbClr val="FFFFFF"/>
                </a:solidFill>
              </a14:hiddenFill>
            </a:ext>
          </a:extLst>
        </p:spPr>
      </p:pic>
      <p:sp>
        <p:nvSpPr>
          <p:cNvPr id="87046" name="Rectangle 6"/>
          <p:cNvSpPr>
            <a:spLocks noChangeArrowheads="1"/>
          </p:cNvSpPr>
          <p:nvPr/>
        </p:nvSpPr>
        <p:spPr bwMode="auto">
          <a:xfrm>
            <a:off x="1331913" y="5229225"/>
            <a:ext cx="66976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600" b="1">
                <a:solidFill>
                  <a:schemeClr val="accent2"/>
                </a:solidFill>
                <a:latin typeface="Georgia" panose="02040502050405020303" pitchFamily="18" charset="0"/>
              </a:rPr>
              <a:t>She is doing </a:t>
            </a:r>
            <a:r>
              <a:rPr lang="en-US" altLang="zh-CN" sz="3600" b="1">
                <a:solidFill>
                  <a:srgbClr val="FF0000"/>
                </a:solidFill>
                <a:latin typeface="Georgia" panose="02040502050405020303" pitchFamily="18" charset="0"/>
              </a:rPr>
              <a:t>the long jump</a:t>
            </a:r>
            <a:r>
              <a:rPr lang="en-US" altLang="zh-CN" sz="3600" b="1">
                <a:solidFill>
                  <a:schemeClr val="accent2"/>
                </a:solidFill>
                <a:latin typeface="Georgia" panose="02040502050405020303" pitchFamily="18" charset="0"/>
              </a:rPr>
              <a:t>.</a:t>
            </a:r>
          </a:p>
        </p:txBody>
      </p:sp>
      <p:pic>
        <p:nvPicPr>
          <p:cNvPr id="87047" name="Picture 7" descr="2"/>
          <p:cNvPicPr>
            <a:picLocks noChangeAspect="1" noChangeArrowheads="1"/>
          </p:cNvPicPr>
          <p:nvPr/>
        </p:nvPicPr>
        <p:blipFill>
          <a:blip r:embed="rId4" cstate="email"/>
          <a:srcRect/>
          <a:stretch>
            <a:fillRect/>
          </a:stretch>
        </p:blipFill>
        <p:spPr bwMode="auto">
          <a:xfrm>
            <a:off x="1692275" y="1700213"/>
            <a:ext cx="5543550" cy="3433762"/>
          </a:xfrm>
          <a:prstGeom prst="rect">
            <a:avLst/>
          </a:prstGeom>
          <a:noFill/>
          <a:extLst>
            <a:ext uri="{909E8E84-426E-40DD-AFC4-6F175D3DCCD1}">
              <a14:hiddenFill xmlns:a14="http://schemas.microsoft.com/office/drawing/2010/main">
                <a:solidFill>
                  <a:srgbClr val="FFFFFF"/>
                </a:solidFill>
              </a14:hiddenFill>
            </a:ext>
          </a:extLst>
        </p:spPr>
      </p:pic>
      <p:sp>
        <p:nvSpPr>
          <p:cNvPr id="87048" name="Rectangle 8"/>
          <p:cNvSpPr>
            <a:spLocks noChangeArrowheads="1"/>
          </p:cNvSpPr>
          <p:nvPr/>
        </p:nvSpPr>
        <p:spPr bwMode="auto">
          <a:xfrm>
            <a:off x="1619250" y="5157788"/>
            <a:ext cx="56848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zh-CN" sz="4000" b="1">
                <a:solidFill>
                  <a:schemeClr val="accent2"/>
                </a:solidFill>
                <a:latin typeface="Palatino Linotype" panose="02040502050505030304" pitchFamily="18" charset="0"/>
              </a:rPr>
              <a:t>She is playing </a:t>
            </a:r>
            <a:r>
              <a:rPr lang="en-US" altLang="zh-CN" sz="4000" b="1">
                <a:solidFill>
                  <a:srgbClr val="FF0000"/>
                </a:solidFill>
                <a:latin typeface="Palatino Linotype" panose="02040502050505030304" pitchFamily="18" charset="0"/>
              </a:rPr>
              <a:t>baseball</a:t>
            </a:r>
            <a:r>
              <a:rPr lang="en-US" altLang="zh-CN" sz="4000" b="1">
                <a:solidFill>
                  <a:schemeClr val="accent2"/>
                </a:solidFill>
                <a:latin typeface="Palatino Linotype" panose="02040502050505030304" pitchFamily="18" charset="0"/>
              </a:rPr>
              <a:t>.</a:t>
            </a:r>
          </a:p>
        </p:txBody>
      </p:sp>
      <p:pic>
        <p:nvPicPr>
          <p:cNvPr id="87049" name="Picture 9" descr="2"/>
          <p:cNvPicPr>
            <a:picLocks noChangeAspect="1" noChangeArrowheads="1"/>
          </p:cNvPicPr>
          <p:nvPr/>
        </p:nvPicPr>
        <p:blipFill>
          <a:blip r:embed="rId5" cstate="email"/>
          <a:srcRect/>
          <a:stretch>
            <a:fillRect/>
          </a:stretch>
        </p:blipFill>
        <p:spPr bwMode="auto">
          <a:xfrm>
            <a:off x="1692275" y="1700213"/>
            <a:ext cx="5543550" cy="3419475"/>
          </a:xfrm>
          <a:prstGeom prst="rect">
            <a:avLst/>
          </a:prstGeom>
          <a:noFill/>
          <a:extLst>
            <a:ext uri="{909E8E84-426E-40DD-AFC4-6F175D3DCCD1}">
              <a14:hiddenFill xmlns:a14="http://schemas.microsoft.com/office/drawing/2010/main">
                <a:solidFill>
                  <a:srgbClr val="FFFFFF"/>
                </a:solidFill>
              </a14:hiddenFill>
            </a:ext>
          </a:extLst>
        </p:spPr>
      </p:pic>
      <p:sp>
        <p:nvSpPr>
          <p:cNvPr id="87050" name="Rectangle 10"/>
          <p:cNvSpPr>
            <a:spLocks noChangeArrowheads="1"/>
          </p:cNvSpPr>
          <p:nvPr/>
        </p:nvSpPr>
        <p:spPr bwMode="auto">
          <a:xfrm>
            <a:off x="1763713" y="5157788"/>
            <a:ext cx="56165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4000" b="1">
                <a:solidFill>
                  <a:schemeClr val="accent2"/>
                </a:solidFill>
                <a:latin typeface="Tahoma" panose="020B0604030504040204" pitchFamily="34" charset="0"/>
              </a:rPr>
              <a:t>She is doing </a:t>
            </a:r>
            <a:r>
              <a:rPr lang="en-US" altLang="zh-CN" sz="4000" b="1">
                <a:solidFill>
                  <a:srgbClr val="FF0000"/>
                </a:solidFill>
                <a:latin typeface="Tahoma" panose="020B0604030504040204" pitchFamily="34" charset="0"/>
              </a:rPr>
              <a:t>exercise</a:t>
            </a:r>
            <a:r>
              <a:rPr lang="en-US" altLang="zh-CN" sz="4000" b="1">
                <a:solidFill>
                  <a:schemeClr val="accent2"/>
                </a:solidFill>
                <a:latin typeface="Tahoma" panose="020B0604030504040204" pitchFamily="34" charset="0"/>
              </a:rPr>
              <a:t>.</a:t>
            </a:r>
          </a:p>
        </p:txBody>
      </p:sp>
      <p:pic>
        <p:nvPicPr>
          <p:cNvPr id="87051" name="Picture 11" descr="1-1-3-1a"/>
          <p:cNvPicPr>
            <a:picLocks noChangeAspect="1" noChangeArrowheads="1"/>
          </p:cNvPicPr>
          <p:nvPr/>
        </p:nvPicPr>
        <p:blipFill>
          <a:blip r:embed="rId6" cstate="email"/>
          <a:srcRect/>
          <a:stretch>
            <a:fillRect/>
          </a:stretch>
        </p:blipFill>
        <p:spPr bwMode="auto">
          <a:xfrm>
            <a:off x="1692275" y="1628775"/>
            <a:ext cx="5543550" cy="3465513"/>
          </a:xfrm>
          <a:prstGeom prst="rect">
            <a:avLst/>
          </a:prstGeom>
          <a:noFill/>
          <a:extLst>
            <a:ext uri="{909E8E84-426E-40DD-AFC4-6F175D3DCCD1}">
              <a14:hiddenFill xmlns:a14="http://schemas.microsoft.com/office/drawing/2010/main">
                <a:solidFill>
                  <a:srgbClr val="FFFFFF"/>
                </a:solidFill>
              </a14:hiddenFill>
            </a:ext>
          </a:extLst>
        </p:spPr>
      </p:pic>
      <p:sp>
        <p:nvSpPr>
          <p:cNvPr id="87052" name="Rectangle 12"/>
          <p:cNvSpPr>
            <a:spLocks noChangeArrowheads="1"/>
          </p:cNvSpPr>
          <p:nvPr/>
        </p:nvSpPr>
        <p:spPr bwMode="auto">
          <a:xfrm>
            <a:off x="990600" y="5257800"/>
            <a:ext cx="77676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zh-CN" sz="4000" b="1">
                <a:solidFill>
                  <a:schemeClr val="accent2"/>
                </a:solidFill>
                <a:latin typeface="Tahoma" panose="020B0604030504040204" pitchFamily="34" charset="0"/>
              </a:rPr>
              <a:t>She is </a:t>
            </a:r>
            <a:r>
              <a:rPr lang="en-US" altLang="zh-CN" sz="4000" b="1">
                <a:solidFill>
                  <a:srgbClr val="FF0000"/>
                </a:solidFill>
                <a:latin typeface="Tahoma" panose="020B0604030504040204" pitchFamily="34" charset="0"/>
              </a:rPr>
              <a:t>climbing the mountain</a:t>
            </a:r>
            <a:r>
              <a:rPr lang="en-US" altLang="zh-CN" sz="4000" b="1">
                <a:solidFill>
                  <a:schemeClr val="accent2"/>
                </a:solidFill>
                <a:latin typeface="Tahoma" panose="020B0604030504040204" pitchFamily="34" charset="0"/>
              </a:rPr>
              <a:t>.</a:t>
            </a:r>
          </a:p>
        </p:txBody>
      </p:sp>
      <p:pic>
        <p:nvPicPr>
          <p:cNvPr id="87053" name="Picture 13" descr="P5-1a-1"/>
          <p:cNvPicPr>
            <a:picLocks noChangeAspect="1" noChangeArrowheads="1"/>
          </p:cNvPicPr>
          <p:nvPr/>
        </p:nvPicPr>
        <p:blipFill>
          <a:blip r:embed="rId7" cstate="email"/>
          <a:srcRect/>
          <a:stretch>
            <a:fillRect/>
          </a:stretch>
        </p:blipFill>
        <p:spPr bwMode="auto">
          <a:xfrm>
            <a:off x="914400" y="1600200"/>
            <a:ext cx="5616575" cy="3473450"/>
          </a:xfrm>
          <a:prstGeom prst="rect">
            <a:avLst/>
          </a:prstGeom>
          <a:noFill/>
          <a:extLst>
            <a:ext uri="{909E8E84-426E-40DD-AFC4-6F175D3DCCD1}">
              <a14:hiddenFill xmlns:a14="http://schemas.microsoft.com/office/drawing/2010/main">
                <a:solidFill>
                  <a:srgbClr val="FFFFFF"/>
                </a:solidFill>
              </a14:hiddenFill>
            </a:ext>
          </a:extLst>
        </p:spPr>
      </p:pic>
      <p:sp>
        <p:nvSpPr>
          <p:cNvPr id="87054" name="Text Box 14"/>
          <p:cNvSpPr txBox="1">
            <a:spLocks noChangeArrowheads="1"/>
          </p:cNvSpPr>
          <p:nvPr/>
        </p:nvSpPr>
        <p:spPr bwMode="auto">
          <a:xfrm>
            <a:off x="1143000" y="5105400"/>
            <a:ext cx="568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4000" b="1">
                <a:solidFill>
                  <a:schemeClr val="accent2"/>
                </a:solidFill>
                <a:latin typeface="Tahoma" panose="020B0604030504040204" pitchFamily="34" charset="0"/>
              </a:rPr>
              <a:t>She is </a:t>
            </a:r>
            <a:r>
              <a:rPr lang="en-US" altLang="zh-CN" sz="4000" b="1">
                <a:solidFill>
                  <a:srgbClr val="FF0000"/>
                </a:solidFill>
                <a:latin typeface="Tahoma" panose="020B0604030504040204" pitchFamily="34" charset="0"/>
              </a:rPr>
              <a:t>cycling.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7043"/>
                                        </p:tgtEl>
                                        <p:attrNameLst>
                                          <p:attrName>style.visibility</p:attrName>
                                        </p:attrNameLst>
                                      </p:cBhvr>
                                      <p:to>
                                        <p:strVal val="visible"/>
                                      </p:to>
                                    </p:set>
                                    <p:animEffect transition="in" filter="blinds(horizontal)">
                                      <p:cBhvr>
                                        <p:cTn id="7" dur="500"/>
                                        <p:tgtEl>
                                          <p:spTgt spid="8704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7044">
                                            <p:txEl>
                                              <p:pRg st="0" end="0"/>
                                            </p:txEl>
                                          </p:spTgt>
                                        </p:tgtEl>
                                        <p:attrNameLst>
                                          <p:attrName>style.visibility</p:attrName>
                                        </p:attrNameLst>
                                      </p:cBhvr>
                                      <p:to>
                                        <p:strVal val="visible"/>
                                      </p:to>
                                    </p:set>
                                    <p:anim calcmode="lin" valueType="num">
                                      <p:cBhvr additive="base">
                                        <p:cTn id="11" dur="500" fill="hold"/>
                                        <p:tgtEl>
                                          <p:spTgt spid="8704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704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87044">
                                            <p:txEl>
                                              <p:pRg st="0" end="0"/>
                                            </p:txEl>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87045"/>
                                        </p:tgtEl>
                                        <p:attrNameLst>
                                          <p:attrName>style.visibility</p:attrName>
                                        </p:attrNameLst>
                                      </p:cBhvr>
                                      <p:to>
                                        <p:strVal val="visible"/>
                                      </p:to>
                                    </p:set>
                                    <p:animEffect transition="in" filter="blinds(horizontal)">
                                      <p:cBhvr>
                                        <p:cTn id="21" dur="500"/>
                                        <p:tgtEl>
                                          <p:spTgt spid="87045"/>
                                        </p:tgtEl>
                                      </p:cBhvr>
                                    </p:animEffect>
                                  </p:childTnLst>
                                </p:cTn>
                              </p:par>
                            </p:childTnLst>
                          </p:cTn>
                        </p:par>
                        <p:par>
                          <p:cTn id="22" fill="hold">
                            <p:stCondLst>
                              <p:cond delay="500"/>
                            </p:stCondLst>
                            <p:childTnLst>
                              <p:par>
                                <p:cTn id="23" presetID="2" presetClass="entr" presetSubtype="4" fill="hold" grpId="0" nodeType="afterEffect">
                                  <p:stCondLst>
                                    <p:cond delay="0"/>
                                  </p:stCondLst>
                                  <p:childTnLst>
                                    <p:set>
                                      <p:cBhvr>
                                        <p:cTn id="24" dur="1" fill="hold">
                                          <p:stCondLst>
                                            <p:cond delay="0"/>
                                          </p:stCondLst>
                                        </p:cTn>
                                        <p:tgtEl>
                                          <p:spTgt spid="87046">
                                            <p:txEl>
                                              <p:pRg st="0" end="0"/>
                                            </p:txEl>
                                          </p:spTgt>
                                        </p:tgtEl>
                                        <p:attrNameLst>
                                          <p:attrName>style.visibility</p:attrName>
                                        </p:attrNameLst>
                                      </p:cBhvr>
                                      <p:to>
                                        <p:strVal val="visible"/>
                                      </p:to>
                                    </p:set>
                                    <p:anim calcmode="lin" valueType="num">
                                      <p:cBhvr additive="base">
                                        <p:cTn id="25" dur="500" fill="hold"/>
                                        <p:tgtEl>
                                          <p:spTgt spid="8704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704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87046">
                                            <p:txEl>
                                              <p:pRg st="0" end="0"/>
                                            </p:txEl>
                                          </p:spTgt>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87047"/>
                                        </p:tgtEl>
                                        <p:attrNameLst>
                                          <p:attrName>style.visibility</p:attrName>
                                        </p:attrNameLst>
                                      </p:cBhvr>
                                      <p:to>
                                        <p:strVal val="visible"/>
                                      </p:to>
                                    </p:set>
                                    <p:animEffect transition="in" filter="blinds(horizontal)">
                                      <p:cBhvr>
                                        <p:cTn id="35" dur="500"/>
                                        <p:tgtEl>
                                          <p:spTgt spid="87047"/>
                                        </p:tgtEl>
                                      </p:cBhvr>
                                    </p:animEffect>
                                  </p:childTnLst>
                                </p:cTn>
                              </p:par>
                            </p:childTnLst>
                          </p:cTn>
                        </p:par>
                        <p:par>
                          <p:cTn id="36" fill="hold">
                            <p:stCondLst>
                              <p:cond delay="500"/>
                            </p:stCondLst>
                            <p:childTnLst>
                              <p:par>
                                <p:cTn id="37" presetID="2" presetClass="entr" presetSubtype="4" fill="hold" grpId="0" nodeType="afterEffect">
                                  <p:stCondLst>
                                    <p:cond delay="0"/>
                                  </p:stCondLst>
                                  <p:childTnLst>
                                    <p:set>
                                      <p:cBhvr>
                                        <p:cTn id="38" dur="1" fill="hold">
                                          <p:stCondLst>
                                            <p:cond delay="0"/>
                                          </p:stCondLst>
                                        </p:cTn>
                                        <p:tgtEl>
                                          <p:spTgt spid="87048">
                                            <p:txEl>
                                              <p:pRg st="0" end="0"/>
                                            </p:txEl>
                                          </p:spTgt>
                                        </p:tgtEl>
                                        <p:attrNameLst>
                                          <p:attrName>style.visibility</p:attrName>
                                        </p:attrNameLst>
                                      </p:cBhvr>
                                      <p:to>
                                        <p:strVal val="visible"/>
                                      </p:to>
                                    </p:set>
                                    <p:anim calcmode="lin" valueType="num">
                                      <p:cBhvr additive="base">
                                        <p:cTn id="39" dur="500" fill="hold"/>
                                        <p:tgtEl>
                                          <p:spTgt spid="87048">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70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87048">
                                            <p:txEl>
                                              <p:pRg st="0" end="0"/>
                                            </p:txEl>
                                          </p:spTgt>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87049"/>
                                        </p:tgtEl>
                                        <p:attrNameLst>
                                          <p:attrName>style.visibility</p:attrName>
                                        </p:attrNameLst>
                                      </p:cBhvr>
                                      <p:to>
                                        <p:strVal val="visible"/>
                                      </p:to>
                                    </p:set>
                                    <p:animEffect transition="in" filter="blinds(horizontal)">
                                      <p:cBhvr>
                                        <p:cTn id="49" dur="500"/>
                                        <p:tgtEl>
                                          <p:spTgt spid="87049"/>
                                        </p:tgtEl>
                                      </p:cBhvr>
                                    </p:animEffect>
                                  </p:childTnLst>
                                </p:cTn>
                              </p:par>
                            </p:childTnLst>
                          </p:cTn>
                        </p:par>
                        <p:par>
                          <p:cTn id="50" fill="hold">
                            <p:stCondLst>
                              <p:cond delay="500"/>
                            </p:stCondLst>
                            <p:childTnLst>
                              <p:par>
                                <p:cTn id="51" presetID="2" presetClass="entr" presetSubtype="4" fill="hold" grpId="0" nodeType="afterEffect">
                                  <p:stCondLst>
                                    <p:cond delay="0"/>
                                  </p:stCondLst>
                                  <p:childTnLst>
                                    <p:set>
                                      <p:cBhvr>
                                        <p:cTn id="52" dur="1" fill="hold">
                                          <p:stCondLst>
                                            <p:cond delay="0"/>
                                          </p:stCondLst>
                                        </p:cTn>
                                        <p:tgtEl>
                                          <p:spTgt spid="87050">
                                            <p:txEl>
                                              <p:pRg st="0" end="0"/>
                                            </p:txEl>
                                          </p:spTgt>
                                        </p:tgtEl>
                                        <p:attrNameLst>
                                          <p:attrName>style.visibility</p:attrName>
                                        </p:attrNameLst>
                                      </p:cBhvr>
                                      <p:to>
                                        <p:strVal val="visible"/>
                                      </p:to>
                                    </p:set>
                                    <p:anim calcmode="lin" valueType="num">
                                      <p:cBhvr additive="base">
                                        <p:cTn id="53" dur="500" fill="hold"/>
                                        <p:tgtEl>
                                          <p:spTgt spid="8705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8705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87050">
                                            <p:txEl>
                                              <p:pRg st="0" end="0"/>
                                            </p:txEl>
                                          </p:spTgt>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87051"/>
                                        </p:tgtEl>
                                        <p:attrNameLst>
                                          <p:attrName>style.visibility</p:attrName>
                                        </p:attrNameLst>
                                      </p:cBhvr>
                                      <p:to>
                                        <p:strVal val="visible"/>
                                      </p:to>
                                    </p:set>
                                    <p:animEffect transition="in" filter="blinds(horizontal)">
                                      <p:cBhvr>
                                        <p:cTn id="63" dur="500"/>
                                        <p:tgtEl>
                                          <p:spTgt spid="87051"/>
                                        </p:tgtEl>
                                      </p:cBhvr>
                                    </p:animEffect>
                                  </p:childTnLst>
                                </p:cTn>
                              </p:par>
                            </p:childTnLst>
                          </p:cTn>
                        </p:par>
                        <p:par>
                          <p:cTn id="64" fill="hold">
                            <p:stCondLst>
                              <p:cond delay="500"/>
                            </p:stCondLst>
                            <p:childTnLst>
                              <p:par>
                                <p:cTn id="65" presetID="2" presetClass="entr" presetSubtype="4" fill="hold" grpId="0" nodeType="afterEffect">
                                  <p:stCondLst>
                                    <p:cond delay="0"/>
                                  </p:stCondLst>
                                  <p:childTnLst>
                                    <p:set>
                                      <p:cBhvr>
                                        <p:cTn id="66" dur="1" fill="hold">
                                          <p:stCondLst>
                                            <p:cond delay="0"/>
                                          </p:stCondLst>
                                        </p:cTn>
                                        <p:tgtEl>
                                          <p:spTgt spid="87052">
                                            <p:txEl>
                                              <p:pRg st="0" end="0"/>
                                            </p:txEl>
                                          </p:spTgt>
                                        </p:tgtEl>
                                        <p:attrNameLst>
                                          <p:attrName>style.visibility</p:attrName>
                                        </p:attrNameLst>
                                      </p:cBhvr>
                                      <p:to>
                                        <p:strVal val="visible"/>
                                      </p:to>
                                    </p:set>
                                    <p:anim calcmode="lin" valueType="num">
                                      <p:cBhvr additive="base">
                                        <p:cTn id="67" dur="500" fill="hold"/>
                                        <p:tgtEl>
                                          <p:spTgt spid="87052">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8705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nodeType="clickEffect">
                                  <p:stCondLst>
                                    <p:cond delay="0"/>
                                  </p:stCondLst>
                                  <p:childTnLst>
                                    <p:set>
                                      <p:cBhvr>
                                        <p:cTn id="72" dur="1" fill="hold">
                                          <p:stCondLst>
                                            <p:cond delay="0"/>
                                          </p:stCondLst>
                                        </p:cTn>
                                        <p:tgtEl>
                                          <p:spTgt spid="87052">
                                            <p:txEl>
                                              <p:pRg st="0" end="0"/>
                                            </p:txEl>
                                          </p:spTgt>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87053"/>
                                        </p:tgtEl>
                                        <p:attrNameLst>
                                          <p:attrName>style.visibility</p:attrName>
                                        </p:attrNameLst>
                                      </p:cBhvr>
                                      <p:to>
                                        <p:strVal val="visible"/>
                                      </p:to>
                                    </p:set>
                                    <p:animEffect transition="in" filter="blinds(horizontal)">
                                      <p:cBhvr>
                                        <p:cTn id="77" dur="500"/>
                                        <p:tgtEl>
                                          <p:spTgt spid="87053"/>
                                        </p:tgtEl>
                                      </p:cBhvr>
                                    </p:animEffect>
                                  </p:childTnLst>
                                </p:cTn>
                              </p:par>
                            </p:childTnLst>
                          </p:cTn>
                        </p:par>
                        <p:par>
                          <p:cTn id="78" fill="hold">
                            <p:stCondLst>
                              <p:cond delay="500"/>
                            </p:stCondLst>
                            <p:childTnLst>
                              <p:par>
                                <p:cTn id="79" presetID="2" presetClass="entr" presetSubtype="4" fill="hold" grpId="0" nodeType="afterEffect">
                                  <p:stCondLst>
                                    <p:cond delay="0"/>
                                  </p:stCondLst>
                                  <p:childTnLst>
                                    <p:set>
                                      <p:cBhvr>
                                        <p:cTn id="80" dur="1" fill="hold">
                                          <p:stCondLst>
                                            <p:cond delay="0"/>
                                          </p:stCondLst>
                                        </p:cTn>
                                        <p:tgtEl>
                                          <p:spTgt spid="87054">
                                            <p:txEl>
                                              <p:pRg st="0" end="0"/>
                                            </p:txEl>
                                          </p:spTgt>
                                        </p:tgtEl>
                                        <p:attrNameLst>
                                          <p:attrName>style.visibility</p:attrName>
                                        </p:attrNameLst>
                                      </p:cBhvr>
                                      <p:to>
                                        <p:strVal val="visible"/>
                                      </p:to>
                                    </p:set>
                                    <p:anim calcmode="lin" valueType="num">
                                      <p:cBhvr additive="base">
                                        <p:cTn id="81" dur="500" fill="hold"/>
                                        <p:tgtEl>
                                          <p:spTgt spid="87054">
                                            <p:txEl>
                                              <p:pRg st="0" end="0"/>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8705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nodeType="clickEffect">
                                  <p:stCondLst>
                                    <p:cond delay="0"/>
                                  </p:stCondLst>
                                  <p:childTnLst>
                                    <p:set>
                                      <p:cBhvr>
                                        <p:cTn id="86" dur="1" fill="hold">
                                          <p:stCondLst>
                                            <p:cond delay="0"/>
                                          </p:stCondLst>
                                        </p:cTn>
                                        <p:tgtEl>
                                          <p:spTgt spid="87054">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4" grpId="0" build="allAtOnce"/>
      <p:bldP spid="87046" grpId="0" build="allAtOnce"/>
      <p:bldP spid="87048" grpId="0" build="allAtOnce"/>
      <p:bldP spid="87050" grpId="0" build="allAtOnce"/>
      <p:bldP spid="87052" grpId="0" build="allAtOnce"/>
      <p:bldP spid="87054" grpId="0" build="allAtOnce"/>
    </p:bldLst>
  </p:timing>
</p:sld>
</file>

<file path=ppt/theme/theme1.xml><?xml version="1.0" encoding="utf-8"?>
<a:theme xmlns:a="http://schemas.openxmlformats.org/drawingml/2006/main" name="WWW.2PPT.COM&#10;">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1387</Words>
  <Application>Microsoft Office PowerPoint</Application>
  <PresentationFormat>全屏显示(4:3)</PresentationFormat>
  <Paragraphs>218</Paragraphs>
  <Slides>27</Slides>
  <Notes>2</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27</vt:i4>
      </vt:variant>
    </vt:vector>
  </HeadingPairs>
  <TitlesOfParts>
    <vt:vector size="46" baseType="lpstr">
      <vt:lpstr>GungsuhChe</vt:lpstr>
      <vt:lpstr>PMingLiU</vt:lpstr>
      <vt:lpstr>黑体</vt:lpstr>
      <vt:lpstr>华文中宋</vt:lpstr>
      <vt:lpstr>楷体_GB2312</vt:lpstr>
      <vt:lpstr>宋体</vt:lpstr>
      <vt:lpstr>微软雅黑</vt:lpstr>
      <vt:lpstr>Arial</vt:lpstr>
      <vt:lpstr>Arial Narrow</vt:lpstr>
      <vt:lpstr>Bookman Old Style</vt:lpstr>
      <vt:lpstr>Comic Sans MS</vt:lpstr>
      <vt:lpstr>Franklin Gothic Medium</vt:lpstr>
      <vt:lpstr>Georgia</vt:lpstr>
      <vt:lpstr>Lucida Sans</vt:lpstr>
      <vt:lpstr>Palatino Linotype</vt:lpstr>
      <vt:lpstr>Tahoma</vt:lpstr>
      <vt:lpstr>Times New Roman</vt:lpstr>
      <vt:lpstr>Wingdings</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cp:lastPrinted>2113-01-01T00:00:00Z</cp:lastPrinted>
  <dcterms:created xsi:type="dcterms:W3CDTF">2113-01-01T00:00:00Z</dcterms:created>
  <dcterms:modified xsi:type="dcterms:W3CDTF">2023-01-16T20:53:25Z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ICV">
    <vt:lpwstr>203C5719AA4A40F2B549A77E4639EBEB</vt:lpwstr>
  </property>
  <property fmtid="{D5CDD505-2E9C-101B-9397-08002B2CF9AE}" pid="4" name="KSOProductBuildVer">
    <vt:lpwstr>2052-11.1.0.11294</vt:lpwstr>
  </property>
  <property fmtid="{A09F084E-AD41-489F-8076-AA5BE3082BCA}" pid="100">
    <vt:ui4>5</vt:ui4>
  </property>
  <property fmtid="{64440492-4C8B-11D1-8B70-080036B11A03}" pid="11">
    <vt:lpwstr>www.2ppt.com-爱PPT提供资源下载</vt:lpwstr>
  </property>
</Properties>
</file>