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notesSlides/notesSlide2.xml" ContentType="application/vnd.openxmlformats-officedocument.presentationml.notesSlide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notesSlides/notesSlide3.xml" ContentType="application/vnd.openxmlformats-officedocument.presentationml.notesSlide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notesSlides/notesSlide4.xml" ContentType="application/vnd.openxmlformats-officedocument.presentationml.notesSlide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notesSlides/notesSlide5.xml" ContentType="application/vnd.openxmlformats-officedocument.presentationml.notesSlide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notesSlides/notesSlide6.xml" ContentType="application/vnd.openxmlformats-officedocument.presentationml.notesSlide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notesSlides/notesSlide7.xml" ContentType="application/vnd.openxmlformats-officedocument.presentationml.notesSlide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notesSlides/notesSlide8.xml" ContentType="application/vnd.openxmlformats-officedocument.presentationml.notesSlide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notesSlides/notesSlide9.xml" ContentType="application/vnd.openxmlformats-officedocument.presentationml.notesSlide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notesSlides/notesSlide10.xml" ContentType="application/vnd.openxmlformats-officedocument.presentationml.notesSlide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notesSlides/notesSlide11.xml" ContentType="application/vnd.openxmlformats-officedocument.presentationml.notesSlide+xml"/>
  <Override PartName="/ppt/tags/tag109.xml" ContentType="application/vnd.openxmlformats-officedocument.presentationml.tags+xml"/>
  <Override PartName="/ppt/tags/tag110.xml" ContentType="application/vnd.openxmlformats-officedocument.presentationml.tags+xml"/>
  <Override PartName="/ppt/notesSlides/notesSlide12.xml" ContentType="application/vnd.openxmlformats-officedocument.presentationml.notesSlide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notesSlides/notesSlide13.xml" ContentType="application/vnd.openxmlformats-officedocument.presentationml.notesSlide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notesSlides/notesSlide14.xml" ContentType="application/vnd.openxmlformats-officedocument.presentationml.notesSlide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notesSlides/notesSlide15.xml" ContentType="application/vnd.openxmlformats-officedocument.presentationml.notesSlide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  <p:sldMasterId id="2147483653" r:id="rId2"/>
  </p:sldMasterIdLst>
  <p:notesMasterIdLst>
    <p:notesMasterId r:id="rId20"/>
  </p:notesMasterIdLst>
  <p:handoutMasterIdLst>
    <p:handoutMasterId r:id="rId21"/>
  </p:handoutMasterIdLst>
  <p:sldIdLst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56" r:id="rId19"/>
  </p:sldIdLst>
  <p:sldSz cx="12192000" cy="6858000"/>
  <p:notesSz cx="6858000" cy="9144000"/>
  <p:embeddedFontLst>
    <p:embeddedFont>
      <p:font typeface="微软雅黑" panose="020B0503020204020204" pitchFamily="34" charset="-122"/>
      <p:regular r:id="rId22"/>
      <p:bold r:id="rId23"/>
    </p:embeddedFont>
    <p:embeddedFont>
      <p:font typeface="Calibri" panose="020F0502020204030204" pitchFamily="34" charset="0"/>
      <p:regular r:id="rId24"/>
      <p:bold r:id="rId25"/>
      <p:italic r:id="rId26"/>
      <p:boldItalic r:id="rId27"/>
    </p:embeddedFont>
    <p:embeddedFont>
      <p:font typeface="FandolFang R" panose="02010600030101010101" charset="-122"/>
      <p:regular r:id="rId28"/>
    </p:embeddedFont>
  </p:embeddedFont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>
        <p:scale>
          <a:sx n="75" d="100"/>
          <a:sy n="75" d="100"/>
        </p:scale>
        <p:origin x="2146" y="91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font" Target="fonts/font5.fntdata"/><Relationship Id="rId3" Type="http://schemas.openxmlformats.org/officeDocument/2006/relationships/slide" Target="slides/slide1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font" Target="fonts/font4.fntdata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notesMaster" Target="notesMasters/notesMaster1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font" Target="fonts/font3.fntdata"/><Relationship Id="rId32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font" Target="fonts/font2.fntdata"/><Relationship Id="rId28" Type="http://schemas.openxmlformats.org/officeDocument/2006/relationships/font" Target="fonts/font7.fntdata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font" Target="fonts/font1.fntdata"/><Relationship Id="rId27" Type="http://schemas.openxmlformats.org/officeDocument/2006/relationships/font" Target="fonts/font6.fntdata"/><Relationship Id="rId30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FandolFang R" panose="02010600030101010101" pitchFamily="50" charset="-122"/>
                <a:ea typeface="FandolFang R" panose="02010600030101010101" pitchFamily="50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FandolFang R" panose="02010600030101010101" pitchFamily="50" charset="-122"/>
                <a:ea typeface="FandolFang R" panose="02010600030101010101" pitchFamily="50" charset="-122"/>
              </a:defRPr>
            </a:lvl1pPr>
          </a:lstStyle>
          <a:p>
            <a:fld id="{9234F659-4E26-40F3-9BF7-5FDE57D08821}" type="datetimeFigureOut">
              <a:rPr lang="zh-CN" altLang="en-US" smtClean="0"/>
              <a:t>2023-01-10</a:t>
            </a:fld>
            <a:endParaRPr lang="zh-CN" altLang="en-US" dirty="0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 dirty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FandolFang R" panose="02010600030101010101" pitchFamily="50" charset="-122"/>
                <a:ea typeface="FandolFang R" panose="02010600030101010101" pitchFamily="50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FandolFang R" panose="02010600030101010101" pitchFamily="50" charset="-122"/>
                <a:ea typeface="FandolFang R" panose="02010600030101010101" pitchFamily="50" charset="-122"/>
              </a:defRPr>
            </a:lvl1pPr>
          </a:lstStyle>
          <a:p>
            <a:fld id="{DB8B2971-4B71-4B93-80B8-B10FCDDED8C5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FandolFang R" panose="02010600030101010101" pitchFamily="50" charset="-122"/>
        <a:ea typeface="FandolFang R" panose="02010600030101010101" pitchFamily="50" charset="-122"/>
        <a:cs typeface="+mn-cs"/>
      </a:defRPr>
    </a:lvl1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B8B2971-4B71-4B93-80B8-B10FCDDED8C5}" type="slidenum">
              <a:rPr lang="zh-CN" altLang="en-US" smtClean="0"/>
              <a:t>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B8B2971-4B71-4B93-80B8-B10FCDDED8C5}" type="slidenum">
              <a:rPr lang="zh-CN" altLang="en-US" smtClean="0"/>
              <a:t>10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B8B2971-4B71-4B93-80B8-B10FCDDED8C5}" type="slidenum">
              <a:rPr lang="zh-CN" altLang="en-US" smtClean="0"/>
              <a:t>11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B8B2971-4B71-4B93-80B8-B10FCDDED8C5}" type="slidenum">
              <a:rPr lang="zh-CN" altLang="en-US" smtClean="0"/>
              <a:t>12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B8B2971-4B71-4B93-80B8-B10FCDDED8C5}" type="slidenum">
              <a:rPr lang="zh-CN" altLang="en-US" smtClean="0"/>
              <a:t>13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B8B2971-4B71-4B93-80B8-B10FCDDED8C5}" type="slidenum">
              <a:rPr lang="zh-CN" altLang="en-US" smtClean="0"/>
              <a:t>14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B8B2971-4B71-4B93-80B8-B10FCDDED8C5}" type="slidenum">
              <a:rPr lang="zh-CN" altLang="en-US" smtClean="0"/>
              <a:t>15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B8B2971-4B71-4B93-80B8-B10FCDDED8C5}" type="slidenum">
              <a:rPr lang="zh-CN" altLang="en-US" smtClean="0"/>
              <a:t>16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B8B2971-4B71-4B93-80B8-B10FCDDED8C5}" type="slidenum">
              <a:rPr lang="zh-CN" altLang="en-US" smtClean="0"/>
              <a:t>17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B8B2971-4B71-4B93-80B8-B10FCDDED8C5}" type="slidenum">
              <a:rPr lang="zh-CN" altLang="en-US" smtClean="0"/>
              <a:t>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B8B2971-4B71-4B93-80B8-B10FCDDED8C5}" type="slidenum">
              <a:rPr lang="zh-CN" altLang="en-US" smtClean="0"/>
              <a:t>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B8B2971-4B71-4B93-80B8-B10FCDDED8C5}" type="slidenum">
              <a:rPr lang="zh-CN" altLang="en-US" smtClean="0"/>
              <a:t>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B8B2971-4B71-4B93-80B8-B10FCDDED8C5}" type="slidenum">
              <a:rPr lang="zh-CN" altLang="en-US" smtClean="0"/>
              <a:t>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B8B2971-4B71-4B93-80B8-B10FCDDED8C5}" type="slidenum">
              <a:rPr lang="zh-CN" altLang="en-US" smtClean="0"/>
              <a:t>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B8B2971-4B71-4B93-80B8-B10FCDDED8C5}" type="slidenum">
              <a:rPr lang="zh-CN" altLang="en-US" smtClean="0"/>
              <a:t>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B8B2971-4B71-4B93-80B8-B10FCDDED8C5}" type="slidenum">
              <a:rPr lang="zh-CN" altLang="en-US" smtClean="0"/>
              <a:t>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B8B2971-4B71-4B93-80B8-B10FCDDED8C5}" type="slidenum">
              <a:rPr lang="zh-CN" altLang="en-US" smtClean="0"/>
              <a:t>9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tags" Target="../tags/tag37.xml"/><Relationship Id="rId2" Type="http://schemas.openxmlformats.org/officeDocument/2006/relationships/tags" Target="../tags/tag36.xml"/><Relationship Id="rId1" Type="http://schemas.openxmlformats.org/officeDocument/2006/relationships/tags" Target="../tags/tag35.xml"/><Relationship Id="rId4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tags" Target="../tags/tag40.xml"/><Relationship Id="rId7" Type="http://schemas.openxmlformats.org/officeDocument/2006/relationships/slideMaster" Target="../slideMasters/slideMaster2.xml"/><Relationship Id="rId2" Type="http://schemas.openxmlformats.org/officeDocument/2006/relationships/tags" Target="../tags/tag39.xml"/><Relationship Id="rId1" Type="http://schemas.openxmlformats.org/officeDocument/2006/relationships/tags" Target="../tags/tag38.xml"/><Relationship Id="rId6" Type="http://schemas.openxmlformats.org/officeDocument/2006/relationships/tags" Target="../tags/tag43.xml"/><Relationship Id="rId5" Type="http://schemas.openxmlformats.org/officeDocument/2006/relationships/tags" Target="../tags/tag42.xml"/><Relationship Id="rId4" Type="http://schemas.openxmlformats.org/officeDocument/2006/relationships/tags" Target="../tags/tag4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tags" Target="../tags/tag46.xml"/><Relationship Id="rId2" Type="http://schemas.openxmlformats.org/officeDocument/2006/relationships/tags" Target="../tags/tag45.xml"/><Relationship Id="rId1" Type="http://schemas.openxmlformats.org/officeDocument/2006/relationships/tags" Target="../tags/tag44.xml"/><Relationship Id="rId6" Type="http://schemas.openxmlformats.org/officeDocument/2006/relationships/slideMaster" Target="../slideMasters/slideMaster2.xml"/><Relationship Id="rId5" Type="http://schemas.openxmlformats.org/officeDocument/2006/relationships/tags" Target="../tags/tag48.xml"/><Relationship Id="rId4" Type="http://schemas.openxmlformats.org/officeDocument/2006/relationships/tags" Target="../tags/tag47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tags" Target="../tags/tag51.xml"/><Relationship Id="rId2" Type="http://schemas.openxmlformats.org/officeDocument/2006/relationships/tags" Target="../tags/tag50.xml"/><Relationship Id="rId1" Type="http://schemas.openxmlformats.org/officeDocument/2006/relationships/tags" Target="../tags/tag49.xml"/><Relationship Id="rId5" Type="http://schemas.openxmlformats.org/officeDocument/2006/relationships/slideMaster" Target="../slideMasters/slideMaster2.xml"/><Relationship Id="rId4" Type="http://schemas.openxmlformats.org/officeDocument/2006/relationships/tags" Target="../tags/tag52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tags" Target="../tags/tag55.xml"/><Relationship Id="rId2" Type="http://schemas.openxmlformats.org/officeDocument/2006/relationships/tags" Target="../tags/tag54.xml"/><Relationship Id="rId1" Type="http://schemas.openxmlformats.org/officeDocument/2006/relationships/tags" Target="../tags/tag53.xml"/><Relationship Id="rId6" Type="http://schemas.openxmlformats.org/officeDocument/2006/relationships/slideMaster" Target="../slideMasters/slideMaster2.xml"/><Relationship Id="rId5" Type="http://schemas.openxmlformats.org/officeDocument/2006/relationships/tags" Target="../tags/tag57.xml"/><Relationship Id="rId4" Type="http://schemas.openxmlformats.org/officeDocument/2006/relationships/tags" Target="../tags/tag56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tags" Target="../tags/tag9.xml"/><Relationship Id="rId2" Type="http://schemas.openxmlformats.org/officeDocument/2006/relationships/tags" Target="../tags/tag8.xml"/><Relationship Id="rId1" Type="http://schemas.openxmlformats.org/officeDocument/2006/relationships/tags" Target="../tags/tag7.xml"/><Relationship Id="rId6" Type="http://schemas.openxmlformats.org/officeDocument/2006/relationships/slideMaster" Target="../slideMasters/slideMaster2.xml"/><Relationship Id="rId5" Type="http://schemas.openxmlformats.org/officeDocument/2006/relationships/tags" Target="../tags/tag11.xml"/><Relationship Id="rId4" Type="http://schemas.openxmlformats.org/officeDocument/2006/relationships/tags" Target="../tags/tag10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tags" Target="../tags/tag14.xml"/><Relationship Id="rId2" Type="http://schemas.openxmlformats.org/officeDocument/2006/relationships/tags" Target="../tags/tag13.xml"/><Relationship Id="rId1" Type="http://schemas.openxmlformats.org/officeDocument/2006/relationships/tags" Target="../tags/tag12.xml"/><Relationship Id="rId6" Type="http://schemas.openxmlformats.org/officeDocument/2006/relationships/slideMaster" Target="../slideMasters/slideMaster2.xml"/><Relationship Id="rId5" Type="http://schemas.openxmlformats.org/officeDocument/2006/relationships/tags" Target="../tags/tag16.xml"/><Relationship Id="rId4" Type="http://schemas.openxmlformats.org/officeDocument/2006/relationships/tags" Target="../tags/tag15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tags" Target="../tags/tag19.xml"/><Relationship Id="rId7" Type="http://schemas.openxmlformats.org/officeDocument/2006/relationships/slideMaster" Target="../slideMasters/slideMaster2.xml"/><Relationship Id="rId2" Type="http://schemas.openxmlformats.org/officeDocument/2006/relationships/tags" Target="../tags/tag18.xml"/><Relationship Id="rId1" Type="http://schemas.openxmlformats.org/officeDocument/2006/relationships/tags" Target="../tags/tag17.xml"/><Relationship Id="rId6" Type="http://schemas.openxmlformats.org/officeDocument/2006/relationships/tags" Target="../tags/tag22.xml"/><Relationship Id="rId5" Type="http://schemas.openxmlformats.org/officeDocument/2006/relationships/tags" Target="../tags/tag21.xml"/><Relationship Id="rId4" Type="http://schemas.openxmlformats.org/officeDocument/2006/relationships/tags" Target="../tags/tag20.xml"/></Relationships>
</file>

<file path=ppt/slideLayouts/_rels/slideLayout8.xml.rels><?xml version="1.0" encoding="UTF-8" standalone="yes"?>
<Relationships xmlns="http://schemas.openxmlformats.org/package/2006/relationships"><Relationship Id="rId8" Type="http://schemas.openxmlformats.org/officeDocument/2006/relationships/tags" Target="../tags/tag30.xml"/><Relationship Id="rId3" Type="http://schemas.openxmlformats.org/officeDocument/2006/relationships/tags" Target="../tags/tag25.xml"/><Relationship Id="rId7" Type="http://schemas.openxmlformats.org/officeDocument/2006/relationships/tags" Target="../tags/tag29.xml"/><Relationship Id="rId2" Type="http://schemas.openxmlformats.org/officeDocument/2006/relationships/tags" Target="../tags/tag24.xml"/><Relationship Id="rId1" Type="http://schemas.openxmlformats.org/officeDocument/2006/relationships/tags" Target="../tags/tag23.xml"/><Relationship Id="rId6" Type="http://schemas.openxmlformats.org/officeDocument/2006/relationships/tags" Target="../tags/tag28.xml"/><Relationship Id="rId5" Type="http://schemas.openxmlformats.org/officeDocument/2006/relationships/tags" Target="../tags/tag27.xml"/><Relationship Id="rId4" Type="http://schemas.openxmlformats.org/officeDocument/2006/relationships/tags" Target="../tags/tag26.xml"/><Relationship Id="rId9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tags" Target="../tags/tag33.xml"/><Relationship Id="rId2" Type="http://schemas.openxmlformats.org/officeDocument/2006/relationships/tags" Target="../tags/tag32.xml"/><Relationship Id="rId1" Type="http://schemas.openxmlformats.org/officeDocument/2006/relationships/tags" Target="../tags/tag31.xml"/><Relationship Id="rId5" Type="http://schemas.openxmlformats.org/officeDocument/2006/relationships/slideMaster" Target="../slideMasters/slideMaster2.xml"/><Relationship Id="rId4" Type="http://schemas.openxmlformats.org/officeDocument/2006/relationships/tags" Target="../tags/tag34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标题幻灯片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1"/>
            </p:custDataLst>
          </p:nvPr>
        </p:nvSpPr>
        <p:spPr>
          <a:xfrm>
            <a:off x="608400" y="1555200"/>
            <a:ext cx="5233077" cy="4608000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endParaRPr dirty="0">
              <a:sym typeface="+mn-ea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2"/>
            </p:custDataLst>
          </p:nvPr>
        </p:nvSpPr>
        <p:spPr>
          <a:xfrm>
            <a:off x="6350400" y="1555200"/>
            <a:ext cx="5227200" cy="4608000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9EFD9D74-47D9-4702-A33C-335B63B48DBF}" type="datetimeFigureOut">
              <a:rPr lang="zh-CN" altLang="en-US" smtClean="0"/>
              <a:t>2023-01-10</a:t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FABC47A4-756D-490B-A52F-7D9E2C9FC05F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9" name="标题 8"/>
          <p:cNvSpPr>
            <a:spLocks noGrp="1"/>
          </p:cNvSpPr>
          <p:nvPr>
            <p:ph type="title"/>
            <p:custDataLst>
              <p:tags r:id="rId6"/>
            </p:custDataLst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 hasCustomPrompt="1"/>
            <p:custDataLst>
              <p:tags r:id="rId1"/>
            </p:custDataLst>
          </p:nvPr>
        </p:nvSpPr>
        <p:spPr>
          <a:xfrm>
            <a:off x="10234800" y="914400"/>
            <a:ext cx="1044000" cy="5029200"/>
          </a:xfrm>
        </p:spPr>
        <p:txBody>
          <a:bodyPr vert="eaVert" lIns="90000" tIns="46800" rIns="90000" bIns="46800" rtlCol="0" anchor="ctr" anchorCtr="0">
            <a:normAutofit/>
          </a:bodyPr>
          <a:lstStyle>
            <a:lvl1pPr>
              <a:buNone/>
              <a:defRPr sz="2800"/>
            </a:lvl1pPr>
          </a:lstStyle>
          <a:p>
            <a:pPr lvl="0"/>
            <a:r>
              <a:rPr dirty="0">
                <a:sym typeface="+mn-ea"/>
              </a:rPr>
              <a:t>单击此处编辑标题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2"/>
            </p:custDataLst>
          </p:nvPr>
        </p:nvSpPr>
        <p:spPr>
          <a:xfrm>
            <a:off x="914400" y="914400"/>
            <a:ext cx="9169200" cy="5029200"/>
          </a:xfrm>
        </p:spPr>
        <p:txBody>
          <a:bodyPr vert="eaVert" lIns="46800" tIns="46800" rIns="46800" bIns="46800"/>
          <a:lstStyle>
            <a:lvl1pPr marL="228600" indent="-228600">
              <a:spcAft>
                <a:spcPts val="1000"/>
              </a:spcAft>
              <a:defRPr spc="300"/>
            </a:lvl1pPr>
            <a:lvl2pPr marL="685800" indent="-228600">
              <a:defRPr spc="300"/>
            </a:lvl2pPr>
            <a:lvl3pPr marL="1143000" indent="-228600">
              <a:defRPr spc="300"/>
            </a:lvl3pPr>
            <a:lvl4pPr marL="1600200" indent="-228600">
              <a:defRPr spc="300"/>
            </a:lvl4pPr>
            <a:lvl5pPr marL="2057400" indent="-228600">
              <a:defRPr spc="300"/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4"/>
            </p:custDataLst>
          </p:nvPr>
        </p:nvSpPr>
        <p:spPr>
          <a:xfrm>
            <a:off x="608400" y="774000"/>
            <a:ext cx="10972800" cy="5482800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4"/>
            </p:custDataLst>
          </p:nvPr>
        </p:nvSpPr>
        <p:spPr>
          <a:xfrm>
            <a:off x="1198800" y="2484000"/>
            <a:ext cx="9799200" cy="1018800"/>
          </a:xfrm>
        </p:spPr>
        <p:txBody>
          <a:bodyPr vert="horz" lIns="90000" tIns="46800" rIns="90000" bIns="46800" rtlCol="0" anchor="t" anchorCtr="0">
            <a:normAutofit/>
          </a:bodyPr>
          <a:lstStyle>
            <a:lvl1pPr algn="ctr">
              <a:defRPr sz="6000"/>
            </a:lvl1pPr>
          </a:lstStyle>
          <a:p>
            <a:pPr lvl="0"/>
            <a:r>
              <a:rPr>
                <a:sym typeface="+mn-ea"/>
              </a:rPr>
              <a:t>单击此处编辑标题</a:t>
            </a:r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5"/>
            </p:custDataLst>
          </p:nvPr>
        </p:nvSpPr>
        <p:spPr>
          <a:xfrm>
            <a:off x="1198800" y="3560400"/>
            <a:ext cx="9799200" cy="471600"/>
          </a:xfrm>
        </p:spPr>
        <p:txBody>
          <a:bodyPr lIns="90000" tIns="46800" rIns="90000" bIns="46800">
            <a:normAutofit/>
          </a:bodyPr>
          <a:lstStyle>
            <a:lvl1pPr algn="ctr">
              <a:lnSpc>
                <a:spcPct val="110000"/>
              </a:lnSpc>
              <a:buNone/>
              <a:defRPr sz="2400" spc="200"/>
            </a:lvl1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dirty="0">
                <a:sym typeface="+mn-ea"/>
              </a:rPr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608400" y="1490400"/>
            <a:ext cx="10969200" cy="4759200"/>
          </a:xfr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dirty="0">
                <a:sym typeface="+mn-ea"/>
              </a:rPr>
              <a:t>单击此处编辑母版文本样式</a:t>
            </a:r>
          </a:p>
          <a:p>
            <a:pPr lvl="1"/>
            <a:r>
              <a:rPr dirty="0">
                <a:sym typeface="+mn-ea"/>
              </a:rPr>
              <a:t>第二级</a:t>
            </a:r>
          </a:p>
          <a:p>
            <a:pPr lvl="2"/>
            <a:r>
              <a:rPr dirty="0">
                <a:sym typeface="+mn-ea"/>
              </a:rPr>
              <a:t>第三级</a:t>
            </a:r>
          </a:p>
          <a:p>
            <a:pPr lvl="3"/>
            <a:r>
              <a:rPr dirty="0">
                <a:sym typeface="+mn-ea"/>
              </a:rPr>
              <a:t>第四级</a:t>
            </a:r>
          </a:p>
          <a:p>
            <a:pPr lvl="4"/>
            <a:r>
              <a:rPr dirty="0">
                <a:sym typeface="+mn-ea"/>
              </a:rPr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1990800" y="3848400"/>
            <a:ext cx="7768800" cy="766800"/>
          </a:xfrm>
        </p:spPr>
        <p:txBody>
          <a:bodyPr lIns="90000" tIns="46800" rIns="90000" bIns="46800" anchor="b" anchorCtr="0">
            <a:normAutofit/>
          </a:bodyPr>
          <a:lstStyle>
            <a:lvl1pPr>
              <a:defRPr sz="4400"/>
            </a:lvl1pPr>
          </a:lstStyle>
          <a:p>
            <a:r>
              <a:rPr lang="zh-CN" altLang="en-US" dirty="0"/>
              <a:t>单击此处编辑标题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2"/>
            </p:custDataLst>
          </p:nvPr>
        </p:nvSpPr>
        <p:spPr>
          <a:xfrm>
            <a:off x="1990800" y="4615200"/>
            <a:ext cx="7768800" cy="867600"/>
          </a:xfrm>
        </p:spPr>
        <p:txBody>
          <a:bodyPr lIns="90000" tIns="46800" rIns="90000" bIns="46800">
            <a:normAutofit/>
          </a:bodyPr>
          <a:lstStyle>
            <a:lvl1pPr marL="0" indent="0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dirty="0"/>
              <a:t>单击此处编辑文本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dirty="0">
                <a:sym typeface="+mn-ea"/>
              </a:rPr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2"/>
            </p:custDataLst>
          </p:nvPr>
        </p:nvSpPr>
        <p:spPr>
          <a:xfrm>
            <a:off x="608400" y="1501200"/>
            <a:ext cx="5176800" cy="4748400"/>
          </a:xfr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dirty="0">
                <a:sym typeface="+mn-ea"/>
              </a:rPr>
              <a:t>单击此处编辑母版文本样式</a:t>
            </a:r>
          </a:p>
          <a:p>
            <a:pPr lvl="1"/>
            <a:r>
              <a:rPr dirty="0">
                <a:sym typeface="+mn-ea"/>
              </a:rPr>
              <a:t>第二级</a:t>
            </a:r>
          </a:p>
          <a:p>
            <a:pPr lvl="2"/>
            <a:r>
              <a:rPr dirty="0">
                <a:sym typeface="+mn-ea"/>
              </a:rPr>
              <a:t>第三级</a:t>
            </a:r>
          </a:p>
          <a:p>
            <a:pPr lvl="3"/>
            <a:r>
              <a:rPr dirty="0">
                <a:sym typeface="+mn-ea"/>
              </a:rPr>
              <a:t>第四级</a:t>
            </a:r>
          </a:p>
          <a:p>
            <a:pPr lvl="4"/>
            <a:r>
              <a:rPr dirty="0">
                <a:sym typeface="+mn-ea"/>
              </a:rPr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3"/>
            </p:custDataLst>
          </p:nvPr>
        </p:nvSpPr>
        <p:spPr>
          <a:xfrm>
            <a:off x="6411600" y="1501200"/>
            <a:ext cx="5176800" cy="4748400"/>
          </a:xfrm>
        </p:spPr>
        <p:txBody>
          <a:bodyPr lIns="90000" tIns="46800" rIns="90000" bIns="4680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dirty="0">
                <a:sym typeface="+mn-ea"/>
              </a:rPr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2"/>
            </p:custDataLst>
          </p:nvPr>
        </p:nvSpPr>
        <p:spPr>
          <a:xfrm>
            <a:off x="608400" y="1429200"/>
            <a:ext cx="5342400" cy="381600"/>
          </a:xfrm>
        </p:spPr>
        <p:txBody>
          <a:bodyPr lIns="101600" tIns="38100" rIns="76200" bIns="3810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单击此处编辑文本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3"/>
            </p:custDataLst>
          </p:nvPr>
        </p:nvSpPr>
        <p:spPr>
          <a:xfrm>
            <a:off x="60840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dirty="0">
                <a:sym typeface="+mn-ea"/>
              </a:rPr>
              <a:t>单击此处编辑母版文本样式</a:t>
            </a:r>
          </a:p>
          <a:p>
            <a:pPr lvl="1"/>
            <a:r>
              <a:rPr dirty="0">
                <a:sym typeface="+mn-ea"/>
              </a:rPr>
              <a:t>第二级</a:t>
            </a:r>
          </a:p>
          <a:p>
            <a:pPr lvl="2"/>
            <a:r>
              <a:rPr dirty="0">
                <a:sym typeface="+mn-ea"/>
              </a:rPr>
              <a:t>第三级</a:t>
            </a:r>
          </a:p>
          <a:p>
            <a:pPr lvl="3"/>
            <a:r>
              <a:rPr dirty="0">
                <a:sym typeface="+mn-ea"/>
              </a:rPr>
              <a:t>第四级</a:t>
            </a:r>
          </a:p>
          <a:p>
            <a:pPr lvl="4"/>
            <a:r>
              <a:rPr dirty="0">
                <a:sym typeface="+mn-ea"/>
              </a:rPr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4"/>
            </p:custDataLst>
          </p:nvPr>
        </p:nvSpPr>
        <p:spPr>
          <a:xfrm>
            <a:off x="6235750" y="1421729"/>
            <a:ext cx="5342400" cy="381600"/>
          </a:xfrm>
        </p:spPr>
        <p:txBody>
          <a:bodyPr vert="horz" lIns="101600" tIns="38100" rIns="76200" bIns="38100" rtlCol="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>
                <a:sym typeface="+mn-ea"/>
              </a:rPr>
              <a:t>单击此处编辑文本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5"/>
            </p:custDataLst>
          </p:nvPr>
        </p:nvSpPr>
        <p:spPr>
          <a:xfrm>
            <a:off x="623575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dirty="0">
                <a:sym typeface="+mn-ea"/>
              </a:rPr>
              <a:t>单击此处编辑母版文本样式</a:t>
            </a:r>
          </a:p>
          <a:p>
            <a:pPr lvl="1"/>
            <a:r>
              <a:rPr dirty="0">
                <a:sym typeface="+mn-ea"/>
              </a:rPr>
              <a:t>第二级</a:t>
            </a:r>
          </a:p>
          <a:p>
            <a:pPr lvl="2"/>
            <a:r>
              <a:rPr dirty="0">
                <a:sym typeface="+mn-ea"/>
              </a:rPr>
              <a:t>第三级</a:t>
            </a:r>
          </a:p>
          <a:p>
            <a:pPr lvl="3"/>
            <a:r>
              <a:rPr dirty="0">
                <a:sym typeface="+mn-ea"/>
              </a:rPr>
              <a:t>第四级</a:t>
            </a:r>
          </a:p>
          <a:p>
            <a:pPr lvl="4"/>
            <a:r>
              <a:rPr dirty="0">
                <a:sym typeface="+mn-ea"/>
              </a:rPr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6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7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8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>
                <a:sym typeface="+mn-ea"/>
              </a:rPr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.xml"/><Relationship Id="rId13" Type="http://schemas.openxmlformats.org/officeDocument/2006/relationships/tags" Target="../tags/tag2.xml"/><Relationship Id="rId3" Type="http://schemas.openxmlformats.org/officeDocument/2006/relationships/slideLayout" Target="../slideLayouts/slideLayout7.xml"/><Relationship Id="rId7" Type="http://schemas.openxmlformats.org/officeDocument/2006/relationships/slideLayout" Target="../slideLayouts/slideLayout11.xml"/><Relationship Id="rId12" Type="http://schemas.openxmlformats.org/officeDocument/2006/relationships/tags" Target="../tags/tag1.xml"/><Relationship Id="rId17" Type="http://schemas.openxmlformats.org/officeDocument/2006/relationships/tags" Target="../tags/tag6.xml"/><Relationship Id="rId2" Type="http://schemas.openxmlformats.org/officeDocument/2006/relationships/slideLayout" Target="../slideLayouts/slideLayout6.xml"/><Relationship Id="rId16" Type="http://schemas.openxmlformats.org/officeDocument/2006/relationships/tags" Target="../tags/tag5.xml"/><Relationship Id="rId1" Type="http://schemas.openxmlformats.org/officeDocument/2006/relationships/slideLayout" Target="../slideLayouts/slideLayout5.xml"/><Relationship Id="rId6" Type="http://schemas.openxmlformats.org/officeDocument/2006/relationships/slideLayout" Target="../slideLayouts/slideLayout10.xml"/><Relationship Id="rId11" Type="http://schemas.openxmlformats.org/officeDocument/2006/relationships/theme" Target="../theme/theme2.xml"/><Relationship Id="rId5" Type="http://schemas.openxmlformats.org/officeDocument/2006/relationships/slideLayout" Target="../slideLayouts/slideLayout9.xml"/><Relationship Id="rId15" Type="http://schemas.openxmlformats.org/officeDocument/2006/relationships/tags" Target="../tags/tag4.xml"/><Relationship Id="rId10" Type="http://schemas.openxmlformats.org/officeDocument/2006/relationships/slideLayout" Target="../slideLayouts/slideLayout14.xml"/><Relationship Id="rId4" Type="http://schemas.openxmlformats.org/officeDocument/2006/relationships/slideLayout" Target="../slideLayouts/slideLayout8.xml"/><Relationship Id="rId9" Type="http://schemas.openxmlformats.org/officeDocument/2006/relationships/slideLayout" Target="../slideLayouts/slideLayout13.xml"/><Relationship Id="rId14" Type="http://schemas.openxmlformats.org/officeDocument/2006/relationships/tags" Target="../tags/tag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13"/>
            </p:custDataLst>
          </p:nvPr>
        </p:nvSpPr>
        <p:spPr>
          <a:xfrm>
            <a:off x="608400" y="608400"/>
            <a:ext cx="10969200" cy="705600"/>
          </a:xfrm>
          <a:prstGeom prst="rect">
            <a:avLst/>
          </a:prstGeom>
        </p:spPr>
        <p:txBody>
          <a:bodyPr vert="horz" lIns="90170" tIns="46990" rIns="90170" bIns="46990" rtlCol="0" anchor="ctr" anchorCtr="0">
            <a:normAutofit/>
          </a:bodyPr>
          <a:lstStyle/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14"/>
            </p:custDataLst>
          </p:nvPr>
        </p:nvSpPr>
        <p:spPr>
          <a:xfrm>
            <a:off x="608400" y="1490400"/>
            <a:ext cx="10969200" cy="4759200"/>
          </a:xfrm>
          <a:prstGeom prst="rect">
            <a:avLst/>
          </a:prstGeo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15"/>
            </p:custDataLst>
          </p:nvPr>
        </p:nvSpPr>
        <p:spPr>
          <a:xfrm>
            <a:off x="6120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0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16"/>
            </p:custDataLst>
          </p:nvPr>
        </p:nvSpPr>
        <p:spPr>
          <a:xfrm>
            <a:off x="4116000" y="6314400"/>
            <a:ext cx="396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00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17"/>
            </p:custDataLst>
          </p:nvPr>
        </p:nvSpPr>
        <p:spPr>
          <a:xfrm>
            <a:off x="88776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00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  <p:custDataLst>
      <p:tags r:id="rId12"/>
    </p:custData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  <p:sldLayoutId id="2147483655" r:id="rId2"/>
    <p:sldLayoutId id="2147483656" r:id="rId3"/>
    <p:sldLayoutId id="2147483657" r:id="rId4"/>
    <p:sldLayoutId id="2147483658" r:id="rId5"/>
    <p:sldLayoutId id="2147483659" r:id="rId6"/>
    <p:sldLayoutId id="2147483660" r:id="rId7"/>
    <p:sldLayoutId id="2147483661" r:id="rId8"/>
    <p:sldLayoutId id="2147483662" r:id="rId9"/>
    <p:sldLayoutId id="2147483663" r:id="rId10"/>
  </p:sldLayoutIdLst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3600" b="1" u="none" strike="noStrike" kern="1200" cap="none" spc="300" normalizeH="0" baseline="0">
          <a:solidFill>
            <a:schemeClr val="tx1">
              <a:lumMod val="85000"/>
              <a:lumOff val="15000"/>
            </a:schemeClr>
          </a:solidFill>
          <a:uFillTx/>
          <a:latin typeface="Arial" panose="020B0604020202020204" pitchFamily="34" charset="0"/>
          <a:ea typeface="微软雅黑" panose="020B0503020204020204" charset="-122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●"/>
        <a:defRPr sz="18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1pPr>
      <a:lvl2pPr marL="6858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tabLst>
          <a:tab pos="1609725" algn="l"/>
          <a:tab pos="1609725" algn="l"/>
          <a:tab pos="1609725" algn="l"/>
          <a:tab pos="1609725" algn="l"/>
        </a:tabLst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2pPr>
      <a:lvl3pPr marL="11430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3pPr>
      <a:lvl4pPr marL="16002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Wingdings" panose="05000000000000000000" charset="0"/>
        <a:buChar char="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4pPr>
      <a:lvl5pPr marL="20574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tags" Target="../tags/tag101.xml"/><Relationship Id="rId13" Type="http://schemas.openxmlformats.org/officeDocument/2006/relationships/tags" Target="../tags/tag106.xml"/><Relationship Id="rId3" Type="http://schemas.openxmlformats.org/officeDocument/2006/relationships/tags" Target="../tags/tag96.xml"/><Relationship Id="rId7" Type="http://schemas.openxmlformats.org/officeDocument/2006/relationships/tags" Target="../tags/tag100.xml"/><Relationship Id="rId12" Type="http://schemas.openxmlformats.org/officeDocument/2006/relationships/tags" Target="../tags/tag105.xml"/><Relationship Id="rId17" Type="http://schemas.openxmlformats.org/officeDocument/2006/relationships/image" Target="../media/image5.png"/><Relationship Id="rId2" Type="http://schemas.openxmlformats.org/officeDocument/2006/relationships/tags" Target="../tags/tag95.xml"/><Relationship Id="rId16" Type="http://schemas.openxmlformats.org/officeDocument/2006/relationships/image" Target="../media/image3.png"/><Relationship Id="rId1" Type="http://schemas.openxmlformats.org/officeDocument/2006/relationships/tags" Target="../tags/tag94.xml"/><Relationship Id="rId6" Type="http://schemas.openxmlformats.org/officeDocument/2006/relationships/tags" Target="../tags/tag99.xml"/><Relationship Id="rId11" Type="http://schemas.openxmlformats.org/officeDocument/2006/relationships/tags" Target="../tags/tag104.xml"/><Relationship Id="rId5" Type="http://schemas.openxmlformats.org/officeDocument/2006/relationships/tags" Target="../tags/tag98.xml"/><Relationship Id="rId15" Type="http://schemas.openxmlformats.org/officeDocument/2006/relationships/notesSlide" Target="../notesSlides/notesSlide10.xml"/><Relationship Id="rId10" Type="http://schemas.openxmlformats.org/officeDocument/2006/relationships/tags" Target="../tags/tag103.xml"/><Relationship Id="rId4" Type="http://schemas.openxmlformats.org/officeDocument/2006/relationships/tags" Target="../tags/tag97.xml"/><Relationship Id="rId9" Type="http://schemas.openxmlformats.org/officeDocument/2006/relationships/tags" Target="../tags/tag102.xml"/><Relationship Id="rId14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tags" Target="../tags/tag108.xml"/><Relationship Id="rId1" Type="http://schemas.openxmlformats.org/officeDocument/2006/relationships/tags" Target="../tags/tag107.xml"/><Relationship Id="rId6" Type="http://schemas.openxmlformats.org/officeDocument/2006/relationships/image" Target="../media/image5.png"/><Relationship Id="rId5" Type="http://schemas.openxmlformats.org/officeDocument/2006/relationships/image" Target="../media/image3.png"/><Relationship Id="rId4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tags" Target="../tags/tag110.xml"/><Relationship Id="rId1" Type="http://schemas.openxmlformats.org/officeDocument/2006/relationships/tags" Target="../tags/tag109.xml"/><Relationship Id="rId6" Type="http://schemas.openxmlformats.org/officeDocument/2006/relationships/image" Target="../media/image5.png"/><Relationship Id="rId5" Type="http://schemas.openxmlformats.org/officeDocument/2006/relationships/image" Target="../media/image3.png"/><Relationship Id="rId4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tags" Target="../tags/tag112.xml"/><Relationship Id="rId1" Type="http://schemas.openxmlformats.org/officeDocument/2006/relationships/tags" Target="../tags/tag111.xml"/><Relationship Id="rId6" Type="http://schemas.openxmlformats.org/officeDocument/2006/relationships/image" Target="../media/image5.png"/><Relationship Id="rId5" Type="http://schemas.openxmlformats.org/officeDocument/2006/relationships/image" Target="../media/image3.png"/><Relationship Id="rId4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tags" Target="../tags/tag114.xml"/><Relationship Id="rId1" Type="http://schemas.openxmlformats.org/officeDocument/2006/relationships/tags" Target="../tags/tag113.xml"/><Relationship Id="rId6" Type="http://schemas.openxmlformats.org/officeDocument/2006/relationships/image" Target="../media/image5.png"/><Relationship Id="rId5" Type="http://schemas.openxmlformats.org/officeDocument/2006/relationships/image" Target="../media/image3.png"/><Relationship Id="rId4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tags" Target="../tags/tag116.xml"/><Relationship Id="rId1" Type="http://schemas.openxmlformats.org/officeDocument/2006/relationships/tags" Target="../tags/tag115.xml"/><Relationship Id="rId6" Type="http://schemas.openxmlformats.org/officeDocument/2006/relationships/image" Target="../media/image5.png"/><Relationship Id="rId5" Type="http://schemas.openxmlformats.org/officeDocument/2006/relationships/image" Target="../media/image3.png"/><Relationship Id="rId4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tags" Target="../tags/tag118.xml"/><Relationship Id="rId1" Type="http://schemas.openxmlformats.org/officeDocument/2006/relationships/tags" Target="../tags/tag117.xml"/><Relationship Id="rId5" Type="http://schemas.openxmlformats.org/officeDocument/2006/relationships/image" Target="../media/image3.png"/><Relationship Id="rId4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tags" Target="../tags/tag59.xml"/><Relationship Id="rId1" Type="http://schemas.openxmlformats.org/officeDocument/2006/relationships/tags" Target="../tags/tag58.xml"/><Relationship Id="rId6" Type="http://schemas.openxmlformats.org/officeDocument/2006/relationships/image" Target="../media/image4.jpeg"/><Relationship Id="rId5" Type="http://schemas.openxmlformats.org/officeDocument/2006/relationships/image" Target="../media/image3.png"/><Relationship Id="rId4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tags" Target="../tags/tag61.xml"/><Relationship Id="rId1" Type="http://schemas.openxmlformats.org/officeDocument/2006/relationships/tags" Target="../tags/tag60.xml"/><Relationship Id="rId5" Type="http://schemas.openxmlformats.org/officeDocument/2006/relationships/image" Target="../media/image3.png"/><Relationship Id="rId4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tags" Target="../tags/tag63.xml"/><Relationship Id="rId1" Type="http://schemas.openxmlformats.org/officeDocument/2006/relationships/tags" Target="../tags/tag62.xml"/><Relationship Id="rId6" Type="http://schemas.openxmlformats.org/officeDocument/2006/relationships/image" Target="../media/image5.png"/><Relationship Id="rId5" Type="http://schemas.openxmlformats.org/officeDocument/2006/relationships/image" Target="../media/image3.png"/><Relationship Id="rId4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tags" Target="../tags/tag71.xml"/><Relationship Id="rId13" Type="http://schemas.openxmlformats.org/officeDocument/2006/relationships/tags" Target="../tags/tag76.xml"/><Relationship Id="rId18" Type="http://schemas.openxmlformats.org/officeDocument/2006/relationships/tags" Target="../tags/tag81.xml"/><Relationship Id="rId3" Type="http://schemas.openxmlformats.org/officeDocument/2006/relationships/tags" Target="../tags/tag66.xml"/><Relationship Id="rId21" Type="http://schemas.openxmlformats.org/officeDocument/2006/relationships/tags" Target="../tags/tag84.xml"/><Relationship Id="rId7" Type="http://schemas.openxmlformats.org/officeDocument/2006/relationships/tags" Target="../tags/tag70.xml"/><Relationship Id="rId12" Type="http://schemas.openxmlformats.org/officeDocument/2006/relationships/tags" Target="../tags/tag75.xml"/><Relationship Id="rId17" Type="http://schemas.openxmlformats.org/officeDocument/2006/relationships/tags" Target="../tags/tag80.xml"/><Relationship Id="rId25" Type="http://schemas.openxmlformats.org/officeDocument/2006/relationships/image" Target="../media/image5.png"/><Relationship Id="rId2" Type="http://schemas.openxmlformats.org/officeDocument/2006/relationships/tags" Target="../tags/tag65.xml"/><Relationship Id="rId16" Type="http://schemas.openxmlformats.org/officeDocument/2006/relationships/tags" Target="../tags/tag79.xml"/><Relationship Id="rId20" Type="http://schemas.openxmlformats.org/officeDocument/2006/relationships/tags" Target="../tags/tag83.xml"/><Relationship Id="rId1" Type="http://schemas.openxmlformats.org/officeDocument/2006/relationships/tags" Target="../tags/tag64.xml"/><Relationship Id="rId6" Type="http://schemas.openxmlformats.org/officeDocument/2006/relationships/tags" Target="../tags/tag69.xml"/><Relationship Id="rId11" Type="http://schemas.openxmlformats.org/officeDocument/2006/relationships/tags" Target="../tags/tag74.xml"/><Relationship Id="rId24" Type="http://schemas.openxmlformats.org/officeDocument/2006/relationships/image" Target="../media/image3.png"/><Relationship Id="rId5" Type="http://schemas.openxmlformats.org/officeDocument/2006/relationships/tags" Target="../tags/tag68.xml"/><Relationship Id="rId15" Type="http://schemas.openxmlformats.org/officeDocument/2006/relationships/tags" Target="../tags/tag78.xml"/><Relationship Id="rId23" Type="http://schemas.openxmlformats.org/officeDocument/2006/relationships/notesSlide" Target="../notesSlides/notesSlide5.xml"/><Relationship Id="rId10" Type="http://schemas.openxmlformats.org/officeDocument/2006/relationships/tags" Target="../tags/tag73.xml"/><Relationship Id="rId19" Type="http://schemas.openxmlformats.org/officeDocument/2006/relationships/tags" Target="../tags/tag82.xml"/><Relationship Id="rId4" Type="http://schemas.openxmlformats.org/officeDocument/2006/relationships/tags" Target="../tags/tag67.xml"/><Relationship Id="rId9" Type="http://schemas.openxmlformats.org/officeDocument/2006/relationships/tags" Target="../tags/tag72.xml"/><Relationship Id="rId14" Type="http://schemas.openxmlformats.org/officeDocument/2006/relationships/tags" Target="../tags/tag77.xml"/><Relationship Id="rId22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tags" Target="../tags/tag87.xml"/><Relationship Id="rId7" Type="http://schemas.openxmlformats.org/officeDocument/2006/relationships/image" Target="../media/image5.png"/><Relationship Id="rId2" Type="http://schemas.openxmlformats.org/officeDocument/2006/relationships/tags" Target="../tags/tag86.xml"/><Relationship Id="rId1" Type="http://schemas.openxmlformats.org/officeDocument/2006/relationships/tags" Target="../tags/tag85.xml"/><Relationship Id="rId6" Type="http://schemas.openxmlformats.org/officeDocument/2006/relationships/image" Target="../media/image3.png"/><Relationship Id="rId5" Type="http://schemas.openxmlformats.org/officeDocument/2006/relationships/notesSlide" Target="../notesSlides/notesSlide6.xml"/><Relationship Id="rId4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tags" Target="../tags/tag89.xml"/><Relationship Id="rId1" Type="http://schemas.openxmlformats.org/officeDocument/2006/relationships/tags" Target="../tags/tag88.xml"/><Relationship Id="rId6" Type="http://schemas.openxmlformats.org/officeDocument/2006/relationships/image" Target="../media/image5.png"/><Relationship Id="rId5" Type="http://schemas.openxmlformats.org/officeDocument/2006/relationships/image" Target="../media/image3.png"/><Relationship Id="rId4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tags" Target="../tags/tag91.xml"/><Relationship Id="rId1" Type="http://schemas.openxmlformats.org/officeDocument/2006/relationships/tags" Target="../tags/tag90.xml"/><Relationship Id="rId6" Type="http://schemas.openxmlformats.org/officeDocument/2006/relationships/image" Target="../media/image5.png"/><Relationship Id="rId5" Type="http://schemas.openxmlformats.org/officeDocument/2006/relationships/image" Target="../media/image3.png"/><Relationship Id="rId4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tags" Target="../tags/tag93.xml"/><Relationship Id="rId1" Type="http://schemas.openxmlformats.org/officeDocument/2006/relationships/tags" Target="../tags/tag92.xml"/><Relationship Id="rId6" Type="http://schemas.openxmlformats.org/officeDocument/2006/relationships/image" Target="../media/image5.png"/><Relationship Id="rId5" Type="http://schemas.openxmlformats.org/officeDocument/2006/relationships/image" Target="../media/image3.png"/><Relationship Id="rId4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813" b="781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696541" y="1747106"/>
            <a:ext cx="5397631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6600" b="1" i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《</a:t>
            </a:r>
            <a:r>
              <a:rPr lang="zh-CN" altLang="en-US" sz="6600" b="1" i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登勃朗峰</a:t>
            </a:r>
            <a:r>
              <a:rPr lang="en-US" altLang="zh-CN" sz="6600" b="1" i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》</a:t>
            </a:r>
            <a:endParaRPr lang="zh-CN" altLang="en-US" sz="6600" b="1" i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1586248" y="2855102"/>
            <a:ext cx="3618212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dist"/>
            <a:r>
              <a:rPr lang="en-US" altLang="zh-CN" sz="1600" spc="600" dirty="0">
                <a:solidFill>
                  <a:schemeClr val="bg1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"MONT BLANC. "</a:t>
            </a:r>
            <a:endParaRPr lang="en-US" altLang="zh-CN" sz="1200" spc="600" dirty="0">
              <a:solidFill>
                <a:schemeClr val="bg1"/>
              </a:solidFill>
              <a:latin typeface="Arial" panose="020B0604020202020204" pitchFamily="34" charset="0"/>
              <a:ea typeface="思源黑体 CN Regular" panose="020B0500000000000000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8714322" y="219919"/>
            <a:ext cx="31536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zh-CN" altLang="en-US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语文（人教版）八年级 下册</a:t>
            </a:r>
          </a:p>
        </p:txBody>
      </p:sp>
      <p:grpSp>
        <p:nvGrpSpPr>
          <p:cNvPr id="9" name="组合 8"/>
          <p:cNvGrpSpPr/>
          <p:nvPr/>
        </p:nvGrpSpPr>
        <p:grpSpPr>
          <a:xfrm>
            <a:off x="1000163" y="3719903"/>
            <a:ext cx="416937" cy="379036"/>
            <a:chOff x="891974" y="4415843"/>
            <a:chExt cx="450443" cy="450443"/>
          </a:xfrm>
        </p:grpSpPr>
        <p:sp>
          <p:nvSpPr>
            <p:cNvPr id="10" name="椭圆 9"/>
            <p:cNvSpPr/>
            <p:nvPr/>
          </p:nvSpPr>
          <p:spPr>
            <a:xfrm>
              <a:off x="891974" y="4415843"/>
              <a:ext cx="450443" cy="450443"/>
            </a:xfrm>
            <a:prstGeom prst="ellipse">
              <a:avLst/>
            </a:prstGeom>
            <a:noFill/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r"/>
              <a:endParaRPr lang="zh-CN" altLang="en-US" dirty="0">
                <a:solidFill>
                  <a:schemeClr val="tx1"/>
                </a:solidFill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1" name="椭圆 39"/>
            <p:cNvSpPr/>
            <p:nvPr/>
          </p:nvSpPr>
          <p:spPr>
            <a:xfrm>
              <a:off x="993275" y="4502064"/>
              <a:ext cx="247839" cy="278000"/>
            </a:xfrm>
            <a:custGeom>
              <a:avLst/>
              <a:gdLst>
                <a:gd name="connsiteX0" fmla="*/ 199932 w 300038"/>
                <a:gd name="connsiteY0" fmla="*/ 273051 h 336551"/>
                <a:gd name="connsiteX1" fmla="*/ 192088 w 300038"/>
                <a:gd name="connsiteY1" fmla="*/ 280989 h 336551"/>
                <a:gd name="connsiteX2" fmla="*/ 192088 w 300038"/>
                <a:gd name="connsiteY2" fmla="*/ 306124 h 336551"/>
                <a:gd name="connsiteX3" fmla="*/ 199932 w 300038"/>
                <a:gd name="connsiteY3" fmla="*/ 312739 h 336551"/>
                <a:gd name="connsiteX4" fmla="*/ 250919 w 300038"/>
                <a:gd name="connsiteY4" fmla="*/ 312739 h 336551"/>
                <a:gd name="connsiteX5" fmla="*/ 258763 w 300038"/>
                <a:gd name="connsiteY5" fmla="*/ 306124 h 336551"/>
                <a:gd name="connsiteX6" fmla="*/ 258763 w 300038"/>
                <a:gd name="connsiteY6" fmla="*/ 280989 h 336551"/>
                <a:gd name="connsiteX7" fmla="*/ 250919 w 300038"/>
                <a:gd name="connsiteY7" fmla="*/ 273051 h 336551"/>
                <a:gd name="connsiteX8" fmla="*/ 199932 w 300038"/>
                <a:gd name="connsiteY8" fmla="*/ 273051 h 336551"/>
                <a:gd name="connsiteX9" fmla="*/ 101328 w 300038"/>
                <a:gd name="connsiteY9" fmla="*/ 196851 h 336551"/>
                <a:gd name="connsiteX10" fmla="*/ 107908 w 300038"/>
                <a:gd name="connsiteY10" fmla="*/ 196851 h 336551"/>
                <a:gd name="connsiteX11" fmla="*/ 111856 w 300038"/>
                <a:gd name="connsiteY11" fmla="*/ 202123 h 336551"/>
                <a:gd name="connsiteX12" fmla="*/ 128964 w 300038"/>
                <a:gd name="connsiteY12" fmla="*/ 248250 h 336551"/>
                <a:gd name="connsiteX13" fmla="*/ 131595 w 300038"/>
                <a:gd name="connsiteY13" fmla="*/ 239025 h 336551"/>
                <a:gd name="connsiteX14" fmla="*/ 126332 w 300038"/>
                <a:gd name="connsiteY14" fmla="*/ 225845 h 336551"/>
                <a:gd name="connsiteX15" fmla="*/ 127648 w 300038"/>
                <a:gd name="connsiteY15" fmla="*/ 217938 h 336551"/>
                <a:gd name="connsiteX16" fmla="*/ 132911 w 300038"/>
                <a:gd name="connsiteY16" fmla="*/ 215302 h 336551"/>
                <a:gd name="connsiteX17" fmla="*/ 167126 w 300038"/>
                <a:gd name="connsiteY17" fmla="*/ 215302 h 336551"/>
                <a:gd name="connsiteX18" fmla="*/ 172390 w 300038"/>
                <a:gd name="connsiteY18" fmla="*/ 217938 h 336551"/>
                <a:gd name="connsiteX19" fmla="*/ 173706 w 300038"/>
                <a:gd name="connsiteY19" fmla="*/ 225845 h 336551"/>
                <a:gd name="connsiteX20" fmla="*/ 168442 w 300038"/>
                <a:gd name="connsiteY20" fmla="*/ 239025 h 336551"/>
                <a:gd name="connsiteX21" fmla="*/ 171074 w 300038"/>
                <a:gd name="connsiteY21" fmla="*/ 248250 h 336551"/>
                <a:gd name="connsiteX22" fmla="*/ 188182 w 300038"/>
                <a:gd name="connsiteY22" fmla="*/ 202123 h 336551"/>
                <a:gd name="connsiteX23" fmla="*/ 192130 w 300038"/>
                <a:gd name="connsiteY23" fmla="*/ 196851 h 336551"/>
                <a:gd name="connsiteX24" fmla="*/ 198710 w 300038"/>
                <a:gd name="connsiteY24" fmla="*/ 196851 h 336551"/>
                <a:gd name="connsiteX25" fmla="*/ 265823 w 300038"/>
                <a:gd name="connsiteY25" fmla="*/ 224527 h 336551"/>
                <a:gd name="connsiteX26" fmla="*/ 300038 w 300038"/>
                <a:gd name="connsiteY26" fmla="*/ 274609 h 336551"/>
                <a:gd name="connsiteX27" fmla="*/ 300038 w 300038"/>
                <a:gd name="connsiteY27" fmla="*/ 328643 h 336551"/>
                <a:gd name="connsiteX28" fmla="*/ 292142 w 300038"/>
                <a:gd name="connsiteY28" fmla="*/ 336551 h 336551"/>
                <a:gd name="connsiteX29" fmla="*/ 7896 w 300038"/>
                <a:gd name="connsiteY29" fmla="*/ 336551 h 336551"/>
                <a:gd name="connsiteX30" fmla="*/ 0 w 300038"/>
                <a:gd name="connsiteY30" fmla="*/ 328643 h 336551"/>
                <a:gd name="connsiteX31" fmla="*/ 0 w 300038"/>
                <a:gd name="connsiteY31" fmla="*/ 274609 h 336551"/>
                <a:gd name="connsiteX32" fmla="*/ 34215 w 300038"/>
                <a:gd name="connsiteY32" fmla="*/ 224527 h 336551"/>
                <a:gd name="connsiteX33" fmla="*/ 101328 w 300038"/>
                <a:gd name="connsiteY33" fmla="*/ 196851 h 336551"/>
                <a:gd name="connsiteX34" fmla="*/ 155328 w 300038"/>
                <a:gd name="connsiteY34" fmla="*/ 0 h 336551"/>
                <a:gd name="connsiteX35" fmla="*/ 201775 w 300038"/>
                <a:gd name="connsiteY35" fmla="*/ 15854 h 336551"/>
                <a:gd name="connsiteX36" fmla="*/ 223008 w 300038"/>
                <a:gd name="connsiteY36" fmla="*/ 79268 h 336551"/>
                <a:gd name="connsiteX37" fmla="*/ 224335 w 300038"/>
                <a:gd name="connsiteY37" fmla="*/ 93801 h 336551"/>
                <a:gd name="connsiteX38" fmla="*/ 229643 w 300038"/>
                <a:gd name="connsiteY38" fmla="*/ 100407 h 336551"/>
                <a:gd name="connsiteX39" fmla="*/ 232297 w 300038"/>
                <a:gd name="connsiteY39" fmla="*/ 125508 h 336551"/>
                <a:gd name="connsiteX40" fmla="*/ 208410 w 300038"/>
                <a:gd name="connsiteY40" fmla="*/ 151931 h 336551"/>
                <a:gd name="connsiteX41" fmla="*/ 185850 w 300038"/>
                <a:gd name="connsiteY41" fmla="*/ 183639 h 336551"/>
                <a:gd name="connsiteX42" fmla="*/ 172579 w 300038"/>
                <a:gd name="connsiteY42" fmla="*/ 192887 h 336551"/>
                <a:gd name="connsiteX43" fmla="*/ 150019 w 300038"/>
                <a:gd name="connsiteY43" fmla="*/ 196850 h 336551"/>
                <a:gd name="connsiteX44" fmla="*/ 127459 w 300038"/>
                <a:gd name="connsiteY44" fmla="*/ 192887 h 336551"/>
                <a:gd name="connsiteX45" fmla="*/ 114189 w 300038"/>
                <a:gd name="connsiteY45" fmla="*/ 183639 h 336551"/>
                <a:gd name="connsiteX46" fmla="*/ 91629 w 300038"/>
                <a:gd name="connsiteY46" fmla="*/ 151931 h 336551"/>
                <a:gd name="connsiteX47" fmla="*/ 67742 w 300038"/>
                <a:gd name="connsiteY47" fmla="*/ 125508 h 336551"/>
                <a:gd name="connsiteX48" fmla="*/ 70396 w 300038"/>
                <a:gd name="connsiteY48" fmla="*/ 100407 h 336551"/>
                <a:gd name="connsiteX49" fmla="*/ 75704 w 300038"/>
                <a:gd name="connsiteY49" fmla="*/ 93801 h 336551"/>
                <a:gd name="connsiteX50" fmla="*/ 77031 w 300038"/>
                <a:gd name="connsiteY50" fmla="*/ 85874 h 336551"/>
                <a:gd name="connsiteX51" fmla="*/ 74377 w 300038"/>
                <a:gd name="connsiteY51" fmla="*/ 50203 h 336551"/>
                <a:gd name="connsiteX52" fmla="*/ 103572 w 300038"/>
                <a:gd name="connsiteY52" fmla="*/ 27744 h 336551"/>
                <a:gd name="connsiteX53" fmla="*/ 119497 w 300038"/>
                <a:gd name="connsiteY53" fmla="*/ 10569 h 336551"/>
                <a:gd name="connsiteX54" fmla="*/ 155328 w 300038"/>
                <a:gd name="connsiteY54" fmla="*/ 0 h 3365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</a:cxnLst>
              <a:rect l="l" t="t" r="r" b="b"/>
              <a:pathLst>
                <a:path w="300038" h="336551">
                  <a:moveTo>
                    <a:pt x="199932" y="273051"/>
                  </a:moveTo>
                  <a:cubicBezTo>
                    <a:pt x="194703" y="273051"/>
                    <a:pt x="192088" y="277020"/>
                    <a:pt x="192088" y="280989"/>
                  </a:cubicBezTo>
                  <a:cubicBezTo>
                    <a:pt x="192088" y="306124"/>
                    <a:pt x="192088" y="306124"/>
                    <a:pt x="192088" y="306124"/>
                  </a:cubicBezTo>
                  <a:cubicBezTo>
                    <a:pt x="192088" y="310093"/>
                    <a:pt x="194703" y="312739"/>
                    <a:pt x="199932" y="312739"/>
                  </a:cubicBezTo>
                  <a:cubicBezTo>
                    <a:pt x="250919" y="312739"/>
                    <a:pt x="250919" y="312739"/>
                    <a:pt x="250919" y="312739"/>
                  </a:cubicBezTo>
                  <a:cubicBezTo>
                    <a:pt x="254841" y="312739"/>
                    <a:pt x="258763" y="310093"/>
                    <a:pt x="258763" y="306124"/>
                  </a:cubicBezTo>
                  <a:lnTo>
                    <a:pt x="258763" y="280989"/>
                  </a:lnTo>
                  <a:cubicBezTo>
                    <a:pt x="258763" y="277020"/>
                    <a:pt x="254841" y="273051"/>
                    <a:pt x="250919" y="273051"/>
                  </a:cubicBezTo>
                  <a:cubicBezTo>
                    <a:pt x="199932" y="273051"/>
                    <a:pt x="199932" y="273051"/>
                    <a:pt x="199932" y="273051"/>
                  </a:cubicBezTo>
                  <a:close/>
                  <a:moveTo>
                    <a:pt x="101328" y="196851"/>
                  </a:moveTo>
                  <a:cubicBezTo>
                    <a:pt x="103960" y="196851"/>
                    <a:pt x="105276" y="196851"/>
                    <a:pt x="107908" y="196851"/>
                  </a:cubicBezTo>
                  <a:cubicBezTo>
                    <a:pt x="109224" y="198169"/>
                    <a:pt x="110540" y="199487"/>
                    <a:pt x="111856" y="202123"/>
                  </a:cubicBezTo>
                  <a:cubicBezTo>
                    <a:pt x="128964" y="248250"/>
                    <a:pt x="128964" y="248250"/>
                    <a:pt x="128964" y="248250"/>
                  </a:cubicBezTo>
                  <a:cubicBezTo>
                    <a:pt x="131595" y="239025"/>
                    <a:pt x="131595" y="239025"/>
                    <a:pt x="131595" y="239025"/>
                  </a:cubicBezTo>
                  <a:cubicBezTo>
                    <a:pt x="126332" y="225845"/>
                    <a:pt x="126332" y="225845"/>
                    <a:pt x="126332" y="225845"/>
                  </a:cubicBezTo>
                  <a:cubicBezTo>
                    <a:pt x="125016" y="223209"/>
                    <a:pt x="126332" y="220574"/>
                    <a:pt x="127648" y="217938"/>
                  </a:cubicBezTo>
                  <a:cubicBezTo>
                    <a:pt x="128964" y="216620"/>
                    <a:pt x="131595" y="215302"/>
                    <a:pt x="132911" y="215302"/>
                  </a:cubicBezTo>
                  <a:cubicBezTo>
                    <a:pt x="167126" y="215302"/>
                    <a:pt x="167126" y="215302"/>
                    <a:pt x="167126" y="215302"/>
                  </a:cubicBezTo>
                  <a:cubicBezTo>
                    <a:pt x="168442" y="215302"/>
                    <a:pt x="171074" y="216620"/>
                    <a:pt x="172390" y="217938"/>
                  </a:cubicBezTo>
                  <a:cubicBezTo>
                    <a:pt x="173706" y="220574"/>
                    <a:pt x="175022" y="223209"/>
                    <a:pt x="173706" y="225845"/>
                  </a:cubicBezTo>
                  <a:cubicBezTo>
                    <a:pt x="168442" y="239025"/>
                    <a:pt x="168442" y="239025"/>
                    <a:pt x="168442" y="239025"/>
                  </a:cubicBezTo>
                  <a:cubicBezTo>
                    <a:pt x="171074" y="248250"/>
                    <a:pt x="171074" y="248250"/>
                    <a:pt x="171074" y="248250"/>
                  </a:cubicBezTo>
                  <a:cubicBezTo>
                    <a:pt x="188182" y="202123"/>
                    <a:pt x="188182" y="202123"/>
                    <a:pt x="188182" y="202123"/>
                  </a:cubicBezTo>
                  <a:cubicBezTo>
                    <a:pt x="189498" y="199487"/>
                    <a:pt x="190814" y="198169"/>
                    <a:pt x="192130" y="196851"/>
                  </a:cubicBezTo>
                  <a:cubicBezTo>
                    <a:pt x="194762" y="196851"/>
                    <a:pt x="196078" y="196851"/>
                    <a:pt x="198710" y="196851"/>
                  </a:cubicBezTo>
                  <a:cubicBezTo>
                    <a:pt x="265823" y="224527"/>
                    <a:pt x="265823" y="224527"/>
                    <a:pt x="265823" y="224527"/>
                  </a:cubicBezTo>
                  <a:cubicBezTo>
                    <a:pt x="286879" y="232435"/>
                    <a:pt x="300038" y="252204"/>
                    <a:pt x="300038" y="274609"/>
                  </a:cubicBezTo>
                  <a:cubicBezTo>
                    <a:pt x="300038" y="328643"/>
                    <a:pt x="300038" y="328643"/>
                    <a:pt x="300038" y="328643"/>
                  </a:cubicBezTo>
                  <a:cubicBezTo>
                    <a:pt x="300038" y="332597"/>
                    <a:pt x="296090" y="336551"/>
                    <a:pt x="292142" y="336551"/>
                  </a:cubicBezTo>
                  <a:cubicBezTo>
                    <a:pt x="7896" y="336551"/>
                    <a:pt x="7896" y="336551"/>
                    <a:pt x="7896" y="336551"/>
                  </a:cubicBezTo>
                  <a:cubicBezTo>
                    <a:pt x="3948" y="336551"/>
                    <a:pt x="0" y="332597"/>
                    <a:pt x="0" y="328643"/>
                  </a:cubicBezTo>
                  <a:cubicBezTo>
                    <a:pt x="0" y="274609"/>
                    <a:pt x="0" y="274609"/>
                    <a:pt x="0" y="274609"/>
                  </a:cubicBezTo>
                  <a:cubicBezTo>
                    <a:pt x="0" y="252204"/>
                    <a:pt x="13159" y="232435"/>
                    <a:pt x="34215" y="224527"/>
                  </a:cubicBezTo>
                  <a:cubicBezTo>
                    <a:pt x="101328" y="196851"/>
                    <a:pt x="101328" y="196851"/>
                    <a:pt x="101328" y="196851"/>
                  </a:cubicBezTo>
                  <a:close/>
                  <a:moveTo>
                    <a:pt x="155328" y="0"/>
                  </a:moveTo>
                  <a:cubicBezTo>
                    <a:pt x="171252" y="0"/>
                    <a:pt x="187177" y="5285"/>
                    <a:pt x="201775" y="15854"/>
                  </a:cubicBezTo>
                  <a:cubicBezTo>
                    <a:pt x="225662" y="34350"/>
                    <a:pt x="223008" y="72663"/>
                    <a:pt x="223008" y="79268"/>
                  </a:cubicBezTo>
                  <a:cubicBezTo>
                    <a:pt x="223008" y="84553"/>
                    <a:pt x="224335" y="89838"/>
                    <a:pt x="224335" y="93801"/>
                  </a:cubicBezTo>
                  <a:cubicBezTo>
                    <a:pt x="225662" y="95122"/>
                    <a:pt x="228316" y="96443"/>
                    <a:pt x="229643" y="100407"/>
                  </a:cubicBezTo>
                  <a:cubicBezTo>
                    <a:pt x="234951" y="107012"/>
                    <a:pt x="234951" y="114939"/>
                    <a:pt x="232297" y="125508"/>
                  </a:cubicBezTo>
                  <a:cubicBezTo>
                    <a:pt x="226989" y="146647"/>
                    <a:pt x="215045" y="150610"/>
                    <a:pt x="208410" y="151931"/>
                  </a:cubicBezTo>
                  <a:cubicBezTo>
                    <a:pt x="204429" y="159858"/>
                    <a:pt x="195139" y="175712"/>
                    <a:pt x="185850" y="183639"/>
                  </a:cubicBezTo>
                  <a:cubicBezTo>
                    <a:pt x="183196" y="187602"/>
                    <a:pt x="177888" y="190244"/>
                    <a:pt x="172579" y="192887"/>
                  </a:cubicBezTo>
                  <a:cubicBezTo>
                    <a:pt x="164617" y="195529"/>
                    <a:pt x="157982" y="196850"/>
                    <a:pt x="150019" y="196850"/>
                  </a:cubicBezTo>
                  <a:cubicBezTo>
                    <a:pt x="142057" y="196850"/>
                    <a:pt x="135422" y="195529"/>
                    <a:pt x="127459" y="192887"/>
                  </a:cubicBezTo>
                  <a:cubicBezTo>
                    <a:pt x="122151" y="190244"/>
                    <a:pt x="116843" y="187602"/>
                    <a:pt x="114189" y="183639"/>
                  </a:cubicBezTo>
                  <a:cubicBezTo>
                    <a:pt x="104900" y="175712"/>
                    <a:pt x="95610" y="159858"/>
                    <a:pt x="91629" y="151931"/>
                  </a:cubicBezTo>
                  <a:cubicBezTo>
                    <a:pt x="84994" y="150610"/>
                    <a:pt x="73050" y="146647"/>
                    <a:pt x="67742" y="125508"/>
                  </a:cubicBezTo>
                  <a:cubicBezTo>
                    <a:pt x="65088" y="114939"/>
                    <a:pt x="65088" y="107012"/>
                    <a:pt x="70396" y="100407"/>
                  </a:cubicBezTo>
                  <a:cubicBezTo>
                    <a:pt x="71723" y="96443"/>
                    <a:pt x="74377" y="95122"/>
                    <a:pt x="75704" y="93801"/>
                  </a:cubicBezTo>
                  <a:cubicBezTo>
                    <a:pt x="75704" y="91159"/>
                    <a:pt x="75704" y="88516"/>
                    <a:pt x="77031" y="85874"/>
                  </a:cubicBezTo>
                  <a:cubicBezTo>
                    <a:pt x="73050" y="80590"/>
                    <a:pt x="67742" y="68699"/>
                    <a:pt x="74377" y="50203"/>
                  </a:cubicBezTo>
                  <a:cubicBezTo>
                    <a:pt x="81013" y="30386"/>
                    <a:pt x="95610" y="27744"/>
                    <a:pt x="103572" y="27744"/>
                  </a:cubicBezTo>
                  <a:cubicBezTo>
                    <a:pt x="106227" y="22459"/>
                    <a:pt x="111535" y="17175"/>
                    <a:pt x="119497" y="10569"/>
                  </a:cubicBezTo>
                  <a:cubicBezTo>
                    <a:pt x="128786" y="3963"/>
                    <a:pt x="142057" y="0"/>
                    <a:pt x="155328" y="0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r"/>
              <a:endParaRPr lang="zh-CN" altLang="en-US" dirty="0">
                <a:solidFill>
                  <a:schemeClr val="tx1"/>
                </a:solidFill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sp>
        <p:nvSpPr>
          <p:cNvPr id="12" name="文本框 11"/>
          <p:cNvSpPr txBox="1"/>
          <p:nvPr/>
        </p:nvSpPr>
        <p:spPr>
          <a:xfrm>
            <a:off x="1488960" y="3721195"/>
            <a:ext cx="1744219" cy="338552"/>
          </a:xfrm>
          <a:prstGeom prst="rect">
            <a:avLst/>
          </a:prstGeom>
          <a:noFill/>
        </p:spPr>
        <p:txBody>
          <a:bodyPr wrap="none" lIns="91356" tIns="45719" rIns="91356" bIns="45719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defTabSz="912495"/>
            <a:r>
              <a:rPr lang="zh-CN" altLang="en-US" sz="1600" smtClean="0"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汇报人：</a:t>
            </a:r>
            <a:r>
              <a:rPr lang="en-US" altLang="zh-CN" sz="1600" smtClean="0"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PPT818</a:t>
            </a:r>
            <a:endParaRPr lang="en-US" altLang="zh-CN" sz="1600" dirty="0">
              <a:latin typeface="Arial" panose="020B0604020202020204" pitchFamily="34" charset="0"/>
              <a:ea typeface="思源黑体 CN Regular" panose="020B0500000000000000" pitchFamily="34" charset="-122"/>
              <a:cs typeface="+mn-ea"/>
              <a:sym typeface="Arial" panose="020B0604020202020204" pitchFamily="34" charset="0"/>
            </a:endParaRPr>
          </a:p>
        </p:txBody>
      </p:sp>
      <p:grpSp>
        <p:nvGrpSpPr>
          <p:cNvPr id="13" name="组合 12"/>
          <p:cNvGrpSpPr/>
          <p:nvPr/>
        </p:nvGrpSpPr>
        <p:grpSpPr>
          <a:xfrm>
            <a:off x="4020685" y="3719903"/>
            <a:ext cx="416937" cy="379036"/>
            <a:chOff x="891974" y="4415843"/>
            <a:chExt cx="450443" cy="450443"/>
          </a:xfrm>
        </p:grpSpPr>
        <p:sp>
          <p:nvSpPr>
            <p:cNvPr id="14" name="椭圆 13"/>
            <p:cNvSpPr/>
            <p:nvPr/>
          </p:nvSpPr>
          <p:spPr>
            <a:xfrm>
              <a:off x="891974" y="4415843"/>
              <a:ext cx="450443" cy="450443"/>
            </a:xfrm>
            <a:prstGeom prst="ellipse">
              <a:avLst/>
            </a:prstGeom>
            <a:noFill/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r"/>
              <a:endParaRPr lang="zh-CN" altLang="en-US" dirty="0">
                <a:solidFill>
                  <a:schemeClr val="tx1"/>
                </a:solidFill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5" name="椭圆 44"/>
            <p:cNvSpPr/>
            <p:nvPr/>
          </p:nvSpPr>
          <p:spPr>
            <a:xfrm>
              <a:off x="978196" y="4510710"/>
              <a:ext cx="278000" cy="260708"/>
            </a:xfrm>
            <a:custGeom>
              <a:avLst/>
              <a:gdLst>
                <a:gd name="connsiteX0" fmla="*/ 249749 w 331788"/>
                <a:gd name="connsiteY0" fmla="*/ 163513 h 311151"/>
                <a:gd name="connsiteX1" fmla="*/ 243291 w 331788"/>
                <a:gd name="connsiteY1" fmla="*/ 171424 h 311151"/>
                <a:gd name="connsiteX2" fmla="*/ 243291 w 331788"/>
                <a:gd name="connsiteY2" fmla="*/ 218888 h 311151"/>
                <a:gd name="connsiteX3" fmla="*/ 238125 w 331788"/>
                <a:gd name="connsiteY3" fmla="*/ 229435 h 311151"/>
                <a:gd name="connsiteX4" fmla="*/ 249749 w 331788"/>
                <a:gd name="connsiteY4" fmla="*/ 241301 h 311151"/>
                <a:gd name="connsiteX5" fmla="*/ 260081 w 331788"/>
                <a:gd name="connsiteY5" fmla="*/ 236027 h 311151"/>
                <a:gd name="connsiteX6" fmla="*/ 288495 w 331788"/>
                <a:gd name="connsiteY6" fmla="*/ 236027 h 311151"/>
                <a:gd name="connsiteX7" fmla="*/ 307868 w 331788"/>
                <a:gd name="connsiteY7" fmla="*/ 236027 h 311151"/>
                <a:gd name="connsiteX8" fmla="*/ 314325 w 331788"/>
                <a:gd name="connsiteY8" fmla="*/ 229435 h 311151"/>
                <a:gd name="connsiteX9" fmla="*/ 307868 w 331788"/>
                <a:gd name="connsiteY9" fmla="*/ 221525 h 311151"/>
                <a:gd name="connsiteX10" fmla="*/ 260081 w 331788"/>
                <a:gd name="connsiteY10" fmla="*/ 221525 h 311151"/>
                <a:gd name="connsiteX11" fmla="*/ 257498 w 331788"/>
                <a:gd name="connsiteY11" fmla="*/ 218888 h 311151"/>
                <a:gd name="connsiteX12" fmla="*/ 257498 w 331788"/>
                <a:gd name="connsiteY12" fmla="*/ 171424 h 311151"/>
                <a:gd name="connsiteX13" fmla="*/ 249749 w 331788"/>
                <a:gd name="connsiteY13" fmla="*/ 163513 h 311151"/>
                <a:gd name="connsiteX14" fmla="*/ 250178 w 331788"/>
                <a:gd name="connsiteY14" fmla="*/ 147638 h 311151"/>
                <a:gd name="connsiteX15" fmla="*/ 289040 w 331788"/>
                <a:gd name="connsiteY15" fmla="*/ 158020 h 311151"/>
                <a:gd name="connsiteX16" fmla="*/ 331788 w 331788"/>
                <a:gd name="connsiteY16" fmla="*/ 229395 h 311151"/>
                <a:gd name="connsiteX17" fmla="*/ 250178 w 331788"/>
                <a:gd name="connsiteY17" fmla="*/ 311151 h 311151"/>
                <a:gd name="connsiteX18" fmla="*/ 175044 w 331788"/>
                <a:gd name="connsiteY18" fmla="*/ 260540 h 311151"/>
                <a:gd name="connsiteX19" fmla="*/ 169863 w 331788"/>
                <a:gd name="connsiteY19" fmla="*/ 229395 h 311151"/>
                <a:gd name="connsiteX20" fmla="*/ 250178 w 331788"/>
                <a:gd name="connsiteY20" fmla="*/ 147638 h 311151"/>
                <a:gd name="connsiteX21" fmla="*/ 22336 w 331788"/>
                <a:gd name="connsiteY21" fmla="*/ 44450 h 311151"/>
                <a:gd name="connsiteX22" fmla="*/ 15875 w 331788"/>
                <a:gd name="connsiteY22" fmla="*/ 49630 h 311151"/>
                <a:gd name="connsiteX23" fmla="*/ 15875 w 331788"/>
                <a:gd name="connsiteY23" fmla="*/ 93663 h 311151"/>
                <a:gd name="connsiteX24" fmla="*/ 273050 w 331788"/>
                <a:gd name="connsiteY24" fmla="*/ 93663 h 311151"/>
                <a:gd name="connsiteX25" fmla="*/ 273050 w 331788"/>
                <a:gd name="connsiteY25" fmla="*/ 49630 h 311151"/>
                <a:gd name="connsiteX26" fmla="*/ 267881 w 331788"/>
                <a:gd name="connsiteY26" fmla="*/ 44450 h 311151"/>
                <a:gd name="connsiteX27" fmla="*/ 245911 w 331788"/>
                <a:gd name="connsiteY27" fmla="*/ 44450 h 311151"/>
                <a:gd name="connsiteX28" fmla="*/ 245911 w 331788"/>
                <a:gd name="connsiteY28" fmla="*/ 53515 h 311151"/>
                <a:gd name="connsiteX29" fmla="*/ 231695 w 331788"/>
                <a:gd name="connsiteY29" fmla="*/ 67761 h 311151"/>
                <a:gd name="connsiteX30" fmla="*/ 212310 w 331788"/>
                <a:gd name="connsiteY30" fmla="*/ 67761 h 311151"/>
                <a:gd name="connsiteX31" fmla="*/ 198094 w 331788"/>
                <a:gd name="connsiteY31" fmla="*/ 53515 h 311151"/>
                <a:gd name="connsiteX32" fmla="*/ 198094 w 331788"/>
                <a:gd name="connsiteY32" fmla="*/ 44450 h 311151"/>
                <a:gd name="connsiteX33" fmla="*/ 168370 w 331788"/>
                <a:gd name="connsiteY33" fmla="*/ 44450 h 311151"/>
                <a:gd name="connsiteX34" fmla="*/ 168370 w 331788"/>
                <a:gd name="connsiteY34" fmla="*/ 53515 h 311151"/>
                <a:gd name="connsiteX35" fmla="*/ 154155 w 331788"/>
                <a:gd name="connsiteY35" fmla="*/ 67761 h 311151"/>
                <a:gd name="connsiteX36" fmla="*/ 134770 w 331788"/>
                <a:gd name="connsiteY36" fmla="*/ 67761 h 311151"/>
                <a:gd name="connsiteX37" fmla="*/ 120554 w 331788"/>
                <a:gd name="connsiteY37" fmla="*/ 53515 h 311151"/>
                <a:gd name="connsiteX38" fmla="*/ 120554 w 331788"/>
                <a:gd name="connsiteY38" fmla="*/ 44450 h 311151"/>
                <a:gd name="connsiteX39" fmla="*/ 92123 w 331788"/>
                <a:gd name="connsiteY39" fmla="*/ 44450 h 311151"/>
                <a:gd name="connsiteX40" fmla="*/ 92123 w 331788"/>
                <a:gd name="connsiteY40" fmla="*/ 53515 h 311151"/>
                <a:gd name="connsiteX41" fmla="*/ 77907 w 331788"/>
                <a:gd name="connsiteY41" fmla="*/ 67761 h 311151"/>
                <a:gd name="connsiteX42" fmla="*/ 58522 w 331788"/>
                <a:gd name="connsiteY42" fmla="*/ 67761 h 311151"/>
                <a:gd name="connsiteX43" fmla="*/ 44306 w 331788"/>
                <a:gd name="connsiteY43" fmla="*/ 53515 h 311151"/>
                <a:gd name="connsiteX44" fmla="*/ 44306 w 331788"/>
                <a:gd name="connsiteY44" fmla="*/ 44450 h 311151"/>
                <a:gd name="connsiteX45" fmla="*/ 22336 w 331788"/>
                <a:gd name="connsiteY45" fmla="*/ 44450 h 311151"/>
                <a:gd name="connsiteX46" fmla="*/ 58303 w 331788"/>
                <a:gd name="connsiteY46" fmla="*/ 0 h 311151"/>
                <a:gd name="connsiteX47" fmla="*/ 77737 w 331788"/>
                <a:gd name="connsiteY47" fmla="*/ 0 h 311151"/>
                <a:gd name="connsiteX48" fmla="*/ 91989 w 331788"/>
                <a:gd name="connsiteY48" fmla="*/ 14248 h 311151"/>
                <a:gd name="connsiteX49" fmla="*/ 91989 w 331788"/>
                <a:gd name="connsiteY49" fmla="*/ 29791 h 311151"/>
                <a:gd name="connsiteX50" fmla="*/ 120493 w 331788"/>
                <a:gd name="connsiteY50" fmla="*/ 29791 h 311151"/>
                <a:gd name="connsiteX51" fmla="*/ 120493 w 331788"/>
                <a:gd name="connsiteY51" fmla="*/ 14248 h 311151"/>
                <a:gd name="connsiteX52" fmla="*/ 134745 w 331788"/>
                <a:gd name="connsiteY52" fmla="*/ 0 h 311151"/>
                <a:gd name="connsiteX53" fmla="*/ 154179 w 331788"/>
                <a:gd name="connsiteY53" fmla="*/ 0 h 311151"/>
                <a:gd name="connsiteX54" fmla="*/ 168431 w 331788"/>
                <a:gd name="connsiteY54" fmla="*/ 14248 h 311151"/>
                <a:gd name="connsiteX55" fmla="*/ 168431 w 331788"/>
                <a:gd name="connsiteY55" fmla="*/ 29791 h 311151"/>
                <a:gd name="connsiteX56" fmla="*/ 198231 w 331788"/>
                <a:gd name="connsiteY56" fmla="*/ 29791 h 311151"/>
                <a:gd name="connsiteX57" fmla="*/ 198231 w 331788"/>
                <a:gd name="connsiteY57" fmla="*/ 14248 h 311151"/>
                <a:gd name="connsiteX58" fmla="*/ 212483 w 331788"/>
                <a:gd name="connsiteY58" fmla="*/ 0 h 311151"/>
                <a:gd name="connsiteX59" fmla="*/ 231917 w 331788"/>
                <a:gd name="connsiteY59" fmla="*/ 0 h 311151"/>
                <a:gd name="connsiteX60" fmla="*/ 246170 w 331788"/>
                <a:gd name="connsiteY60" fmla="*/ 14248 h 311151"/>
                <a:gd name="connsiteX61" fmla="*/ 246170 w 331788"/>
                <a:gd name="connsiteY61" fmla="*/ 29791 h 311151"/>
                <a:gd name="connsiteX62" fmla="*/ 268195 w 331788"/>
                <a:gd name="connsiteY62" fmla="*/ 29791 h 311151"/>
                <a:gd name="connsiteX63" fmla="*/ 288925 w 331788"/>
                <a:gd name="connsiteY63" fmla="*/ 50516 h 311151"/>
                <a:gd name="connsiteX64" fmla="*/ 288925 w 331788"/>
                <a:gd name="connsiteY64" fmla="*/ 146366 h 311151"/>
                <a:gd name="connsiteX65" fmla="*/ 286334 w 331788"/>
                <a:gd name="connsiteY65" fmla="*/ 143775 h 311151"/>
                <a:gd name="connsiteX66" fmla="*/ 250056 w 331788"/>
                <a:gd name="connsiteY66" fmla="*/ 137299 h 311151"/>
                <a:gd name="connsiteX67" fmla="*/ 215074 w 331788"/>
                <a:gd name="connsiteY67" fmla="*/ 143775 h 311151"/>
                <a:gd name="connsiteX68" fmla="*/ 185275 w 331788"/>
                <a:gd name="connsiteY68" fmla="*/ 164500 h 311151"/>
                <a:gd name="connsiteX69" fmla="*/ 165840 w 331788"/>
                <a:gd name="connsiteY69" fmla="*/ 192996 h 311151"/>
                <a:gd name="connsiteX70" fmla="*/ 158066 w 331788"/>
                <a:gd name="connsiteY70" fmla="*/ 229264 h 311151"/>
                <a:gd name="connsiteX71" fmla="*/ 163249 w 331788"/>
                <a:gd name="connsiteY71" fmla="*/ 260350 h 311151"/>
                <a:gd name="connsiteX72" fmla="*/ 22025 w 331788"/>
                <a:gd name="connsiteY72" fmla="*/ 260350 h 311151"/>
                <a:gd name="connsiteX73" fmla="*/ 0 w 331788"/>
                <a:gd name="connsiteY73" fmla="*/ 238330 h 311151"/>
                <a:gd name="connsiteX74" fmla="*/ 0 w 331788"/>
                <a:gd name="connsiteY74" fmla="*/ 50516 h 311151"/>
                <a:gd name="connsiteX75" fmla="*/ 22025 w 331788"/>
                <a:gd name="connsiteY75" fmla="*/ 29791 h 311151"/>
                <a:gd name="connsiteX76" fmla="*/ 44051 w 331788"/>
                <a:gd name="connsiteY76" fmla="*/ 29791 h 311151"/>
                <a:gd name="connsiteX77" fmla="*/ 44051 w 331788"/>
                <a:gd name="connsiteY77" fmla="*/ 14248 h 311151"/>
                <a:gd name="connsiteX78" fmla="*/ 58303 w 331788"/>
                <a:gd name="connsiteY78" fmla="*/ 0 h 3111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</a:cxnLst>
              <a:rect l="l" t="t" r="r" b="b"/>
              <a:pathLst>
                <a:path w="331788" h="311151">
                  <a:moveTo>
                    <a:pt x="249749" y="163513"/>
                  </a:moveTo>
                  <a:cubicBezTo>
                    <a:pt x="245874" y="163513"/>
                    <a:pt x="243291" y="167468"/>
                    <a:pt x="243291" y="171424"/>
                  </a:cubicBezTo>
                  <a:cubicBezTo>
                    <a:pt x="243291" y="171424"/>
                    <a:pt x="243291" y="171424"/>
                    <a:pt x="243291" y="218888"/>
                  </a:cubicBezTo>
                  <a:cubicBezTo>
                    <a:pt x="239417" y="221525"/>
                    <a:pt x="238125" y="225480"/>
                    <a:pt x="238125" y="229435"/>
                  </a:cubicBezTo>
                  <a:cubicBezTo>
                    <a:pt x="238125" y="236027"/>
                    <a:pt x="243291" y="241301"/>
                    <a:pt x="249749" y="241301"/>
                  </a:cubicBezTo>
                  <a:cubicBezTo>
                    <a:pt x="253624" y="241301"/>
                    <a:pt x="257498" y="239983"/>
                    <a:pt x="260081" y="236027"/>
                  </a:cubicBezTo>
                  <a:cubicBezTo>
                    <a:pt x="260081" y="236027"/>
                    <a:pt x="260081" y="236027"/>
                    <a:pt x="288495" y="236027"/>
                  </a:cubicBezTo>
                  <a:lnTo>
                    <a:pt x="307868" y="236027"/>
                  </a:lnTo>
                  <a:cubicBezTo>
                    <a:pt x="311742" y="236027"/>
                    <a:pt x="314325" y="233390"/>
                    <a:pt x="314325" y="229435"/>
                  </a:cubicBezTo>
                  <a:cubicBezTo>
                    <a:pt x="314325" y="225480"/>
                    <a:pt x="311742" y="221525"/>
                    <a:pt x="307868" y="221525"/>
                  </a:cubicBezTo>
                  <a:cubicBezTo>
                    <a:pt x="307868" y="221525"/>
                    <a:pt x="307868" y="221525"/>
                    <a:pt x="260081" y="221525"/>
                  </a:cubicBezTo>
                  <a:cubicBezTo>
                    <a:pt x="258790" y="221525"/>
                    <a:pt x="257498" y="220206"/>
                    <a:pt x="257498" y="218888"/>
                  </a:cubicBezTo>
                  <a:cubicBezTo>
                    <a:pt x="257498" y="218888"/>
                    <a:pt x="257498" y="218888"/>
                    <a:pt x="257498" y="171424"/>
                  </a:cubicBezTo>
                  <a:cubicBezTo>
                    <a:pt x="257498" y="167468"/>
                    <a:pt x="253624" y="163513"/>
                    <a:pt x="249749" y="163513"/>
                  </a:cubicBezTo>
                  <a:close/>
                  <a:moveTo>
                    <a:pt x="250178" y="147638"/>
                  </a:moveTo>
                  <a:cubicBezTo>
                    <a:pt x="264427" y="147638"/>
                    <a:pt x="277381" y="151531"/>
                    <a:pt x="289040" y="158020"/>
                  </a:cubicBezTo>
                  <a:cubicBezTo>
                    <a:pt x="314948" y="172295"/>
                    <a:pt x="331788" y="198249"/>
                    <a:pt x="331788" y="229395"/>
                  </a:cubicBezTo>
                  <a:cubicBezTo>
                    <a:pt x="331788" y="274815"/>
                    <a:pt x="295517" y="311151"/>
                    <a:pt x="250178" y="311151"/>
                  </a:cubicBezTo>
                  <a:cubicBezTo>
                    <a:pt x="216497" y="311151"/>
                    <a:pt x="186703" y="289090"/>
                    <a:pt x="175044" y="260540"/>
                  </a:cubicBezTo>
                  <a:cubicBezTo>
                    <a:pt x="171158" y="250158"/>
                    <a:pt x="169863" y="239776"/>
                    <a:pt x="169863" y="229395"/>
                  </a:cubicBezTo>
                  <a:cubicBezTo>
                    <a:pt x="169863" y="183974"/>
                    <a:pt x="206134" y="147638"/>
                    <a:pt x="250178" y="147638"/>
                  </a:cubicBezTo>
                  <a:close/>
                  <a:moveTo>
                    <a:pt x="22336" y="44450"/>
                  </a:moveTo>
                  <a:cubicBezTo>
                    <a:pt x="18459" y="44450"/>
                    <a:pt x="15875" y="47040"/>
                    <a:pt x="15875" y="49630"/>
                  </a:cubicBezTo>
                  <a:lnTo>
                    <a:pt x="15875" y="93663"/>
                  </a:lnTo>
                  <a:cubicBezTo>
                    <a:pt x="15875" y="93663"/>
                    <a:pt x="15875" y="93663"/>
                    <a:pt x="273050" y="93663"/>
                  </a:cubicBezTo>
                  <a:cubicBezTo>
                    <a:pt x="273050" y="93663"/>
                    <a:pt x="273050" y="93663"/>
                    <a:pt x="273050" y="49630"/>
                  </a:cubicBezTo>
                  <a:cubicBezTo>
                    <a:pt x="273050" y="47040"/>
                    <a:pt x="270466" y="44450"/>
                    <a:pt x="267881" y="44450"/>
                  </a:cubicBezTo>
                  <a:cubicBezTo>
                    <a:pt x="267881" y="44450"/>
                    <a:pt x="267881" y="44450"/>
                    <a:pt x="245911" y="44450"/>
                  </a:cubicBezTo>
                  <a:cubicBezTo>
                    <a:pt x="245911" y="44450"/>
                    <a:pt x="245911" y="44450"/>
                    <a:pt x="245911" y="53515"/>
                  </a:cubicBezTo>
                  <a:cubicBezTo>
                    <a:pt x="245911" y="61286"/>
                    <a:pt x="239449" y="67761"/>
                    <a:pt x="231695" y="67761"/>
                  </a:cubicBezTo>
                  <a:cubicBezTo>
                    <a:pt x="231695" y="67761"/>
                    <a:pt x="231695" y="67761"/>
                    <a:pt x="212310" y="67761"/>
                  </a:cubicBezTo>
                  <a:cubicBezTo>
                    <a:pt x="204556" y="67761"/>
                    <a:pt x="198094" y="61286"/>
                    <a:pt x="198094" y="53515"/>
                  </a:cubicBezTo>
                  <a:cubicBezTo>
                    <a:pt x="198094" y="53515"/>
                    <a:pt x="198094" y="53515"/>
                    <a:pt x="198094" y="44450"/>
                  </a:cubicBezTo>
                  <a:cubicBezTo>
                    <a:pt x="198094" y="44450"/>
                    <a:pt x="198094" y="44450"/>
                    <a:pt x="168370" y="44450"/>
                  </a:cubicBezTo>
                  <a:cubicBezTo>
                    <a:pt x="168370" y="44450"/>
                    <a:pt x="168370" y="44450"/>
                    <a:pt x="168370" y="53515"/>
                  </a:cubicBezTo>
                  <a:cubicBezTo>
                    <a:pt x="168370" y="61286"/>
                    <a:pt x="161909" y="67761"/>
                    <a:pt x="154155" y="67761"/>
                  </a:cubicBezTo>
                  <a:cubicBezTo>
                    <a:pt x="154155" y="67761"/>
                    <a:pt x="154155" y="67761"/>
                    <a:pt x="134770" y="67761"/>
                  </a:cubicBezTo>
                  <a:cubicBezTo>
                    <a:pt x="127016" y="67761"/>
                    <a:pt x="120554" y="61286"/>
                    <a:pt x="120554" y="53515"/>
                  </a:cubicBezTo>
                  <a:cubicBezTo>
                    <a:pt x="120554" y="53515"/>
                    <a:pt x="120554" y="53515"/>
                    <a:pt x="120554" y="44450"/>
                  </a:cubicBezTo>
                  <a:cubicBezTo>
                    <a:pt x="120554" y="44450"/>
                    <a:pt x="120554" y="44450"/>
                    <a:pt x="92123" y="44450"/>
                  </a:cubicBezTo>
                  <a:cubicBezTo>
                    <a:pt x="92123" y="44450"/>
                    <a:pt x="92123" y="44450"/>
                    <a:pt x="92123" y="53515"/>
                  </a:cubicBezTo>
                  <a:cubicBezTo>
                    <a:pt x="92123" y="61286"/>
                    <a:pt x="85661" y="67761"/>
                    <a:pt x="77907" y="67761"/>
                  </a:cubicBezTo>
                  <a:cubicBezTo>
                    <a:pt x="77907" y="67761"/>
                    <a:pt x="77907" y="67761"/>
                    <a:pt x="58522" y="67761"/>
                  </a:cubicBezTo>
                  <a:cubicBezTo>
                    <a:pt x="50768" y="67761"/>
                    <a:pt x="44306" y="61286"/>
                    <a:pt x="44306" y="53515"/>
                  </a:cubicBezTo>
                  <a:cubicBezTo>
                    <a:pt x="44306" y="53515"/>
                    <a:pt x="44306" y="53515"/>
                    <a:pt x="44306" y="44450"/>
                  </a:cubicBezTo>
                  <a:cubicBezTo>
                    <a:pt x="44306" y="44450"/>
                    <a:pt x="44306" y="44450"/>
                    <a:pt x="22336" y="44450"/>
                  </a:cubicBezTo>
                  <a:close/>
                  <a:moveTo>
                    <a:pt x="58303" y="0"/>
                  </a:moveTo>
                  <a:cubicBezTo>
                    <a:pt x="58303" y="0"/>
                    <a:pt x="58303" y="0"/>
                    <a:pt x="77737" y="0"/>
                  </a:cubicBezTo>
                  <a:cubicBezTo>
                    <a:pt x="85511" y="0"/>
                    <a:pt x="91989" y="6476"/>
                    <a:pt x="91989" y="14248"/>
                  </a:cubicBezTo>
                  <a:cubicBezTo>
                    <a:pt x="91989" y="14248"/>
                    <a:pt x="91989" y="14248"/>
                    <a:pt x="91989" y="29791"/>
                  </a:cubicBezTo>
                  <a:cubicBezTo>
                    <a:pt x="91989" y="29791"/>
                    <a:pt x="91989" y="29791"/>
                    <a:pt x="120493" y="29791"/>
                  </a:cubicBezTo>
                  <a:cubicBezTo>
                    <a:pt x="120493" y="29791"/>
                    <a:pt x="120493" y="29791"/>
                    <a:pt x="120493" y="14248"/>
                  </a:cubicBezTo>
                  <a:cubicBezTo>
                    <a:pt x="120493" y="6476"/>
                    <a:pt x="126971" y="0"/>
                    <a:pt x="134745" y="0"/>
                  </a:cubicBezTo>
                  <a:cubicBezTo>
                    <a:pt x="134745" y="0"/>
                    <a:pt x="134745" y="0"/>
                    <a:pt x="154179" y="0"/>
                  </a:cubicBezTo>
                  <a:cubicBezTo>
                    <a:pt x="161953" y="0"/>
                    <a:pt x="168431" y="6476"/>
                    <a:pt x="168431" y="14248"/>
                  </a:cubicBezTo>
                  <a:cubicBezTo>
                    <a:pt x="168431" y="14248"/>
                    <a:pt x="168431" y="14248"/>
                    <a:pt x="168431" y="29791"/>
                  </a:cubicBezTo>
                  <a:cubicBezTo>
                    <a:pt x="168431" y="29791"/>
                    <a:pt x="168431" y="29791"/>
                    <a:pt x="198231" y="29791"/>
                  </a:cubicBezTo>
                  <a:cubicBezTo>
                    <a:pt x="198231" y="29791"/>
                    <a:pt x="198231" y="29791"/>
                    <a:pt x="198231" y="14248"/>
                  </a:cubicBezTo>
                  <a:cubicBezTo>
                    <a:pt x="198231" y="6476"/>
                    <a:pt x="204709" y="0"/>
                    <a:pt x="212483" y="0"/>
                  </a:cubicBezTo>
                  <a:cubicBezTo>
                    <a:pt x="212483" y="0"/>
                    <a:pt x="212483" y="0"/>
                    <a:pt x="231917" y="0"/>
                  </a:cubicBezTo>
                  <a:cubicBezTo>
                    <a:pt x="239691" y="0"/>
                    <a:pt x="246170" y="6476"/>
                    <a:pt x="246170" y="14248"/>
                  </a:cubicBezTo>
                  <a:cubicBezTo>
                    <a:pt x="246170" y="14248"/>
                    <a:pt x="246170" y="14248"/>
                    <a:pt x="246170" y="29791"/>
                  </a:cubicBezTo>
                  <a:cubicBezTo>
                    <a:pt x="246170" y="29791"/>
                    <a:pt x="246170" y="29791"/>
                    <a:pt x="268195" y="29791"/>
                  </a:cubicBezTo>
                  <a:cubicBezTo>
                    <a:pt x="279856" y="29791"/>
                    <a:pt x="288925" y="38858"/>
                    <a:pt x="288925" y="50516"/>
                  </a:cubicBezTo>
                  <a:cubicBezTo>
                    <a:pt x="288925" y="50516"/>
                    <a:pt x="288925" y="50516"/>
                    <a:pt x="288925" y="146366"/>
                  </a:cubicBezTo>
                  <a:cubicBezTo>
                    <a:pt x="288925" y="145071"/>
                    <a:pt x="287630" y="145071"/>
                    <a:pt x="286334" y="143775"/>
                  </a:cubicBezTo>
                  <a:cubicBezTo>
                    <a:pt x="274673" y="139889"/>
                    <a:pt x="263013" y="137299"/>
                    <a:pt x="250056" y="137299"/>
                  </a:cubicBezTo>
                  <a:cubicBezTo>
                    <a:pt x="238396" y="137299"/>
                    <a:pt x="225439" y="139889"/>
                    <a:pt x="215074" y="143775"/>
                  </a:cubicBezTo>
                  <a:cubicBezTo>
                    <a:pt x="203413" y="148956"/>
                    <a:pt x="194344" y="155433"/>
                    <a:pt x="185275" y="164500"/>
                  </a:cubicBezTo>
                  <a:cubicBezTo>
                    <a:pt x="177501" y="172272"/>
                    <a:pt x="169727" y="182634"/>
                    <a:pt x="165840" y="192996"/>
                  </a:cubicBezTo>
                  <a:cubicBezTo>
                    <a:pt x="160658" y="204653"/>
                    <a:pt x="158066" y="216311"/>
                    <a:pt x="158066" y="229264"/>
                  </a:cubicBezTo>
                  <a:cubicBezTo>
                    <a:pt x="158066" y="239626"/>
                    <a:pt x="160658" y="249988"/>
                    <a:pt x="163249" y="260350"/>
                  </a:cubicBezTo>
                  <a:cubicBezTo>
                    <a:pt x="163249" y="260350"/>
                    <a:pt x="163249" y="260350"/>
                    <a:pt x="22025" y="260350"/>
                  </a:cubicBezTo>
                  <a:cubicBezTo>
                    <a:pt x="9069" y="260350"/>
                    <a:pt x="0" y="249988"/>
                    <a:pt x="0" y="238330"/>
                  </a:cubicBezTo>
                  <a:cubicBezTo>
                    <a:pt x="0" y="238330"/>
                    <a:pt x="0" y="238330"/>
                    <a:pt x="0" y="50516"/>
                  </a:cubicBezTo>
                  <a:cubicBezTo>
                    <a:pt x="0" y="38858"/>
                    <a:pt x="9069" y="29791"/>
                    <a:pt x="22025" y="29791"/>
                  </a:cubicBezTo>
                  <a:cubicBezTo>
                    <a:pt x="22025" y="29791"/>
                    <a:pt x="22025" y="29791"/>
                    <a:pt x="44051" y="29791"/>
                  </a:cubicBezTo>
                  <a:cubicBezTo>
                    <a:pt x="44051" y="29791"/>
                    <a:pt x="44051" y="29791"/>
                    <a:pt x="44051" y="14248"/>
                  </a:cubicBezTo>
                  <a:cubicBezTo>
                    <a:pt x="44051" y="6476"/>
                    <a:pt x="50529" y="0"/>
                    <a:pt x="58303" y="0"/>
                  </a:cubicBezTo>
                  <a:close/>
                </a:path>
              </a:pathLst>
            </a:custGeom>
            <a:noFill/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r"/>
              <a:endParaRPr lang="zh-CN" altLang="en-US" dirty="0">
                <a:solidFill>
                  <a:schemeClr val="tx1"/>
                </a:solidFill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sp>
        <p:nvSpPr>
          <p:cNvPr id="16" name="文本框 15"/>
          <p:cNvSpPr txBox="1"/>
          <p:nvPr/>
        </p:nvSpPr>
        <p:spPr>
          <a:xfrm>
            <a:off x="4491362" y="3721195"/>
            <a:ext cx="1688113" cy="338552"/>
          </a:xfrm>
          <a:prstGeom prst="rect">
            <a:avLst/>
          </a:prstGeom>
          <a:noFill/>
        </p:spPr>
        <p:txBody>
          <a:bodyPr wrap="none" lIns="91356" tIns="45719" rIns="91356" bIns="45719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defTabSz="912495"/>
            <a:r>
              <a:rPr lang="zh-CN" altLang="en-US" sz="1600" dirty="0"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时间：</a:t>
            </a:r>
            <a:r>
              <a:rPr lang="en-US" altLang="zh-CN" sz="1600" dirty="0"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20XX.X.X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750"/>
                            </p:stCondLst>
                            <p:childTnLst>
                              <p:par>
                                <p:cTn id="10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250"/>
                            </p:stCondLst>
                            <p:childTnLst>
                              <p:par>
                                <p:cTn id="14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750"/>
                            </p:stCondLst>
                            <p:childTnLst>
                              <p:par>
                                <p:cTn id="2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750"/>
                            </p:stCondLst>
                            <p:childTnLst>
                              <p:par>
                                <p:cTn id="2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250"/>
                            </p:stCondLst>
                            <p:childTnLst>
                              <p:par>
                                <p:cTn id="3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12" grpId="0"/>
      <p:bldP spid="1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: 圆角 3"/>
          <p:cNvSpPr/>
          <p:nvPr/>
        </p:nvSpPr>
        <p:spPr>
          <a:xfrm>
            <a:off x="-342900" y="219917"/>
            <a:ext cx="774984" cy="420163"/>
          </a:xfrm>
          <a:prstGeom prst="roundRect">
            <a:avLst>
              <a:gd name="adj" fmla="val 50000"/>
            </a:avLst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pic>
        <p:nvPicPr>
          <p:cNvPr id="5" name="图片 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6" cstate="print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40983" y="212350"/>
            <a:ext cx="3437657" cy="611620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432084" y="176386"/>
            <a:ext cx="3064917" cy="58477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>
            <a:defPPr>
              <a:defRPr lang="en-US"/>
            </a:defPPr>
            <a:lvl1pPr algn="ctr">
              <a:defRPr sz="2800" b="1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defRPr>
            </a:lvl1pPr>
          </a:lstStyle>
          <a:p>
            <a:pPr algn="l"/>
            <a:r>
              <a:rPr lang="zh-CN" altLang="en-US" sz="32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内容探究</a:t>
            </a: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80500" y="2583180"/>
            <a:ext cx="2667000" cy="3581400"/>
          </a:xfrm>
          <a:prstGeom prst="rect">
            <a:avLst/>
          </a:prstGeom>
        </p:spPr>
      </p:pic>
      <p:sp>
        <p:nvSpPr>
          <p:cNvPr id="8" name="文本框 7"/>
          <p:cNvSpPr txBox="1"/>
          <p:nvPr/>
        </p:nvSpPr>
        <p:spPr>
          <a:xfrm>
            <a:off x="722480" y="1188635"/>
            <a:ext cx="10852203" cy="709618"/>
          </a:xfrm>
          <a:prstGeom prst="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txBody>
          <a:bodyPr wrap="square">
            <a:spAutoFit/>
          </a:bodyPr>
          <a:lstStyle/>
          <a:p>
            <a:pPr defTabSz="1171575" eaLnBrk="1" hangingPunct="1">
              <a:lnSpc>
                <a:spcPts val="2400"/>
              </a:lnSpc>
            </a:pPr>
            <a:r>
              <a:rPr lang="en-US" altLang="zh-CN" sz="2400" b="1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3. </a:t>
            </a:r>
            <a:r>
              <a:rPr lang="zh-CN" altLang="en-US" sz="2400" b="1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作者主要描述了勃朗峰的几处景物？从中感受到景物怎样的特点？请在第</a:t>
            </a:r>
            <a:r>
              <a:rPr lang="en-US" altLang="zh-CN" sz="2400" b="1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2-6</a:t>
            </a:r>
            <a:r>
              <a:rPr lang="zh-CN" altLang="en-US" sz="2400" b="1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段中找出作者面对景物所产生的独特的感受。</a:t>
            </a:r>
          </a:p>
        </p:txBody>
      </p:sp>
      <p:sp>
        <p:nvSpPr>
          <p:cNvPr id="10" name="文本框 4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3242298" y="2786465"/>
            <a:ext cx="1024639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zh-CN" altLang="en-US" sz="1600" b="1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美不胜收</a:t>
            </a:r>
            <a:endParaRPr lang="zh-CN" altLang="en-US" sz="1600"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1" name="文本框 5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5258423" y="2780115"/>
            <a:ext cx="1234633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zh-CN" altLang="en-US" sz="1600" b="1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视觉、听觉</a:t>
            </a:r>
            <a:endParaRPr lang="zh-CN" altLang="en-US" sz="1600"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2" name="文本框 7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3248648" y="3419877"/>
            <a:ext cx="1654620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zh-CN" altLang="en-US" sz="1600" b="1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威严，独踞苍穹</a:t>
            </a:r>
          </a:p>
        </p:txBody>
      </p:sp>
      <p:sp>
        <p:nvSpPr>
          <p:cNvPr id="13" name="文本框 8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5309223" y="3373840"/>
            <a:ext cx="604653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zh-CN" altLang="en-US" sz="1600" b="1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拟人</a:t>
            </a:r>
            <a:endParaRPr lang="zh-CN" altLang="en-US" sz="1600"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4" name="文本框 10"/>
          <p:cNvSpPr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3253410" y="4115202"/>
            <a:ext cx="604653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zh-CN" altLang="en-US" sz="1600" b="1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奇特</a:t>
            </a:r>
          </a:p>
        </p:txBody>
      </p:sp>
      <p:sp>
        <p:nvSpPr>
          <p:cNvPr id="15" name="文本框 11"/>
          <p:cNvSpPr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5348910" y="4050115"/>
            <a:ext cx="1024639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zh-CN" altLang="en-US" sz="1600" b="1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细节描写</a:t>
            </a:r>
          </a:p>
          <a:p>
            <a:r>
              <a:rPr lang="zh-CN" altLang="en-US" sz="1600" b="1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 比喻</a:t>
            </a:r>
            <a:endParaRPr lang="zh-CN" altLang="en-US" sz="1600"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6" name="文本框 12"/>
          <p:cNvSpPr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826123" y="4837515"/>
            <a:ext cx="2414587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zh-CN" altLang="en-US" sz="1600" b="1">
                <a:solidFill>
                  <a:srgbClr val="0000FF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勃朗峰附近的一座峰巅</a:t>
            </a:r>
            <a:r>
              <a:rPr lang="zh-CN" altLang="en-US" sz="1600" b="1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：色彩斑斓，彩霞满天，白云缭绕，变幻无穷。</a:t>
            </a:r>
            <a:endParaRPr lang="zh-CN" altLang="en-US" sz="1600"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7" name="文本框 13"/>
          <p:cNvSpPr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3358185" y="5135965"/>
            <a:ext cx="2249488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zh-CN" altLang="en-US" sz="1600" b="1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纤巧，轻柔，美丽</a:t>
            </a:r>
            <a:endParaRPr lang="zh-CN" altLang="en-US" sz="1600"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8" name="文本框 14"/>
          <p:cNvSpPr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5488610" y="5167715"/>
            <a:ext cx="604653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zh-CN" altLang="en-US" sz="1600" b="1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比喻</a:t>
            </a:r>
          </a:p>
        </p:txBody>
      </p:sp>
      <p:sp>
        <p:nvSpPr>
          <p:cNvPr id="19" name="文本框 2"/>
          <p:cNvSpPr>
            <a:spLocks noChangeArrowheads="1"/>
          </p:cNvSpPr>
          <p:nvPr>
            <p:custDataLst>
              <p:tags r:id="rId11"/>
            </p:custDataLst>
          </p:nvPr>
        </p:nvSpPr>
        <p:spPr bwMode="auto">
          <a:xfrm>
            <a:off x="826123" y="2780115"/>
            <a:ext cx="2335212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zh-CN" altLang="en-US" sz="1600" b="1" dirty="0">
                <a:solidFill>
                  <a:srgbClr val="0000FF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脚下峡谷</a:t>
            </a:r>
            <a:r>
              <a:rPr lang="zh-CN" altLang="en-US" sz="1600" b="1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：清流瀑布</a:t>
            </a:r>
            <a:endParaRPr lang="zh-CN" altLang="en-US" sz="1600" dirty="0"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20" name="文本框 6"/>
          <p:cNvSpPr>
            <a:spLocks noChangeArrowheads="1"/>
          </p:cNvSpPr>
          <p:nvPr>
            <p:custDataLst>
              <p:tags r:id="rId12"/>
            </p:custDataLst>
          </p:nvPr>
        </p:nvSpPr>
        <p:spPr bwMode="auto">
          <a:xfrm>
            <a:off x="826123" y="3299227"/>
            <a:ext cx="260985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zh-CN" altLang="en-US" sz="1600" b="1">
                <a:solidFill>
                  <a:srgbClr val="0000FF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勃朗峰</a:t>
            </a:r>
            <a:r>
              <a:rPr lang="zh-CN" altLang="en-US" sz="1600" b="1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：白雪覆盖，</a:t>
            </a:r>
          </a:p>
          <a:p>
            <a:r>
              <a:rPr lang="zh-CN" altLang="en-US" sz="1600" b="1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日照其上，光艳耀目</a:t>
            </a:r>
            <a:endParaRPr lang="zh-CN" altLang="en-US" sz="1600"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21" name="文本框 9"/>
          <p:cNvSpPr>
            <a:spLocks noChangeArrowheads="1"/>
          </p:cNvSpPr>
          <p:nvPr>
            <p:custDataLst>
              <p:tags r:id="rId13"/>
            </p:custDataLst>
          </p:nvPr>
        </p:nvSpPr>
        <p:spPr bwMode="auto">
          <a:xfrm>
            <a:off x="899148" y="4050115"/>
            <a:ext cx="208915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zh-CN" altLang="en-US" sz="1600" b="1">
                <a:solidFill>
                  <a:srgbClr val="0000FF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勃朗峰周围的山峰</a:t>
            </a:r>
            <a:r>
              <a:rPr lang="zh-CN" altLang="en-US" sz="1600" b="1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：浅棕色的光秃尖岩</a:t>
            </a:r>
            <a:endParaRPr lang="zh-CN" altLang="en-US" sz="1600"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/>
      <p:bldP spid="20" grpId="0"/>
      <p:bldP spid="2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: 圆角 3"/>
          <p:cNvSpPr/>
          <p:nvPr/>
        </p:nvSpPr>
        <p:spPr>
          <a:xfrm>
            <a:off x="-342900" y="219917"/>
            <a:ext cx="774984" cy="420163"/>
          </a:xfrm>
          <a:prstGeom prst="roundRect">
            <a:avLst>
              <a:gd name="adj" fmla="val 50000"/>
            </a:avLst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pic>
        <p:nvPicPr>
          <p:cNvPr id="5" name="图片 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 cstate="print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40983" y="212350"/>
            <a:ext cx="3437657" cy="611620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432084" y="176386"/>
            <a:ext cx="3064917" cy="58477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>
            <a:defPPr>
              <a:defRPr lang="en-US"/>
            </a:defPPr>
            <a:lvl1pPr algn="ctr">
              <a:defRPr sz="2800" b="1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defRPr>
            </a:lvl1pPr>
          </a:lstStyle>
          <a:p>
            <a:pPr algn="l"/>
            <a:r>
              <a:rPr lang="zh-CN" altLang="en-US" sz="32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品味赏析</a:t>
            </a: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80500" y="2583180"/>
            <a:ext cx="2667000" cy="3581400"/>
          </a:xfrm>
          <a:prstGeom prst="rect">
            <a:avLst/>
          </a:prstGeom>
        </p:spPr>
      </p:pic>
      <p:sp>
        <p:nvSpPr>
          <p:cNvPr id="8" name="文本框 7"/>
          <p:cNvSpPr txBox="1"/>
          <p:nvPr/>
        </p:nvSpPr>
        <p:spPr>
          <a:xfrm>
            <a:off x="722480" y="1188635"/>
            <a:ext cx="10852203" cy="401841"/>
          </a:xfrm>
          <a:prstGeom prst="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txBody>
          <a:bodyPr wrap="square">
            <a:spAutoFit/>
          </a:bodyPr>
          <a:lstStyle/>
          <a:p>
            <a:pPr defTabSz="1171575" eaLnBrk="1" hangingPunct="1">
              <a:lnSpc>
                <a:spcPts val="2400"/>
              </a:lnSpc>
            </a:pPr>
            <a:r>
              <a:rPr lang="en-US" altLang="zh-CN" sz="2400" b="1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1.</a:t>
            </a:r>
            <a:r>
              <a:rPr lang="zh-CN" altLang="en-US" sz="2400" b="1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有些顶端尖峭，并微微倾向一旁，宛如美女的纤指；有一怪峰，形如塔糖。</a:t>
            </a:r>
          </a:p>
        </p:txBody>
      </p:sp>
      <p:sp>
        <p:nvSpPr>
          <p:cNvPr id="22" name="内容占位符 1"/>
          <p:cNvSpPr txBox="1">
            <a:spLocks noChangeArrowheads="1"/>
          </p:cNvSpPr>
          <p:nvPr>
            <p:custDataLst>
              <p:tags r:id="rId2"/>
            </p:custDataLst>
          </p:nvPr>
        </p:nvSpPr>
        <p:spPr>
          <a:xfrm>
            <a:off x="722482" y="2291154"/>
            <a:ext cx="8126878" cy="2275691"/>
          </a:xfrm>
          <a:prstGeom prst="rect">
            <a:avLst/>
          </a:prstGeom>
          <a:ln w="9525" algn="ctr">
            <a:solidFill>
              <a:srgbClr val="FFC000"/>
            </a:solidFill>
            <a:miter lim="1000000"/>
          </a:ln>
        </p:spPr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70000"/>
              </a:lnSpc>
              <a:buFont typeface="Arial" panose="020B0604020202020204" pitchFamily="34" charset="0"/>
              <a:buNone/>
            </a:pPr>
            <a:r>
              <a:rPr lang="zh-CN" altLang="en-US" sz="24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 比喻，将山峰或比作“美女的纤指”，或比作“塔糖”，形象地写出了山峰的形状，突出了勃朗峰周围山峰奇形怪状、千姿百态的特点。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: 圆角 3"/>
          <p:cNvSpPr/>
          <p:nvPr/>
        </p:nvSpPr>
        <p:spPr>
          <a:xfrm>
            <a:off x="-342900" y="219917"/>
            <a:ext cx="774984" cy="420163"/>
          </a:xfrm>
          <a:prstGeom prst="roundRect">
            <a:avLst>
              <a:gd name="adj" fmla="val 50000"/>
            </a:avLst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pic>
        <p:nvPicPr>
          <p:cNvPr id="5" name="图片 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 cstate="print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40983" y="212350"/>
            <a:ext cx="3437657" cy="611620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432084" y="176386"/>
            <a:ext cx="3064917" cy="58477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>
            <a:defPPr>
              <a:defRPr lang="en-US"/>
            </a:defPPr>
            <a:lvl1pPr algn="ctr">
              <a:defRPr sz="2800" b="1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defRPr>
            </a:lvl1pPr>
          </a:lstStyle>
          <a:p>
            <a:pPr algn="l"/>
            <a:r>
              <a:rPr lang="zh-CN" altLang="en-US" sz="32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品味赏析</a:t>
            </a: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80500" y="2583180"/>
            <a:ext cx="2667000" cy="3581400"/>
          </a:xfrm>
          <a:prstGeom prst="rect">
            <a:avLst/>
          </a:prstGeom>
        </p:spPr>
      </p:pic>
      <p:sp>
        <p:nvSpPr>
          <p:cNvPr id="8" name="文本框 7"/>
          <p:cNvSpPr txBox="1"/>
          <p:nvPr/>
        </p:nvSpPr>
        <p:spPr>
          <a:xfrm>
            <a:off x="722480" y="1188635"/>
            <a:ext cx="10852203" cy="1140505"/>
          </a:xfrm>
          <a:prstGeom prst="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txBody>
          <a:bodyPr wrap="square">
            <a:spAutoFit/>
          </a:bodyPr>
          <a:lstStyle/>
          <a:p>
            <a:pPr defTabSz="1171575" eaLnBrk="1" hangingPunct="1">
              <a:lnSpc>
                <a:spcPct val="150000"/>
              </a:lnSpc>
            </a:pPr>
            <a:r>
              <a:rPr lang="en-US" altLang="zh-CN" sz="2400" b="1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2.</a:t>
            </a:r>
            <a:r>
              <a:rPr lang="zh-CN" altLang="en-US" sz="2400" b="1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我们曾仰面遥望附近的一座峰巅，但见色彩斑斓，彩霞满天，白云缭绕，轻歌曼舞，那朵朵白云精美柔细，宛如游丝蛛网一般。</a:t>
            </a:r>
          </a:p>
        </p:txBody>
      </p:sp>
      <p:sp>
        <p:nvSpPr>
          <p:cNvPr id="22" name="内容占位符 1"/>
          <p:cNvSpPr txBox="1">
            <a:spLocks noChangeArrowheads="1"/>
          </p:cNvSpPr>
          <p:nvPr>
            <p:custDataLst>
              <p:tags r:id="rId2"/>
            </p:custDataLst>
          </p:nvPr>
        </p:nvSpPr>
        <p:spPr>
          <a:xfrm>
            <a:off x="722482" y="2942496"/>
            <a:ext cx="8126878" cy="1586365"/>
          </a:xfrm>
          <a:prstGeom prst="rect">
            <a:avLst/>
          </a:prstGeom>
          <a:ln w="9525" algn="ctr">
            <a:solidFill>
              <a:srgbClr val="FFC000"/>
            </a:solidFill>
            <a:miter lim="1000000"/>
          </a:ln>
        </p:spPr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70000"/>
              </a:lnSpc>
              <a:buFont typeface="Arial" panose="020B0604020202020204" pitchFamily="34" charset="0"/>
              <a:buNone/>
            </a:pPr>
            <a:r>
              <a:rPr lang="zh-CN" altLang="en-US" sz="24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　　比喻、拟人，描写峰巅的奇幻色彩和白云姿态，从侧面反映了勃朗峰景色的美丽壮观，如梦似幻。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: 圆角 3"/>
          <p:cNvSpPr/>
          <p:nvPr/>
        </p:nvSpPr>
        <p:spPr>
          <a:xfrm>
            <a:off x="-342900" y="219917"/>
            <a:ext cx="774984" cy="420163"/>
          </a:xfrm>
          <a:prstGeom prst="roundRect">
            <a:avLst>
              <a:gd name="adj" fmla="val 50000"/>
            </a:avLst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pic>
        <p:nvPicPr>
          <p:cNvPr id="5" name="图片 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 cstate="print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40983" y="212350"/>
            <a:ext cx="3437657" cy="611620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432084" y="176386"/>
            <a:ext cx="3064917" cy="58477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>
            <a:defPPr>
              <a:defRPr lang="en-US"/>
            </a:defPPr>
            <a:lvl1pPr algn="ctr">
              <a:defRPr sz="2800" b="1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defRPr>
            </a:lvl1pPr>
          </a:lstStyle>
          <a:p>
            <a:pPr algn="l"/>
            <a:r>
              <a:rPr lang="zh-CN" altLang="en-US" sz="32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品味赏析</a:t>
            </a: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80500" y="2583180"/>
            <a:ext cx="2667000" cy="3581400"/>
          </a:xfrm>
          <a:prstGeom prst="rect">
            <a:avLst/>
          </a:prstGeom>
        </p:spPr>
      </p:pic>
      <p:sp>
        <p:nvSpPr>
          <p:cNvPr id="8" name="文本框 7"/>
          <p:cNvSpPr txBox="1"/>
          <p:nvPr/>
        </p:nvSpPr>
        <p:spPr>
          <a:xfrm>
            <a:off x="722480" y="1188635"/>
            <a:ext cx="10852203" cy="1140505"/>
          </a:xfrm>
          <a:prstGeom prst="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txBody>
          <a:bodyPr wrap="square">
            <a:spAutoFit/>
          </a:bodyPr>
          <a:lstStyle/>
          <a:p>
            <a:pPr defTabSz="1171575" eaLnBrk="1" hangingPunct="1">
              <a:lnSpc>
                <a:spcPct val="150000"/>
              </a:lnSpc>
            </a:pPr>
            <a:r>
              <a:rPr lang="en-US" altLang="zh-CN" sz="2400" b="1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3.</a:t>
            </a:r>
            <a:r>
              <a:rPr lang="zh-CN" altLang="en-US" sz="2400" b="1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自然界中最美丽最精致的造物，莫过于肥皂泡泡了：刚才空中的华丽色彩，天衣云锦，恰如那在阳光下破裂并蔓延开去的肥皂泡。”</a:t>
            </a:r>
          </a:p>
        </p:txBody>
      </p:sp>
      <p:sp>
        <p:nvSpPr>
          <p:cNvPr id="22" name="内容占位符 1"/>
          <p:cNvSpPr txBox="1">
            <a:spLocks noChangeArrowheads="1"/>
          </p:cNvSpPr>
          <p:nvPr>
            <p:custDataLst>
              <p:tags r:id="rId2"/>
            </p:custDataLst>
          </p:nvPr>
        </p:nvSpPr>
        <p:spPr>
          <a:xfrm>
            <a:off x="722482" y="2942496"/>
            <a:ext cx="8126878" cy="1586365"/>
          </a:xfrm>
          <a:prstGeom prst="rect">
            <a:avLst/>
          </a:prstGeom>
          <a:ln w="9525" algn="ctr">
            <a:solidFill>
              <a:srgbClr val="FFC000"/>
            </a:solidFill>
            <a:miter lim="1000000"/>
          </a:ln>
        </p:spPr>
        <p:txBody>
          <a:bodyPr vert="horz" lIns="91440" tIns="45720" rIns="91440" bIns="45720" rtlCol="0" anchor="ctr">
            <a:normAutofit fontScale="92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70000"/>
              </a:lnSpc>
              <a:buFont typeface="Arial" panose="020B0604020202020204" pitchFamily="34" charset="0"/>
              <a:buNone/>
            </a:pPr>
            <a:r>
              <a:rPr lang="zh-CN" altLang="en-US" sz="24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 把眼前勃朗峰的美景</a:t>
            </a:r>
            <a:r>
              <a:rPr lang="en-US" altLang="zh-CN" sz="24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——</a:t>
            </a:r>
            <a:r>
              <a:rPr lang="zh-CN" altLang="en-US" sz="24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这个大自然精美的杰作比作色彩华丽、奇幻无比的肥皂泡泡，联想丰富、独特，也赞美了勃朗峰的景观真是如梦似幻，可望不可久留。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: 圆角 3"/>
          <p:cNvSpPr/>
          <p:nvPr/>
        </p:nvSpPr>
        <p:spPr>
          <a:xfrm>
            <a:off x="-342900" y="219917"/>
            <a:ext cx="774984" cy="420163"/>
          </a:xfrm>
          <a:prstGeom prst="roundRect">
            <a:avLst>
              <a:gd name="adj" fmla="val 50000"/>
            </a:avLst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pic>
        <p:nvPicPr>
          <p:cNvPr id="5" name="图片 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 cstate="print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40983" y="212350"/>
            <a:ext cx="3437657" cy="611620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432084" y="176386"/>
            <a:ext cx="3064917" cy="58477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>
            <a:defPPr>
              <a:defRPr lang="en-US"/>
            </a:defPPr>
            <a:lvl1pPr algn="ctr">
              <a:defRPr sz="2800" b="1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defRPr>
            </a:lvl1pPr>
          </a:lstStyle>
          <a:p>
            <a:pPr algn="l"/>
            <a:r>
              <a:rPr lang="zh-CN" altLang="en-US" sz="32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品味赏析</a:t>
            </a: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80500" y="2583180"/>
            <a:ext cx="2667000" cy="3581400"/>
          </a:xfrm>
          <a:prstGeom prst="rect">
            <a:avLst/>
          </a:prstGeom>
        </p:spPr>
      </p:pic>
      <p:sp>
        <p:nvSpPr>
          <p:cNvPr id="8" name="文本框 7"/>
          <p:cNvSpPr txBox="1"/>
          <p:nvPr/>
        </p:nvSpPr>
        <p:spPr>
          <a:xfrm>
            <a:off x="722481" y="1188635"/>
            <a:ext cx="7541844" cy="586507"/>
          </a:xfrm>
          <a:prstGeom prst="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txBody>
          <a:bodyPr wrap="square">
            <a:spAutoFit/>
          </a:bodyPr>
          <a:lstStyle/>
          <a:p>
            <a:pPr defTabSz="1171575" eaLnBrk="1" hangingPunct="1">
              <a:lnSpc>
                <a:spcPct val="150000"/>
              </a:lnSpc>
            </a:pPr>
            <a:r>
              <a:rPr lang="en-US" altLang="zh-CN" sz="2400" b="1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4.</a:t>
            </a:r>
            <a:r>
              <a:rPr lang="zh-CN" altLang="en-US" sz="2400" b="1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他说的是法语，还不时地打嗝，像是在加标点符号。</a:t>
            </a:r>
          </a:p>
        </p:txBody>
      </p:sp>
      <p:sp>
        <p:nvSpPr>
          <p:cNvPr id="22" name="内容占位符 1"/>
          <p:cNvSpPr txBox="1">
            <a:spLocks noChangeArrowheads="1"/>
          </p:cNvSpPr>
          <p:nvPr>
            <p:custDataLst>
              <p:tags r:id="rId2"/>
            </p:custDataLst>
          </p:nvPr>
        </p:nvSpPr>
        <p:spPr>
          <a:xfrm>
            <a:off x="722482" y="2491084"/>
            <a:ext cx="8126878" cy="1586365"/>
          </a:xfrm>
          <a:prstGeom prst="rect">
            <a:avLst/>
          </a:prstGeom>
          <a:ln w="9525" algn="ctr">
            <a:solidFill>
              <a:srgbClr val="FFC000"/>
            </a:solidFill>
            <a:miter lim="1000000"/>
          </a:ln>
        </p:spPr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70000"/>
              </a:lnSpc>
              <a:buFont typeface="Arial" panose="020B0604020202020204" pitchFamily="34" charset="0"/>
              <a:buNone/>
            </a:pPr>
            <a:r>
              <a:rPr lang="zh-CN" altLang="en-US" sz="24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 生动描写出车夫之王说话的特点。语言幽默风趣，气氛轻松愉快。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: 圆角 3"/>
          <p:cNvSpPr/>
          <p:nvPr/>
        </p:nvSpPr>
        <p:spPr>
          <a:xfrm>
            <a:off x="-342900" y="219917"/>
            <a:ext cx="774984" cy="420163"/>
          </a:xfrm>
          <a:prstGeom prst="roundRect">
            <a:avLst>
              <a:gd name="adj" fmla="val 50000"/>
            </a:avLst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pic>
        <p:nvPicPr>
          <p:cNvPr id="5" name="图片 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 cstate="print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40983" y="212350"/>
            <a:ext cx="3437657" cy="611620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432084" y="176386"/>
            <a:ext cx="3064917" cy="58477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>
            <a:defPPr>
              <a:defRPr lang="en-US"/>
            </a:defPPr>
            <a:lvl1pPr algn="ctr">
              <a:defRPr sz="2800" b="1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defRPr>
            </a:lvl1pPr>
          </a:lstStyle>
          <a:p>
            <a:pPr algn="l"/>
            <a:r>
              <a:rPr lang="zh-CN" altLang="en-US" sz="32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品味赏析</a:t>
            </a:r>
          </a:p>
        </p:txBody>
      </p:sp>
      <p:sp>
        <p:nvSpPr>
          <p:cNvPr id="8" name="文本框 7"/>
          <p:cNvSpPr txBox="1"/>
          <p:nvPr/>
        </p:nvSpPr>
        <p:spPr>
          <a:xfrm>
            <a:off x="722480" y="1188635"/>
            <a:ext cx="10829053" cy="1694503"/>
          </a:xfrm>
          <a:prstGeom prst="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txBody>
          <a:bodyPr wrap="square">
            <a:spAutoFit/>
          </a:bodyPr>
          <a:lstStyle/>
          <a:p>
            <a:pPr defTabSz="1171575" eaLnBrk="1" hangingPunct="1">
              <a:lnSpc>
                <a:spcPct val="150000"/>
              </a:lnSpc>
            </a:pPr>
            <a:r>
              <a:rPr lang="en-US" altLang="zh-CN" sz="2400" b="1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5.“</a:t>
            </a:r>
            <a:r>
              <a:rPr lang="zh-CN" altLang="en-US" sz="2400" b="1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如果这位王爷的车技略欠敏捷</a:t>
            </a:r>
            <a:r>
              <a:rPr lang="en-US" altLang="zh-CN" sz="2400" b="1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——</a:t>
            </a:r>
            <a:r>
              <a:rPr lang="zh-CN" altLang="en-US" sz="2400" b="1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或者说，不是老天有意安排，在他离开阿冉提时喝得酒气醺醺</a:t>
            </a:r>
            <a:r>
              <a:rPr lang="en-US" altLang="zh-CN" sz="2400" b="1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——</a:t>
            </a:r>
            <a:r>
              <a:rPr lang="zh-CN" altLang="en-US" sz="2400" b="1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结果就不会是这样的了。”你如何理解这句话所表达的情感？</a:t>
            </a:r>
          </a:p>
        </p:txBody>
      </p:sp>
      <p:sp>
        <p:nvSpPr>
          <p:cNvPr id="22" name="内容占位符 1"/>
          <p:cNvSpPr txBox="1">
            <a:spLocks noChangeArrowheads="1"/>
          </p:cNvSpPr>
          <p:nvPr>
            <p:custDataLst>
              <p:tags r:id="rId2"/>
            </p:custDataLst>
          </p:nvPr>
        </p:nvSpPr>
        <p:spPr>
          <a:xfrm>
            <a:off x="722482" y="3429000"/>
            <a:ext cx="8126878" cy="1586365"/>
          </a:xfrm>
          <a:prstGeom prst="rect">
            <a:avLst/>
          </a:prstGeom>
          <a:ln w="9525" algn="ctr">
            <a:solidFill>
              <a:srgbClr val="FFC000"/>
            </a:solidFill>
            <a:miter lim="1000000"/>
          </a:ln>
        </p:spPr>
        <p:txBody>
          <a:bodyPr vert="horz" lIns="91440" tIns="45720" rIns="91440" bIns="45720" rtlCol="0" anchor="ctr">
            <a:normAutofit fontScale="77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70000"/>
              </a:lnSpc>
              <a:buFont typeface="Arial" panose="020B0604020202020204" pitchFamily="34" charset="0"/>
              <a:buNone/>
            </a:pPr>
            <a:r>
              <a:rPr lang="zh-CN" altLang="en-US" sz="24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 作者认为，车王能超过游客车队，我们住进上等的房间，一是因为车王车技非常敏捷，二是因为“喝得酒气醺醺”，借着酒的力量，车才驾驶得又快又好，而这些冥冥之中，仿佛又是上天的有意安排。语言幽默诙谐。</a:t>
            </a:r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80500" y="2583180"/>
            <a:ext cx="2667000" cy="3581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: 圆角 3"/>
          <p:cNvSpPr/>
          <p:nvPr/>
        </p:nvSpPr>
        <p:spPr>
          <a:xfrm>
            <a:off x="-342900" y="219917"/>
            <a:ext cx="774984" cy="420163"/>
          </a:xfrm>
          <a:prstGeom prst="roundRect">
            <a:avLst>
              <a:gd name="adj" fmla="val 50000"/>
            </a:avLst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pic>
        <p:nvPicPr>
          <p:cNvPr id="5" name="图片 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 cstate="print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40983" y="212350"/>
            <a:ext cx="3437657" cy="611620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432084" y="176386"/>
            <a:ext cx="3064917" cy="58477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>
            <a:defPPr>
              <a:defRPr lang="en-US"/>
            </a:defPPr>
            <a:lvl1pPr algn="ctr">
              <a:defRPr sz="2800" b="1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defRPr>
            </a:lvl1pPr>
          </a:lstStyle>
          <a:p>
            <a:pPr algn="l"/>
            <a:r>
              <a:rPr lang="zh-CN" altLang="en-US" sz="32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归纳总结</a:t>
            </a:r>
          </a:p>
        </p:txBody>
      </p:sp>
      <p:sp>
        <p:nvSpPr>
          <p:cNvPr id="22" name="内容占位符 1"/>
          <p:cNvSpPr txBox="1">
            <a:spLocks noChangeArrowheads="1"/>
          </p:cNvSpPr>
          <p:nvPr>
            <p:custDataLst>
              <p:tags r:id="rId2"/>
            </p:custDataLst>
          </p:nvPr>
        </p:nvSpPr>
        <p:spPr>
          <a:xfrm>
            <a:off x="820370" y="2101936"/>
            <a:ext cx="10551260" cy="2654129"/>
          </a:xfrm>
          <a:prstGeom prst="rect">
            <a:avLst/>
          </a:prstGeom>
          <a:ln w="9525" algn="ctr">
            <a:solidFill>
              <a:srgbClr val="FFC000"/>
            </a:solidFill>
            <a:miter lim="1000000"/>
          </a:ln>
        </p:spPr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200000"/>
              </a:lnSpc>
              <a:buFont typeface="Arial" panose="020B0604020202020204" pitchFamily="34" charset="0"/>
              <a:buNone/>
            </a:pPr>
            <a:r>
              <a:rPr lang="zh-CN" altLang="en-US" sz="24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　　作者记述了与友人游览勃朗峰的经历，既描绘了登勃朗峰所见的奇绝景色，又叙述了下山投宿途中的奇人奇事，文字中饱含着对自然美景的欣赏与热爱之情，也体现出作者乐观、积极、率真的生活态度。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813" b="781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811956" y="1844938"/>
            <a:ext cx="516679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5400" b="1" i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感谢各位的聆听</a:t>
            </a:r>
          </a:p>
        </p:txBody>
      </p:sp>
      <p:sp>
        <p:nvSpPr>
          <p:cNvPr id="7" name="矩形 6"/>
          <p:cNvSpPr/>
          <p:nvPr/>
        </p:nvSpPr>
        <p:spPr>
          <a:xfrm>
            <a:off x="1586248" y="2855102"/>
            <a:ext cx="3618212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dist"/>
            <a:r>
              <a:rPr lang="en-US" altLang="zh-CN" sz="1600" spc="600" dirty="0">
                <a:solidFill>
                  <a:schemeClr val="bg1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"MONT BLANC. "</a:t>
            </a:r>
            <a:endParaRPr lang="en-US" altLang="zh-CN" sz="1200" spc="600" dirty="0">
              <a:solidFill>
                <a:schemeClr val="bg1"/>
              </a:solidFill>
              <a:latin typeface="Arial" panose="020B0604020202020204" pitchFamily="34" charset="0"/>
              <a:ea typeface="思源黑体 CN Regular" panose="020B0500000000000000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8714322" y="219919"/>
            <a:ext cx="31536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zh-CN" altLang="en-US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语文（人教版）八年级 下册</a:t>
            </a:r>
          </a:p>
        </p:txBody>
      </p:sp>
      <p:grpSp>
        <p:nvGrpSpPr>
          <p:cNvPr id="9" name="组合 8"/>
          <p:cNvGrpSpPr/>
          <p:nvPr/>
        </p:nvGrpSpPr>
        <p:grpSpPr>
          <a:xfrm>
            <a:off x="1000163" y="3719903"/>
            <a:ext cx="416937" cy="379036"/>
            <a:chOff x="891974" y="4415843"/>
            <a:chExt cx="450443" cy="450443"/>
          </a:xfrm>
        </p:grpSpPr>
        <p:sp>
          <p:nvSpPr>
            <p:cNvPr id="10" name="椭圆 9"/>
            <p:cNvSpPr/>
            <p:nvPr/>
          </p:nvSpPr>
          <p:spPr>
            <a:xfrm>
              <a:off x="891974" y="4415843"/>
              <a:ext cx="450443" cy="450443"/>
            </a:xfrm>
            <a:prstGeom prst="ellipse">
              <a:avLst/>
            </a:prstGeom>
            <a:noFill/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r"/>
              <a:endParaRPr lang="zh-CN" altLang="en-US" dirty="0">
                <a:solidFill>
                  <a:schemeClr val="tx1"/>
                </a:solidFill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1" name="椭圆 39"/>
            <p:cNvSpPr/>
            <p:nvPr/>
          </p:nvSpPr>
          <p:spPr>
            <a:xfrm>
              <a:off x="993275" y="4502064"/>
              <a:ext cx="247839" cy="278000"/>
            </a:xfrm>
            <a:custGeom>
              <a:avLst/>
              <a:gdLst>
                <a:gd name="connsiteX0" fmla="*/ 199932 w 300038"/>
                <a:gd name="connsiteY0" fmla="*/ 273051 h 336551"/>
                <a:gd name="connsiteX1" fmla="*/ 192088 w 300038"/>
                <a:gd name="connsiteY1" fmla="*/ 280989 h 336551"/>
                <a:gd name="connsiteX2" fmla="*/ 192088 w 300038"/>
                <a:gd name="connsiteY2" fmla="*/ 306124 h 336551"/>
                <a:gd name="connsiteX3" fmla="*/ 199932 w 300038"/>
                <a:gd name="connsiteY3" fmla="*/ 312739 h 336551"/>
                <a:gd name="connsiteX4" fmla="*/ 250919 w 300038"/>
                <a:gd name="connsiteY4" fmla="*/ 312739 h 336551"/>
                <a:gd name="connsiteX5" fmla="*/ 258763 w 300038"/>
                <a:gd name="connsiteY5" fmla="*/ 306124 h 336551"/>
                <a:gd name="connsiteX6" fmla="*/ 258763 w 300038"/>
                <a:gd name="connsiteY6" fmla="*/ 280989 h 336551"/>
                <a:gd name="connsiteX7" fmla="*/ 250919 w 300038"/>
                <a:gd name="connsiteY7" fmla="*/ 273051 h 336551"/>
                <a:gd name="connsiteX8" fmla="*/ 199932 w 300038"/>
                <a:gd name="connsiteY8" fmla="*/ 273051 h 336551"/>
                <a:gd name="connsiteX9" fmla="*/ 101328 w 300038"/>
                <a:gd name="connsiteY9" fmla="*/ 196851 h 336551"/>
                <a:gd name="connsiteX10" fmla="*/ 107908 w 300038"/>
                <a:gd name="connsiteY10" fmla="*/ 196851 h 336551"/>
                <a:gd name="connsiteX11" fmla="*/ 111856 w 300038"/>
                <a:gd name="connsiteY11" fmla="*/ 202123 h 336551"/>
                <a:gd name="connsiteX12" fmla="*/ 128964 w 300038"/>
                <a:gd name="connsiteY12" fmla="*/ 248250 h 336551"/>
                <a:gd name="connsiteX13" fmla="*/ 131595 w 300038"/>
                <a:gd name="connsiteY13" fmla="*/ 239025 h 336551"/>
                <a:gd name="connsiteX14" fmla="*/ 126332 w 300038"/>
                <a:gd name="connsiteY14" fmla="*/ 225845 h 336551"/>
                <a:gd name="connsiteX15" fmla="*/ 127648 w 300038"/>
                <a:gd name="connsiteY15" fmla="*/ 217938 h 336551"/>
                <a:gd name="connsiteX16" fmla="*/ 132911 w 300038"/>
                <a:gd name="connsiteY16" fmla="*/ 215302 h 336551"/>
                <a:gd name="connsiteX17" fmla="*/ 167126 w 300038"/>
                <a:gd name="connsiteY17" fmla="*/ 215302 h 336551"/>
                <a:gd name="connsiteX18" fmla="*/ 172390 w 300038"/>
                <a:gd name="connsiteY18" fmla="*/ 217938 h 336551"/>
                <a:gd name="connsiteX19" fmla="*/ 173706 w 300038"/>
                <a:gd name="connsiteY19" fmla="*/ 225845 h 336551"/>
                <a:gd name="connsiteX20" fmla="*/ 168442 w 300038"/>
                <a:gd name="connsiteY20" fmla="*/ 239025 h 336551"/>
                <a:gd name="connsiteX21" fmla="*/ 171074 w 300038"/>
                <a:gd name="connsiteY21" fmla="*/ 248250 h 336551"/>
                <a:gd name="connsiteX22" fmla="*/ 188182 w 300038"/>
                <a:gd name="connsiteY22" fmla="*/ 202123 h 336551"/>
                <a:gd name="connsiteX23" fmla="*/ 192130 w 300038"/>
                <a:gd name="connsiteY23" fmla="*/ 196851 h 336551"/>
                <a:gd name="connsiteX24" fmla="*/ 198710 w 300038"/>
                <a:gd name="connsiteY24" fmla="*/ 196851 h 336551"/>
                <a:gd name="connsiteX25" fmla="*/ 265823 w 300038"/>
                <a:gd name="connsiteY25" fmla="*/ 224527 h 336551"/>
                <a:gd name="connsiteX26" fmla="*/ 300038 w 300038"/>
                <a:gd name="connsiteY26" fmla="*/ 274609 h 336551"/>
                <a:gd name="connsiteX27" fmla="*/ 300038 w 300038"/>
                <a:gd name="connsiteY27" fmla="*/ 328643 h 336551"/>
                <a:gd name="connsiteX28" fmla="*/ 292142 w 300038"/>
                <a:gd name="connsiteY28" fmla="*/ 336551 h 336551"/>
                <a:gd name="connsiteX29" fmla="*/ 7896 w 300038"/>
                <a:gd name="connsiteY29" fmla="*/ 336551 h 336551"/>
                <a:gd name="connsiteX30" fmla="*/ 0 w 300038"/>
                <a:gd name="connsiteY30" fmla="*/ 328643 h 336551"/>
                <a:gd name="connsiteX31" fmla="*/ 0 w 300038"/>
                <a:gd name="connsiteY31" fmla="*/ 274609 h 336551"/>
                <a:gd name="connsiteX32" fmla="*/ 34215 w 300038"/>
                <a:gd name="connsiteY32" fmla="*/ 224527 h 336551"/>
                <a:gd name="connsiteX33" fmla="*/ 101328 w 300038"/>
                <a:gd name="connsiteY33" fmla="*/ 196851 h 336551"/>
                <a:gd name="connsiteX34" fmla="*/ 155328 w 300038"/>
                <a:gd name="connsiteY34" fmla="*/ 0 h 336551"/>
                <a:gd name="connsiteX35" fmla="*/ 201775 w 300038"/>
                <a:gd name="connsiteY35" fmla="*/ 15854 h 336551"/>
                <a:gd name="connsiteX36" fmla="*/ 223008 w 300038"/>
                <a:gd name="connsiteY36" fmla="*/ 79268 h 336551"/>
                <a:gd name="connsiteX37" fmla="*/ 224335 w 300038"/>
                <a:gd name="connsiteY37" fmla="*/ 93801 h 336551"/>
                <a:gd name="connsiteX38" fmla="*/ 229643 w 300038"/>
                <a:gd name="connsiteY38" fmla="*/ 100407 h 336551"/>
                <a:gd name="connsiteX39" fmla="*/ 232297 w 300038"/>
                <a:gd name="connsiteY39" fmla="*/ 125508 h 336551"/>
                <a:gd name="connsiteX40" fmla="*/ 208410 w 300038"/>
                <a:gd name="connsiteY40" fmla="*/ 151931 h 336551"/>
                <a:gd name="connsiteX41" fmla="*/ 185850 w 300038"/>
                <a:gd name="connsiteY41" fmla="*/ 183639 h 336551"/>
                <a:gd name="connsiteX42" fmla="*/ 172579 w 300038"/>
                <a:gd name="connsiteY42" fmla="*/ 192887 h 336551"/>
                <a:gd name="connsiteX43" fmla="*/ 150019 w 300038"/>
                <a:gd name="connsiteY43" fmla="*/ 196850 h 336551"/>
                <a:gd name="connsiteX44" fmla="*/ 127459 w 300038"/>
                <a:gd name="connsiteY44" fmla="*/ 192887 h 336551"/>
                <a:gd name="connsiteX45" fmla="*/ 114189 w 300038"/>
                <a:gd name="connsiteY45" fmla="*/ 183639 h 336551"/>
                <a:gd name="connsiteX46" fmla="*/ 91629 w 300038"/>
                <a:gd name="connsiteY46" fmla="*/ 151931 h 336551"/>
                <a:gd name="connsiteX47" fmla="*/ 67742 w 300038"/>
                <a:gd name="connsiteY47" fmla="*/ 125508 h 336551"/>
                <a:gd name="connsiteX48" fmla="*/ 70396 w 300038"/>
                <a:gd name="connsiteY48" fmla="*/ 100407 h 336551"/>
                <a:gd name="connsiteX49" fmla="*/ 75704 w 300038"/>
                <a:gd name="connsiteY49" fmla="*/ 93801 h 336551"/>
                <a:gd name="connsiteX50" fmla="*/ 77031 w 300038"/>
                <a:gd name="connsiteY50" fmla="*/ 85874 h 336551"/>
                <a:gd name="connsiteX51" fmla="*/ 74377 w 300038"/>
                <a:gd name="connsiteY51" fmla="*/ 50203 h 336551"/>
                <a:gd name="connsiteX52" fmla="*/ 103572 w 300038"/>
                <a:gd name="connsiteY52" fmla="*/ 27744 h 336551"/>
                <a:gd name="connsiteX53" fmla="*/ 119497 w 300038"/>
                <a:gd name="connsiteY53" fmla="*/ 10569 h 336551"/>
                <a:gd name="connsiteX54" fmla="*/ 155328 w 300038"/>
                <a:gd name="connsiteY54" fmla="*/ 0 h 3365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</a:cxnLst>
              <a:rect l="l" t="t" r="r" b="b"/>
              <a:pathLst>
                <a:path w="300038" h="336551">
                  <a:moveTo>
                    <a:pt x="199932" y="273051"/>
                  </a:moveTo>
                  <a:cubicBezTo>
                    <a:pt x="194703" y="273051"/>
                    <a:pt x="192088" y="277020"/>
                    <a:pt x="192088" y="280989"/>
                  </a:cubicBezTo>
                  <a:cubicBezTo>
                    <a:pt x="192088" y="306124"/>
                    <a:pt x="192088" y="306124"/>
                    <a:pt x="192088" y="306124"/>
                  </a:cubicBezTo>
                  <a:cubicBezTo>
                    <a:pt x="192088" y="310093"/>
                    <a:pt x="194703" y="312739"/>
                    <a:pt x="199932" y="312739"/>
                  </a:cubicBezTo>
                  <a:cubicBezTo>
                    <a:pt x="250919" y="312739"/>
                    <a:pt x="250919" y="312739"/>
                    <a:pt x="250919" y="312739"/>
                  </a:cubicBezTo>
                  <a:cubicBezTo>
                    <a:pt x="254841" y="312739"/>
                    <a:pt x="258763" y="310093"/>
                    <a:pt x="258763" y="306124"/>
                  </a:cubicBezTo>
                  <a:lnTo>
                    <a:pt x="258763" y="280989"/>
                  </a:lnTo>
                  <a:cubicBezTo>
                    <a:pt x="258763" y="277020"/>
                    <a:pt x="254841" y="273051"/>
                    <a:pt x="250919" y="273051"/>
                  </a:cubicBezTo>
                  <a:cubicBezTo>
                    <a:pt x="199932" y="273051"/>
                    <a:pt x="199932" y="273051"/>
                    <a:pt x="199932" y="273051"/>
                  </a:cubicBezTo>
                  <a:close/>
                  <a:moveTo>
                    <a:pt x="101328" y="196851"/>
                  </a:moveTo>
                  <a:cubicBezTo>
                    <a:pt x="103960" y="196851"/>
                    <a:pt x="105276" y="196851"/>
                    <a:pt x="107908" y="196851"/>
                  </a:cubicBezTo>
                  <a:cubicBezTo>
                    <a:pt x="109224" y="198169"/>
                    <a:pt x="110540" y="199487"/>
                    <a:pt x="111856" y="202123"/>
                  </a:cubicBezTo>
                  <a:cubicBezTo>
                    <a:pt x="128964" y="248250"/>
                    <a:pt x="128964" y="248250"/>
                    <a:pt x="128964" y="248250"/>
                  </a:cubicBezTo>
                  <a:cubicBezTo>
                    <a:pt x="131595" y="239025"/>
                    <a:pt x="131595" y="239025"/>
                    <a:pt x="131595" y="239025"/>
                  </a:cubicBezTo>
                  <a:cubicBezTo>
                    <a:pt x="126332" y="225845"/>
                    <a:pt x="126332" y="225845"/>
                    <a:pt x="126332" y="225845"/>
                  </a:cubicBezTo>
                  <a:cubicBezTo>
                    <a:pt x="125016" y="223209"/>
                    <a:pt x="126332" y="220574"/>
                    <a:pt x="127648" y="217938"/>
                  </a:cubicBezTo>
                  <a:cubicBezTo>
                    <a:pt x="128964" y="216620"/>
                    <a:pt x="131595" y="215302"/>
                    <a:pt x="132911" y="215302"/>
                  </a:cubicBezTo>
                  <a:cubicBezTo>
                    <a:pt x="167126" y="215302"/>
                    <a:pt x="167126" y="215302"/>
                    <a:pt x="167126" y="215302"/>
                  </a:cubicBezTo>
                  <a:cubicBezTo>
                    <a:pt x="168442" y="215302"/>
                    <a:pt x="171074" y="216620"/>
                    <a:pt x="172390" y="217938"/>
                  </a:cubicBezTo>
                  <a:cubicBezTo>
                    <a:pt x="173706" y="220574"/>
                    <a:pt x="175022" y="223209"/>
                    <a:pt x="173706" y="225845"/>
                  </a:cubicBezTo>
                  <a:cubicBezTo>
                    <a:pt x="168442" y="239025"/>
                    <a:pt x="168442" y="239025"/>
                    <a:pt x="168442" y="239025"/>
                  </a:cubicBezTo>
                  <a:cubicBezTo>
                    <a:pt x="171074" y="248250"/>
                    <a:pt x="171074" y="248250"/>
                    <a:pt x="171074" y="248250"/>
                  </a:cubicBezTo>
                  <a:cubicBezTo>
                    <a:pt x="188182" y="202123"/>
                    <a:pt x="188182" y="202123"/>
                    <a:pt x="188182" y="202123"/>
                  </a:cubicBezTo>
                  <a:cubicBezTo>
                    <a:pt x="189498" y="199487"/>
                    <a:pt x="190814" y="198169"/>
                    <a:pt x="192130" y="196851"/>
                  </a:cubicBezTo>
                  <a:cubicBezTo>
                    <a:pt x="194762" y="196851"/>
                    <a:pt x="196078" y="196851"/>
                    <a:pt x="198710" y="196851"/>
                  </a:cubicBezTo>
                  <a:cubicBezTo>
                    <a:pt x="265823" y="224527"/>
                    <a:pt x="265823" y="224527"/>
                    <a:pt x="265823" y="224527"/>
                  </a:cubicBezTo>
                  <a:cubicBezTo>
                    <a:pt x="286879" y="232435"/>
                    <a:pt x="300038" y="252204"/>
                    <a:pt x="300038" y="274609"/>
                  </a:cubicBezTo>
                  <a:cubicBezTo>
                    <a:pt x="300038" y="328643"/>
                    <a:pt x="300038" y="328643"/>
                    <a:pt x="300038" y="328643"/>
                  </a:cubicBezTo>
                  <a:cubicBezTo>
                    <a:pt x="300038" y="332597"/>
                    <a:pt x="296090" y="336551"/>
                    <a:pt x="292142" y="336551"/>
                  </a:cubicBezTo>
                  <a:cubicBezTo>
                    <a:pt x="7896" y="336551"/>
                    <a:pt x="7896" y="336551"/>
                    <a:pt x="7896" y="336551"/>
                  </a:cubicBezTo>
                  <a:cubicBezTo>
                    <a:pt x="3948" y="336551"/>
                    <a:pt x="0" y="332597"/>
                    <a:pt x="0" y="328643"/>
                  </a:cubicBezTo>
                  <a:cubicBezTo>
                    <a:pt x="0" y="274609"/>
                    <a:pt x="0" y="274609"/>
                    <a:pt x="0" y="274609"/>
                  </a:cubicBezTo>
                  <a:cubicBezTo>
                    <a:pt x="0" y="252204"/>
                    <a:pt x="13159" y="232435"/>
                    <a:pt x="34215" y="224527"/>
                  </a:cubicBezTo>
                  <a:cubicBezTo>
                    <a:pt x="101328" y="196851"/>
                    <a:pt x="101328" y="196851"/>
                    <a:pt x="101328" y="196851"/>
                  </a:cubicBezTo>
                  <a:close/>
                  <a:moveTo>
                    <a:pt x="155328" y="0"/>
                  </a:moveTo>
                  <a:cubicBezTo>
                    <a:pt x="171252" y="0"/>
                    <a:pt x="187177" y="5285"/>
                    <a:pt x="201775" y="15854"/>
                  </a:cubicBezTo>
                  <a:cubicBezTo>
                    <a:pt x="225662" y="34350"/>
                    <a:pt x="223008" y="72663"/>
                    <a:pt x="223008" y="79268"/>
                  </a:cubicBezTo>
                  <a:cubicBezTo>
                    <a:pt x="223008" y="84553"/>
                    <a:pt x="224335" y="89838"/>
                    <a:pt x="224335" y="93801"/>
                  </a:cubicBezTo>
                  <a:cubicBezTo>
                    <a:pt x="225662" y="95122"/>
                    <a:pt x="228316" y="96443"/>
                    <a:pt x="229643" y="100407"/>
                  </a:cubicBezTo>
                  <a:cubicBezTo>
                    <a:pt x="234951" y="107012"/>
                    <a:pt x="234951" y="114939"/>
                    <a:pt x="232297" y="125508"/>
                  </a:cubicBezTo>
                  <a:cubicBezTo>
                    <a:pt x="226989" y="146647"/>
                    <a:pt x="215045" y="150610"/>
                    <a:pt x="208410" y="151931"/>
                  </a:cubicBezTo>
                  <a:cubicBezTo>
                    <a:pt x="204429" y="159858"/>
                    <a:pt x="195139" y="175712"/>
                    <a:pt x="185850" y="183639"/>
                  </a:cubicBezTo>
                  <a:cubicBezTo>
                    <a:pt x="183196" y="187602"/>
                    <a:pt x="177888" y="190244"/>
                    <a:pt x="172579" y="192887"/>
                  </a:cubicBezTo>
                  <a:cubicBezTo>
                    <a:pt x="164617" y="195529"/>
                    <a:pt x="157982" y="196850"/>
                    <a:pt x="150019" y="196850"/>
                  </a:cubicBezTo>
                  <a:cubicBezTo>
                    <a:pt x="142057" y="196850"/>
                    <a:pt x="135422" y="195529"/>
                    <a:pt x="127459" y="192887"/>
                  </a:cubicBezTo>
                  <a:cubicBezTo>
                    <a:pt x="122151" y="190244"/>
                    <a:pt x="116843" y="187602"/>
                    <a:pt x="114189" y="183639"/>
                  </a:cubicBezTo>
                  <a:cubicBezTo>
                    <a:pt x="104900" y="175712"/>
                    <a:pt x="95610" y="159858"/>
                    <a:pt x="91629" y="151931"/>
                  </a:cubicBezTo>
                  <a:cubicBezTo>
                    <a:pt x="84994" y="150610"/>
                    <a:pt x="73050" y="146647"/>
                    <a:pt x="67742" y="125508"/>
                  </a:cubicBezTo>
                  <a:cubicBezTo>
                    <a:pt x="65088" y="114939"/>
                    <a:pt x="65088" y="107012"/>
                    <a:pt x="70396" y="100407"/>
                  </a:cubicBezTo>
                  <a:cubicBezTo>
                    <a:pt x="71723" y="96443"/>
                    <a:pt x="74377" y="95122"/>
                    <a:pt x="75704" y="93801"/>
                  </a:cubicBezTo>
                  <a:cubicBezTo>
                    <a:pt x="75704" y="91159"/>
                    <a:pt x="75704" y="88516"/>
                    <a:pt x="77031" y="85874"/>
                  </a:cubicBezTo>
                  <a:cubicBezTo>
                    <a:pt x="73050" y="80590"/>
                    <a:pt x="67742" y="68699"/>
                    <a:pt x="74377" y="50203"/>
                  </a:cubicBezTo>
                  <a:cubicBezTo>
                    <a:pt x="81013" y="30386"/>
                    <a:pt x="95610" y="27744"/>
                    <a:pt x="103572" y="27744"/>
                  </a:cubicBezTo>
                  <a:cubicBezTo>
                    <a:pt x="106227" y="22459"/>
                    <a:pt x="111535" y="17175"/>
                    <a:pt x="119497" y="10569"/>
                  </a:cubicBezTo>
                  <a:cubicBezTo>
                    <a:pt x="128786" y="3963"/>
                    <a:pt x="142057" y="0"/>
                    <a:pt x="155328" y="0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r"/>
              <a:endParaRPr lang="zh-CN" altLang="en-US" dirty="0">
                <a:solidFill>
                  <a:schemeClr val="tx1"/>
                </a:solidFill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sp>
        <p:nvSpPr>
          <p:cNvPr id="12" name="文本框 11"/>
          <p:cNvSpPr txBox="1"/>
          <p:nvPr/>
        </p:nvSpPr>
        <p:spPr>
          <a:xfrm>
            <a:off x="1488960" y="3721195"/>
            <a:ext cx="1744219" cy="338552"/>
          </a:xfrm>
          <a:prstGeom prst="rect">
            <a:avLst/>
          </a:prstGeom>
          <a:noFill/>
        </p:spPr>
        <p:txBody>
          <a:bodyPr wrap="none" lIns="91356" tIns="45719" rIns="91356" bIns="45719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defTabSz="912495"/>
            <a:r>
              <a:rPr lang="zh-CN" altLang="en-US" sz="1600" smtClean="0"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汇报人：</a:t>
            </a:r>
            <a:r>
              <a:rPr lang="en-US" altLang="zh-CN" sz="1600" smtClean="0"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PPT818</a:t>
            </a:r>
            <a:endParaRPr lang="en-US" altLang="zh-CN" sz="1600" dirty="0">
              <a:latin typeface="Arial" panose="020B0604020202020204" pitchFamily="34" charset="0"/>
              <a:ea typeface="思源黑体 CN Regular" panose="020B0500000000000000" pitchFamily="34" charset="-122"/>
              <a:cs typeface="+mn-ea"/>
              <a:sym typeface="Arial" panose="020B0604020202020204" pitchFamily="34" charset="0"/>
            </a:endParaRPr>
          </a:p>
        </p:txBody>
      </p:sp>
      <p:grpSp>
        <p:nvGrpSpPr>
          <p:cNvPr id="13" name="组合 12"/>
          <p:cNvGrpSpPr/>
          <p:nvPr/>
        </p:nvGrpSpPr>
        <p:grpSpPr>
          <a:xfrm>
            <a:off x="4020685" y="3719903"/>
            <a:ext cx="416937" cy="379036"/>
            <a:chOff x="891974" y="4415843"/>
            <a:chExt cx="450443" cy="450443"/>
          </a:xfrm>
        </p:grpSpPr>
        <p:sp>
          <p:nvSpPr>
            <p:cNvPr id="14" name="椭圆 13"/>
            <p:cNvSpPr/>
            <p:nvPr/>
          </p:nvSpPr>
          <p:spPr>
            <a:xfrm>
              <a:off x="891974" y="4415843"/>
              <a:ext cx="450443" cy="450443"/>
            </a:xfrm>
            <a:prstGeom prst="ellipse">
              <a:avLst/>
            </a:prstGeom>
            <a:noFill/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r"/>
              <a:endParaRPr lang="zh-CN" altLang="en-US" dirty="0">
                <a:solidFill>
                  <a:schemeClr val="tx1"/>
                </a:solidFill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5" name="椭圆 44"/>
            <p:cNvSpPr/>
            <p:nvPr/>
          </p:nvSpPr>
          <p:spPr>
            <a:xfrm>
              <a:off x="978196" y="4510710"/>
              <a:ext cx="278000" cy="260708"/>
            </a:xfrm>
            <a:custGeom>
              <a:avLst/>
              <a:gdLst>
                <a:gd name="connsiteX0" fmla="*/ 249749 w 331788"/>
                <a:gd name="connsiteY0" fmla="*/ 163513 h 311151"/>
                <a:gd name="connsiteX1" fmla="*/ 243291 w 331788"/>
                <a:gd name="connsiteY1" fmla="*/ 171424 h 311151"/>
                <a:gd name="connsiteX2" fmla="*/ 243291 w 331788"/>
                <a:gd name="connsiteY2" fmla="*/ 218888 h 311151"/>
                <a:gd name="connsiteX3" fmla="*/ 238125 w 331788"/>
                <a:gd name="connsiteY3" fmla="*/ 229435 h 311151"/>
                <a:gd name="connsiteX4" fmla="*/ 249749 w 331788"/>
                <a:gd name="connsiteY4" fmla="*/ 241301 h 311151"/>
                <a:gd name="connsiteX5" fmla="*/ 260081 w 331788"/>
                <a:gd name="connsiteY5" fmla="*/ 236027 h 311151"/>
                <a:gd name="connsiteX6" fmla="*/ 288495 w 331788"/>
                <a:gd name="connsiteY6" fmla="*/ 236027 h 311151"/>
                <a:gd name="connsiteX7" fmla="*/ 307868 w 331788"/>
                <a:gd name="connsiteY7" fmla="*/ 236027 h 311151"/>
                <a:gd name="connsiteX8" fmla="*/ 314325 w 331788"/>
                <a:gd name="connsiteY8" fmla="*/ 229435 h 311151"/>
                <a:gd name="connsiteX9" fmla="*/ 307868 w 331788"/>
                <a:gd name="connsiteY9" fmla="*/ 221525 h 311151"/>
                <a:gd name="connsiteX10" fmla="*/ 260081 w 331788"/>
                <a:gd name="connsiteY10" fmla="*/ 221525 h 311151"/>
                <a:gd name="connsiteX11" fmla="*/ 257498 w 331788"/>
                <a:gd name="connsiteY11" fmla="*/ 218888 h 311151"/>
                <a:gd name="connsiteX12" fmla="*/ 257498 w 331788"/>
                <a:gd name="connsiteY12" fmla="*/ 171424 h 311151"/>
                <a:gd name="connsiteX13" fmla="*/ 249749 w 331788"/>
                <a:gd name="connsiteY13" fmla="*/ 163513 h 311151"/>
                <a:gd name="connsiteX14" fmla="*/ 250178 w 331788"/>
                <a:gd name="connsiteY14" fmla="*/ 147638 h 311151"/>
                <a:gd name="connsiteX15" fmla="*/ 289040 w 331788"/>
                <a:gd name="connsiteY15" fmla="*/ 158020 h 311151"/>
                <a:gd name="connsiteX16" fmla="*/ 331788 w 331788"/>
                <a:gd name="connsiteY16" fmla="*/ 229395 h 311151"/>
                <a:gd name="connsiteX17" fmla="*/ 250178 w 331788"/>
                <a:gd name="connsiteY17" fmla="*/ 311151 h 311151"/>
                <a:gd name="connsiteX18" fmla="*/ 175044 w 331788"/>
                <a:gd name="connsiteY18" fmla="*/ 260540 h 311151"/>
                <a:gd name="connsiteX19" fmla="*/ 169863 w 331788"/>
                <a:gd name="connsiteY19" fmla="*/ 229395 h 311151"/>
                <a:gd name="connsiteX20" fmla="*/ 250178 w 331788"/>
                <a:gd name="connsiteY20" fmla="*/ 147638 h 311151"/>
                <a:gd name="connsiteX21" fmla="*/ 22336 w 331788"/>
                <a:gd name="connsiteY21" fmla="*/ 44450 h 311151"/>
                <a:gd name="connsiteX22" fmla="*/ 15875 w 331788"/>
                <a:gd name="connsiteY22" fmla="*/ 49630 h 311151"/>
                <a:gd name="connsiteX23" fmla="*/ 15875 w 331788"/>
                <a:gd name="connsiteY23" fmla="*/ 93663 h 311151"/>
                <a:gd name="connsiteX24" fmla="*/ 273050 w 331788"/>
                <a:gd name="connsiteY24" fmla="*/ 93663 h 311151"/>
                <a:gd name="connsiteX25" fmla="*/ 273050 w 331788"/>
                <a:gd name="connsiteY25" fmla="*/ 49630 h 311151"/>
                <a:gd name="connsiteX26" fmla="*/ 267881 w 331788"/>
                <a:gd name="connsiteY26" fmla="*/ 44450 h 311151"/>
                <a:gd name="connsiteX27" fmla="*/ 245911 w 331788"/>
                <a:gd name="connsiteY27" fmla="*/ 44450 h 311151"/>
                <a:gd name="connsiteX28" fmla="*/ 245911 w 331788"/>
                <a:gd name="connsiteY28" fmla="*/ 53515 h 311151"/>
                <a:gd name="connsiteX29" fmla="*/ 231695 w 331788"/>
                <a:gd name="connsiteY29" fmla="*/ 67761 h 311151"/>
                <a:gd name="connsiteX30" fmla="*/ 212310 w 331788"/>
                <a:gd name="connsiteY30" fmla="*/ 67761 h 311151"/>
                <a:gd name="connsiteX31" fmla="*/ 198094 w 331788"/>
                <a:gd name="connsiteY31" fmla="*/ 53515 h 311151"/>
                <a:gd name="connsiteX32" fmla="*/ 198094 w 331788"/>
                <a:gd name="connsiteY32" fmla="*/ 44450 h 311151"/>
                <a:gd name="connsiteX33" fmla="*/ 168370 w 331788"/>
                <a:gd name="connsiteY33" fmla="*/ 44450 h 311151"/>
                <a:gd name="connsiteX34" fmla="*/ 168370 w 331788"/>
                <a:gd name="connsiteY34" fmla="*/ 53515 h 311151"/>
                <a:gd name="connsiteX35" fmla="*/ 154155 w 331788"/>
                <a:gd name="connsiteY35" fmla="*/ 67761 h 311151"/>
                <a:gd name="connsiteX36" fmla="*/ 134770 w 331788"/>
                <a:gd name="connsiteY36" fmla="*/ 67761 h 311151"/>
                <a:gd name="connsiteX37" fmla="*/ 120554 w 331788"/>
                <a:gd name="connsiteY37" fmla="*/ 53515 h 311151"/>
                <a:gd name="connsiteX38" fmla="*/ 120554 w 331788"/>
                <a:gd name="connsiteY38" fmla="*/ 44450 h 311151"/>
                <a:gd name="connsiteX39" fmla="*/ 92123 w 331788"/>
                <a:gd name="connsiteY39" fmla="*/ 44450 h 311151"/>
                <a:gd name="connsiteX40" fmla="*/ 92123 w 331788"/>
                <a:gd name="connsiteY40" fmla="*/ 53515 h 311151"/>
                <a:gd name="connsiteX41" fmla="*/ 77907 w 331788"/>
                <a:gd name="connsiteY41" fmla="*/ 67761 h 311151"/>
                <a:gd name="connsiteX42" fmla="*/ 58522 w 331788"/>
                <a:gd name="connsiteY42" fmla="*/ 67761 h 311151"/>
                <a:gd name="connsiteX43" fmla="*/ 44306 w 331788"/>
                <a:gd name="connsiteY43" fmla="*/ 53515 h 311151"/>
                <a:gd name="connsiteX44" fmla="*/ 44306 w 331788"/>
                <a:gd name="connsiteY44" fmla="*/ 44450 h 311151"/>
                <a:gd name="connsiteX45" fmla="*/ 22336 w 331788"/>
                <a:gd name="connsiteY45" fmla="*/ 44450 h 311151"/>
                <a:gd name="connsiteX46" fmla="*/ 58303 w 331788"/>
                <a:gd name="connsiteY46" fmla="*/ 0 h 311151"/>
                <a:gd name="connsiteX47" fmla="*/ 77737 w 331788"/>
                <a:gd name="connsiteY47" fmla="*/ 0 h 311151"/>
                <a:gd name="connsiteX48" fmla="*/ 91989 w 331788"/>
                <a:gd name="connsiteY48" fmla="*/ 14248 h 311151"/>
                <a:gd name="connsiteX49" fmla="*/ 91989 w 331788"/>
                <a:gd name="connsiteY49" fmla="*/ 29791 h 311151"/>
                <a:gd name="connsiteX50" fmla="*/ 120493 w 331788"/>
                <a:gd name="connsiteY50" fmla="*/ 29791 h 311151"/>
                <a:gd name="connsiteX51" fmla="*/ 120493 w 331788"/>
                <a:gd name="connsiteY51" fmla="*/ 14248 h 311151"/>
                <a:gd name="connsiteX52" fmla="*/ 134745 w 331788"/>
                <a:gd name="connsiteY52" fmla="*/ 0 h 311151"/>
                <a:gd name="connsiteX53" fmla="*/ 154179 w 331788"/>
                <a:gd name="connsiteY53" fmla="*/ 0 h 311151"/>
                <a:gd name="connsiteX54" fmla="*/ 168431 w 331788"/>
                <a:gd name="connsiteY54" fmla="*/ 14248 h 311151"/>
                <a:gd name="connsiteX55" fmla="*/ 168431 w 331788"/>
                <a:gd name="connsiteY55" fmla="*/ 29791 h 311151"/>
                <a:gd name="connsiteX56" fmla="*/ 198231 w 331788"/>
                <a:gd name="connsiteY56" fmla="*/ 29791 h 311151"/>
                <a:gd name="connsiteX57" fmla="*/ 198231 w 331788"/>
                <a:gd name="connsiteY57" fmla="*/ 14248 h 311151"/>
                <a:gd name="connsiteX58" fmla="*/ 212483 w 331788"/>
                <a:gd name="connsiteY58" fmla="*/ 0 h 311151"/>
                <a:gd name="connsiteX59" fmla="*/ 231917 w 331788"/>
                <a:gd name="connsiteY59" fmla="*/ 0 h 311151"/>
                <a:gd name="connsiteX60" fmla="*/ 246170 w 331788"/>
                <a:gd name="connsiteY60" fmla="*/ 14248 h 311151"/>
                <a:gd name="connsiteX61" fmla="*/ 246170 w 331788"/>
                <a:gd name="connsiteY61" fmla="*/ 29791 h 311151"/>
                <a:gd name="connsiteX62" fmla="*/ 268195 w 331788"/>
                <a:gd name="connsiteY62" fmla="*/ 29791 h 311151"/>
                <a:gd name="connsiteX63" fmla="*/ 288925 w 331788"/>
                <a:gd name="connsiteY63" fmla="*/ 50516 h 311151"/>
                <a:gd name="connsiteX64" fmla="*/ 288925 w 331788"/>
                <a:gd name="connsiteY64" fmla="*/ 146366 h 311151"/>
                <a:gd name="connsiteX65" fmla="*/ 286334 w 331788"/>
                <a:gd name="connsiteY65" fmla="*/ 143775 h 311151"/>
                <a:gd name="connsiteX66" fmla="*/ 250056 w 331788"/>
                <a:gd name="connsiteY66" fmla="*/ 137299 h 311151"/>
                <a:gd name="connsiteX67" fmla="*/ 215074 w 331788"/>
                <a:gd name="connsiteY67" fmla="*/ 143775 h 311151"/>
                <a:gd name="connsiteX68" fmla="*/ 185275 w 331788"/>
                <a:gd name="connsiteY68" fmla="*/ 164500 h 311151"/>
                <a:gd name="connsiteX69" fmla="*/ 165840 w 331788"/>
                <a:gd name="connsiteY69" fmla="*/ 192996 h 311151"/>
                <a:gd name="connsiteX70" fmla="*/ 158066 w 331788"/>
                <a:gd name="connsiteY70" fmla="*/ 229264 h 311151"/>
                <a:gd name="connsiteX71" fmla="*/ 163249 w 331788"/>
                <a:gd name="connsiteY71" fmla="*/ 260350 h 311151"/>
                <a:gd name="connsiteX72" fmla="*/ 22025 w 331788"/>
                <a:gd name="connsiteY72" fmla="*/ 260350 h 311151"/>
                <a:gd name="connsiteX73" fmla="*/ 0 w 331788"/>
                <a:gd name="connsiteY73" fmla="*/ 238330 h 311151"/>
                <a:gd name="connsiteX74" fmla="*/ 0 w 331788"/>
                <a:gd name="connsiteY74" fmla="*/ 50516 h 311151"/>
                <a:gd name="connsiteX75" fmla="*/ 22025 w 331788"/>
                <a:gd name="connsiteY75" fmla="*/ 29791 h 311151"/>
                <a:gd name="connsiteX76" fmla="*/ 44051 w 331788"/>
                <a:gd name="connsiteY76" fmla="*/ 29791 h 311151"/>
                <a:gd name="connsiteX77" fmla="*/ 44051 w 331788"/>
                <a:gd name="connsiteY77" fmla="*/ 14248 h 311151"/>
                <a:gd name="connsiteX78" fmla="*/ 58303 w 331788"/>
                <a:gd name="connsiteY78" fmla="*/ 0 h 3111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</a:cxnLst>
              <a:rect l="l" t="t" r="r" b="b"/>
              <a:pathLst>
                <a:path w="331788" h="311151">
                  <a:moveTo>
                    <a:pt x="249749" y="163513"/>
                  </a:moveTo>
                  <a:cubicBezTo>
                    <a:pt x="245874" y="163513"/>
                    <a:pt x="243291" y="167468"/>
                    <a:pt x="243291" y="171424"/>
                  </a:cubicBezTo>
                  <a:cubicBezTo>
                    <a:pt x="243291" y="171424"/>
                    <a:pt x="243291" y="171424"/>
                    <a:pt x="243291" y="218888"/>
                  </a:cubicBezTo>
                  <a:cubicBezTo>
                    <a:pt x="239417" y="221525"/>
                    <a:pt x="238125" y="225480"/>
                    <a:pt x="238125" y="229435"/>
                  </a:cubicBezTo>
                  <a:cubicBezTo>
                    <a:pt x="238125" y="236027"/>
                    <a:pt x="243291" y="241301"/>
                    <a:pt x="249749" y="241301"/>
                  </a:cubicBezTo>
                  <a:cubicBezTo>
                    <a:pt x="253624" y="241301"/>
                    <a:pt x="257498" y="239983"/>
                    <a:pt x="260081" y="236027"/>
                  </a:cubicBezTo>
                  <a:cubicBezTo>
                    <a:pt x="260081" y="236027"/>
                    <a:pt x="260081" y="236027"/>
                    <a:pt x="288495" y="236027"/>
                  </a:cubicBezTo>
                  <a:lnTo>
                    <a:pt x="307868" y="236027"/>
                  </a:lnTo>
                  <a:cubicBezTo>
                    <a:pt x="311742" y="236027"/>
                    <a:pt x="314325" y="233390"/>
                    <a:pt x="314325" y="229435"/>
                  </a:cubicBezTo>
                  <a:cubicBezTo>
                    <a:pt x="314325" y="225480"/>
                    <a:pt x="311742" y="221525"/>
                    <a:pt x="307868" y="221525"/>
                  </a:cubicBezTo>
                  <a:cubicBezTo>
                    <a:pt x="307868" y="221525"/>
                    <a:pt x="307868" y="221525"/>
                    <a:pt x="260081" y="221525"/>
                  </a:cubicBezTo>
                  <a:cubicBezTo>
                    <a:pt x="258790" y="221525"/>
                    <a:pt x="257498" y="220206"/>
                    <a:pt x="257498" y="218888"/>
                  </a:cubicBezTo>
                  <a:cubicBezTo>
                    <a:pt x="257498" y="218888"/>
                    <a:pt x="257498" y="218888"/>
                    <a:pt x="257498" y="171424"/>
                  </a:cubicBezTo>
                  <a:cubicBezTo>
                    <a:pt x="257498" y="167468"/>
                    <a:pt x="253624" y="163513"/>
                    <a:pt x="249749" y="163513"/>
                  </a:cubicBezTo>
                  <a:close/>
                  <a:moveTo>
                    <a:pt x="250178" y="147638"/>
                  </a:moveTo>
                  <a:cubicBezTo>
                    <a:pt x="264427" y="147638"/>
                    <a:pt x="277381" y="151531"/>
                    <a:pt x="289040" y="158020"/>
                  </a:cubicBezTo>
                  <a:cubicBezTo>
                    <a:pt x="314948" y="172295"/>
                    <a:pt x="331788" y="198249"/>
                    <a:pt x="331788" y="229395"/>
                  </a:cubicBezTo>
                  <a:cubicBezTo>
                    <a:pt x="331788" y="274815"/>
                    <a:pt x="295517" y="311151"/>
                    <a:pt x="250178" y="311151"/>
                  </a:cubicBezTo>
                  <a:cubicBezTo>
                    <a:pt x="216497" y="311151"/>
                    <a:pt x="186703" y="289090"/>
                    <a:pt x="175044" y="260540"/>
                  </a:cubicBezTo>
                  <a:cubicBezTo>
                    <a:pt x="171158" y="250158"/>
                    <a:pt x="169863" y="239776"/>
                    <a:pt x="169863" y="229395"/>
                  </a:cubicBezTo>
                  <a:cubicBezTo>
                    <a:pt x="169863" y="183974"/>
                    <a:pt x="206134" y="147638"/>
                    <a:pt x="250178" y="147638"/>
                  </a:cubicBezTo>
                  <a:close/>
                  <a:moveTo>
                    <a:pt x="22336" y="44450"/>
                  </a:moveTo>
                  <a:cubicBezTo>
                    <a:pt x="18459" y="44450"/>
                    <a:pt x="15875" y="47040"/>
                    <a:pt x="15875" y="49630"/>
                  </a:cubicBezTo>
                  <a:lnTo>
                    <a:pt x="15875" y="93663"/>
                  </a:lnTo>
                  <a:cubicBezTo>
                    <a:pt x="15875" y="93663"/>
                    <a:pt x="15875" y="93663"/>
                    <a:pt x="273050" y="93663"/>
                  </a:cubicBezTo>
                  <a:cubicBezTo>
                    <a:pt x="273050" y="93663"/>
                    <a:pt x="273050" y="93663"/>
                    <a:pt x="273050" y="49630"/>
                  </a:cubicBezTo>
                  <a:cubicBezTo>
                    <a:pt x="273050" y="47040"/>
                    <a:pt x="270466" y="44450"/>
                    <a:pt x="267881" y="44450"/>
                  </a:cubicBezTo>
                  <a:cubicBezTo>
                    <a:pt x="267881" y="44450"/>
                    <a:pt x="267881" y="44450"/>
                    <a:pt x="245911" y="44450"/>
                  </a:cubicBezTo>
                  <a:cubicBezTo>
                    <a:pt x="245911" y="44450"/>
                    <a:pt x="245911" y="44450"/>
                    <a:pt x="245911" y="53515"/>
                  </a:cubicBezTo>
                  <a:cubicBezTo>
                    <a:pt x="245911" y="61286"/>
                    <a:pt x="239449" y="67761"/>
                    <a:pt x="231695" y="67761"/>
                  </a:cubicBezTo>
                  <a:cubicBezTo>
                    <a:pt x="231695" y="67761"/>
                    <a:pt x="231695" y="67761"/>
                    <a:pt x="212310" y="67761"/>
                  </a:cubicBezTo>
                  <a:cubicBezTo>
                    <a:pt x="204556" y="67761"/>
                    <a:pt x="198094" y="61286"/>
                    <a:pt x="198094" y="53515"/>
                  </a:cubicBezTo>
                  <a:cubicBezTo>
                    <a:pt x="198094" y="53515"/>
                    <a:pt x="198094" y="53515"/>
                    <a:pt x="198094" y="44450"/>
                  </a:cubicBezTo>
                  <a:cubicBezTo>
                    <a:pt x="198094" y="44450"/>
                    <a:pt x="198094" y="44450"/>
                    <a:pt x="168370" y="44450"/>
                  </a:cubicBezTo>
                  <a:cubicBezTo>
                    <a:pt x="168370" y="44450"/>
                    <a:pt x="168370" y="44450"/>
                    <a:pt x="168370" y="53515"/>
                  </a:cubicBezTo>
                  <a:cubicBezTo>
                    <a:pt x="168370" y="61286"/>
                    <a:pt x="161909" y="67761"/>
                    <a:pt x="154155" y="67761"/>
                  </a:cubicBezTo>
                  <a:cubicBezTo>
                    <a:pt x="154155" y="67761"/>
                    <a:pt x="154155" y="67761"/>
                    <a:pt x="134770" y="67761"/>
                  </a:cubicBezTo>
                  <a:cubicBezTo>
                    <a:pt x="127016" y="67761"/>
                    <a:pt x="120554" y="61286"/>
                    <a:pt x="120554" y="53515"/>
                  </a:cubicBezTo>
                  <a:cubicBezTo>
                    <a:pt x="120554" y="53515"/>
                    <a:pt x="120554" y="53515"/>
                    <a:pt x="120554" y="44450"/>
                  </a:cubicBezTo>
                  <a:cubicBezTo>
                    <a:pt x="120554" y="44450"/>
                    <a:pt x="120554" y="44450"/>
                    <a:pt x="92123" y="44450"/>
                  </a:cubicBezTo>
                  <a:cubicBezTo>
                    <a:pt x="92123" y="44450"/>
                    <a:pt x="92123" y="44450"/>
                    <a:pt x="92123" y="53515"/>
                  </a:cubicBezTo>
                  <a:cubicBezTo>
                    <a:pt x="92123" y="61286"/>
                    <a:pt x="85661" y="67761"/>
                    <a:pt x="77907" y="67761"/>
                  </a:cubicBezTo>
                  <a:cubicBezTo>
                    <a:pt x="77907" y="67761"/>
                    <a:pt x="77907" y="67761"/>
                    <a:pt x="58522" y="67761"/>
                  </a:cubicBezTo>
                  <a:cubicBezTo>
                    <a:pt x="50768" y="67761"/>
                    <a:pt x="44306" y="61286"/>
                    <a:pt x="44306" y="53515"/>
                  </a:cubicBezTo>
                  <a:cubicBezTo>
                    <a:pt x="44306" y="53515"/>
                    <a:pt x="44306" y="53515"/>
                    <a:pt x="44306" y="44450"/>
                  </a:cubicBezTo>
                  <a:cubicBezTo>
                    <a:pt x="44306" y="44450"/>
                    <a:pt x="44306" y="44450"/>
                    <a:pt x="22336" y="44450"/>
                  </a:cubicBezTo>
                  <a:close/>
                  <a:moveTo>
                    <a:pt x="58303" y="0"/>
                  </a:moveTo>
                  <a:cubicBezTo>
                    <a:pt x="58303" y="0"/>
                    <a:pt x="58303" y="0"/>
                    <a:pt x="77737" y="0"/>
                  </a:cubicBezTo>
                  <a:cubicBezTo>
                    <a:pt x="85511" y="0"/>
                    <a:pt x="91989" y="6476"/>
                    <a:pt x="91989" y="14248"/>
                  </a:cubicBezTo>
                  <a:cubicBezTo>
                    <a:pt x="91989" y="14248"/>
                    <a:pt x="91989" y="14248"/>
                    <a:pt x="91989" y="29791"/>
                  </a:cubicBezTo>
                  <a:cubicBezTo>
                    <a:pt x="91989" y="29791"/>
                    <a:pt x="91989" y="29791"/>
                    <a:pt x="120493" y="29791"/>
                  </a:cubicBezTo>
                  <a:cubicBezTo>
                    <a:pt x="120493" y="29791"/>
                    <a:pt x="120493" y="29791"/>
                    <a:pt x="120493" y="14248"/>
                  </a:cubicBezTo>
                  <a:cubicBezTo>
                    <a:pt x="120493" y="6476"/>
                    <a:pt x="126971" y="0"/>
                    <a:pt x="134745" y="0"/>
                  </a:cubicBezTo>
                  <a:cubicBezTo>
                    <a:pt x="134745" y="0"/>
                    <a:pt x="134745" y="0"/>
                    <a:pt x="154179" y="0"/>
                  </a:cubicBezTo>
                  <a:cubicBezTo>
                    <a:pt x="161953" y="0"/>
                    <a:pt x="168431" y="6476"/>
                    <a:pt x="168431" y="14248"/>
                  </a:cubicBezTo>
                  <a:cubicBezTo>
                    <a:pt x="168431" y="14248"/>
                    <a:pt x="168431" y="14248"/>
                    <a:pt x="168431" y="29791"/>
                  </a:cubicBezTo>
                  <a:cubicBezTo>
                    <a:pt x="168431" y="29791"/>
                    <a:pt x="168431" y="29791"/>
                    <a:pt x="198231" y="29791"/>
                  </a:cubicBezTo>
                  <a:cubicBezTo>
                    <a:pt x="198231" y="29791"/>
                    <a:pt x="198231" y="29791"/>
                    <a:pt x="198231" y="14248"/>
                  </a:cubicBezTo>
                  <a:cubicBezTo>
                    <a:pt x="198231" y="6476"/>
                    <a:pt x="204709" y="0"/>
                    <a:pt x="212483" y="0"/>
                  </a:cubicBezTo>
                  <a:cubicBezTo>
                    <a:pt x="212483" y="0"/>
                    <a:pt x="212483" y="0"/>
                    <a:pt x="231917" y="0"/>
                  </a:cubicBezTo>
                  <a:cubicBezTo>
                    <a:pt x="239691" y="0"/>
                    <a:pt x="246170" y="6476"/>
                    <a:pt x="246170" y="14248"/>
                  </a:cubicBezTo>
                  <a:cubicBezTo>
                    <a:pt x="246170" y="14248"/>
                    <a:pt x="246170" y="14248"/>
                    <a:pt x="246170" y="29791"/>
                  </a:cubicBezTo>
                  <a:cubicBezTo>
                    <a:pt x="246170" y="29791"/>
                    <a:pt x="246170" y="29791"/>
                    <a:pt x="268195" y="29791"/>
                  </a:cubicBezTo>
                  <a:cubicBezTo>
                    <a:pt x="279856" y="29791"/>
                    <a:pt x="288925" y="38858"/>
                    <a:pt x="288925" y="50516"/>
                  </a:cubicBezTo>
                  <a:cubicBezTo>
                    <a:pt x="288925" y="50516"/>
                    <a:pt x="288925" y="50516"/>
                    <a:pt x="288925" y="146366"/>
                  </a:cubicBezTo>
                  <a:cubicBezTo>
                    <a:pt x="288925" y="145071"/>
                    <a:pt x="287630" y="145071"/>
                    <a:pt x="286334" y="143775"/>
                  </a:cubicBezTo>
                  <a:cubicBezTo>
                    <a:pt x="274673" y="139889"/>
                    <a:pt x="263013" y="137299"/>
                    <a:pt x="250056" y="137299"/>
                  </a:cubicBezTo>
                  <a:cubicBezTo>
                    <a:pt x="238396" y="137299"/>
                    <a:pt x="225439" y="139889"/>
                    <a:pt x="215074" y="143775"/>
                  </a:cubicBezTo>
                  <a:cubicBezTo>
                    <a:pt x="203413" y="148956"/>
                    <a:pt x="194344" y="155433"/>
                    <a:pt x="185275" y="164500"/>
                  </a:cubicBezTo>
                  <a:cubicBezTo>
                    <a:pt x="177501" y="172272"/>
                    <a:pt x="169727" y="182634"/>
                    <a:pt x="165840" y="192996"/>
                  </a:cubicBezTo>
                  <a:cubicBezTo>
                    <a:pt x="160658" y="204653"/>
                    <a:pt x="158066" y="216311"/>
                    <a:pt x="158066" y="229264"/>
                  </a:cubicBezTo>
                  <a:cubicBezTo>
                    <a:pt x="158066" y="239626"/>
                    <a:pt x="160658" y="249988"/>
                    <a:pt x="163249" y="260350"/>
                  </a:cubicBezTo>
                  <a:cubicBezTo>
                    <a:pt x="163249" y="260350"/>
                    <a:pt x="163249" y="260350"/>
                    <a:pt x="22025" y="260350"/>
                  </a:cubicBezTo>
                  <a:cubicBezTo>
                    <a:pt x="9069" y="260350"/>
                    <a:pt x="0" y="249988"/>
                    <a:pt x="0" y="238330"/>
                  </a:cubicBezTo>
                  <a:cubicBezTo>
                    <a:pt x="0" y="238330"/>
                    <a:pt x="0" y="238330"/>
                    <a:pt x="0" y="50516"/>
                  </a:cubicBezTo>
                  <a:cubicBezTo>
                    <a:pt x="0" y="38858"/>
                    <a:pt x="9069" y="29791"/>
                    <a:pt x="22025" y="29791"/>
                  </a:cubicBezTo>
                  <a:cubicBezTo>
                    <a:pt x="22025" y="29791"/>
                    <a:pt x="22025" y="29791"/>
                    <a:pt x="44051" y="29791"/>
                  </a:cubicBezTo>
                  <a:cubicBezTo>
                    <a:pt x="44051" y="29791"/>
                    <a:pt x="44051" y="29791"/>
                    <a:pt x="44051" y="14248"/>
                  </a:cubicBezTo>
                  <a:cubicBezTo>
                    <a:pt x="44051" y="6476"/>
                    <a:pt x="50529" y="0"/>
                    <a:pt x="58303" y="0"/>
                  </a:cubicBezTo>
                  <a:close/>
                </a:path>
              </a:pathLst>
            </a:custGeom>
            <a:noFill/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r"/>
              <a:endParaRPr lang="zh-CN" altLang="en-US" dirty="0">
                <a:solidFill>
                  <a:schemeClr val="tx1"/>
                </a:solidFill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sp>
        <p:nvSpPr>
          <p:cNvPr id="16" name="文本框 15"/>
          <p:cNvSpPr txBox="1"/>
          <p:nvPr/>
        </p:nvSpPr>
        <p:spPr>
          <a:xfrm>
            <a:off x="4491362" y="3721195"/>
            <a:ext cx="1688113" cy="338552"/>
          </a:xfrm>
          <a:prstGeom prst="rect">
            <a:avLst/>
          </a:prstGeom>
          <a:noFill/>
        </p:spPr>
        <p:txBody>
          <a:bodyPr wrap="none" lIns="91356" tIns="45719" rIns="91356" bIns="45719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defTabSz="912495"/>
            <a:r>
              <a:rPr lang="zh-CN" altLang="en-US" sz="1600" dirty="0"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时间：</a:t>
            </a:r>
            <a:r>
              <a:rPr lang="en-US" altLang="zh-CN" sz="1600" dirty="0"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20XX.X.X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800"/>
                            </p:stCondLst>
                            <p:childTnLst>
                              <p:par>
                                <p:cTn id="10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300"/>
                            </p:stCondLst>
                            <p:childTnLst>
                              <p:par>
                                <p:cTn id="14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800"/>
                            </p:stCondLst>
                            <p:childTnLst>
                              <p:par>
                                <p:cTn id="2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800"/>
                            </p:stCondLst>
                            <p:childTnLst>
                              <p:par>
                                <p:cTn id="2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300"/>
                            </p:stCondLst>
                            <p:childTnLst>
                              <p:par>
                                <p:cTn id="3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12" grpId="0"/>
      <p:bldP spid="1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: 圆角 3"/>
          <p:cNvSpPr/>
          <p:nvPr/>
        </p:nvSpPr>
        <p:spPr>
          <a:xfrm>
            <a:off x="-342900" y="219917"/>
            <a:ext cx="774984" cy="420163"/>
          </a:xfrm>
          <a:prstGeom prst="roundRect">
            <a:avLst>
              <a:gd name="adj" fmla="val 50000"/>
            </a:avLst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pic>
        <p:nvPicPr>
          <p:cNvPr id="5" name="图片 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 cstate="print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40983" y="212350"/>
            <a:ext cx="3437657" cy="611620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432084" y="176386"/>
            <a:ext cx="3064917" cy="58477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>
            <a:defPPr>
              <a:defRPr lang="en-US"/>
            </a:defPPr>
            <a:lvl1pPr algn="ctr">
              <a:defRPr sz="2800" b="1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defRPr>
            </a:lvl1pPr>
          </a:lstStyle>
          <a:p>
            <a:pPr algn="l"/>
            <a:r>
              <a:rPr lang="zh-CN" altLang="en-US" sz="32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作者介绍</a:t>
            </a:r>
          </a:p>
        </p:txBody>
      </p:sp>
      <p:sp>
        <p:nvSpPr>
          <p:cNvPr id="7" name="内容占位符 1"/>
          <p:cNvSpPr txBox="1">
            <a:spLocks noChangeArrowheads="1"/>
          </p:cNvSpPr>
          <p:nvPr>
            <p:custDataLst>
              <p:tags r:id="rId2"/>
            </p:custDataLst>
          </p:nvPr>
        </p:nvSpPr>
        <p:spPr>
          <a:xfrm>
            <a:off x="924923" y="1668865"/>
            <a:ext cx="6537365" cy="4000500"/>
          </a:xfrm>
          <a:prstGeom prst="rect">
            <a:avLst/>
          </a:prstGeom>
          <a:ln w="9525" algn="ctr">
            <a:solidFill>
              <a:srgbClr val="FFC000"/>
            </a:solidFill>
            <a:miter lim="1000000"/>
          </a:ln>
        </p:spPr>
        <p:txBody>
          <a:bodyPr vert="horz" lIns="91440" tIns="45720" rIns="91440" bIns="45720" rtlCol="0" anchor="ctr">
            <a:normAutofit fontScale="850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200000"/>
              </a:lnSpc>
              <a:buFont typeface="Arial" panose="020B0604020202020204" pitchFamily="34" charset="0"/>
              <a:buNone/>
            </a:pPr>
            <a:r>
              <a:rPr lang="zh-CN" altLang="en-US" sz="24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马克</a:t>
            </a:r>
            <a:r>
              <a:rPr lang="en-US" altLang="zh-CN" sz="24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•</a:t>
            </a:r>
            <a:r>
              <a:rPr lang="zh-CN" altLang="en-US" sz="24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吐温（</a:t>
            </a:r>
            <a:r>
              <a:rPr lang="en-US" altLang="zh-CN" sz="24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1835—1910</a:t>
            </a:r>
            <a:r>
              <a:rPr lang="zh-CN" altLang="en-US" sz="24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）  美国作家。原名萨缪尔</a:t>
            </a:r>
            <a:r>
              <a:rPr lang="en-US" altLang="zh-CN" sz="24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·</a:t>
            </a:r>
            <a:r>
              <a:rPr lang="zh-CN" altLang="en-US" sz="24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兰亨</a:t>
            </a:r>
            <a:r>
              <a:rPr lang="en-US" altLang="zh-CN" sz="24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·</a:t>
            </a:r>
            <a:r>
              <a:rPr lang="zh-CN" altLang="en-US" sz="24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克莱门斯。代表作</a:t>
            </a:r>
            <a:r>
              <a:rPr lang="en-US" altLang="zh-CN" sz="24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《</a:t>
            </a:r>
            <a:r>
              <a:rPr lang="zh-CN" altLang="en-US" sz="24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汤姆</a:t>
            </a:r>
            <a:r>
              <a:rPr lang="en-US" altLang="zh-CN" sz="24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·</a:t>
            </a:r>
            <a:r>
              <a:rPr lang="zh-CN" altLang="en-US" sz="24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索亚历险记</a:t>
            </a:r>
            <a:r>
              <a:rPr lang="en-US" altLang="zh-CN" sz="24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》《</a:t>
            </a:r>
            <a:r>
              <a:rPr lang="zh-CN" altLang="en-US" sz="24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哈克贝利</a:t>
            </a:r>
            <a:r>
              <a:rPr lang="en-US" altLang="zh-CN" sz="24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·</a:t>
            </a:r>
            <a:r>
              <a:rPr lang="zh-CN" altLang="en-US" sz="24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费恩历险记</a:t>
            </a:r>
            <a:r>
              <a:rPr lang="en-US" altLang="zh-CN" sz="24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》</a:t>
            </a:r>
            <a:r>
              <a:rPr lang="zh-CN" altLang="en-US" sz="24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借儿童的眼光，对庸俗的社会习俗、伪善的宗教以及种族歧视等做了辛辣的讽刺，语言流畅诙谐。后期创作思想深化，用笔更趋老辣。其作品以方言和民间口语写活生生的现实，开辟了新的现实主义道路。</a:t>
            </a:r>
          </a:p>
        </p:txBody>
      </p:sp>
      <p:pic>
        <p:nvPicPr>
          <p:cNvPr id="10" name="图片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3740" y="1668865"/>
            <a:ext cx="3153337" cy="4000500"/>
          </a:xfrm>
          <a:prstGeom prst="rect">
            <a:avLst/>
          </a:prstGeom>
          <a:ln>
            <a:solidFill>
              <a:srgbClr val="FFC00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: 圆角 3"/>
          <p:cNvSpPr/>
          <p:nvPr/>
        </p:nvSpPr>
        <p:spPr>
          <a:xfrm>
            <a:off x="-342900" y="219917"/>
            <a:ext cx="774984" cy="420163"/>
          </a:xfrm>
          <a:prstGeom prst="roundRect">
            <a:avLst>
              <a:gd name="adj" fmla="val 50000"/>
            </a:avLst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pic>
        <p:nvPicPr>
          <p:cNvPr id="5" name="图片 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 cstate="print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40983" y="212350"/>
            <a:ext cx="3437657" cy="611620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432084" y="176386"/>
            <a:ext cx="3064917" cy="58477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>
            <a:defPPr>
              <a:defRPr lang="en-US"/>
            </a:defPPr>
            <a:lvl1pPr algn="ctr">
              <a:defRPr sz="2800" b="1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defRPr>
            </a:lvl1pPr>
          </a:lstStyle>
          <a:p>
            <a:pPr algn="l"/>
            <a:r>
              <a:rPr lang="zh-CN" altLang="en-US" sz="32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知识链接</a:t>
            </a:r>
          </a:p>
        </p:txBody>
      </p:sp>
      <p:sp>
        <p:nvSpPr>
          <p:cNvPr id="7" name="内容占位符 1"/>
          <p:cNvSpPr txBox="1">
            <a:spLocks noChangeArrowheads="1"/>
          </p:cNvSpPr>
          <p:nvPr>
            <p:custDataLst>
              <p:tags r:id="rId2"/>
            </p:custDataLst>
          </p:nvPr>
        </p:nvSpPr>
        <p:spPr>
          <a:xfrm>
            <a:off x="722482" y="2016219"/>
            <a:ext cx="10819278" cy="3785226"/>
          </a:xfrm>
          <a:prstGeom prst="rect">
            <a:avLst/>
          </a:prstGeom>
          <a:ln w="9525" algn="ctr">
            <a:solidFill>
              <a:srgbClr val="FFC000"/>
            </a:solidFill>
            <a:miter lim="1000000"/>
          </a:ln>
        </p:spPr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200000"/>
              </a:lnSpc>
              <a:buFont typeface="Arial" panose="020B0604020202020204" pitchFamily="34" charset="0"/>
              <a:buNone/>
            </a:pPr>
            <a:r>
              <a:rPr lang="zh-CN" altLang="en-US" sz="24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勃朗峰  位于法国的上萨瓦省和意大利的瓦莱达奥斯塔的交界处。勃朗峰海拔</a:t>
            </a:r>
            <a:r>
              <a:rPr lang="en-US" altLang="zh-CN" sz="24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4810</a:t>
            </a:r>
            <a:r>
              <a:rPr lang="zh-CN" altLang="en-US" sz="24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米，是西欧的最高峰。勃朗峰每年都能够吸引大量的游客前来滑雪、登山，附近最有名的两个城镇是意大利瓦莱达奥斯塔的库马耶与法国罗纳</a:t>
            </a:r>
            <a:r>
              <a:rPr lang="en-US" altLang="zh-CN" sz="24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-</a:t>
            </a:r>
            <a:r>
              <a:rPr lang="zh-CN" altLang="en-US" sz="24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阿尔卑斯大区上萨瓦省的霞慕尼，这里也是第一届冬季奥运会的举办地区。游客可以搭乘缆车上山，路线会经过库马耶与霞慕尼。</a:t>
            </a:r>
          </a:p>
        </p:txBody>
      </p:sp>
      <p:sp>
        <p:nvSpPr>
          <p:cNvPr id="8" name="文本框 7"/>
          <p:cNvSpPr txBox="1"/>
          <p:nvPr/>
        </p:nvSpPr>
        <p:spPr>
          <a:xfrm>
            <a:off x="722482" y="1188635"/>
            <a:ext cx="2484120" cy="404150"/>
          </a:xfrm>
          <a:prstGeom prst="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txBody>
          <a:bodyPr wrap="square">
            <a:spAutoFit/>
          </a:bodyPr>
          <a:lstStyle/>
          <a:p>
            <a:pPr defTabSz="1171575" eaLnBrk="1" hangingPunct="1">
              <a:lnSpc>
                <a:spcPts val="2400"/>
              </a:lnSpc>
            </a:pPr>
            <a:r>
              <a:rPr lang="en-US" altLang="zh-CN" sz="2400" b="1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1.</a:t>
            </a:r>
            <a:r>
              <a:rPr lang="zh-CN" altLang="en-US" sz="2400" b="1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有关“勃朗峰”</a:t>
            </a:r>
            <a:endParaRPr lang="zh-CN" alt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: 圆角 3"/>
          <p:cNvSpPr/>
          <p:nvPr/>
        </p:nvSpPr>
        <p:spPr>
          <a:xfrm>
            <a:off x="-342900" y="219917"/>
            <a:ext cx="774984" cy="420163"/>
          </a:xfrm>
          <a:prstGeom prst="roundRect">
            <a:avLst>
              <a:gd name="adj" fmla="val 50000"/>
            </a:avLst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pic>
        <p:nvPicPr>
          <p:cNvPr id="5" name="图片 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 cstate="print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40983" y="212350"/>
            <a:ext cx="3437657" cy="611620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432084" y="176386"/>
            <a:ext cx="3064917" cy="58477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>
            <a:defPPr>
              <a:defRPr lang="en-US"/>
            </a:defPPr>
            <a:lvl1pPr algn="ctr">
              <a:defRPr sz="2800" b="1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defRPr>
            </a:lvl1pPr>
          </a:lstStyle>
          <a:p>
            <a:pPr algn="l"/>
            <a:r>
              <a:rPr lang="zh-CN" altLang="en-US" sz="32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写作背景</a:t>
            </a:r>
          </a:p>
        </p:txBody>
      </p:sp>
      <p:sp>
        <p:nvSpPr>
          <p:cNvPr id="7" name="内容占位符 1"/>
          <p:cNvSpPr txBox="1">
            <a:spLocks noChangeArrowheads="1"/>
          </p:cNvSpPr>
          <p:nvPr>
            <p:custDataLst>
              <p:tags r:id="rId2"/>
            </p:custDataLst>
          </p:nvPr>
        </p:nvSpPr>
        <p:spPr>
          <a:xfrm>
            <a:off x="722482" y="1233899"/>
            <a:ext cx="8126878" cy="4658902"/>
          </a:xfrm>
          <a:prstGeom prst="rect">
            <a:avLst/>
          </a:prstGeom>
          <a:ln w="9525" algn="ctr">
            <a:solidFill>
              <a:srgbClr val="FFC000"/>
            </a:solidFill>
            <a:miter lim="1000000"/>
          </a:ln>
        </p:spPr>
        <p:txBody>
          <a:bodyPr vert="horz" lIns="91440" tIns="45720" rIns="91440" bIns="45720" rtlCol="0" anchor="ctr">
            <a:normAutofit fontScale="62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220000"/>
              </a:lnSpc>
              <a:buFont typeface="Arial" panose="020B0604020202020204" pitchFamily="34" charset="0"/>
              <a:buNone/>
            </a:pPr>
            <a:r>
              <a:rPr lang="zh-CN" altLang="en-US" sz="24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 本文选自</a:t>
            </a:r>
            <a:r>
              <a:rPr lang="en-US" altLang="zh-CN" sz="24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《</a:t>
            </a:r>
            <a:r>
              <a:rPr lang="zh-CN" altLang="en-US" sz="24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远处的青山</a:t>
            </a:r>
            <a:r>
              <a:rPr lang="en-US" altLang="zh-CN" sz="24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》</a:t>
            </a:r>
            <a:r>
              <a:rPr lang="zh-CN" altLang="en-US" sz="24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。有改动。在</a:t>
            </a:r>
            <a:r>
              <a:rPr lang="en-US" altLang="zh-CN" sz="24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19</a:t>
            </a:r>
            <a:r>
              <a:rPr lang="zh-CN" altLang="en-US" sz="24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世纪的欧美作家中，很少有人像马克</a:t>
            </a:r>
            <a:r>
              <a:rPr lang="en-US" altLang="zh-CN" sz="24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·</a:t>
            </a:r>
            <a:r>
              <a:rPr lang="zh-CN" altLang="en-US" sz="24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吐温那样热衷于旅行：在国内，他的足迹遍布东西海岸，从密西西比河三角洲直到美国的北部边境；在国外，他不仅多次游历欧洲各国，还曾遍游美洲、非洲、亚洲、大洋洲的诸多国家。从</a:t>
            </a:r>
            <a:r>
              <a:rPr lang="en-US" altLang="zh-CN" sz="24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1891</a:t>
            </a:r>
            <a:r>
              <a:rPr lang="zh-CN" altLang="en-US" sz="24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年起，他甚至有将近十年的时间都旅居国外，到</a:t>
            </a:r>
            <a:r>
              <a:rPr lang="en-US" altLang="zh-CN" sz="24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1900</a:t>
            </a:r>
            <a:r>
              <a:rPr lang="zh-CN" altLang="en-US" sz="24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年才返回美国定居。足迹遍布全球的旅行为马克</a:t>
            </a:r>
            <a:r>
              <a:rPr lang="en-US" altLang="zh-CN" sz="24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·</a:t>
            </a:r>
            <a:r>
              <a:rPr lang="zh-CN" altLang="en-US" sz="24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吐温创作游记提供了丰富的素材。他一生中共创作过三部主要的游记作品：</a:t>
            </a:r>
            <a:r>
              <a:rPr lang="en-US" altLang="zh-CN" sz="24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《</a:t>
            </a:r>
            <a:r>
              <a:rPr lang="zh-CN" altLang="en-US" sz="24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傻子出国记</a:t>
            </a:r>
            <a:r>
              <a:rPr lang="en-US" altLang="zh-CN" sz="24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》</a:t>
            </a:r>
            <a:r>
              <a:rPr lang="zh-CN" altLang="en-US" sz="24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（又译作</a:t>
            </a:r>
            <a:r>
              <a:rPr lang="en-US" altLang="zh-CN" sz="24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《</a:t>
            </a:r>
            <a:r>
              <a:rPr lang="zh-CN" altLang="en-US" sz="24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傻子国外旅行记</a:t>
            </a:r>
            <a:r>
              <a:rPr lang="en-US" altLang="zh-CN" sz="24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》</a:t>
            </a:r>
            <a:r>
              <a:rPr lang="zh-CN" altLang="en-US" sz="24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）、</a:t>
            </a:r>
            <a:r>
              <a:rPr lang="en-US" altLang="zh-CN" sz="24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《</a:t>
            </a:r>
            <a:r>
              <a:rPr lang="zh-CN" altLang="en-US" sz="24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国外旅行记</a:t>
            </a:r>
            <a:r>
              <a:rPr lang="en-US" altLang="zh-CN" sz="24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》</a:t>
            </a:r>
            <a:r>
              <a:rPr lang="zh-CN" altLang="en-US" sz="24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（又译作</a:t>
            </a:r>
            <a:r>
              <a:rPr lang="en-US" altLang="zh-CN" sz="24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《</a:t>
            </a:r>
            <a:r>
              <a:rPr lang="zh-CN" altLang="en-US" sz="24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流浪汉国外旅行记</a:t>
            </a:r>
            <a:r>
              <a:rPr lang="en-US" altLang="zh-CN" sz="24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》</a:t>
            </a:r>
            <a:r>
              <a:rPr lang="zh-CN" altLang="en-US" sz="24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）、</a:t>
            </a:r>
            <a:r>
              <a:rPr lang="en-US" altLang="zh-CN" sz="24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《</a:t>
            </a:r>
            <a:r>
              <a:rPr lang="zh-CN" altLang="en-US" sz="24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赤道旅行记</a:t>
            </a:r>
            <a:r>
              <a:rPr lang="en-US" altLang="zh-CN" sz="24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》</a:t>
            </a:r>
            <a:r>
              <a:rPr lang="zh-CN" altLang="en-US" sz="24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（又译作</a:t>
            </a:r>
            <a:r>
              <a:rPr lang="en-US" altLang="zh-CN" sz="24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《</a:t>
            </a:r>
            <a:r>
              <a:rPr lang="zh-CN" altLang="en-US" sz="24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赤道漫游记</a:t>
            </a:r>
            <a:r>
              <a:rPr lang="en-US" altLang="zh-CN" sz="24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》</a:t>
            </a:r>
            <a:r>
              <a:rPr lang="zh-CN" altLang="en-US" sz="24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）。带有自传色彩的小说</a:t>
            </a:r>
            <a:r>
              <a:rPr lang="en-US" altLang="zh-CN" sz="24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《</a:t>
            </a:r>
            <a:r>
              <a:rPr lang="zh-CN" altLang="en-US" sz="24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密西西比河上</a:t>
            </a:r>
            <a:r>
              <a:rPr lang="en-US" altLang="zh-CN" sz="24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》</a:t>
            </a:r>
            <a:r>
              <a:rPr lang="zh-CN" altLang="en-US" sz="24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也包含了大量游记性质的内容。课文就是马克</a:t>
            </a:r>
            <a:r>
              <a:rPr lang="en-US" altLang="zh-CN" sz="24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·</a:t>
            </a:r>
            <a:r>
              <a:rPr lang="zh-CN" altLang="en-US" sz="24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吐温游记作品中的精彩篇章之一。</a:t>
            </a: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80500" y="2583180"/>
            <a:ext cx="2667000" cy="3581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: 圆角 3"/>
          <p:cNvSpPr/>
          <p:nvPr/>
        </p:nvSpPr>
        <p:spPr>
          <a:xfrm>
            <a:off x="-342900" y="219917"/>
            <a:ext cx="774984" cy="420163"/>
          </a:xfrm>
          <a:prstGeom prst="roundRect">
            <a:avLst>
              <a:gd name="adj" fmla="val 50000"/>
            </a:avLst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pic>
        <p:nvPicPr>
          <p:cNvPr id="5" name="图片 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4" cstate="print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40983" y="212350"/>
            <a:ext cx="3437657" cy="611620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432084" y="176386"/>
            <a:ext cx="3064917" cy="58477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>
            <a:defPPr>
              <a:defRPr lang="en-US"/>
            </a:defPPr>
            <a:lvl1pPr algn="ctr">
              <a:defRPr sz="2800" b="1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defRPr>
            </a:lvl1pPr>
          </a:lstStyle>
          <a:p>
            <a:pPr algn="l"/>
            <a:r>
              <a:rPr lang="zh-CN" altLang="en-US" sz="32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检查预习</a:t>
            </a: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80500" y="2583180"/>
            <a:ext cx="2667000" cy="3581400"/>
          </a:xfrm>
          <a:prstGeom prst="rect">
            <a:avLst/>
          </a:prstGeom>
        </p:spPr>
      </p:pic>
      <p:sp>
        <p:nvSpPr>
          <p:cNvPr id="8" name="文本框 7"/>
          <p:cNvSpPr txBox="1"/>
          <p:nvPr/>
        </p:nvSpPr>
        <p:spPr>
          <a:xfrm>
            <a:off x="722482" y="1188635"/>
            <a:ext cx="1543198" cy="404150"/>
          </a:xfrm>
          <a:prstGeom prst="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txBody>
          <a:bodyPr wrap="square">
            <a:spAutoFit/>
          </a:bodyPr>
          <a:lstStyle/>
          <a:p>
            <a:pPr defTabSz="1171575" eaLnBrk="1" hangingPunct="1">
              <a:lnSpc>
                <a:spcPts val="2400"/>
              </a:lnSpc>
            </a:pPr>
            <a:r>
              <a:rPr lang="en-US" altLang="zh-CN" sz="2400" b="1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1.</a:t>
            </a:r>
            <a:r>
              <a:rPr lang="zh-CN" altLang="en-US" sz="2400" b="1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生字词</a:t>
            </a:r>
          </a:p>
        </p:txBody>
      </p:sp>
      <p:sp>
        <p:nvSpPr>
          <p:cNvPr id="9" name="文本框 37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 rot="5220000">
            <a:off x="2570965" y="4128536"/>
            <a:ext cx="184731" cy="5232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0" hangingPunct="0"/>
            <a:endParaRPr lang="zh-CN" altLang="zh-CN" sz="2800">
              <a:solidFill>
                <a:schemeClr val="bg1"/>
              </a:solidFill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0" name="Text Box 29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700087" y="1840972"/>
            <a:ext cx="11477259" cy="36633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0" hangingPunct="0">
              <a:lnSpc>
                <a:spcPct val="120000"/>
              </a:lnSpc>
            </a:pPr>
            <a:r>
              <a:rPr lang="zh-CN" altLang="en-US" sz="28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翌日（        ） 灼热（          ） 俯瞰（         ）</a:t>
            </a:r>
            <a:endParaRPr lang="en-US" altLang="zh-CN" sz="2800" dirty="0"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  <a:p>
            <a:pPr eaLnBrk="0" hangingPunct="0">
              <a:lnSpc>
                <a:spcPct val="120000"/>
              </a:lnSpc>
            </a:pPr>
            <a:r>
              <a:rPr lang="zh-CN" altLang="en-US" sz="28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巉峻（         ）</a:t>
            </a:r>
            <a:r>
              <a:rPr lang="en-US" altLang="zh-CN" sz="28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 </a:t>
            </a:r>
            <a:r>
              <a:rPr lang="zh-CN" altLang="en-US" sz="28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焦炙（        ） 拾阶（        ）</a:t>
            </a:r>
            <a:endParaRPr lang="en-US" altLang="zh-CN" sz="2800" dirty="0"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  <a:p>
            <a:pPr eaLnBrk="0" hangingPunct="0">
              <a:lnSpc>
                <a:spcPct val="120000"/>
              </a:lnSpc>
            </a:pPr>
            <a:r>
              <a:rPr lang="zh-CN" altLang="en-US" sz="28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独踞（     ） 纤指（        ） 皑皑（        ）</a:t>
            </a:r>
            <a:endParaRPr lang="en-US" altLang="zh-CN" sz="2800" dirty="0"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  <a:p>
            <a:pPr eaLnBrk="0" hangingPunct="0">
              <a:lnSpc>
                <a:spcPct val="120000"/>
              </a:lnSpc>
            </a:pPr>
            <a:r>
              <a:rPr lang="zh-CN" altLang="en-US" sz="28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沟壑（       ） 打嗝（        ） 骡背（        ）</a:t>
            </a:r>
            <a:endParaRPr lang="en-US" altLang="zh-CN" sz="2800" dirty="0"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  <a:p>
            <a:pPr eaLnBrk="0" hangingPunct="0">
              <a:lnSpc>
                <a:spcPct val="120000"/>
              </a:lnSpc>
            </a:pPr>
            <a:r>
              <a:rPr lang="zh-CN" altLang="en-US" sz="28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苍穹（                      ）        颠簸（              ）</a:t>
            </a:r>
            <a:endParaRPr lang="en-US" altLang="zh-CN" sz="2800" dirty="0"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  <a:p>
            <a:pPr eaLnBrk="0" hangingPunct="0">
              <a:lnSpc>
                <a:spcPct val="120000"/>
              </a:lnSpc>
            </a:pPr>
            <a:r>
              <a:rPr lang="zh-CN" altLang="en-US" sz="28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醺醺（        ）             辚辚（         ） </a:t>
            </a:r>
            <a:endParaRPr lang="en-US" altLang="zh-CN" sz="2800" dirty="0"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  <a:p>
            <a:pPr eaLnBrk="0" hangingPunct="0">
              <a:lnSpc>
                <a:spcPct val="120000"/>
              </a:lnSpc>
            </a:pPr>
            <a:r>
              <a:rPr lang="zh-CN" altLang="en-US" sz="28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纷至沓来（        ）     络绎不绝（          ）</a:t>
            </a:r>
            <a:endParaRPr lang="en-US" altLang="zh-CN" sz="2800" dirty="0"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1" name="Text Box 30"/>
          <p:cNvSpPr/>
          <p:nvPr>
            <p:custDataLst>
              <p:tags r:id="rId4"/>
            </p:custDataLst>
          </p:nvPr>
        </p:nvSpPr>
        <p:spPr>
          <a:xfrm>
            <a:off x="1863250" y="2810636"/>
            <a:ext cx="887047" cy="523219"/>
          </a:xfrm>
          <a:prstGeom prst="rect">
            <a:avLst/>
          </a:prstGeom>
          <a:noFill/>
          <a:ln>
            <a:noFill/>
            <a:miter lim="800000"/>
          </a:ln>
        </p:spPr>
        <p:txBody>
          <a:bodyPr>
            <a:spAutoFit/>
          </a:bodyPr>
          <a:lstStyle>
            <a:defPPr>
              <a:defRPr lang="zh-CN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</a:lstStyle>
          <a:p>
            <a:r>
              <a:rPr lang="en-US" altLang="zh-CN" sz="2800" dirty="0" err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FF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jù</a:t>
            </a:r>
            <a:endParaRPr sz="2800" dirty="0">
              <a:solidFill>
                <a:srgbClr val="0000FF"/>
              </a:solidFill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2" name="Text Box 31"/>
          <p:cNvSpPr/>
          <p:nvPr>
            <p:custDataLst>
              <p:tags r:id="rId5"/>
            </p:custDataLst>
          </p:nvPr>
        </p:nvSpPr>
        <p:spPr>
          <a:xfrm>
            <a:off x="4187399" y="1830548"/>
            <a:ext cx="1619731" cy="523219"/>
          </a:xfrm>
          <a:prstGeom prst="rect">
            <a:avLst/>
          </a:prstGeom>
          <a:noFill/>
          <a:ln>
            <a:noFill/>
            <a:miter lim="800000"/>
          </a:ln>
        </p:spPr>
        <p:txBody>
          <a:bodyPr>
            <a:spAutoFit/>
          </a:bodyPr>
          <a:lstStyle>
            <a:defPPr>
              <a:defRPr lang="zh-CN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</a:lstStyle>
          <a:p>
            <a:r>
              <a:rPr lang="en-US" altLang="zh-CN" sz="2800" dirty="0" err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FF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zhuó</a:t>
            </a:r>
            <a:endParaRPr sz="2800" dirty="0">
              <a:solidFill>
                <a:srgbClr val="0000FF"/>
              </a:solidFill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3" name="Text Box 32"/>
          <p:cNvSpPr/>
          <p:nvPr>
            <p:custDataLst>
              <p:tags r:id="rId6"/>
            </p:custDataLst>
          </p:nvPr>
        </p:nvSpPr>
        <p:spPr>
          <a:xfrm>
            <a:off x="6595903" y="2357060"/>
            <a:ext cx="1221864" cy="523219"/>
          </a:xfrm>
          <a:prstGeom prst="rect">
            <a:avLst/>
          </a:prstGeom>
          <a:noFill/>
          <a:ln>
            <a:noFill/>
            <a:miter lim="800000"/>
          </a:ln>
        </p:spPr>
        <p:txBody>
          <a:bodyPr>
            <a:spAutoFit/>
          </a:bodyPr>
          <a:lstStyle>
            <a:defPPr>
              <a:defRPr lang="zh-CN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</a:lstStyle>
          <a:p>
            <a:r>
              <a:rPr lang="en-US" altLang="zh-CN" sz="2800" dirty="0" err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FF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shè</a:t>
            </a:r>
            <a:endParaRPr sz="2800" dirty="0">
              <a:solidFill>
                <a:srgbClr val="0000FF"/>
              </a:solidFill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4" name="Text Box 33"/>
          <p:cNvSpPr/>
          <p:nvPr>
            <p:custDataLst>
              <p:tags r:id="rId7"/>
            </p:custDataLst>
          </p:nvPr>
        </p:nvSpPr>
        <p:spPr>
          <a:xfrm>
            <a:off x="1958912" y="1840972"/>
            <a:ext cx="937051" cy="523219"/>
          </a:xfrm>
          <a:prstGeom prst="rect">
            <a:avLst/>
          </a:prstGeom>
          <a:noFill/>
          <a:ln>
            <a:noFill/>
            <a:miter lim="800000"/>
          </a:ln>
        </p:spPr>
        <p:txBody>
          <a:bodyPr>
            <a:spAutoFit/>
          </a:bodyPr>
          <a:lstStyle>
            <a:defPPr>
              <a:defRPr lang="zh-CN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</a:lstStyle>
          <a:p>
            <a:r>
              <a:rPr lang="en-US" altLang="zh-CN" sz="2800" dirty="0" err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FF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yì</a:t>
            </a:r>
            <a:r>
              <a:rPr sz="280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FF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   </a:t>
            </a:r>
            <a:endParaRPr sz="2800" dirty="0">
              <a:solidFill>
                <a:srgbClr val="0000FF"/>
              </a:solidFill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5" name="Text Box 34"/>
          <p:cNvSpPr/>
          <p:nvPr>
            <p:custDataLst>
              <p:tags r:id="rId8"/>
            </p:custDataLst>
          </p:nvPr>
        </p:nvSpPr>
        <p:spPr>
          <a:xfrm>
            <a:off x="6749220" y="1830548"/>
            <a:ext cx="1284914" cy="523219"/>
          </a:xfrm>
          <a:prstGeom prst="rect">
            <a:avLst/>
          </a:prstGeom>
          <a:noFill/>
          <a:ln>
            <a:noFill/>
            <a:miter lim="800000"/>
          </a:ln>
        </p:spPr>
        <p:txBody>
          <a:bodyPr>
            <a:spAutoFit/>
          </a:bodyPr>
          <a:lstStyle>
            <a:defPPr>
              <a:defRPr lang="zh-CN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</a:lstStyle>
          <a:p>
            <a:r>
              <a:rPr lang="en-US" altLang="zh-CN" sz="2800" dirty="0" err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FF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kàn</a:t>
            </a:r>
            <a:endParaRPr sz="2800" dirty="0">
              <a:solidFill>
                <a:srgbClr val="0000FF"/>
              </a:solidFill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6" name="Text Box 35"/>
          <p:cNvSpPr/>
          <p:nvPr>
            <p:custDataLst>
              <p:tags r:id="rId9"/>
            </p:custDataLst>
          </p:nvPr>
        </p:nvSpPr>
        <p:spPr>
          <a:xfrm>
            <a:off x="4293325" y="2337736"/>
            <a:ext cx="1152292" cy="523219"/>
          </a:xfrm>
          <a:prstGeom prst="rect">
            <a:avLst/>
          </a:prstGeom>
          <a:noFill/>
          <a:ln>
            <a:noFill/>
            <a:miter lim="800000"/>
          </a:ln>
        </p:spPr>
        <p:txBody>
          <a:bodyPr>
            <a:spAutoFit/>
          </a:bodyPr>
          <a:lstStyle>
            <a:defPPr>
              <a:defRPr lang="zh-CN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</a:lstStyle>
          <a:p>
            <a:r>
              <a:rPr lang="en-US" altLang="zh-CN" sz="2800" dirty="0" err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FF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zhì</a:t>
            </a:r>
            <a:endParaRPr sz="2800" dirty="0">
              <a:solidFill>
                <a:srgbClr val="0000FF"/>
              </a:solidFill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7" name="Text Box 36"/>
          <p:cNvSpPr/>
          <p:nvPr>
            <p:custDataLst>
              <p:tags r:id="rId10"/>
            </p:custDataLst>
          </p:nvPr>
        </p:nvSpPr>
        <p:spPr>
          <a:xfrm>
            <a:off x="1846944" y="2371486"/>
            <a:ext cx="1487108" cy="523219"/>
          </a:xfrm>
          <a:prstGeom prst="rect">
            <a:avLst/>
          </a:prstGeom>
          <a:noFill/>
          <a:ln>
            <a:noFill/>
            <a:miter lim="800000"/>
          </a:ln>
        </p:spPr>
        <p:txBody>
          <a:bodyPr>
            <a:spAutoFit/>
          </a:bodyPr>
          <a:lstStyle>
            <a:defPPr>
              <a:defRPr lang="zh-CN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</a:lstStyle>
          <a:p>
            <a:r>
              <a:rPr sz="280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FF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ch</a:t>
            </a:r>
            <a:r>
              <a:rPr lang="en-US" altLang="zh-CN" sz="2800" dirty="0" err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FF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án</a:t>
            </a:r>
            <a:endParaRPr lang="en-US" altLang="zh-CN" sz="2800" dirty="0">
              <a:solidFill>
                <a:srgbClr val="0000FF"/>
              </a:solidFill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8" name="Text Box 37"/>
          <p:cNvSpPr/>
          <p:nvPr>
            <p:custDataLst>
              <p:tags r:id="rId11"/>
            </p:custDataLst>
          </p:nvPr>
        </p:nvSpPr>
        <p:spPr>
          <a:xfrm>
            <a:off x="1581051" y="3388146"/>
            <a:ext cx="1221864" cy="523219"/>
          </a:xfrm>
          <a:prstGeom prst="rect">
            <a:avLst/>
          </a:prstGeom>
          <a:noFill/>
          <a:ln>
            <a:noFill/>
            <a:miter lim="800000"/>
          </a:ln>
        </p:spPr>
        <p:txBody>
          <a:bodyPr>
            <a:spAutoFit/>
          </a:bodyPr>
          <a:lstStyle>
            <a:defPPr>
              <a:defRPr lang="zh-CN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</a:lstStyle>
          <a:p>
            <a:pPr algn="ctr"/>
            <a:r>
              <a:rPr lang="en-US" altLang="zh-CN" sz="2800" dirty="0" err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FF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hè</a:t>
            </a:r>
            <a:endParaRPr sz="2800" dirty="0">
              <a:solidFill>
                <a:srgbClr val="0000FF"/>
              </a:solidFill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9" name="Text Box 37"/>
          <p:cNvSpPr/>
          <p:nvPr>
            <p:custDataLst>
              <p:tags r:id="rId12"/>
            </p:custDataLst>
          </p:nvPr>
        </p:nvSpPr>
        <p:spPr>
          <a:xfrm>
            <a:off x="3603037" y="2860242"/>
            <a:ext cx="1380576" cy="523219"/>
          </a:xfrm>
          <a:prstGeom prst="rect">
            <a:avLst/>
          </a:prstGeom>
          <a:noFill/>
          <a:ln>
            <a:noFill/>
            <a:miter lim="800000"/>
          </a:ln>
        </p:spPr>
        <p:txBody>
          <a:bodyPr>
            <a:spAutoFit/>
          </a:bodyPr>
          <a:lstStyle>
            <a:defPPr>
              <a:defRPr lang="zh-CN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</a:lstStyle>
          <a:p>
            <a:pPr algn="ctr"/>
            <a:r>
              <a:rPr lang="en-US" altLang="zh-CN" sz="2800" dirty="0" err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FF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xiān</a:t>
            </a:r>
            <a:endParaRPr sz="2800" dirty="0">
              <a:solidFill>
                <a:srgbClr val="0000FF"/>
              </a:solidFill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20" name="Text Box 37"/>
          <p:cNvSpPr/>
          <p:nvPr>
            <p:custDataLst>
              <p:tags r:id="rId13"/>
            </p:custDataLst>
          </p:nvPr>
        </p:nvSpPr>
        <p:spPr>
          <a:xfrm>
            <a:off x="1328832" y="3860754"/>
            <a:ext cx="3230765" cy="523219"/>
          </a:xfrm>
          <a:prstGeom prst="rect">
            <a:avLst/>
          </a:prstGeom>
          <a:noFill/>
          <a:ln>
            <a:noFill/>
            <a:miter lim="800000"/>
          </a:ln>
        </p:spPr>
        <p:txBody>
          <a:bodyPr>
            <a:spAutoFit/>
          </a:bodyPr>
          <a:lstStyle>
            <a:defPPr>
              <a:defRPr lang="zh-CN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</a:lstStyle>
          <a:p>
            <a:pPr algn="ctr"/>
            <a:r>
              <a:rPr lang="en-US" altLang="zh-CN" sz="2800" dirty="0" err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FF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cānɡ</a:t>
            </a:r>
            <a:r>
              <a:rPr lang="en-US" altLang="zh-CN" sz="280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FF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 </a:t>
            </a:r>
            <a:r>
              <a:rPr lang="en-US" altLang="zh-CN" sz="2800" dirty="0" err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FF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qiónɡ</a:t>
            </a:r>
            <a:endParaRPr sz="2800" dirty="0">
              <a:solidFill>
                <a:srgbClr val="0000FF"/>
              </a:solidFill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21" name="Text Box 37"/>
          <p:cNvSpPr/>
          <p:nvPr>
            <p:custDataLst>
              <p:tags r:id="rId14"/>
            </p:custDataLst>
          </p:nvPr>
        </p:nvSpPr>
        <p:spPr>
          <a:xfrm>
            <a:off x="6296958" y="2873148"/>
            <a:ext cx="928356" cy="523219"/>
          </a:xfrm>
          <a:prstGeom prst="rect">
            <a:avLst/>
          </a:prstGeom>
          <a:noFill/>
          <a:ln>
            <a:noFill/>
            <a:miter lim="800000"/>
          </a:ln>
        </p:spPr>
        <p:txBody>
          <a:bodyPr>
            <a:spAutoFit/>
          </a:bodyPr>
          <a:lstStyle>
            <a:defPPr>
              <a:defRPr lang="zh-CN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</a:lstStyle>
          <a:p>
            <a:r>
              <a:rPr lang="en-US" altLang="zh-CN" sz="2800" dirty="0" err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FF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ái</a:t>
            </a:r>
            <a:endParaRPr sz="2800" dirty="0">
              <a:solidFill>
                <a:srgbClr val="0000FF"/>
              </a:solidFill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22" name="Text Box 37"/>
          <p:cNvSpPr/>
          <p:nvPr>
            <p:custDataLst>
              <p:tags r:id="rId15"/>
            </p:custDataLst>
          </p:nvPr>
        </p:nvSpPr>
        <p:spPr>
          <a:xfrm>
            <a:off x="6222281" y="3890780"/>
            <a:ext cx="2261100" cy="523219"/>
          </a:xfrm>
          <a:prstGeom prst="rect">
            <a:avLst/>
          </a:prstGeom>
          <a:noFill/>
          <a:ln>
            <a:noFill/>
            <a:miter lim="800000"/>
          </a:ln>
        </p:spPr>
        <p:txBody>
          <a:bodyPr>
            <a:spAutoFit/>
          </a:bodyPr>
          <a:lstStyle>
            <a:defPPr>
              <a:defRPr lang="zh-CN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</a:lstStyle>
          <a:p>
            <a:r>
              <a:rPr lang="en-US" altLang="zh-CN" sz="2800" dirty="0" err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FF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diān</a:t>
            </a:r>
            <a:r>
              <a:rPr lang="en-US" altLang="zh-CN" sz="280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FF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 </a:t>
            </a:r>
            <a:r>
              <a:rPr lang="en-US" altLang="zh-CN" sz="2800" dirty="0" err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FF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bǒ</a:t>
            </a:r>
            <a:endParaRPr sz="2800" dirty="0">
              <a:solidFill>
                <a:srgbClr val="0000FF"/>
              </a:solidFill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23" name="Text Box 37"/>
          <p:cNvSpPr/>
          <p:nvPr>
            <p:custDataLst>
              <p:tags r:id="rId16"/>
            </p:custDataLst>
          </p:nvPr>
        </p:nvSpPr>
        <p:spPr>
          <a:xfrm>
            <a:off x="2448642" y="4928367"/>
            <a:ext cx="1013147" cy="523219"/>
          </a:xfrm>
          <a:prstGeom prst="rect">
            <a:avLst/>
          </a:prstGeom>
          <a:noFill/>
          <a:ln>
            <a:noFill/>
            <a:miter lim="800000"/>
          </a:ln>
        </p:spPr>
        <p:txBody>
          <a:bodyPr>
            <a:spAutoFit/>
          </a:bodyPr>
          <a:lstStyle>
            <a:defPPr>
              <a:defRPr lang="zh-CN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</a:lstStyle>
          <a:p>
            <a:pPr algn="ctr"/>
            <a:r>
              <a:rPr lang="en-US" altLang="zh-CN" sz="2800" dirty="0" err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FF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tà</a:t>
            </a:r>
            <a:endParaRPr sz="2800" dirty="0">
              <a:solidFill>
                <a:srgbClr val="0000FF"/>
              </a:solidFill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24" name="Text Box 37"/>
          <p:cNvSpPr/>
          <p:nvPr>
            <p:custDataLst>
              <p:tags r:id="rId17"/>
            </p:custDataLst>
          </p:nvPr>
        </p:nvSpPr>
        <p:spPr>
          <a:xfrm>
            <a:off x="5262253" y="4938965"/>
            <a:ext cx="2482862" cy="523219"/>
          </a:xfrm>
          <a:prstGeom prst="rect">
            <a:avLst/>
          </a:prstGeom>
          <a:noFill/>
          <a:ln>
            <a:noFill/>
            <a:miter lim="800000"/>
          </a:ln>
        </p:spPr>
        <p:txBody>
          <a:bodyPr>
            <a:spAutoFit/>
          </a:bodyPr>
          <a:lstStyle/>
          <a:p>
            <a:pPr algn="ctr" eaLnBrk="0" hangingPunct="0"/>
            <a:r>
              <a:rPr lang="en-US" altLang="zh-CN" sz="2800" dirty="0" err="1">
                <a:solidFill>
                  <a:srgbClr val="0000FF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luò</a:t>
            </a:r>
            <a:r>
              <a:rPr lang="en-US" altLang="zh-CN" sz="2800" dirty="0">
                <a:solidFill>
                  <a:srgbClr val="0000FF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 </a:t>
            </a:r>
            <a:r>
              <a:rPr lang="en-US" altLang="zh-CN" sz="2800" dirty="0" err="1">
                <a:solidFill>
                  <a:srgbClr val="0000FF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yì</a:t>
            </a:r>
            <a:endParaRPr lang="zh-CN" altLang="en-US" sz="2800" dirty="0">
              <a:solidFill>
                <a:srgbClr val="0000FF"/>
              </a:solidFill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25" name="Text Box 37"/>
          <p:cNvSpPr/>
          <p:nvPr>
            <p:custDataLst>
              <p:tags r:id="rId18"/>
            </p:custDataLst>
          </p:nvPr>
        </p:nvSpPr>
        <p:spPr>
          <a:xfrm>
            <a:off x="3867886" y="3366717"/>
            <a:ext cx="1221864" cy="523219"/>
          </a:xfrm>
          <a:prstGeom prst="rect">
            <a:avLst/>
          </a:prstGeom>
          <a:noFill/>
          <a:ln>
            <a:noFill/>
            <a:miter lim="800000"/>
          </a:ln>
        </p:spPr>
        <p:txBody>
          <a:bodyPr>
            <a:spAutoFit/>
          </a:bodyPr>
          <a:lstStyle>
            <a:defPPr>
              <a:defRPr lang="zh-CN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</a:lstStyle>
          <a:p>
            <a:pPr algn="ctr"/>
            <a:r>
              <a:rPr lang="en-US" altLang="zh-CN" sz="2800" dirty="0" err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FF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ɡé</a:t>
            </a:r>
            <a:endParaRPr sz="2800" dirty="0">
              <a:solidFill>
                <a:srgbClr val="0000FF"/>
              </a:solidFill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26" name="Text Box 37"/>
          <p:cNvSpPr/>
          <p:nvPr>
            <p:custDataLst>
              <p:tags r:id="rId19"/>
            </p:custDataLst>
          </p:nvPr>
        </p:nvSpPr>
        <p:spPr>
          <a:xfrm>
            <a:off x="6198475" y="3388146"/>
            <a:ext cx="1221864" cy="523219"/>
          </a:xfrm>
          <a:prstGeom prst="rect">
            <a:avLst/>
          </a:prstGeom>
          <a:noFill/>
          <a:ln>
            <a:noFill/>
            <a:miter lim="800000"/>
          </a:ln>
        </p:spPr>
        <p:txBody>
          <a:bodyPr>
            <a:spAutoFit/>
          </a:bodyPr>
          <a:lstStyle>
            <a:defPPr>
              <a:defRPr lang="zh-CN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</a:lstStyle>
          <a:p>
            <a:pPr algn="ctr"/>
            <a:r>
              <a:rPr lang="en-US" altLang="zh-CN" sz="2800" dirty="0" err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FF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luó</a:t>
            </a:r>
            <a:endParaRPr sz="2800" dirty="0">
              <a:solidFill>
                <a:srgbClr val="0000FF"/>
              </a:solidFill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27" name="Text Box 37"/>
          <p:cNvSpPr/>
          <p:nvPr>
            <p:custDataLst>
              <p:tags r:id="rId20"/>
            </p:custDataLst>
          </p:nvPr>
        </p:nvSpPr>
        <p:spPr>
          <a:xfrm>
            <a:off x="5187866" y="4424423"/>
            <a:ext cx="1221864" cy="523219"/>
          </a:xfrm>
          <a:prstGeom prst="rect">
            <a:avLst/>
          </a:prstGeom>
          <a:noFill/>
          <a:ln>
            <a:noFill/>
            <a:miter lim="800000"/>
          </a:ln>
        </p:spPr>
        <p:txBody>
          <a:bodyPr>
            <a:spAutoFit/>
          </a:bodyPr>
          <a:lstStyle>
            <a:defPPr>
              <a:defRPr lang="zh-CN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</a:lstStyle>
          <a:p>
            <a:pPr algn="ctr"/>
            <a:r>
              <a:rPr lang="en-US" altLang="zh-CN" sz="2800" dirty="0" err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FF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lín</a:t>
            </a:r>
            <a:endParaRPr sz="2800" dirty="0">
              <a:solidFill>
                <a:srgbClr val="0000FF"/>
              </a:solidFill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28" name="Text Box 37"/>
          <p:cNvSpPr/>
          <p:nvPr>
            <p:custDataLst>
              <p:tags r:id="rId21"/>
            </p:custDataLst>
          </p:nvPr>
        </p:nvSpPr>
        <p:spPr>
          <a:xfrm>
            <a:off x="1759106" y="4414416"/>
            <a:ext cx="1013147" cy="954108"/>
          </a:xfrm>
          <a:prstGeom prst="rect">
            <a:avLst/>
          </a:prstGeom>
          <a:noFill/>
          <a:ln>
            <a:noFill/>
            <a:miter lim="800000"/>
          </a:ln>
        </p:spPr>
        <p:txBody>
          <a:bodyPr>
            <a:spAutoFit/>
          </a:bodyPr>
          <a:lstStyle>
            <a:defPPr>
              <a:defRPr lang="zh-CN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</a:lstStyle>
          <a:p>
            <a:pPr algn="ctr"/>
            <a:r>
              <a:rPr lang="en-US" altLang="zh-CN" sz="2800" dirty="0" err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FF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xūn</a:t>
            </a:r>
            <a:endParaRPr lang="en-US" altLang="zh-CN" sz="2800" dirty="0"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solidFill>
                <a:srgbClr val="0000FF"/>
              </a:solidFill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  <a:p>
            <a:pPr algn="ctr"/>
            <a:endParaRPr sz="2800" dirty="0">
              <a:solidFill>
                <a:srgbClr val="0000FF"/>
              </a:solidFill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/>
      <p:bldP spid="20" grpId="0"/>
      <p:bldP spid="21" grpId="0"/>
      <p:bldP spid="22" grpId="0"/>
      <p:bldP spid="23" grpId="0"/>
      <p:bldP spid="24" grpId="0"/>
      <p:bldP spid="25" grpId="0"/>
      <p:bldP spid="26" grpId="0"/>
      <p:bldP spid="27" grpId="0"/>
      <p:bldP spid="2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: 圆角 3"/>
          <p:cNvSpPr/>
          <p:nvPr/>
        </p:nvSpPr>
        <p:spPr>
          <a:xfrm>
            <a:off x="-342900" y="219917"/>
            <a:ext cx="774984" cy="420163"/>
          </a:xfrm>
          <a:prstGeom prst="roundRect">
            <a:avLst>
              <a:gd name="adj" fmla="val 50000"/>
            </a:avLst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pic>
        <p:nvPicPr>
          <p:cNvPr id="5" name="图片 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6" cstate="print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40983" y="212350"/>
            <a:ext cx="3437657" cy="611620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432084" y="176386"/>
            <a:ext cx="3064917" cy="58477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>
            <a:defPPr>
              <a:defRPr lang="en-US"/>
            </a:defPPr>
            <a:lvl1pPr algn="ctr">
              <a:defRPr sz="2800" b="1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defRPr>
            </a:lvl1pPr>
          </a:lstStyle>
          <a:p>
            <a:pPr algn="l"/>
            <a:r>
              <a:rPr lang="zh-CN" altLang="en-US" sz="32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检查预习</a:t>
            </a: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80500" y="2583180"/>
            <a:ext cx="2667000" cy="3581400"/>
          </a:xfrm>
          <a:prstGeom prst="rect">
            <a:avLst/>
          </a:prstGeom>
        </p:spPr>
      </p:pic>
      <p:sp>
        <p:nvSpPr>
          <p:cNvPr id="8" name="文本框 7"/>
          <p:cNvSpPr txBox="1"/>
          <p:nvPr/>
        </p:nvSpPr>
        <p:spPr>
          <a:xfrm>
            <a:off x="722481" y="1188635"/>
            <a:ext cx="1800799" cy="401841"/>
          </a:xfrm>
          <a:prstGeom prst="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txBody>
          <a:bodyPr wrap="square">
            <a:spAutoFit/>
          </a:bodyPr>
          <a:lstStyle/>
          <a:p>
            <a:pPr defTabSz="1171575" eaLnBrk="1" hangingPunct="1">
              <a:lnSpc>
                <a:spcPts val="2400"/>
              </a:lnSpc>
            </a:pPr>
            <a:r>
              <a:rPr lang="en-US" altLang="zh-CN" sz="2400" b="1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2.</a:t>
            </a:r>
            <a:r>
              <a:rPr lang="zh-CN" altLang="en-US" sz="2400" b="1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重点词语</a:t>
            </a:r>
          </a:p>
        </p:txBody>
      </p:sp>
      <p:sp>
        <p:nvSpPr>
          <p:cNvPr id="29" name="矩形 5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606425" y="1836979"/>
            <a:ext cx="8156575" cy="17995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0" hangingPunct="0">
              <a:lnSpc>
                <a:spcPts val="2700"/>
              </a:lnSpc>
            </a:pPr>
            <a:r>
              <a:rPr lang="zh-CN" altLang="en-US" sz="2000" dirty="0">
                <a:solidFill>
                  <a:srgbClr val="0000FF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翌日</a:t>
            </a:r>
            <a:r>
              <a:rPr lang="zh-CN" altLang="en-US" sz="20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：次日。</a:t>
            </a:r>
            <a:endParaRPr lang="en-US" altLang="zh-CN" sz="2000" dirty="0"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  <a:p>
            <a:pPr eaLnBrk="0" hangingPunct="0">
              <a:lnSpc>
                <a:spcPts val="2700"/>
              </a:lnSpc>
            </a:pPr>
            <a:r>
              <a:rPr lang="zh-CN" altLang="en-US" sz="2000" dirty="0">
                <a:solidFill>
                  <a:srgbClr val="0000FF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穹顶</a:t>
            </a:r>
            <a:r>
              <a:rPr lang="zh-CN" altLang="en-US" sz="20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：悬垂的半球体空间或面积，穹或穹形面。</a:t>
            </a:r>
            <a:endParaRPr lang="en-US" altLang="zh-CN" sz="2000" dirty="0"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  <a:p>
            <a:pPr eaLnBrk="0" hangingPunct="0">
              <a:lnSpc>
                <a:spcPts val="2700"/>
              </a:lnSpc>
            </a:pPr>
            <a:r>
              <a:rPr lang="zh-CN" altLang="en-US" sz="2000" dirty="0">
                <a:solidFill>
                  <a:srgbClr val="0000FF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巍峨</a:t>
            </a:r>
            <a:r>
              <a:rPr lang="zh-CN" altLang="en-US" sz="20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：形容山或建筑物的高大。</a:t>
            </a:r>
            <a:endParaRPr lang="en-US" altLang="zh-CN" sz="2000" dirty="0"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  <a:p>
            <a:pPr eaLnBrk="0" hangingPunct="0">
              <a:lnSpc>
                <a:spcPts val="2700"/>
              </a:lnSpc>
            </a:pPr>
            <a:r>
              <a:rPr lang="zh-CN" altLang="en-US" sz="2000" dirty="0">
                <a:solidFill>
                  <a:srgbClr val="0000FF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缭绕</a:t>
            </a:r>
            <a:r>
              <a:rPr lang="zh-CN" altLang="en-US" sz="20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：回环旋转。</a:t>
            </a:r>
            <a:endParaRPr lang="en-US" altLang="zh-CN" sz="2000" dirty="0"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  <a:p>
            <a:pPr eaLnBrk="0" hangingPunct="0">
              <a:lnSpc>
                <a:spcPts val="2700"/>
              </a:lnSpc>
            </a:pPr>
            <a:r>
              <a:rPr lang="zh-CN" altLang="en-US" sz="2000" dirty="0">
                <a:solidFill>
                  <a:srgbClr val="0000FF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巉峻</a:t>
            </a:r>
            <a:r>
              <a:rPr lang="zh-CN" altLang="en-US" sz="20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：险峻陡峭。</a:t>
            </a:r>
          </a:p>
        </p:txBody>
      </p:sp>
      <p:sp>
        <p:nvSpPr>
          <p:cNvPr id="30" name="矩形 6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588963" y="3727767"/>
            <a:ext cx="8491537" cy="2436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0" hangingPunct="0">
              <a:lnSpc>
                <a:spcPct val="130000"/>
              </a:lnSpc>
            </a:pPr>
            <a:r>
              <a:rPr lang="zh-CN" altLang="en-US" sz="2000" dirty="0">
                <a:solidFill>
                  <a:srgbClr val="0000FF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络绎不绝</a:t>
            </a:r>
            <a:r>
              <a:rPr lang="zh-CN" altLang="en-US" sz="20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：形容人、马、车、船等往来不断。</a:t>
            </a:r>
            <a:endParaRPr lang="en-US" altLang="zh-CN" sz="2000" dirty="0"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  <a:p>
            <a:pPr eaLnBrk="0" hangingPunct="0">
              <a:lnSpc>
                <a:spcPct val="130000"/>
              </a:lnSpc>
            </a:pPr>
            <a:r>
              <a:rPr lang="zh-CN" altLang="en-US" sz="2000" dirty="0">
                <a:solidFill>
                  <a:srgbClr val="0000FF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轻歌曼舞</a:t>
            </a:r>
            <a:r>
              <a:rPr lang="zh-CN" altLang="en-US" sz="20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：轻快的音乐和柔美的舞蹈。</a:t>
            </a:r>
            <a:endParaRPr lang="en-US" altLang="zh-CN" sz="2000" dirty="0"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  <a:p>
            <a:pPr eaLnBrk="0" hangingPunct="0">
              <a:lnSpc>
                <a:spcPct val="130000"/>
              </a:lnSpc>
            </a:pPr>
            <a:r>
              <a:rPr lang="zh-CN" altLang="en-US" sz="2000" dirty="0">
                <a:solidFill>
                  <a:srgbClr val="0000FF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瞬息万变</a:t>
            </a:r>
            <a:r>
              <a:rPr lang="zh-CN" altLang="en-US" sz="20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：形容在极短的时间之内变化多而快。</a:t>
            </a:r>
            <a:endParaRPr lang="en-US" altLang="zh-CN" sz="2000" dirty="0"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  <a:p>
            <a:pPr eaLnBrk="0" hangingPunct="0">
              <a:lnSpc>
                <a:spcPct val="130000"/>
              </a:lnSpc>
            </a:pPr>
            <a:r>
              <a:rPr lang="zh-CN" altLang="en-US" sz="2000" dirty="0">
                <a:solidFill>
                  <a:srgbClr val="0000FF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纷至沓来</a:t>
            </a:r>
            <a:r>
              <a:rPr lang="zh-CN" altLang="en-US" sz="20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：纷纷到来，连续不断地到来。</a:t>
            </a:r>
            <a:endParaRPr lang="en-US" altLang="zh-CN" sz="2000" dirty="0"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  <a:p>
            <a:pPr eaLnBrk="0" hangingPunct="0">
              <a:lnSpc>
                <a:spcPct val="130000"/>
              </a:lnSpc>
            </a:pPr>
            <a:r>
              <a:rPr lang="zh-CN" altLang="en-US" sz="2000" dirty="0">
                <a:solidFill>
                  <a:srgbClr val="0000FF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名副其实</a:t>
            </a:r>
            <a:r>
              <a:rPr lang="zh-CN" altLang="en-US" sz="20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：名声或名义和实际相符。</a:t>
            </a:r>
            <a:endParaRPr lang="en-US" altLang="zh-CN" sz="2000" dirty="0"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  <a:p>
            <a:pPr eaLnBrk="0" hangingPunct="0">
              <a:lnSpc>
                <a:spcPct val="130000"/>
              </a:lnSpc>
            </a:pPr>
            <a:r>
              <a:rPr lang="zh-CN" altLang="en-US" sz="2000" dirty="0">
                <a:solidFill>
                  <a:srgbClr val="0000FF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和颜悦色</a:t>
            </a:r>
            <a:r>
              <a:rPr lang="zh-CN" altLang="en-US" sz="20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：形容态度和蔼可亲。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  <p:bldP spid="3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: 圆角 3"/>
          <p:cNvSpPr/>
          <p:nvPr/>
        </p:nvSpPr>
        <p:spPr>
          <a:xfrm>
            <a:off x="-342900" y="219917"/>
            <a:ext cx="774984" cy="420163"/>
          </a:xfrm>
          <a:prstGeom prst="roundRect">
            <a:avLst>
              <a:gd name="adj" fmla="val 50000"/>
            </a:avLst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pic>
        <p:nvPicPr>
          <p:cNvPr id="5" name="图片 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 cstate="print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40983" y="212350"/>
            <a:ext cx="3437657" cy="611620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432084" y="176386"/>
            <a:ext cx="3064917" cy="58477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>
            <a:defPPr>
              <a:defRPr lang="en-US"/>
            </a:defPPr>
            <a:lvl1pPr algn="ctr">
              <a:defRPr sz="2800" b="1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defRPr>
            </a:lvl1pPr>
          </a:lstStyle>
          <a:p>
            <a:pPr algn="l"/>
            <a:r>
              <a:rPr lang="zh-CN" altLang="en-US" sz="32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整体感知</a:t>
            </a: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80500" y="2583180"/>
            <a:ext cx="2667000" cy="3581400"/>
          </a:xfrm>
          <a:prstGeom prst="rect">
            <a:avLst/>
          </a:prstGeom>
        </p:spPr>
      </p:pic>
      <p:sp>
        <p:nvSpPr>
          <p:cNvPr id="8" name="文本框 7"/>
          <p:cNvSpPr txBox="1"/>
          <p:nvPr/>
        </p:nvSpPr>
        <p:spPr>
          <a:xfrm>
            <a:off x="722481" y="1188635"/>
            <a:ext cx="2402684" cy="401841"/>
          </a:xfrm>
          <a:prstGeom prst="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txBody>
          <a:bodyPr wrap="square">
            <a:spAutoFit/>
          </a:bodyPr>
          <a:lstStyle/>
          <a:p>
            <a:pPr defTabSz="1171575" eaLnBrk="1" hangingPunct="1">
              <a:lnSpc>
                <a:spcPts val="2400"/>
              </a:lnSpc>
            </a:pPr>
            <a:r>
              <a:rPr lang="zh-CN" altLang="en-US" sz="2400" b="1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文章分为三部分</a:t>
            </a:r>
          </a:p>
        </p:txBody>
      </p:sp>
      <p:sp>
        <p:nvSpPr>
          <p:cNvPr id="9" name="内容占位符 1"/>
          <p:cNvSpPr txBox="1">
            <a:spLocks noChangeArrowheads="1"/>
          </p:cNvSpPr>
          <p:nvPr>
            <p:custDataLst>
              <p:tags r:id="rId2"/>
            </p:custDataLst>
          </p:nvPr>
        </p:nvSpPr>
        <p:spPr>
          <a:xfrm>
            <a:off x="722482" y="2087965"/>
            <a:ext cx="8126878" cy="3581400"/>
          </a:xfrm>
          <a:prstGeom prst="rect">
            <a:avLst/>
          </a:prstGeom>
          <a:ln w="9525" algn="ctr">
            <a:solidFill>
              <a:srgbClr val="FFC000"/>
            </a:solidFill>
            <a:miter lim="1000000"/>
          </a:ln>
        </p:spPr>
        <p:txBody>
          <a:bodyPr vert="horz" lIns="91440" tIns="45720" rIns="91440" bIns="45720" rtlCol="0" anchor="ctr">
            <a:normAutofit fontScale="925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70000"/>
              </a:lnSpc>
              <a:buFont typeface="Arial" panose="020B0604020202020204" pitchFamily="34" charset="0"/>
              <a:buNone/>
            </a:pPr>
            <a:r>
              <a:rPr lang="zh-CN" altLang="en-US" sz="24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第一部分（</a:t>
            </a:r>
            <a:r>
              <a:rPr lang="en-US" altLang="zh-CN" sz="24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1</a:t>
            </a:r>
            <a:r>
              <a:rPr lang="zh-CN" altLang="en-US" sz="24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）：写作者徒步前往勃朗峰时在路上的所见所想。</a:t>
            </a:r>
          </a:p>
          <a:p>
            <a:pPr marL="0" indent="0">
              <a:lnSpc>
                <a:spcPct val="170000"/>
              </a:lnSpc>
              <a:buFont typeface="Arial" panose="020B0604020202020204" pitchFamily="34" charset="0"/>
              <a:buNone/>
            </a:pPr>
            <a:r>
              <a:rPr lang="zh-CN" altLang="en-US" sz="24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第二部分（</a:t>
            </a:r>
            <a:r>
              <a:rPr lang="en-US" altLang="zh-CN" sz="24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2--6</a:t>
            </a:r>
            <a:r>
              <a:rPr lang="zh-CN" altLang="en-US" sz="24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）：写作者抵达阿冉提村前看到的勃朗峰变幻的美景。</a:t>
            </a:r>
          </a:p>
          <a:p>
            <a:pPr marL="0" indent="0">
              <a:lnSpc>
                <a:spcPct val="170000"/>
              </a:lnSpc>
              <a:buFont typeface="Arial" panose="020B0604020202020204" pitchFamily="34" charset="0"/>
              <a:buNone/>
            </a:pPr>
            <a:r>
              <a:rPr lang="zh-CN" altLang="en-US" sz="24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第三部分（</a:t>
            </a:r>
            <a:r>
              <a:rPr lang="en-US" altLang="zh-CN" sz="24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7--11</a:t>
            </a:r>
            <a:r>
              <a:rPr lang="zh-CN" altLang="en-US" sz="24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）：写作者前往沙蒙尼途中偶遇的奇人奇事。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: 圆角 3"/>
          <p:cNvSpPr/>
          <p:nvPr/>
        </p:nvSpPr>
        <p:spPr>
          <a:xfrm>
            <a:off x="-342900" y="219917"/>
            <a:ext cx="774984" cy="420163"/>
          </a:xfrm>
          <a:prstGeom prst="roundRect">
            <a:avLst>
              <a:gd name="adj" fmla="val 50000"/>
            </a:avLst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pic>
        <p:nvPicPr>
          <p:cNvPr id="5" name="图片 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 cstate="print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40983" y="212350"/>
            <a:ext cx="3437657" cy="611620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432084" y="176386"/>
            <a:ext cx="3064917" cy="58477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>
            <a:defPPr>
              <a:defRPr lang="en-US"/>
            </a:defPPr>
            <a:lvl1pPr algn="ctr">
              <a:defRPr sz="2800" b="1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defRPr>
            </a:lvl1pPr>
          </a:lstStyle>
          <a:p>
            <a:pPr algn="l"/>
            <a:r>
              <a:rPr lang="zh-CN" altLang="en-US" sz="32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内容探究</a:t>
            </a: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80500" y="2583180"/>
            <a:ext cx="2667000" cy="3581400"/>
          </a:xfrm>
          <a:prstGeom prst="rect">
            <a:avLst/>
          </a:prstGeom>
        </p:spPr>
      </p:pic>
      <p:sp>
        <p:nvSpPr>
          <p:cNvPr id="8" name="文本框 7"/>
          <p:cNvSpPr txBox="1"/>
          <p:nvPr/>
        </p:nvSpPr>
        <p:spPr>
          <a:xfrm>
            <a:off x="722481" y="1188635"/>
            <a:ext cx="5655170" cy="401841"/>
          </a:xfrm>
          <a:prstGeom prst="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txBody>
          <a:bodyPr wrap="square">
            <a:spAutoFit/>
          </a:bodyPr>
          <a:lstStyle/>
          <a:p>
            <a:pPr defTabSz="1171575" eaLnBrk="1" hangingPunct="1">
              <a:lnSpc>
                <a:spcPts val="2400"/>
              </a:lnSpc>
            </a:pPr>
            <a:r>
              <a:rPr lang="zh-CN" altLang="en-US" sz="2400" b="1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１</a:t>
            </a:r>
            <a:r>
              <a:rPr lang="en-US" altLang="zh-CN" sz="2400" b="1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.</a:t>
            </a:r>
            <a:r>
              <a:rPr lang="zh-CN" altLang="en-US" sz="2400" b="1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按照作者先后到达的地点，复述课文。</a:t>
            </a:r>
          </a:p>
        </p:txBody>
      </p:sp>
      <p:sp>
        <p:nvSpPr>
          <p:cNvPr id="9" name="内容占位符 1"/>
          <p:cNvSpPr txBox="1">
            <a:spLocks noChangeArrowheads="1"/>
          </p:cNvSpPr>
          <p:nvPr>
            <p:custDataLst>
              <p:tags r:id="rId2"/>
            </p:custDataLst>
          </p:nvPr>
        </p:nvSpPr>
        <p:spPr>
          <a:xfrm>
            <a:off x="722482" y="2087965"/>
            <a:ext cx="8126878" cy="3581400"/>
          </a:xfrm>
          <a:prstGeom prst="rect">
            <a:avLst/>
          </a:prstGeom>
          <a:ln w="9525" algn="ctr">
            <a:solidFill>
              <a:srgbClr val="FFC000"/>
            </a:solidFill>
            <a:miter lim="1000000"/>
          </a:ln>
        </p:spPr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70000"/>
              </a:lnSpc>
              <a:buFont typeface="Arial" panose="020B0604020202020204" pitchFamily="34" charset="0"/>
              <a:buNone/>
            </a:pPr>
            <a:r>
              <a:rPr lang="zh-CN" altLang="en-US" sz="24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 作者一行人先到马蒂尼，第二天路上结伴而行的游人很多。然后从黑首去高地，沿途看到秀美的景色。快到阿冉提村前，欣赏到壮观的勃朗峰。在峰顶高地，望周围山峰的景象，有了独特的感悟。尔后下山经河谷，坐“车王”的敞篷车去沙蒙尼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: 圆角 3"/>
          <p:cNvSpPr/>
          <p:nvPr/>
        </p:nvSpPr>
        <p:spPr>
          <a:xfrm>
            <a:off x="-342900" y="219917"/>
            <a:ext cx="774984" cy="420163"/>
          </a:xfrm>
          <a:prstGeom prst="roundRect">
            <a:avLst>
              <a:gd name="adj" fmla="val 50000"/>
            </a:avLst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pic>
        <p:nvPicPr>
          <p:cNvPr id="5" name="图片 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 cstate="print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40983" y="212350"/>
            <a:ext cx="3437657" cy="611620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432084" y="176386"/>
            <a:ext cx="3064917" cy="58477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>
            <a:defPPr>
              <a:defRPr lang="en-US"/>
            </a:defPPr>
            <a:lvl1pPr algn="ctr">
              <a:defRPr sz="2800" b="1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defRPr>
            </a:lvl1pPr>
          </a:lstStyle>
          <a:p>
            <a:pPr algn="l"/>
            <a:r>
              <a:rPr lang="zh-CN" altLang="en-US" sz="32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内容探究</a:t>
            </a: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80500" y="2583180"/>
            <a:ext cx="2667000" cy="3581400"/>
          </a:xfrm>
          <a:prstGeom prst="rect">
            <a:avLst/>
          </a:prstGeom>
        </p:spPr>
      </p:pic>
      <p:sp>
        <p:nvSpPr>
          <p:cNvPr id="8" name="文本框 7"/>
          <p:cNvSpPr txBox="1"/>
          <p:nvPr/>
        </p:nvSpPr>
        <p:spPr>
          <a:xfrm>
            <a:off x="722481" y="1188635"/>
            <a:ext cx="9474816" cy="401841"/>
          </a:xfrm>
          <a:prstGeom prst="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txBody>
          <a:bodyPr wrap="square">
            <a:spAutoFit/>
          </a:bodyPr>
          <a:lstStyle/>
          <a:p>
            <a:pPr defTabSz="1171575" eaLnBrk="1" hangingPunct="1">
              <a:lnSpc>
                <a:spcPts val="2400"/>
              </a:lnSpc>
            </a:pPr>
            <a:r>
              <a:rPr lang="en-US" altLang="zh-CN" sz="2400" b="1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2.</a:t>
            </a:r>
            <a:r>
              <a:rPr lang="zh-CN" altLang="en-US" sz="2400" b="1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作者为什么在第一段中比较“我们”和其他游客出行方式的不同？</a:t>
            </a:r>
          </a:p>
        </p:txBody>
      </p:sp>
      <p:sp>
        <p:nvSpPr>
          <p:cNvPr id="9" name="内容占位符 1"/>
          <p:cNvSpPr txBox="1">
            <a:spLocks noChangeArrowheads="1"/>
          </p:cNvSpPr>
          <p:nvPr>
            <p:custDataLst>
              <p:tags r:id="rId2"/>
            </p:custDataLst>
          </p:nvPr>
        </p:nvSpPr>
        <p:spPr>
          <a:xfrm>
            <a:off x="722482" y="2291154"/>
            <a:ext cx="8126878" cy="2275691"/>
          </a:xfrm>
          <a:prstGeom prst="rect">
            <a:avLst/>
          </a:prstGeom>
          <a:ln w="9525" algn="ctr">
            <a:solidFill>
              <a:srgbClr val="FFC000"/>
            </a:solidFill>
            <a:miter lim="1000000"/>
          </a:ln>
        </p:spPr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70000"/>
              </a:lnSpc>
              <a:buFont typeface="Arial" panose="020B0604020202020204" pitchFamily="34" charset="0"/>
              <a:buNone/>
            </a:pPr>
            <a:r>
              <a:rPr lang="zh-CN" altLang="en-US" sz="24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 通过乘车的、骑骡的都焦炙于火辣辣的艳阳之下可怜的样子，与“我们”避暑纳凉，稍作歇息的惬意悠闲的样子进行对比，说明去勃朗峰徒步才是最明智的选择。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THUMBS_INDEX" val="1、4、7、12、13、14、15、16、17、18、20、24、25、28、33、36、40、43、44"/>
  <p:tag name="KSO_WM_TEMPLATE_SUBCATEGORY" val="19"/>
  <p:tag name="KSO_WM_TAG_VERSION" val="1.0"/>
  <p:tag name="KSO_WM_BEAUTIFY_FLAG" val="#wm#"/>
  <p:tag name="KSO_WM_TEMPLATE_CATEGORY" val="custom"/>
  <p:tag name="KSO_WM_TEMPLATE_INDEX" val="20205081"/>
  <p:tag name="KSO_WM_TEMPLATE_MASTER_TYPE" val="0"/>
  <p:tag name="KSO_WM_TEMPLATE_COLOR_TYPE" val="1"/>
  <p:tag name="KSO_WM_UNIT_SHOW_EDIT_AREA_INDICATION" val="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60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61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62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63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64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65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66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61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99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61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99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61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99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61"/>
</p:tagLst>
</file>

<file path=ppt/tags/tag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99"/>
</p:tagLst>
</file>

<file path=ppt/tags/tag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61"/>
</p:tagLst>
</file>

<file path=ppt/tags/tag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99"/>
</p:tagLst>
</file>

<file path=ppt/tags/tag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61"/>
</p:tagLst>
</file>

<file path=ppt/tags/tag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99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081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081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61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99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61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99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61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99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61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19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20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21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22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23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24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25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26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27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28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29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30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31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32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33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34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35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36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37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38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61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40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41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61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99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61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99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61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99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61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55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56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57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58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59"/>
</p:tagLst>
</file>

<file path=ppt/theme/theme1.xml><?xml version="1.0" encoding="utf-8"?>
<a:theme xmlns:a="http://schemas.openxmlformats.org/drawingml/2006/main" name="www.2ppt.com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自定义设计方案">
  <a:themeElements>
    <a:clrScheme name="新版空白演示配色">
      <a:dk1>
        <a:srgbClr val="000000"/>
      </a:dk1>
      <a:lt1>
        <a:srgbClr val="FFFFFF"/>
      </a:lt1>
      <a:dk2>
        <a:srgbClr val="0F1423"/>
      </a:dk2>
      <a:lt2>
        <a:srgbClr val="FFFFFF"/>
      </a:lt2>
      <a:accent1>
        <a:srgbClr val="6096E6"/>
      </a:accent1>
      <a:accent2>
        <a:srgbClr val="58B6E5"/>
      </a:accent2>
      <a:accent3>
        <a:srgbClr val="56CA95"/>
      </a:accent3>
      <a:accent4>
        <a:srgbClr val="FFBA55"/>
      </a:accent4>
      <a:accent5>
        <a:srgbClr val="F18870"/>
      </a:accent5>
      <a:accent6>
        <a:srgbClr val="EC5F74"/>
      </a:accent6>
      <a:hlink>
        <a:srgbClr val="0563C1"/>
      </a:hlink>
      <a:folHlink>
        <a:srgbClr val="954D72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1335</Words>
  <Application>Microsoft Office PowerPoint</Application>
  <PresentationFormat>宽屏</PresentationFormat>
  <Paragraphs>118</Paragraphs>
  <Slides>17</Slides>
  <Notes>17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17</vt:i4>
      </vt:variant>
    </vt:vector>
  </HeadingPairs>
  <TitlesOfParts>
    <vt:vector size="26" baseType="lpstr">
      <vt:lpstr>Arial</vt:lpstr>
      <vt:lpstr>宋体</vt:lpstr>
      <vt:lpstr>Wingdings</vt:lpstr>
      <vt:lpstr>微软雅黑</vt:lpstr>
      <vt:lpstr>思源黑体 CN Regular</vt:lpstr>
      <vt:lpstr>Calibri</vt:lpstr>
      <vt:lpstr>FandolFang R</vt:lpstr>
      <vt:lpstr>www.2ppt.com</vt:lpstr>
      <vt:lpstr>自定义设计方案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www.ppt818.com</dc:title>
  <dc:subject>www.ppt818.com</dc:subject>
  <dc:creator>www.ppt818.com</dc:creator>
  <dc:description>www.ppt818.com-提供资源下载</dc:description>
  <cp:lastModifiedBy>Windows 用户</cp:lastModifiedBy>
  <cp:revision>5</cp:revision>
  <dcterms:created xsi:type="dcterms:W3CDTF">2020-12-16T07:44:00Z</dcterms:created>
  <dcterms:modified xsi:type="dcterms:W3CDTF">2023-01-10T11:45:23Z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2052-11.1.0.10495</vt:lpwstr>
  </property>
  <property fmtid="{D5CDD505-2E9C-101B-9397-08002B2CF9AE}" pid="3" name="ICV">
    <vt:lpwstr>9F23532D3EA54242BB83880324A88B27</vt:lpwstr>
  </property>
  <property fmtid="{A09F084E-AD41-489F-8076-AA5BE3082BCA}" pid="100">
    <vt:ui4>5</vt:ui4>
  </property>
  <property fmtid="{64440492-4C8B-11D1-8B70-080036B11A03}" pid="11">
    <vt:lpwstr>www.2ppt.com-爱PPT提供资源下载</vt:lpwstr>
  </property>
</Properties>
</file>