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97" r:id="rId2"/>
    <p:sldId id="300" r:id="rId3"/>
    <p:sldId id="301" r:id="rId4"/>
    <p:sldId id="258" r:id="rId5"/>
    <p:sldId id="263" r:id="rId6"/>
    <p:sldId id="282" r:id="rId7"/>
    <p:sldId id="278" r:id="rId8"/>
    <p:sldId id="299" r:id="rId9"/>
    <p:sldId id="298" r:id="rId10"/>
    <p:sldId id="277" r:id="rId11"/>
    <p:sldId id="280" r:id="rId12"/>
    <p:sldId id="286" r:id="rId13"/>
    <p:sldId id="290" r:id="rId14"/>
    <p:sldId id="296" r:id="rId15"/>
    <p:sldId id="284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0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CC00"/>
    <a:srgbClr val="339933"/>
    <a:srgbClr val="99FF66"/>
    <a:srgbClr val="66FF66"/>
    <a:srgbClr val="99CCFF"/>
    <a:srgbClr val="FFCC66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90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zh-CN" altLang="zh-CN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zh-CN" altLang="zh-CN"/>
          </a:p>
        </p:txBody>
      </p:sp>
      <p:sp>
        <p:nvSpPr>
          <p:cNvPr id="5124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endParaRPr lang="zh-CN" altLang="zh-CN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9B0FDC48-1B3F-4C28-859A-9A5A031E2D61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FDC48-1B3F-4C28-859A-9A5A031E2D61}" type="slidenum">
              <a:rPr lang="en-US" altLang="zh-CN" smtClean="0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6B4525-03DC-4542-89DB-2EBE67335736}" type="datetime1">
              <a:rPr lang="en-US" altLang="zh-CN"/>
              <a:t>1/17/2023</a:t>
            </a:fld>
            <a:endParaRPr lang="en-US" altLang="zh-CN"/>
          </a:p>
        </p:txBody>
      </p:sp>
    </p:spTree>
  </p:cSld>
  <p:clrMapOvr>
    <a:masterClrMapping/>
  </p:clrMapOvr>
  <p:transition>
    <p:wheel spokes="3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298897-10B0-4B66-90E9-BD447274BB8F}" type="datetime1">
              <a:rPr lang="en-US" altLang="zh-CN"/>
              <a:t>1/17/2023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E95C28-BBAD-4D42-8F30-BFF27275DCF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wheel spokes="3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53250" y="0"/>
            <a:ext cx="2190750" cy="604996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81000" y="0"/>
            <a:ext cx="6419850" cy="604996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B1D922-F63F-4074-9C41-C244573D7F36}" type="datetime1">
              <a:rPr lang="en-US" altLang="zh-CN"/>
              <a:t>1/17/2023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ADC701-9AE7-4ECF-9EB7-BE661E51B78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wheel spokes="3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24000" y="0"/>
            <a:ext cx="76200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381000" y="1524000"/>
            <a:ext cx="8229600" cy="4525963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2F33546-119F-4588-8E66-E37A540E9BBD}" type="datetime1">
              <a:rPr lang="en-US" altLang="zh-CN"/>
              <a:t>1/17/2023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37D6D9C-8201-445D-BAA8-6998FDD296C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wheel spokes="3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CB7333-F0E9-4C31-9338-24D9EEBA0653}" type="datetime1">
              <a:rPr lang="en-US" altLang="zh-CN"/>
              <a:t>1/17/2023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D64B52-06E7-4807-8ECE-CE9EA45B70E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wheel spokes="3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1EDBAF-6A49-4F50-9055-EA500FBB7ACE}" type="datetime1">
              <a:rPr lang="en-US" altLang="zh-CN"/>
              <a:t>1/17/2023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45317-970E-4C88-97DB-1AD254EF340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wheel spokes="3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81000" y="15240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0" y="15240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03580F-DF40-439A-A162-BBA58676290F}" type="datetime1">
              <a:rPr lang="en-US" altLang="zh-CN"/>
              <a:t>1/17/2023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4B24DB-88B2-46BC-B973-AE979EEBDAC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wheel spokes="3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7D7061-0A7A-4D88-8E7C-01B1BCE273B2}" type="datetime1">
              <a:rPr lang="en-US" altLang="zh-CN"/>
              <a:t>1/17/2023</a:t>
            </a:fld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CB2AC0-0C67-4A00-9564-C2569805B69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wheel spokes="3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69271E-8B05-4E8A-AEDE-1AB1BA82D1B3}" type="datetime1">
              <a:rPr lang="en-US" altLang="zh-CN"/>
              <a:t>1/17/2023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A8CFB2-CCB8-4CB6-A428-5C085E9A69F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wheel spokes="3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5BA7ED-EEFA-4B93-89EE-BAF15D8A3DF5}" type="datetime1">
              <a:rPr lang="en-US" altLang="zh-CN"/>
              <a:t>1/17/2023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458DBD-21C8-4029-96B4-A6263022EDA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wheel spokes="3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F46942-E8FD-49FC-BBD1-FD159F683816}" type="datetime1">
              <a:rPr lang="en-US" altLang="zh-CN"/>
              <a:t>1/17/2023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43ABBC-BE95-4E86-BA41-252CFDD4958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wheel spokes="3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39AC6E-D093-4159-ABE4-8176436F2697}" type="datetime1">
              <a:rPr lang="en-US" altLang="zh-CN"/>
              <a:t>1/17/2023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1E34B7-DA09-439C-9537-7E1D1025DD4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wheel spokes="3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339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>
              <a:ea typeface="宋体" panose="02010600030101010101" pitchFamily="2" charset="-122"/>
            </a:endParaRPr>
          </a:p>
        </p:txBody>
      </p:sp>
      <p:pic>
        <p:nvPicPr>
          <p:cNvPr id="1027" name="Picture 9" descr="ezruzpys[1]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52400" y="152400"/>
            <a:ext cx="814388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Line 10"/>
          <p:cNvSpPr>
            <a:spLocks noChangeShapeType="1"/>
          </p:cNvSpPr>
          <p:nvPr/>
        </p:nvSpPr>
        <p:spPr bwMode="auto">
          <a:xfrm>
            <a:off x="304800" y="6172200"/>
            <a:ext cx="8458200" cy="0"/>
          </a:xfrm>
          <a:prstGeom prst="line">
            <a:avLst/>
          </a:prstGeom>
          <a:noFill/>
          <a:ln w="38100">
            <a:solidFill>
              <a:srgbClr val="339933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0"/>
            <a:ext cx="7620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5240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3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ea typeface="宋体" panose="02010600030101010101" pitchFamily="2" charset="-122"/>
              </a:defRPr>
            </a:lvl1pPr>
          </a:lstStyle>
          <a:p>
            <a:fld id="{3EAC1F7F-970F-4A12-B3ED-86F86650ABAC}" type="datetime1">
              <a:rPr lang="en-US" altLang="zh-CN"/>
              <a:t>1/17/2023</a:t>
            </a:fld>
            <a:endParaRPr lang="en-US" altLang="zh-CN"/>
          </a:p>
        </p:txBody>
      </p:sp>
      <p:sp>
        <p:nvSpPr>
          <p:cNvPr id="103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ea typeface="宋体" panose="02010600030101010101" pitchFamily="2" charset="-122"/>
              </a:defRPr>
            </a:lvl1pPr>
          </a:lstStyle>
          <a:p>
            <a:endParaRPr lang="zh-CN" altLang="zh-CN"/>
          </a:p>
        </p:txBody>
      </p:sp>
      <p:sp>
        <p:nvSpPr>
          <p:cNvPr id="103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ea typeface="宋体" panose="02010600030101010101" pitchFamily="2" charset="-122"/>
              </a:defRPr>
            </a:lvl1pPr>
          </a:lstStyle>
          <a:p>
            <a:fld id="{3E3982BD-B6C0-4989-9225-A196A835C6EF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wheel spokes="3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C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C66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C66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C66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C66"/>
          </a:solidFill>
          <a:latin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C66"/>
          </a:solidFill>
          <a:latin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C66"/>
          </a:solidFill>
          <a:latin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C66"/>
          </a:solidFill>
          <a:latin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C66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10"/>
          <p:cNvSpPr>
            <a:spLocks noChangeArrowheads="1"/>
          </p:cNvSpPr>
          <p:nvPr/>
        </p:nvSpPr>
        <p:spPr bwMode="auto">
          <a:xfrm>
            <a:off x="1066800" y="1935163"/>
            <a:ext cx="8077200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/>
          <a:p>
            <a:r>
              <a:rPr lang="en-US" altLang="zh-CN" sz="7200" b="1">
                <a:solidFill>
                  <a:schemeClr val="tx2"/>
                </a:solidFill>
                <a:latin typeface="Monotype Corsiva" panose="03010101010201010101" pitchFamily="66" charset="0"/>
                <a:ea typeface="宋体" panose="02010600030101010101" pitchFamily="2" charset="-122"/>
              </a:rPr>
              <a:t>          </a:t>
            </a:r>
          </a:p>
        </p:txBody>
      </p:sp>
      <p:sp>
        <p:nvSpPr>
          <p:cNvPr id="7174" name="TextBox 6"/>
          <p:cNvSpPr txBox="1">
            <a:spLocks noChangeArrowheads="1"/>
          </p:cNvSpPr>
          <p:nvPr/>
        </p:nvSpPr>
        <p:spPr bwMode="auto">
          <a:xfrm>
            <a:off x="1187624" y="1700808"/>
            <a:ext cx="6761210" cy="2239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n-US" altLang="zh-CN" sz="6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Unit </a:t>
            </a:r>
            <a:r>
              <a:rPr lang="en-US" altLang="zh-CN" sz="60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 Wild animals</a:t>
            </a:r>
          </a:p>
          <a:p>
            <a:pPr algn="ctr" eaLnBrk="1" hangingPunct="1">
              <a:lnSpc>
                <a:spcPct val="150000"/>
              </a:lnSpc>
            </a:pPr>
            <a:r>
              <a:rPr lang="en-US" altLang="zh-CN" sz="3600" b="1" dirty="0" smtClean="0">
                <a:solidFill>
                  <a:srgbClr val="0070C0"/>
                </a:solidFill>
                <a:latin typeface="Kozuka Gothic Pro H" pitchFamily="34" charset="-128"/>
                <a:ea typeface="Kozuka Gothic Pro H" pitchFamily="34" charset="-128"/>
              </a:rPr>
              <a:t>Study </a:t>
            </a:r>
            <a:r>
              <a:rPr lang="en-US" altLang="zh-CN" sz="3600" b="1" dirty="0">
                <a:solidFill>
                  <a:srgbClr val="0070C0"/>
                </a:solidFill>
                <a:latin typeface="Kozuka Gothic Pro H" pitchFamily="34" charset="-128"/>
                <a:ea typeface="Kozuka Gothic Pro H" pitchFamily="34" charset="-128"/>
              </a:rPr>
              <a:t>skills &amp; Task </a:t>
            </a:r>
          </a:p>
        </p:txBody>
      </p:sp>
      <p:sp>
        <p:nvSpPr>
          <p:cNvPr id="6" name="矩形 5"/>
          <p:cNvSpPr/>
          <p:nvPr/>
        </p:nvSpPr>
        <p:spPr>
          <a:xfrm>
            <a:off x="2920983" y="522920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4"/>
          <p:cNvSpPr txBox="1">
            <a:spLocks noChangeArrowheads="1"/>
          </p:cNvSpPr>
          <p:nvPr/>
        </p:nvSpPr>
        <p:spPr bwMode="auto">
          <a:xfrm>
            <a:off x="0" y="188913"/>
            <a:ext cx="8161338" cy="639762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Post-task: Let</a:t>
            </a:r>
            <a:r>
              <a:rPr lang="en-US" altLang="zh-CN" sz="3600" b="1" dirty="0">
                <a:solidFill>
                  <a:schemeClr val="bg1"/>
                </a:solidFill>
                <a:latin typeface="Arial" panose="020B0604020202020204"/>
                <a:ea typeface="宋体" panose="02010600030101010101" pitchFamily="2" charset="-122"/>
                <a:sym typeface="Arial" panose="020B0604020202020204" pitchFamily="34" charset="0"/>
              </a:rPr>
              <a:t>’</a:t>
            </a:r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s help more animals</a:t>
            </a:r>
            <a:endParaRPr lang="zh-CN" altLang="en-US" sz="3600" b="1" dirty="0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  <a:sym typeface="Arial" panose="020B0604020202020204" pitchFamily="34" charset="0"/>
            </a:endParaRPr>
          </a:p>
        </p:txBody>
      </p:sp>
      <p:pic>
        <p:nvPicPr>
          <p:cNvPr id="23555" name="Picture 32" descr="pic305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88" y="1285875"/>
            <a:ext cx="2357437" cy="2143125"/>
          </a:xfrm>
          <a:prstGeom prst="rect">
            <a:avLst/>
          </a:prstGeom>
          <a:noFill/>
          <a:ln w="38100">
            <a:solidFill>
              <a:srgbClr val="00C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56" name="Picture 33" descr="111"/>
          <p:cNvPicPr>
            <a:picLocks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1500" y="1285875"/>
            <a:ext cx="2286000" cy="2143125"/>
          </a:xfrm>
          <a:prstGeom prst="rect">
            <a:avLst/>
          </a:prstGeom>
          <a:noFill/>
          <a:ln w="38100">
            <a:solidFill>
              <a:srgbClr val="00C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57" name="Picture 12" descr="pic475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4688" y="3786188"/>
            <a:ext cx="2357437" cy="2071687"/>
          </a:xfrm>
          <a:prstGeom prst="rect">
            <a:avLst/>
          </a:prstGeom>
          <a:noFill/>
          <a:ln w="38100">
            <a:solidFill>
              <a:srgbClr val="00C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58" name="Picture 13" descr="daxiang2_029"/>
          <p:cNvPicPr>
            <a:picLocks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71500" y="3786188"/>
            <a:ext cx="2286000" cy="2071687"/>
          </a:xfrm>
          <a:prstGeom prst="rect">
            <a:avLst/>
          </a:prstGeom>
          <a:noFill/>
          <a:ln w="38100">
            <a:solidFill>
              <a:srgbClr val="00C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64" name="矩形 13"/>
          <p:cNvSpPr>
            <a:spLocks noChangeArrowheads="1"/>
          </p:cNvSpPr>
          <p:nvPr/>
        </p:nvSpPr>
        <p:spPr bwMode="auto">
          <a:xfrm>
            <a:off x="5940425" y="2276475"/>
            <a:ext cx="2571750" cy="2143125"/>
          </a:xfrm>
          <a:prstGeom prst="rect">
            <a:avLst/>
          </a:prstGeom>
          <a:noFill/>
          <a:ln w="38100">
            <a:solidFill>
              <a:srgbClr val="00CC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r>
              <a:rPr lang="en-US" altLang="zh-CN" sz="2800" b="1" dirty="0">
                <a:solidFill>
                  <a:srgbClr val="00CC00"/>
                </a:solidFill>
                <a:ea typeface="宋体" panose="02010600030101010101" pitchFamily="2" charset="-122"/>
              </a:rPr>
              <a:t>You can also choose </a:t>
            </a:r>
            <a:r>
              <a:rPr lang="en-US" altLang="zh-CN" sz="2800" b="1" dirty="0">
                <a:solidFill>
                  <a:srgbClr val="FF0000"/>
                </a:solidFill>
                <a:ea typeface="宋体" panose="02010600030101010101" pitchFamily="2" charset="-122"/>
              </a:rPr>
              <a:t>any animal</a:t>
            </a:r>
            <a:r>
              <a:rPr lang="en-US" altLang="zh-CN" sz="2800" b="1" dirty="0">
                <a:solidFill>
                  <a:srgbClr val="00CC00"/>
                </a:solidFill>
                <a:ea typeface="宋体" panose="02010600030101010101" pitchFamily="2" charset="-122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ea typeface="宋体" panose="02010600030101010101" pitchFamily="2" charset="-122"/>
              </a:rPr>
              <a:t>you like</a:t>
            </a:r>
            <a:r>
              <a:rPr lang="en-US" altLang="zh-CN" sz="2800" b="1" dirty="0">
                <a:solidFill>
                  <a:srgbClr val="00CC00"/>
                </a:solidFill>
                <a:ea typeface="宋体" panose="02010600030101010101" pitchFamily="2" charset="-122"/>
              </a:rPr>
              <a:t> to write.</a:t>
            </a:r>
            <a:endParaRPr lang="zh-CN" altLang="en-US" sz="2800" b="1" dirty="0">
              <a:solidFill>
                <a:srgbClr val="00CC00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 autoUpdateAnimBg="0"/>
      <p:bldP spid="23564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0"/>
          <p:cNvSpPr txBox="1">
            <a:spLocks noChangeArrowheads="1"/>
          </p:cNvSpPr>
          <p:nvPr/>
        </p:nvSpPr>
        <p:spPr bwMode="auto">
          <a:xfrm>
            <a:off x="1115616" y="241301"/>
            <a:ext cx="5616575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Step 1 Write down notes </a:t>
            </a:r>
            <a:endParaRPr lang="zh-CN" altLang="en-US" sz="3600" b="1" dirty="0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  <a:sym typeface="Arial" panose="020B0604020202020204" pitchFamily="34" charset="0"/>
            </a:endParaRPr>
          </a:p>
        </p:txBody>
      </p:sp>
      <p:grpSp>
        <p:nvGrpSpPr>
          <p:cNvPr id="24579" name="Group 3"/>
          <p:cNvGrpSpPr/>
          <p:nvPr/>
        </p:nvGrpSpPr>
        <p:grpSpPr bwMode="auto">
          <a:xfrm>
            <a:off x="468313" y="1397719"/>
            <a:ext cx="8358187" cy="4658594"/>
            <a:chOff x="0" y="56281"/>
            <a:chExt cx="8358187" cy="4658581"/>
          </a:xfrm>
        </p:grpSpPr>
        <p:grpSp>
          <p:nvGrpSpPr>
            <p:cNvPr id="24580" name="Group 4"/>
            <p:cNvGrpSpPr/>
            <p:nvPr/>
          </p:nvGrpSpPr>
          <p:grpSpPr bwMode="auto">
            <a:xfrm>
              <a:off x="0" y="56281"/>
              <a:ext cx="8358187" cy="4658581"/>
              <a:chOff x="0" y="56281"/>
              <a:chExt cx="5357850" cy="4658613"/>
            </a:xfrm>
          </p:grpSpPr>
          <p:sp>
            <p:nvSpPr>
              <p:cNvPr id="24581" name="矩形 9"/>
              <p:cNvSpPr>
                <a:spLocks noChangeArrowheads="1"/>
              </p:cNvSpPr>
              <p:nvPr/>
            </p:nvSpPr>
            <p:spPr bwMode="auto">
              <a:xfrm>
                <a:off x="0" y="142876"/>
                <a:ext cx="5357850" cy="457201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00CC00"/>
                </a:solidFill>
                <a:miter lim="800000"/>
              </a:ln>
            </p:spPr>
            <p:txBody>
              <a:bodyPr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24582" name="TextBox 11"/>
              <p:cNvSpPr txBox="1">
                <a:spLocks noChangeArrowheads="1"/>
              </p:cNvSpPr>
              <p:nvPr/>
            </p:nvSpPr>
            <p:spPr bwMode="auto">
              <a:xfrm>
                <a:off x="1499994" y="56281"/>
                <a:ext cx="2214375" cy="519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zh-CN" sz="2800" dirty="0">
                    <a:solidFill>
                      <a:srgbClr val="00B050"/>
                    </a:solidFill>
                    <a:latin typeface="Arial Black" panose="020B0A04020102020204" pitchFamily="34" charset="0"/>
                    <a:ea typeface="宋体" panose="02010600030101010101" pitchFamily="2" charset="-122"/>
                  </a:rPr>
                  <a:t>Tigers</a:t>
                </a:r>
                <a:endParaRPr lang="zh-CN" altLang="en-US" sz="2800" dirty="0">
                  <a:solidFill>
                    <a:srgbClr val="00B050"/>
                  </a:solidFill>
                  <a:latin typeface="Arial Black" panose="020B0A040201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4583" name="TextBox 12"/>
              <p:cNvSpPr txBox="1">
                <a:spLocks noChangeArrowheads="1"/>
              </p:cNvSpPr>
              <p:nvPr/>
            </p:nvSpPr>
            <p:spPr bwMode="auto">
              <a:xfrm>
                <a:off x="137381" y="500065"/>
                <a:ext cx="1857184" cy="457201"/>
              </a:xfrm>
              <a:prstGeom prst="rect">
                <a:avLst/>
              </a:prstGeom>
              <a:solidFill>
                <a:srgbClr val="66F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zh-CN" sz="2400" b="1">
                    <a:ea typeface="宋体" panose="02010600030101010101" pitchFamily="2" charset="-122"/>
                  </a:rPr>
                  <a:t>Appearance</a:t>
                </a:r>
                <a:endParaRPr lang="zh-CN" altLang="en-US" sz="2400" b="1">
                  <a:ea typeface="宋体" panose="02010600030101010101" pitchFamily="2" charset="-122"/>
                </a:endParaRPr>
              </a:p>
            </p:txBody>
          </p:sp>
          <p:sp>
            <p:nvSpPr>
              <p:cNvPr id="24584" name="TextBox 13"/>
              <p:cNvSpPr txBox="1">
                <a:spLocks noChangeArrowheads="1"/>
              </p:cNvSpPr>
              <p:nvPr/>
            </p:nvSpPr>
            <p:spPr bwMode="auto">
              <a:xfrm>
                <a:off x="116010" y="1181105"/>
                <a:ext cx="1858203" cy="457202"/>
              </a:xfrm>
              <a:prstGeom prst="rect">
                <a:avLst/>
              </a:prstGeom>
              <a:solidFill>
                <a:srgbClr val="66F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zh-CN" sz="2400" b="1">
                    <a:ea typeface="宋体" panose="02010600030101010101" pitchFamily="2" charset="-122"/>
                  </a:rPr>
                  <a:t>Ability</a:t>
                </a:r>
                <a:endParaRPr lang="zh-CN" altLang="en-US" sz="2400" b="1">
                  <a:ea typeface="宋体" panose="02010600030101010101" pitchFamily="2" charset="-122"/>
                </a:endParaRPr>
              </a:p>
            </p:txBody>
          </p:sp>
          <p:sp>
            <p:nvSpPr>
              <p:cNvPr id="24585" name="TextBox 14"/>
              <p:cNvSpPr txBox="1">
                <a:spLocks noChangeArrowheads="1"/>
              </p:cNvSpPr>
              <p:nvPr/>
            </p:nvSpPr>
            <p:spPr bwMode="auto">
              <a:xfrm>
                <a:off x="129240" y="1874845"/>
                <a:ext cx="1858202" cy="457202"/>
              </a:xfrm>
              <a:prstGeom prst="rect">
                <a:avLst/>
              </a:prstGeom>
              <a:solidFill>
                <a:srgbClr val="66F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zh-CN" sz="2400" b="1">
                    <a:ea typeface="宋体" panose="02010600030101010101" pitchFamily="2" charset="-122"/>
                  </a:rPr>
                  <a:t>Character</a:t>
                </a:r>
                <a:endParaRPr lang="zh-CN" altLang="en-US" sz="2400" b="1">
                  <a:ea typeface="宋体" panose="02010600030101010101" pitchFamily="2" charset="-122"/>
                </a:endParaRPr>
              </a:p>
            </p:txBody>
          </p:sp>
          <p:sp>
            <p:nvSpPr>
              <p:cNvPr id="24586" name="TextBox 15"/>
              <p:cNvSpPr txBox="1">
                <a:spLocks noChangeArrowheads="1"/>
              </p:cNvSpPr>
              <p:nvPr/>
            </p:nvSpPr>
            <p:spPr bwMode="auto">
              <a:xfrm>
                <a:off x="142469" y="2655898"/>
                <a:ext cx="1858202" cy="457202"/>
              </a:xfrm>
              <a:prstGeom prst="rect">
                <a:avLst/>
              </a:prstGeom>
              <a:solidFill>
                <a:srgbClr val="66F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zh-CN" sz="2400" b="1">
                    <a:ea typeface="宋体" panose="02010600030101010101" pitchFamily="2" charset="-122"/>
                  </a:rPr>
                  <a:t>Food</a:t>
                </a:r>
                <a:endParaRPr lang="zh-CN" altLang="en-US" sz="2400" b="1">
                  <a:ea typeface="宋体" panose="02010600030101010101" pitchFamily="2" charset="-122"/>
                </a:endParaRPr>
              </a:p>
            </p:txBody>
          </p:sp>
          <p:sp>
            <p:nvSpPr>
              <p:cNvPr id="24587" name="TextBox 16"/>
              <p:cNvSpPr txBox="1">
                <a:spLocks noChangeArrowheads="1"/>
              </p:cNvSpPr>
              <p:nvPr/>
            </p:nvSpPr>
            <p:spPr bwMode="auto">
              <a:xfrm>
                <a:off x="142469" y="3395676"/>
                <a:ext cx="1858202" cy="457202"/>
              </a:xfrm>
              <a:prstGeom prst="rect">
                <a:avLst/>
              </a:prstGeom>
              <a:solidFill>
                <a:srgbClr val="66F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zh-CN" sz="2400" b="1">
                    <a:ea typeface="宋体" panose="02010600030101010101" pitchFamily="2" charset="-122"/>
                  </a:rPr>
                  <a:t>Danger</a:t>
                </a:r>
                <a:endParaRPr lang="zh-CN" altLang="en-US" sz="2400" b="1">
                  <a:ea typeface="宋体" panose="02010600030101010101" pitchFamily="2" charset="-122"/>
                </a:endParaRPr>
              </a:p>
            </p:txBody>
          </p:sp>
          <p:cxnSp>
            <p:nvCxnSpPr>
              <p:cNvPr id="24588" name="直接连接符 18"/>
              <p:cNvCxnSpPr>
                <a:cxnSpLocks noChangeShapeType="1"/>
              </p:cNvCxnSpPr>
              <p:nvPr/>
            </p:nvCxnSpPr>
            <p:spPr bwMode="auto">
              <a:xfrm>
                <a:off x="2129911" y="960441"/>
                <a:ext cx="1915190" cy="1588"/>
              </a:xfrm>
              <a:prstGeom prst="line">
                <a:avLst/>
              </a:prstGeom>
              <a:noFill/>
              <a:ln w="9525">
                <a:solidFill>
                  <a:srgbClr val="00CC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4589" name="直接连接符 19"/>
              <p:cNvCxnSpPr>
                <a:cxnSpLocks noChangeShapeType="1"/>
              </p:cNvCxnSpPr>
              <p:nvPr/>
            </p:nvCxnSpPr>
            <p:spPr bwMode="auto">
              <a:xfrm>
                <a:off x="2143140" y="1609731"/>
                <a:ext cx="2999989" cy="1587"/>
              </a:xfrm>
              <a:prstGeom prst="line">
                <a:avLst/>
              </a:prstGeom>
              <a:noFill/>
              <a:ln w="9525">
                <a:solidFill>
                  <a:srgbClr val="00CC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4590" name="直接连接符 20"/>
              <p:cNvCxnSpPr>
                <a:cxnSpLocks noChangeShapeType="1"/>
              </p:cNvCxnSpPr>
              <p:nvPr/>
            </p:nvCxnSpPr>
            <p:spPr bwMode="auto">
              <a:xfrm>
                <a:off x="2143140" y="2360622"/>
                <a:ext cx="2999989" cy="1588"/>
              </a:xfrm>
              <a:prstGeom prst="line">
                <a:avLst/>
              </a:prstGeom>
              <a:noFill/>
              <a:ln w="9525">
                <a:solidFill>
                  <a:srgbClr val="00CC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4591" name="直接连接符 21"/>
              <p:cNvCxnSpPr>
                <a:cxnSpLocks noChangeShapeType="1"/>
              </p:cNvCxnSpPr>
              <p:nvPr/>
            </p:nvCxnSpPr>
            <p:spPr bwMode="auto">
              <a:xfrm>
                <a:off x="2143140" y="3141675"/>
                <a:ext cx="2999989" cy="1588"/>
              </a:xfrm>
              <a:prstGeom prst="line">
                <a:avLst/>
              </a:prstGeom>
              <a:noFill/>
              <a:ln w="9525">
                <a:solidFill>
                  <a:srgbClr val="00CC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4592" name="直接连接符 22"/>
              <p:cNvCxnSpPr>
                <a:cxnSpLocks noChangeShapeType="1"/>
              </p:cNvCxnSpPr>
              <p:nvPr/>
            </p:nvCxnSpPr>
            <p:spPr bwMode="auto">
              <a:xfrm>
                <a:off x="2143140" y="3824302"/>
                <a:ext cx="2999989" cy="1588"/>
              </a:xfrm>
              <a:prstGeom prst="line">
                <a:avLst/>
              </a:prstGeom>
              <a:noFill/>
              <a:ln w="9525">
                <a:solidFill>
                  <a:srgbClr val="00CC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4593" name="TextBox 24"/>
              <p:cNvSpPr txBox="1">
                <a:spLocks noChangeArrowheads="1"/>
              </p:cNvSpPr>
              <p:nvPr/>
            </p:nvSpPr>
            <p:spPr bwMode="auto">
              <a:xfrm>
                <a:off x="142469" y="4071954"/>
                <a:ext cx="1858202" cy="457202"/>
              </a:xfrm>
              <a:prstGeom prst="rect">
                <a:avLst/>
              </a:prstGeom>
              <a:solidFill>
                <a:srgbClr val="66F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zh-CN" sz="2400" b="1">
                    <a:ea typeface="宋体" panose="02010600030101010101" pitchFamily="2" charset="-122"/>
                  </a:rPr>
                  <a:t>Action</a:t>
                </a:r>
                <a:endParaRPr lang="zh-CN" altLang="en-US" sz="2400" b="1">
                  <a:ea typeface="宋体" panose="02010600030101010101" pitchFamily="2" charset="-122"/>
                </a:endParaRPr>
              </a:p>
            </p:txBody>
          </p:sp>
          <p:cxnSp>
            <p:nvCxnSpPr>
              <p:cNvPr id="24594" name="直接连接符 25"/>
              <p:cNvCxnSpPr>
                <a:cxnSpLocks noChangeShapeType="1"/>
              </p:cNvCxnSpPr>
              <p:nvPr/>
            </p:nvCxnSpPr>
            <p:spPr bwMode="auto">
              <a:xfrm>
                <a:off x="2143140" y="4500580"/>
                <a:ext cx="2999989" cy="1588"/>
              </a:xfrm>
              <a:prstGeom prst="line">
                <a:avLst/>
              </a:prstGeom>
              <a:noFill/>
              <a:ln w="9525">
                <a:solidFill>
                  <a:srgbClr val="00CC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pic>
          <p:nvPicPr>
            <p:cNvPr id="24595" name="Picture 6" descr="http://hiphotos.baidu.com/baket/pic/item/a098e5e905571827b80e2d93.jp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6524655" y="142858"/>
              <a:ext cx="1619250" cy="1214437"/>
            </a:xfrm>
            <a:prstGeom prst="rect">
              <a:avLst/>
            </a:prstGeom>
            <a:noFill/>
            <a:ln w="38100">
              <a:solidFill>
                <a:srgbClr val="00CC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4596" name="TextBox 46"/>
          <p:cNvSpPr txBox="1">
            <a:spLocks noChangeArrowheads="1"/>
          </p:cNvSpPr>
          <p:nvPr/>
        </p:nvSpPr>
        <p:spPr bwMode="auto">
          <a:xfrm>
            <a:off x="6072188" y="6143625"/>
            <a:ext cx="29289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3600" b="1">
                <a:solidFill>
                  <a:srgbClr val="339933"/>
                </a:solidFill>
                <a:ea typeface="宋体" panose="02010600030101010101" pitchFamily="2" charset="-122"/>
              </a:rPr>
              <a:t>A model</a:t>
            </a:r>
            <a:endParaRPr lang="zh-CN" altLang="en-US" sz="3600" b="1">
              <a:solidFill>
                <a:srgbClr val="339933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24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utoUpdateAnimBg="0"/>
      <p:bldP spid="24596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/>
          <p:nvPr/>
        </p:nvGrpSpPr>
        <p:grpSpPr bwMode="auto">
          <a:xfrm>
            <a:off x="357188" y="1357313"/>
            <a:ext cx="8358187" cy="4572000"/>
            <a:chOff x="0" y="0"/>
            <a:chExt cx="8215370" cy="4714908"/>
          </a:xfrm>
        </p:grpSpPr>
        <p:sp>
          <p:nvSpPr>
            <p:cNvPr id="25603" name="矩形 6"/>
            <p:cNvSpPr>
              <a:spLocks noChangeArrowheads="1"/>
            </p:cNvSpPr>
            <p:nvPr/>
          </p:nvSpPr>
          <p:spPr bwMode="auto">
            <a:xfrm>
              <a:off x="0" y="0"/>
              <a:ext cx="8215370" cy="471490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00CC00"/>
              </a:solidFill>
              <a:miter lim="800000"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25604" name="TextBox 31"/>
            <p:cNvSpPr txBox="1">
              <a:spLocks noChangeArrowheads="1"/>
            </p:cNvSpPr>
            <p:nvPr/>
          </p:nvSpPr>
          <p:spPr bwMode="auto">
            <a:xfrm>
              <a:off x="71438" y="142876"/>
              <a:ext cx="5715040" cy="5395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2800" b="1">
                  <a:solidFill>
                    <a:srgbClr val="00CC00"/>
                  </a:solidFill>
                  <a:ea typeface="宋体" panose="02010600030101010101" pitchFamily="2" charset="-122"/>
                </a:rPr>
                <a:t>Report: </a:t>
              </a:r>
              <a:r>
                <a:rPr lang="en-US" altLang="zh-CN" sz="2800" b="1" u="sng">
                  <a:solidFill>
                    <a:srgbClr val="00CC00"/>
                  </a:solidFill>
                  <a:ea typeface="宋体" panose="02010600030101010101" pitchFamily="2" charset="-122"/>
                </a:rPr>
                <a:t>Tigers are in danger!</a:t>
              </a:r>
              <a:endParaRPr lang="zh-CN" altLang="en-US" sz="2800" b="1" u="sng">
                <a:solidFill>
                  <a:srgbClr val="00CC00"/>
                </a:solidFill>
                <a:ea typeface="宋体" panose="02010600030101010101" pitchFamily="2" charset="-122"/>
              </a:endParaRPr>
            </a:p>
          </p:txBody>
        </p:sp>
        <p:pic>
          <p:nvPicPr>
            <p:cNvPr id="25605" name="Picture 6" descr="http://hiphotos.baidu.com/baket/pic/item/a098e5e905571827b80e2d93.jp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6453233" y="142876"/>
              <a:ext cx="1619261" cy="1214446"/>
            </a:xfrm>
            <a:prstGeom prst="rect">
              <a:avLst/>
            </a:prstGeom>
            <a:noFill/>
            <a:ln w="38100">
              <a:solidFill>
                <a:srgbClr val="00CC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25606" name="直接连接符 9"/>
            <p:cNvCxnSpPr>
              <a:cxnSpLocks noChangeShapeType="1"/>
            </p:cNvCxnSpPr>
            <p:nvPr/>
          </p:nvCxnSpPr>
          <p:spPr bwMode="auto">
            <a:xfrm>
              <a:off x="213771" y="928247"/>
              <a:ext cx="5643874" cy="1638"/>
            </a:xfrm>
            <a:prstGeom prst="line">
              <a:avLst/>
            </a:prstGeom>
            <a:noFill/>
            <a:ln w="9525">
              <a:solidFill>
                <a:srgbClr val="00CC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07" name="直接连接符 10"/>
            <p:cNvCxnSpPr>
              <a:cxnSpLocks noChangeShapeType="1"/>
            </p:cNvCxnSpPr>
            <p:nvPr/>
          </p:nvCxnSpPr>
          <p:spPr bwMode="auto">
            <a:xfrm>
              <a:off x="213771" y="1214744"/>
              <a:ext cx="5643874" cy="1637"/>
            </a:xfrm>
            <a:prstGeom prst="line">
              <a:avLst/>
            </a:prstGeom>
            <a:noFill/>
            <a:ln w="9525">
              <a:solidFill>
                <a:srgbClr val="00CC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08" name="直接连接符 11"/>
            <p:cNvCxnSpPr>
              <a:cxnSpLocks noChangeShapeType="1"/>
            </p:cNvCxnSpPr>
            <p:nvPr/>
          </p:nvCxnSpPr>
          <p:spPr bwMode="auto">
            <a:xfrm>
              <a:off x="213771" y="1569998"/>
              <a:ext cx="7669240" cy="1638"/>
            </a:xfrm>
            <a:prstGeom prst="line">
              <a:avLst/>
            </a:prstGeom>
            <a:noFill/>
            <a:ln w="9525">
              <a:solidFill>
                <a:srgbClr val="00CC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09" name="直接连接符 12"/>
            <p:cNvCxnSpPr>
              <a:cxnSpLocks noChangeShapeType="1"/>
            </p:cNvCxnSpPr>
            <p:nvPr/>
          </p:nvCxnSpPr>
          <p:spPr bwMode="auto">
            <a:xfrm>
              <a:off x="210650" y="2210113"/>
              <a:ext cx="7658317" cy="6548"/>
            </a:xfrm>
            <a:prstGeom prst="line">
              <a:avLst/>
            </a:prstGeom>
            <a:noFill/>
            <a:ln w="9525">
              <a:solidFill>
                <a:srgbClr val="00CC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10" name="直接连接符 13"/>
            <p:cNvCxnSpPr>
              <a:cxnSpLocks noChangeShapeType="1"/>
            </p:cNvCxnSpPr>
            <p:nvPr/>
          </p:nvCxnSpPr>
          <p:spPr bwMode="auto">
            <a:xfrm>
              <a:off x="273065" y="2570280"/>
              <a:ext cx="5615787" cy="1637"/>
            </a:xfrm>
            <a:prstGeom prst="line">
              <a:avLst/>
            </a:prstGeom>
            <a:noFill/>
            <a:ln w="9525">
              <a:solidFill>
                <a:srgbClr val="00CC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11" name="直接连接符 14"/>
            <p:cNvCxnSpPr>
              <a:cxnSpLocks noChangeShapeType="1"/>
            </p:cNvCxnSpPr>
            <p:nvPr/>
          </p:nvCxnSpPr>
          <p:spPr bwMode="auto">
            <a:xfrm>
              <a:off x="213771" y="1928528"/>
              <a:ext cx="7669240" cy="1637"/>
            </a:xfrm>
            <a:prstGeom prst="line">
              <a:avLst/>
            </a:prstGeom>
            <a:noFill/>
            <a:ln w="9525">
              <a:solidFill>
                <a:srgbClr val="00CC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12" name="直接连接符 15"/>
            <p:cNvCxnSpPr>
              <a:cxnSpLocks noChangeShapeType="1"/>
            </p:cNvCxnSpPr>
            <p:nvPr/>
          </p:nvCxnSpPr>
          <p:spPr bwMode="auto">
            <a:xfrm>
              <a:off x="273065" y="3215305"/>
              <a:ext cx="7595902" cy="1637"/>
            </a:xfrm>
            <a:prstGeom prst="line">
              <a:avLst/>
            </a:prstGeom>
            <a:noFill/>
            <a:ln w="9525">
              <a:solidFill>
                <a:srgbClr val="00CC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13" name="直接连接符 16"/>
            <p:cNvCxnSpPr>
              <a:cxnSpLocks noChangeShapeType="1"/>
            </p:cNvCxnSpPr>
            <p:nvPr/>
          </p:nvCxnSpPr>
          <p:spPr bwMode="auto">
            <a:xfrm>
              <a:off x="273065" y="3570560"/>
              <a:ext cx="5615787" cy="1638"/>
            </a:xfrm>
            <a:prstGeom prst="line">
              <a:avLst/>
            </a:prstGeom>
            <a:noFill/>
            <a:ln w="9525">
              <a:solidFill>
                <a:srgbClr val="00CC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14" name="直接连接符 17"/>
            <p:cNvCxnSpPr>
              <a:cxnSpLocks noChangeShapeType="1"/>
            </p:cNvCxnSpPr>
            <p:nvPr/>
          </p:nvCxnSpPr>
          <p:spPr bwMode="auto">
            <a:xfrm>
              <a:off x="213771" y="2928809"/>
              <a:ext cx="7669240" cy="1638"/>
            </a:xfrm>
            <a:prstGeom prst="line">
              <a:avLst/>
            </a:prstGeom>
            <a:noFill/>
            <a:ln w="9525">
              <a:solidFill>
                <a:srgbClr val="00CC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15" name="直接连接符 18"/>
            <p:cNvCxnSpPr>
              <a:cxnSpLocks noChangeShapeType="1"/>
            </p:cNvCxnSpPr>
            <p:nvPr/>
          </p:nvCxnSpPr>
          <p:spPr bwMode="auto">
            <a:xfrm>
              <a:off x="273065" y="4143552"/>
              <a:ext cx="7595902" cy="1638"/>
            </a:xfrm>
            <a:prstGeom prst="line">
              <a:avLst/>
            </a:prstGeom>
            <a:noFill/>
            <a:ln w="9525">
              <a:solidFill>
                <a:srgbClr val="00CC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16" name="直接连接符 19"/>
            <p:cNvCxnSpPr>
              <a:cxnSpLocks noChangeShapeType="1"/>
            </p:cNvCxnSpPr>
            <p:nvPr/>
          </p:nvCxnSpPr>
          <p:spPr bwMode="auto">
            <a:xfrm>
              <a:off x="273065" y="4498808"/>
              <a:ext cx="5615787" cy="1637"/>
            </a:xfrm>
            <a:prstGeom prst="line">
              <a:avLst/>
            </a:prstGeom>
            <a:noFill/>
            <a:ln w="9525">
              <a:solidFill>
                <a:srgbClr val="00CC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17" name="直接连接符 20"/>
            <p:cNvCxnSpPr>
              <a:cxnSpLocks noChangeShapeType="1"/>
            </p:cNvCxnSpPr>
            <p:nvPr/>
          </p:nvCxnSpPr>
          <p:spPr bwMode="auto">
            <a:xfrm>
              <a:off x="213771" y="3857057"/>
              <a:ext cx="7669240" cy="1637"/>
            </a:xfrm>
            <a:prstGeom prst="line">
              <a:avLst/>
            </a:prstGeom>
            <a:noFill/>
            <a:ln w="9525">
              <a:solidFill>
                <a:srgbClr val="00CC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5618" name="TextBox 27"/>
          <p:cNvSpPr txBox="1">
            <a:spLocks noChangeArrowheads="1"/>
          </p:cNvSpPr>
          <p:nvPr/>
        </p:nvSpPr>
        <p:spPr bwMode="auto">
          <a:xfrm>
            <a:off x="1145023" y="273050"/>
            <a:ext cx="5775325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Step 2 Give your report</a:t>
            </a:r>
            <a:endParaRPr lang="zh-CN" altLang="en-US" sz="3600" b="1" dirty="0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  <a:sym typeface="Arial" panose="020B0604020202020204" pitchFamily="34" charset="0"/>
            </a:endParaRPr>
          </a:p>
        </p:txBody>
      </p:sp>
      <p:sp>
        <p:nvSpPr>
          <p:cNvPr id="25619" name="TextBox 28"/>
          <p:cNvSpPr txBox="1">
            <a:spLocks noChangeArrowheads="1"/>
          </p:cNvSpPr>
          <p:nvPr/>
        </p:nvSpPr>
        <p:spPr bwMode="auto">
          <a:xfrm>
            <a:off x="6072188" y="6143625"/>
            <a:ext cx="29289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3600" b="1">
                <a:solidFill>
                  <a:srgbClr val="339933"/>
                </a:solidFill>
                <a:ea typeface="宋体" panose="02010600030101010101" pitchFamily="2" charset="-122"/>
              </a:rPr>
              <a:t>A model</a:t>
            </a:r>
            <a:endParaRPr lang="zh-CN" altLang="en-US" sz="3600" b="1">
              <a:solidFill>
                <a:srgbClr val="339933"/>
              </a:solidFill>
              <a:ea typeface="宋体" panose="02010600030101010101" pitchFamily="2" charset="-122"/>
            </a:endParaRPr>
          </a:p>
        </p:txBody>
      </p:sp>
      <p:sp>
        <p:nvSpPr>
          <p:cNvPr id="25620" name="矩形 21"/>
          <p:cNvSpPr>
            <a:spLocks noChangeArrowheads="1"/>
          </p:cNvSpPr>
          <p:nvPr/>
        </p:nvSpPr>
        <p:spPr bwMode="auto">
          <a:xfrm>
            <a:off x="571500" y="2155825"/>
            <a:ext cx="428625" cy="357188"/>
          </a:xfrm>
          <a:prstGeom prst="rect">
            <a:avLst/>
          </a:prstGeom>
          <a:solidFill>
            <a:schemeClr val="bg1"/>
          </a:solidFill>
          <a:ln w="25400">
            <a:solidFill>
              <a:srgbClr val="00CC00"/>
            </a:solidFill>
            <a:miter lim="800000"/>
          </a:ln>
        </p:spPr>
        <p:txBody>
          <a:bodyPr anchor="ctr"/>
          <a:lstStyle/>
          <a:p>
            <a:pPr algn="ctr"/>
            <a:r>
              <a:rPr lang="en-US" altLang="zh-CN" sz="2400" b="1">
                <a:solidFill>
                  <a:srgbClr val="00CC00"/>
                </a:solidFill>
                <a:ea typeface="宋体" panose="02010600030101010101" pitchFamily="2" charset="-122"/>
              </a:rPr>
              <a:t>1</a:t>
            </a:r>
            <a:endParaRPr lang="zh-CN" altLang="en-US" sz="2400" b="1">
              <a:solidFill>
                <a:srgbClr val="00CC00"/>
              </a:solidFill>
              <a:ea typeface="宋体" panose="02010600030101010101" pitchFamily="2" charset="-122"/>
            </a:endParaRPr>
          </a:p>
        </p:txBody>
      </p:sp>
      <p:sp>
        <p:nvSpPr>
          <p:cNvPr id="25621" name="矩形 22"/>
          <p:cNvSpPr>
            <a:spLocks noChangeArrowheads="1"/>
          </p:cNvSpPr>
          <p:nvPr/>
        </p:nvSpPr>
        <p:spPr bwMode="auto">
          <a:xfrm>
            <a:off x="571500" y="3103563"/>
            <a:ext cx="428625" cy="357187"/>
          </a:xfrm>
          <a:prstGeom prst="rect">
            <a:avLst/>
          </a:prstGeom>
          <a:solidFill>
            <a:schemeClr val="bg1"/>
          </a:solidFill>
          <a:ln w="25400">
            <a:solidFill>
              <a:srgbClr val="00CC00"/>
            </a:solidFill>
            <a:miter lim="800000"/>
          </a:ln>
        </p:spPr>
        <p:txBody>
          <a:bodyPr anchor="ctr"/>
          <a:lstStyle/>
          <a:p>
            <a:pPr algn="ctr"/>
            <a:r>
              <a:rPr lang="en-US" altLang="zh-CN" sz="2400" b="1">
                <a:solidFill>
                  <a:srgbClr val="00CC00"/>
                </a:solidFill>
                <a:ea typeface="宋体" panose="02010600030101010101" pitchFamily="2" charset="-122"/>
              </a:rPr>
              <a:t>2</a:t>
            </a:r>
            <a:endParaRPr lang="zh-CN" altLang="en-US" sz="2400" b="1">
              <a:solidFill>
                <a:srgbClr val="00CC00"/>
              </a:solidFill>
              <a:ea typeface="宋体" panose="02010600030101010101" pitchFamily="2" charset="-122"/>
            </a:endParaRPr>
          </a:p>
        </p:txBody>
      </p:sp>
      <p:sp>
        <p:nvSpPr>
          <p:cNvPr id="25622" name="矩形 23"/>
          <p:cNvSpPr>
            <a:spLocks noChangeArrowheads="1"/>
          </p:cNvSpPr>
          <p:nvPr/>
        </p:nvSpPr>
        <p:spPr bwMode="auto">
          <a:xfrm>
            <a:off x="576263" y="3857625"/>
            <a:ext cx="428625" cy="357188"/>
          </a:xfrm>
          <a:prstGeom prst="rect">
            <a:avLst/>
          </a:prstGeom>
          <a:solidFill>
            <a:schemeClr val="bg1"/>
          </a:solidFill>
          <a:ln w="25400">
            <a:solidFill>
              <a:srgbClr val="00CC00"/>
            </a:solidFill>
            <a:miter lim="800000"/>
          </a:ln>
        </p:spPr>
        <p:txBody>
          <a:bodyPr anchor="ctr"/>
          <a:lstStyle/>
          <a:p>
            <a:pPr algn="ctr"/>
            <a:r>
              <a:rPr lang="en-US" altLang="zh-CN" sz="2400" b="1">
                <a:solidFill>
                  <a:srgbClr val="00CC00"/>
                </a:solidFill>
                <a:ea typeface="宋体" panose="02010600030101010101" pitchFamily="2" charset="-122"/>
              </a:rPr>
              <a:t>3</a:t>
            </a:r>
            <a:endParaRPr lang="zh-CN" altLang="en-US" sz="2400" b="1">
              <a:solidFill>
                <a:srgbClr val="00CC00"/>
              </a:solidFill>
              <a:ea typeface="宋体" panose="02010600030101010101" pitchFamily="2" charset="-122"/>
            </a:endParaRPr>
          </a:p>
        </p:txBody>
      </p:sp>
      <p:sp>
        <p:nvSpPr>
          <p:cNvPr id="25623" name="矩形 24"/>
          <p:cNvSpPr>
            <a:spLocks noChangeArrowheads="1"/>
          </p:cNvSpPr>
          <p:nvPr/>
        </p:nvSpPr>
        <p:spPr bwMode="auto">
          <a:xfrm>
            <a:off x="576263" y="4702175"/>
            <a:ext cx="428625" cy="357188"/>
          </a:xfrm>
          <a:prstGeom prst="rect">
            <a:avLst/>
          </a:prstGeom>
          <a:solidFill>
            <a:schemeClr val="bg1"/>
          </a:solidFill>
          <a:ln w="25400">
            <a:solidFill>
              <a:srgbClr val="00CC00"/>
            </a:solidFill>
            <a:miter lim="800000"/>
          </a:ln>
        </p:spPr>
        <p:txBody>
          <a:bodyPr anchor="ctr"/>
          <a:lstStyle/>
          <a:p>
            <a:pPr algn="ctr"/>
            <a:r>
              <a:rPr lang="en-US" altLang="zh-CN" sz="2400" b="1">
                <a:solidFill>
                  <a:srgbClr val="00CC00"/>
                </a:solidFill>
                <a:ea typeface="宋体" panose="02010600030101010101" pitchFamily="2" charset="-122"/>
              </a:rPr>
              <a:t>4</a:t>
            </a:r>
            <a:endParaRPr lang="zh-CN" altLang="en-US" sz="2400" b="1">
              <a:solidFill>
                <a:srgbClr val="00CC00"/>
              </a:solidFill>
              <a:ea typeface="宋体" panose="02010600030101010101" pitchFamily="2" charset="-122"/>
            </a:endParaRPr>
          </a:p>
        </p:txBody>
      </p:sp>
      <p:sp>
        <p:nvSpPr>
          <p:cNvPr id="25624" name="矩形 25"/>
          <p:cNvSpPr>
            <a:spLocks noChangeArrowheads="1"/>
          </p:cNvSpPr>
          <p:nvPr/>
        </p:nvSpPr>
        <p:spPr bwMode="auto">
          <a:xfrm>
            <a:off x="571500" y="5357813"/>
            <a:ext cx="428625" cy="357187"/>
          </a:xfrm>
          <a:prstGeom prst="rect">
            <a:avLst/>
          </a:prstGeom>
          <a:solidFill>
            <a:schemeClr val="bg1"/>
          </a:solidFill>
          <a:ln w="25400">
            <a:solidFill>
              <a:srgbClr val="00CC00"/>
            </a:solidFill>
            <a:miter lim="800000"/>
          </a:ln>
        </p:spPr>
        <p:txBody>
          <a:bodyPr anchor="ctr"/>
          <a:lstStyle/>
          <a:p>
            <a:pPr algn="ctr"/>
            <a:r>
              <a:rPr lang="en-US" altLang="zh-CN" sz="2400" b="1">
                <a:solidFill>
                  <a:srgbClr val="00CC00"/>
                </a:solidFill>
                <a:ea typeface="宋体" panose="02010600030101010101" pitchFamily="2" charset="-122"/>
              </a:rPr>
              <a:t>5</a:t>
            </a:r>
            <a:endParaRPr lang="zh-CN" altLang="en-US" sz="2400" b="1">
              <a:solidFill>
                <a:srgbClr val="00CC00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5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5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5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5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5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" dur="500"/>
                                        <p:tgtEl>
                                          <p:spTgt spid="256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256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" dur="500"/>
                                        <p:tgtEl>
                                          <p:spTgt spid="256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" dur="500"/>
                                        <p:tgtEl>
                                          <p:spTgt spid="256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5" dur="500"/>
                                        <p:tgtEl>
                                          <p:spTgt spid="256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8" grpId="0" autoUpdateAnimBg="0"/>
      <p:bldP spid="25620" grpId="0" animBg="1" autoUpdateAnimBg="0"/>
      <p:bldP spid="25620" grpId="1" animBg="1" autoUpdateAnimBg="0"/>
      <p:bldP spid="25621" grpId="0" animBg="1" autoUpdateAnimBg="0"/>
      <p:bldP spid="25621" grpId="1" animBg="1" autoUpdateAnimBg="0"/>
      <p:bldP spid="25622" grpId="0" animBg="1" autoUpdateAnimBg="0"/>
      <p:bldP spid="25622" grpId="1" animBg="1" autoUpdateAnimBg="0"/>
      <p:bldP spid="25623" grpId="0" animBg="1" autoUpdateAnimBg="0"/>
      <p:bldP spid="25623" grpId="1" animBg="1" autoUpdateAnimBg="0"/>
      <p:bldP spid="25624" grpId="0" animBg="1" autoUpdateAnimBg="0"/>
      <p:bldP spid="25624" grpId="1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标题 1"/>
          <p:cNvSpPr>
            <a:spLocks noGrp="1"/>
          </p:cNvSpPr>
          <p:nvPr>
            <p:ph type="title" idx="4294967295"/>
          </p:nvPr>
        </p:nvSpPr>
        <p:spPr>
          <a:xfrm>
            <a:off x="0" y="1484313"/>
            <a:ext cx="6072188" cy="1000125"/>
          </a:xfrm>
        </p:spPr>
        <p:txBody>
          <a:bodyPr/>
          <a:lstStyle/>
          <a:p>
            <a:r>
              <a:rPr lang="en-US" altLang="zh-CN" sz="4000" b="1">
                <a:solidFill>
                  <a:srgbClr val="FF0000"/>
                </a:solidFill>
                <a:ea typeface="宋体" panose="02010600030101010101" pitchFamily="2" charset="-122"/>
              </a:rPr>
              <a:t>Pay attention to:</a:t>
            </a:r>
            <a:endParaRPr lang="zh-CN" altLang="en-US" sz="4000" b="1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sp>
        <p:nvSpPr>
          <p:cNvPr id="26627" name="TextBox 3"/>
          <p:cNvSpPr txBox="1">
            <a:spLocks noChangeArrowheads="1"/>
          </p:cNvSpPr>
          <p:nvPr/>
        </p:nvSpPr>
        <p:spPr bwMode="auto">
          <a:xfrm>
            <a:off x="755650" y="2565400"/>
            <a:ext cx="7858125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altLang="zh-CN" sz="3600" b="1" dirty="0">
                <a:solidFill>
                  <a:srgbClr val="339933"/>
                </a:solidFill>
                <a:ea typeface="宋体" panose="02010600030101010101" pitchFamily="2" charset="-122"/>
              </a:rPr>
              <a:t>The writing steps(</a:t>
            </a:r>
            <a:r>
              <a:rPr lang="zh-CN" altLang="en-US" sz="3600" b="1" dirty="0">
                <a:solidFill>
                  <a:srgbClr val="339933"/>
                </a:solidFill>
                <a:ea typeface="宋体" panose="02010600030101010101" pitchFamily="2" charset="-122"/>
              </a:rPr>
              <a:t>步骤</a:t>
            </a:r>
            <a:r>
              <a:rPr lang="en-US" altLang="zh-CN" sz="3600" b="1" dirty="0">
                <a:solidFill>
                  <a:srgbClr val="339933"/>
                </a:solidFill>
                <a:ea typeface="宋体" panose="02010600030101010101" pitchFamily="2" charset="-122"/>
              </a:rPr>
              <a:t>);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en-US" altLang="zh-CN" sz="3600" b="1" u="sng" dirty="0">
              <a:solidFill>
                <a:srgbClr val="339933"/>
              </a:solidFill>
              <a:ea typeface="宋体" panose="02010600030101010101" pitchFamily="2" charset="-122"/>
            </a:endParaRP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altLang="zh-CN" sz="3600" b="1" dirty="0">
                <a:solidFill>
                  <a:srgbClr val="339933"/>
                </a:solidFill>
                <a:ea typeface="宋体" panose="02010600030101010101" pitchFamily="2" charset="-122"/>
              </a:rPr>
              <a:t>The word spelling(</a:t>
            </a:r>
            <a:r>
              <a:rPr lang="zh-CN" altLang="en-US" sz="3600" b="1" dirty="0">
                <a:solidFill>
                  <a:srgbClr val="339933"/>
                </a:solidFill>
                <a:ea typeface="宋体" panose="02010600030101010101" pitchFamily="2" charset="-122"/>
              </a:rPr>
              <a:t>拼读</a:t>
            </a:r>
            <a:r>
              <a:rPr lang="en-US" altLang="zh-CN" sz="3600" b="1" dirty="0">
                <a:solidFill>
                  <a:srgbClr val="339933"/>
                </a:solidFill>
                <a:ea typeface="宋体" panose="02010600030101010101" pitchFamily="2" charset="-122"/>
              </a:rPr>
              <a:t>);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en-US" altLang="zh-CN" sz="3600" b="1" dirty="0">
              <a:solidFill>
                <a:srgbClr val="339933"/>
              </a:solidFill>
              <a:ea typeface="宋体" panose="02010600030101010101" pitchFamily="2" charset="-122"/>
            </a:endParaRP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altLang="zh-CN" sz="3600" b="1" dirty="0">
                <a:solidFill>
                  <a:srgbClr val="339933"/>
                </a:solidFill>
                <a:ea typeface="宋体" panose="02010600030101010101" pitchFamily="2" charset="-122"/>
              </a:rPr>
              <a:t>The neat handwriting(</a:t>
            </a:r>
            <a:r>
              <a:rPr lang="zh-CN" altLang="en-US" sz="3600" b="1" dirty="0">
                <a:solidFill>
                  <a:srgbClr val="339933"/>
                </a:solidFill>
                <a:ea typeface="宋体" panose="02010600030101010101" pitchFamily="2" charset="-122"/>
              </a:rPr>
              <a:t>书写</a:t>
            </a:r>
            <a:r>
              <a:rPr lang="en-US" altLang="zh-CN" sz="3600" b="1" dirty="0">
                <a:solidFill>
                  <a:srgbClr val="339933"/>
                </a:solidFill>
                <a:ea typeface="宋体" panose="02010600030101010101" pitchFamily="2" charset="-122"/>
              </a:rPr>
              <a:t>);</a:t>
            </a:r>
            <a:endParaRPr lang="zh-CN" altLang="en-US" sz="3600" b="1" dirty="0">
              <a:solidFill>
                <a:srgbClr val="339933"/>
              </a:solidFill>
              <a:ea typeface="宋体" panose="02010600030101010101" pitchFamily="2" charset="-122"/>
            </a:endParaRPr>
          </a:p>
        </p:txBody>
      </p:sp>
      <p:sp>
        <p:nvSpPr>
          <p:cNvPr id="26628" name="Rectangle 2"/>
          <p:cNvSpPr>
            <a:spLocks noGrp="1" noRot="1" noChangeArrowheads="1"/>
          </p:cNvSpPr>
          <p:nvPr/>
        </p:nvSpPr>
        <p:spPr bwMode="auto">
          <a:xfrm>
            <a:off x="0" y="476250"/>
            <a:ext cx="9131300" cy="11430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zh-CN" sz="4400" b="1">
                <a:solidFill>
                  <a:srgbClr val="3366FF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Step 3  Correct the article in pairs</a:t>
            </a:r>
            <a:r>
              <a:rPr lang="en-US" altLang="zh-CN" sz="3200" b="1">
                <a:solidFill>
                  <a:srgbClr val="3366FF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/>
            </a:r>
            <a:br>
              <a:rPr lang="en-US" altLang="zh-CN" sz="3200" b="1">
                <a:solidFill>
                  <a:srgbClr val="3366FF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</a:br>
            <a:endParaRPr lang="en-US" altLang="zh-CN" sz="3200" b="1">
              <a:solidFill>
                <a:srgbClr val="3366FF"/>
              </a:solidFill>
              <a:latin typeface="Times New Roman" panose="02020603050405020304" pitchFamily="18" charset="0"/>
              <a:ea typeface="宋体" panose="02010600030101010101" pitchFamily="2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build="allAtOnce" autoUpdateAnimBg="0"/>
      <p:bldP spid="26628" grpId="0" bldLvl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333375"/>
            <a:ext cx="8915400" cy="11430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Step 4   </a:t>
            </a:r>
            <a:r>
              <a:rPr lang="zh-CN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Show your report</a:t>
            </a:r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/>
            </a:r>
            <a:b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</a:br>
            <a:endParaRPr lang="en-US" altLang="zh-CN" sz="3600" b="1" dirty="0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  <a:sym typeface="Arial" panose="020B0604020202020204" pitchFamily="34" charset="0"/>
            </a:endParaRPr>
          </a:p>
        </p:txBody>
      </p:sp>
      <p:grpSp>
        <p:nvGrpSpPr>
          <p:cNvPr id="27651" name="Group 3"/>
          <p:cNvGrpSpPr/>
          <p:nvPr/>
        </p:nvGrpSpPr>
        <p:grpSpPr bwMode="auto">
          <a:xfrm>
            <a:off x="357188" y="1357313"/>
            <a:ext cx="8358187" cy="4572000"/>
            <a:chOff x="0" y="0"/>
            <a:chExt cx="8215370" cy="4714908"/>
          </a:xfrm>
        </p:grpSpPr>
        <p:sp>
          <p:nvSpPr>
            <p:cNvPr id="27652" name="矩形 6"/>
            <p:cNvSpPr>
              <a:spLocks noChangeArrowheads="1"/>
            </p:cNvSpPr>
            <p:nvPr/>
          </p:nvSpPr>
          <p:spPr bwMode="auto">
            <a:xfrm>
              <a:off x="0" y="0"/>
              <a:ext cx="8215370" cy="471490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00CC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27653" name="TextBox 31"/>
            <p:cNvSpPr txBox="1">
              <a:spLocks noChangeArrowheads="1"/>
            </p:cNvSpPr>
            <p:nvPr/>
          </p:nvSpPr>
          <p:spPr bwMode="auto">
            <a:xfrm>
              <a:off x="71438" y="142876"/>
              <a:ext cx="5715040" cy="5395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2800" b="1">
                  <a:solidFill>
                    <a:srgbClr val="00CC00"/>
                  </a:solidFill>
                  <a:ea typeface="宋体" panose="02010600030101010101" pitchFamily="2" charset="-122"/>
                </a:rPr>
                <a:t>Report: </a:t>
              </a:r>
              <a:r>
                <a:rPr lang="en-US" altLang="zh-CN" sz="2800" b="1" u="sng">
                  <a:solidFill>
                    <a:srgbClr val="00CC00"/>
                  </a:solidFill>
                  <a:ea typeface="宋体" panose="02010600030101010101" pitchFamily="2" charset="-122"/>
                </a:rPr>
                <a:t>Tigers are in danger!</a:t>
              </a:r>
              <a:endParaRPr lang="zh-CN" altLang="en-US" sz="2800" b="1" u="sng">
                <a:solidFill>
                  <a:srgbClr val="00CC00"/>
                </a:solidFill>
                <a:ea typeface="宋体" panose="02010600030101010101" pitchFamily="2" charset="-122"/>
              </a:endParaRPr>
            </a:p>
          </p:txBody>
        </p:sp>
        <p:pic>
          <p:nvPicPr>
            <p:cNvPr id="27654" name="Picture 6" descr="http://hiphotos.baidu.com/baket/pic/item/a098e5e905571827b80e2d93.jp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6453233" y="142876"/>
              <a:ext cx="1619261" cy="1214446"/>
            </a:xfrm>
            <a:prstGeom prst="rect">
              <a:avLst/>
            </a:prstGeom>
            <a:noFill/>
            <a:ln w="38100">
              <a:solidFill>
                <a:srgbClr val="00CC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cxnSp>
          <p:nvCxnSpPr>
            <p:cNvPr id="27655" name="直接连接符 9"/>
            <p:cNvCxnSpPr>
              <a:cxnSpLocks noChangeShapeType="1"/>
            </p:cNvCxnSpPr>
            <p:nvPr/>
          </p:nvCxnSpPr>
          <p:spPr bwMode="auto">
            <a:xfrm>
              <a:off x="213771" y="928247"/>
              <a:ext cx="5643874" cy="1638"/>
            </a:xfrm>
            <a:prstGeom prst="line">
              <a:avLst/>
            </a:prstGeom>
            <a:noFill/>
            <a:ln w="9525">
              <a:solidFill>
                <a:srgbClr val="00CC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7656" name="直接连接符 10"/>
            <p:cNvCxnSpPr>
              <a:cxnSpLocks noChangeShapeType="1"/>
            </p:cNvCxnSpPr>
            <p:nvPr/>
          </p:nvCxnSpPr>
          <p:spPr bwMode="auto">
            <a:xfrm>
              <a:off x="213771" y="1214744"/>
              <a:ext cx="5643874" cy="1637"/>
            </a:xfrm>
            <a:prstGeom prst="line">
              <a:avLst/>
            </a:prstGeom>
            <a:noFill/>
            <a:ln w="9525">
              <a:solidFill>
                <a:srgbClr val="00CC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7657" name="直接连接符 11"/>
            <p:cNvCxnSpPr>
              <a:cxnSpLocks noChangeShapeType="1"/>
            </p:cNvCxnSpPr>
            <p:nvPr/>
          </p:nvCxnSpPr>
          <p:spPr bwMode="auto">
            <a:xfrm>
              <a:off x="213771" y="1569998"/>
              <a:ext cx="7669240" cy="1638"/>
            </a:xfrm>
            <a:prstGeom prst="line">
              <a:avLst/>
            </a:prstGeom>
            <a:noFill/>
            <a:ln w="9525">
              <a:solidFill>
                <a:srgbClr val="00CC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7658" name="直接连接符 12"/>
            <p:cNvCxnSpPr>
              <a:cxnSpLocks noChangeShapeType="1"/>
            </p:cNvCxnSpPr>
            <p:nvPr/>
          </p:nvCxnSpPr>
          <p:spPr bwMode="auto">
            <a:xfrm>
              <a:off x="210650" y="2210113"/>
              <a:ext cx="7658317" cy="6548"/>
            </a:xfrm>
            <a:prstGeom prst="line">
              <a:avLst/>
            </a:prstGeom>
            <a:noFill/>
            <a:ln w="9525">
              <a:solidFill>
                <a:srgbClr val="00CC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7659" name="直接连接符 13"/>
            <p:cNvCxnSpPr>
              <a:cxnSpLocks noChangeShapeType="1"/>
            </p:cNvCxnSpPr>
            <p:nvPr/>
          </p:nvCxnSpPr>
          <p:spPr bwMode="auto">
            <a:xfrm>
              <a:off x="273065" y="2570280"/>
              <a:ext cx="5615787" cy="1637"/>
            </a:xfrm>
            <a:prstGeom prst="line">
              <a:avLst/>
            </a:prstGeom>
            <a:noFill/>
            <a:ln w="9525">
              <a:solidFill>
                <a:srgbClr val="00CC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7660" name="直接连接符 14"/>
            <p:cNvCxnSpPr>
              <a:cxnSpLocks noChangeShapeType="1"/>
            </p:cNvCxnSpPr>
            <p:nvPr/>
          </p:nvCxnSpPr>
          <p:spPr bwMode="auto">
            <a:xfrm>
              <a:off x="213771" y="1928528"/>
              <a:ext cx="7669240" cy="1637"/>
            </a:xfrm>
            <a:prstGeom prst="line">
              <a:avLst/>
            </a:prstGeom>
            <a:noFill/>
            <a:ln w="9525">
              <a:solidFill>
                <a:srgbClr val="00CC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7661" name="直接连接符 15"/>
            <p:cNvCxnSpPr>
              <a:cxnSpLocks noChangeShapeType="1"/>
            </p:cNvCxnSpPr>
            <p:nvPr/>
          </p:nvCxnSpPr>
          <p:spPr bwMode="auto">
            <a:xfrm>
              <a:off x="273065" y="3215305"/>
              <a:ext cx="7595902" cy="1637"/>
            </a:xfrm>
            <a:prstGeom prst="line">
              <a:avLst/>
            </a:prstGeom>
            <a:noFill/>
            <a:ln w="9525">
              <a:solidFill>
                <a:srgbClr val="00CC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7662" name="直接连接符 16"/>
            <p:cNvCxnSpPr>
              <a:cxnSpLocks noChangeShapeType="1"/>
            </p:cNvCxnSpPr>
            <p:nvPr/>
          </p:nvCxnSpPr>
          <p:spPr bwMode="auto">
            <a:xfrm>
              <a:off x="273065" y="3570560"/>
              <a:ext cx="5615787" cy="1638"/>
            </a:xfrm>
            <a:prstGeom prst="line">
              <a:avLst/>
            </a:prstGeom>
            <a:noFill/>
            <a:ln w="9525">
              <a:solidFill>
                <a:srgbClr val="00CC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7663" name="直接连接符 17"/>
            <p:cNvCxnSpPr>
              <a:cxnSpLocks noChangeShapeType="1"/>
            </p:cNvCxnSpPr>
            <p:nvPr/>
          </p:nvCxnSpPr>
          <p:spPr bwMode="auto">
            <a:xfrm>
              <a:off x="213771" y="2928809"/>
              <a:ext cx="7669240" cy="1638"/>
            </a:xfrm>
            <a:prstGeom prst="line">
              <a:avLst/>
            </a:prstGeom>
            <a:noFill/>
            <a:ln w="9525">
              <a:solidFill>
                <a:srgbClr val="00CC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7664" name="直接连接符 18"/>
            <p:cNvCxnSpPr>
              <a:cxnSpLocks noChangeShapeType="1"/>
            </p:cNvCxnSpPr>
            <p:nvPr/>
          </p:nvCxnSpPr>
          <p:spPr bwMode="auto">
            <a:xfrm>
              <a:off x="273065" y="4143552"/>
              <a:ext cx="7595902" cy="1638"/>
            </a:xfrm>
            <a:prstGeom prst="line">
              <a:avLst/>
            </a:prstGeom>
            <a:noFill/>
            <a:ln w="9525">
              <a:solidFill>
                <a:srgbClr val="00CC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7665" name="直接连接符 19"/>
            <p:cNvCxnSpPr>
              <a:cxnSpLocks noChangeShapeType="1"/>
            </p:cNvCxnSpPr>
            <p:nvPr/>
          </p:nvCxnSpPr>
          <p:spPr bwMode="auto">
            <a:xfrm>
              <a:off x="273065" y="4498808"/>
              <a:ext cx="5615787" cy="1637"/>
            </a:xfrm>
            <a:prstGeom prst="line">
              <a:avLst/>
            </a:prstGeom>
            <a:noFill/>
            <a:ln w="9525">
              <a:solidFill>
                <a:srgbClr val="00CC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7666" name="直接连接符 20"/>
            <p:cNvCxnSpPr>
              <a:cxnSpLocks noChangeShapeType="1"/>
            </p:cNvCxnSpPr>
            <p:nvPr/>
          </p:nvCxnSpPr>
          <p:spPr bwMode="auto">
            <a:xfrm>
              <a:off x="213771" y="3857057"/>
              <a:ext cx="7669240" cy="1637"/>
            </a:xfrm>
            <a:prstGeom prst="line">
              <a:avLst/>
            </a:prstGeom>
            <a:noFill/>
            <a:ln w="9525">
              <a:solidFill>
                <a:srgbClr val="00CC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标题 1"/>
          <p:cNvSpPr>
            <a:spLocks noGrp="1"/>
          </p:cNvSpPr>
          <p:nvPr>
            <p:ph type="title" idx="4294967295"/>
          </p:nvPr>
        </p:nvSpPr>
        <p:spPr>
          <a:xfrm>
            <a:off x="3024188" y="142875"/>
            <a:ext cx="6119812" cy="928688"/>
          </a:xfrm>
        </p:spPr>
        <p:txBody>
          <a:bodyPr/>
          <a:lstStyle/>
          <a:p>
            <a:r>
              <a:rPr lang="en-US" altLang="zh-CN" sz="5400" b="1" dirty="0">
                <a:solidFill>
                  <a:schemeClr val="bg1"/>
                </a:solidFill>
                <a:ea typeface="宋体" panose="02010600030101010101" pitchFamily="2" charset="-122"/>
              </a:rPr>
              <a:t>Learn a song</a:t>
            </a:r>
            <a:endParaRPr lang="zh-CN" altLang="en-US" sz="5400" b="1" dirty="0">
              <a:solidFill>
                <a:schemeClr val="bg1"/>
              </a:solidFill>
              <a:ea typeface="宋体" panose="02010600030101010101" pitchFamily="2" charset="-122"/>
            </a:endParaRPr>
          </a:p>
        </p:txBody>
      </p:sp>
      <p:sp>
        <p:nvSpPr>
          <p:cNvPr id="29699" name="TextBox 6"/>
          <p:cNvSpPr txBox="1">
            <a:spLocks noChangeArrowheads="1"/>
          </p:cNvSpPr>
          <p:nvPr/>
        </p:nvSpPr>
        <p:spPr bwMode="auto">
          <a:xfrm>
            <a:off x="428625" y="1785938"/>
            <a:ext cx="8286750" cy="3540125"/>
          </a:xfrm>
          <a:prstGeom prst="rect">
            <a:avLst/>
          </a:prstGeom>
          <a:noFill/>
          <a:ln w="9525">
            <a:solidFill>
              <a:srgbClr val="00CC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zh-CN" altLang="en-US" sz="3200" b="1" dirty="0">
                <a:solidFill>
                  <a:srgbClr val="339933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请让我来帮助你</a:t>
            </a:r>
            <a:r>
              <a:rPr lang="en-US" altLang="zh-CN" sz="3200" b="1" dirty="0">
                <a:solidFill>
                  <a:srgbClr val="339933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3200" b="1" dirty="0">
                <a:solidFill>
                  <a:srgbClr val="339933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就像帮助我自己</a:t>
            </a:r>
            <a:r>
              <a:rPr lang="en-US" altLang="zh-CN" sz="3200" b="1" dirty="0">
                <a:solidFill>
                  <a:srgbClr val="339933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;</a:t>
            </a:r>
          </a:p>
          <a:p>
            <a:pPr eaLnBrk="1" hangingPunct="1"/>
            <a:r>
              <a:rPr lang="en-US" altLang="zh-CN" sz="3200" b="1" dirty="0">
                <a:solidFill>
                  <a:srgbClr val="FF0000"/>
                </a:solidFill>
                <a:ea typeface="宋体" panose="02010600030101010101" pitchFamily="2" charset="-122"/>
              </a:rPr>
              <a:t>Let me help you, be likely to help myself;</a:t>
            </a:r>
          </a:p>
          <a:p>
            <a:pPr eaLnBrk="1" hangingPunct="1"/>
            <a:r>
              <a:rPr lang="zh-CN" altLang="en-US" sz="3200" b="1" dirty="0">
                <a:solidFill>
                  <a:srgbClr val="339933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请让我去关心你</a:t>
            </a:r>
            <a:r>
              <a:rPr lang="en-US" altLang="zh-CN" sz="3200" b="1" dirty="0">
                <a:solidFill>
                  <a:srgbClr val="339933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3200" b="1" dirty="0">
                <a:solidFill>
                  <a:srgbClr val="339933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就像关心我自己</a:t>
            </a:r>
            <a:r>
              <a:rPr lang="en-US" altLang="zh-CN" sz="3200" b="1" dirty="0">
                <a:solidFill>
                  <a:srgbClr val="339933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;</a:t>
            </a:r>
          </a:p>
          <a:p>
            <a:pPr eaLnBrk="1" hangingPunct="1"/>
            <a:r>
              <a:rPr lang="en-US" altLang="zh-CN" sz="3200" b="1" dirty="0">
                <a:solidFill>
                  <a:srgbClr val="FF0000"/>
                </a:solidFill>
                <a:ea typeface="宋体" panose="02010600030101010101" pitchFamily="2" charset="-122"/>
              </a:rPr>
              <a:t>Let me take care of you, be likely to take care of myself;</a:t>
            </a:r>
          </a:p>
          <a:p>
            <a:pPr eaLnBrk="1" hangingPunct="1"/>
            <a:r>
              <a:rPr lang="zh-CN" altLang="en-US" sz="3200" b="1" dirty="0">
                <a:solidFill>
                  <a:srgbClr val="339933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这世界会变得更美丽</a:t>
            </a:r>
            <a:r>
              <a:rPr lang="en-US" altLang="zh-CN" sz="3200" b="1" dirty="0">
                <a:solidFill>
                  <a:srgbClr val="339933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  <a:p>
            <a:pPr eaLnBrk="1" hangingPunct="1"/>
            <a:r>
              <a:rPr lang="en-US" altLang="zh-CN" sz="3200" b="1" dirty="0">
                <a:solidFill>
                  <a:srgbClr val="FF0000"/>
                </a:solidFill>
                <a:ea typeface="宋体" panose="02010600030101010101" pitchFamily="2" charset="-122"/>
              </a:rPr>
              <a:t>The world will be more beautiful!</a:t>
            </a:r>
            <a:endParaRPr lang="zh-CN" altLang="en-US" sz="3200" b="1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WordArt 4"/>
          <p:cNvSpPr>
            <a:spLocks noChangeArrowheads="1" noChangeShapeType="1" noTextEdit="1"/>
          </p:cNvSpPr>
          <p:nvPr/>
        </p:nvSpPr>
        <p:spPr bwMode="auto">
          <a:xfrm>
            <a:off x="2700338" y="333375"/>
            <a:ext cx="3311525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/>
              </a:rPr>
              <a:t>Study skills </a:t>
            </a:r>
            <a:endParaRPr lang="zh-CN" altLang="en-US" sz="3600" b="1" kern="10" dirty="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 panose="020B0A04020102020204"/>
            </a:endParaRP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611188" y="1326877"/>
            <a:ext cx="64801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The suffixes -</a:t>
            </a:r>
            <a:r>
              <a:rPr lang="en-US" altLang="zh-CN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ing</a:t>
            </a:r>
            <a:r>
              <a:rPr lang="en-US" altLang="zh-CN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, -ness and -ion</a:t>
            </a:r>
          </a:p>
        </p:txBody>
      </p:sp>
      <p:graphicFrame>
        <p:nvGraphicFramePr>
          <p:cNvPr id="33838" name="Group 46"/>
          <p:cNvGraphicFramePr>
            <a:graphicFrameLocks noGrp="1"/>
          </p:cNvGraphicFramePr>
          <p:nvPr>
            <p:ph idx="1"/>
          </p:nvPr>
        </p:nvGraphicFramePr>
        <p:xfrm>
          <a:off x="684213" y="2190477"/>
          <a:ext cx="6192837" cy="2597151"/>
        </p:xfrm>
        <a:graphic>
          <a:graphicData uri="http://schemas.openxmlformats.org/drawingml/2006/table">
            <a:tbl>
              <a:tblPr/>
              <a:tblGrid>
                <a:gridCol w="3311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1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   </a:t>
                      </a: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Verb/ Adjective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  </a:t>
                      </a: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Noun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65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  </a:t>
                      </a: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mean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  </a:t>
                      </a: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ill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2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  </a:t>
                      </a: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act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3825" name="Text Box 33"/>
          <p:cNvSpPr txBox="1">
            <a:spLocks noChangeArrowheads="1"/>
          </p:cNvSpPr>
          <p:nvPr/>
        </p:nvSpPr>
        <p:spPr bwMode="auto">
          <a:xfrm>
            <a:off x="4427538" y="2909614"/>
            <a:ext cx="19446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ea typeface="宋体" panose="02010600030101010101" pitchFamily="2" charset="-122"/>
              </a:rPr>
              <a:t>mean</a:t>
            </a:r>
            <a:r>
              <a:rPr lang="en-US" altLang="zh-CN" sz="2800" b="1" dirty="0">
                <a:solidFill>
                  <a:srgbClr val="FF0000"/>
                </a:solidFill>
                <a:ea typeface="宋体" panose="02010600030101010101" pitchFamily="2" charset="-122"/>
              </a:rPr>
              <a:t>ing</a:t>
            </a:r>
          </a:p>
        </p:txBody>
      </p:sp>
      <p:sp>
        <p:nvSpPr>
          <p:cNvPr id="33827" name="Text Box 35"/>
          <p:cNvSpPr txBox="1">
            <a:spLocks noChangeArrowheads="1"/>
          </p:cNvSpPr>
          <p:nvPr/>
        </p:nvSpPr>
        <p:spPr bwMode="auto">
          <a:xfrm>
            <a:off x="4572000" y="3630339"/>
            <a:ext cx="1368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ea typeface="宋体" panose="02010600030101010101" pitchFamily="2" charset="-122"/>
              </a:rPr>
              <a:t>ill</a:t>
            </a:r>
            <a:r>
              <a:rPr lang="en-US" altLang="zh-CN" sz="2800" b="1" dirty="0">
                <a:solidFill>
                  <a:srgbClr val="FF0000"/>
                </a:solidFill>
                <a:ea typeface="宋体" panose="02010600030101010101" pitchFamily="2" charset="-122"/>
              </a:rPr>
              <a:t>ness</a:t>
            </a:r>
          </a:p>
        </p:txBody>
      </p:sp>
      <p:sp>
        <p:nvSpPr>
          <p:cNvPr id="33829" name="Text Box 37"/>
          <p:cNvSpPr txBox="1">
            <a:spLocks noChangeArrowheads="1"/>
          </p:cNvSpPr>
          <p:nvPr/>
        </p:nvSpPr>
        <p:spPr bwMode="auto">
          <a:xfrm>
            <a:off x="4572000" y="4278039"/>
            <a:ext cx="1368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ea typeface="宋体" panose="02010600030101010101" pitchFamily="2" charset="-122"/>
              </a:rPr>
              <a:t>act</a:t>
            </a:r>
            <a:r>
              <a:rPr lang="en-US" altLang="zh-CN" sz="2800" b="1" dirty="0">
                <a:solidFill>
                  <a:srgbClr val="FF0000"/>
                </a:solidFill>
                <a:ea typeface="宋体" panose="02010600030101010101" pitchFamily="2" charset="-122"/>
              </a:rPr>
              <a:t>ion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3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3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3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25" grpId="0"/>
      <p:bldP spid="33827" grpId="0"/>
      <p:bldP spid="338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WordArt 4"/>
          <p:cNvSpPr>
            <a:spLocks noChangeArrowheads="1" noChangeShapeType="1" noTextEdit="1"/>
          </p:cNvSpPr>
          <p:nvPr/>
        </p:nvSpPr>
        <p:spPr bwMode="auto">
          <a:xfrm>
            <a:off x="2627313" y="0"/>
            <a:ext cx="3311525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/>
              </a:rPr>
              <a:t>Practice</a:t>
            </a:r>
            <a:endParaRPr lang="zh-CN" altLang="en-US" sz="3600" b="1" kern="10" dirty="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 panose="020B0A04020102020204"/>
            </a:endParaRP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250825" y="692150"/>
            <a:ext cx="77057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Change the following words into nouns</a:t>
            </a:r>
          </a:p>
        </p:txBody>
      </p:sp>
      <p:sp>
        <p:nvSpPr>
          <p:cNvPr id="34844" name="Text Box 28"/>
          <p:cNvSpPr txBox="1">
            <a:spLocks noChangeArrowheads="1"/>
          </p:cNvSpPr>
          <p:nvPr/>
        </p:nvSpPr>
        <p:spPr bwMode="auto">
          <a:xfrm>
            <a:off x="1476375" y="1196975"/>
            <a:ext cx="2303463" cy="5386388"/>
          </a:xfrm>
          <a:prstGeom prst="rect">
            <a:avLst/>
          </a:prstGeom>
          <a:solidFill>
            <a:srgbClr val="99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zh-CN" sz="2400" dirty="0">
                <a:ea typeface="宋体" panose="02010600030101010101" pitchFamily="2" charset="-122"/>
              </a:rPr>
              <a:t>discuss              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zh-CN" sz="2400" dirty="0">
                <a:ea typeface="宋体" panose="02010600030101010101" pitchFamily="2" charset="-122"/>
              </a:rPr>
              <a:t>collect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zh-CN" sz="2400" dirty="0">
                <a:ea typeface="宋体" panose="02010600030101010101" pitchFamily="2" charset="-122"/>
              </a:rPr>
              <a:t>kind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zh-CN" sz="2400" dirty="0">
                <a:ea typeface="宋体" panose="02010600030101010101" pitchFamily="2" charset="-122"/>
              </a:rPr>
              <a:t>sick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zh-CN" sz="2400" dirty="0">
                <a:ea typeface="宋体" panose="02010600030101010101" pitchFamily="2" charset="-122"/>
              </a:rPr>
              <a:t>feel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zh-CN" sz="2400" dirty="0">
                <a:ea typeface="宋体" panose="02010600030101010101" pitchFamily="2" charset="-122"/>
              </a:rPr>
              <a:t>celebrate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zh-CN" sz="2400" dirty="0">
                <a:ea typeface="宋体" panose="02010600030101010101" pitchFamily="2" charset="-122"/>
              </a:rPr>
              <a:t>begin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zh-CN" sz="2400" dirty="0">
                <a:ea typeface="宋体" panose="02010600030101010101" pitchFamily="2" charset="-122"/>
              </a:rPr>
              <a:t>dark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zh-CN" sz="2400" dirty="0">
                <a:ea typeface="宋体" panose="02010600030101010101" pitchFamily="2" charset="-122"/>
              </a:rPr>
              <a:t>meet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zh-CN" sz="2400" dirty="0">
                <a:ea typeface="宋体" panose="02010600030101010101" pitchFamily="2" charset="-122"/>
              </a:rPr>
              <a:t>invite</a:t>
            </a:r>
            <a:endParaRPr lang="en-US" altLang="zh-CN" dirty="0">
              <a:ea typeface="宋体" panose="02010600030101010101" pitchFamily="2" charset="-122"/>
            </a:endParaRPr>
          </a:p>
        </p:txBody>
      </p:sp>
      <p:sp>
        <p:nvSpPr>
          <p:cNvPr id="34845" name="Text Box 29"/>
          <p:cNvSpPr txBox="1">
            <a:spLocks noChangeArrowheads="1"/>
          </p:cNvSpPr>
          <p:nvPr/>
        </p:nvSpPr>
        <p:spPr bwMode="auto">
          <a:xfrm>
            <a:off x="4140200" y="1125538"/>
            <a:ext cx="2376488" cy="5386387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dirty="0">
                <a:ea typeface="宋体" panose="02010600030101010101" pitchFamily="2" charset="-122"/>
              </a:rPr>
              <a:t>discuss</a:t>
            </a:r>
            <a:r>
              <a:rPr lang="en-US" altLang="zh-CN" sz="2400" dirty="0">
                <a:solidFill>
                  <a:srgbClr val="FF0000"/>
                </a:solidFill>
                <a:ea typeface="宋体" panose="02010600030101010101" pitchFamily="2" charset="-122"/>
              </a:rPr>
              <a:t>ion</a:t>
            </a:r>
            <a:r>
              <a:rPr lang="en-US" altLang="zh-CN" sz="2400" dirty="0">
                <a:ea typeface="宋体" panose="02010600030101010101" pitchFamily="2" charset="-122"/>
              </a:rPr>
              <a:t>           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dirty="0">
                <a:ea typeface="宋体" panose="02010600030101010101" pitchFamily="2" charset="-122"/>
              </a:rPr>
              <a:t>collect</a:t>
            </a:r>
            <a:r>
              <a:rPr lang="en-US" altLang="zh-CN" sz="2400" dirty="0">
                <a:solidFill>
                  <a:srgbClr val="FF0000"/>
                </a:solidFill>
                <a:ea typeface="宋体" panose="02010600030101010101" pitchFamily="2" charset="-122"/>
              </a:rPr>
              <a:t>ion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dirty="0">
                <a:ea typeface="宋体" panose="02010600030101010101" pitchFamily="2" charset="-122"/>
              </a:rPr>
              <a:t>kind</a:t>
            </a:r>
            <a:r>
              <a:rPr lang="en-US" altLang="zh-CN" sz="2400" dirty="0">
                <a:solidFill>
                  <a:srgbClr val="FF0000"/>
                </a:solidFill>
                <a:ea typeface="宋体" panose="02010600030101010101" pitchFamily="2" charset="-122"/>
              </a:rPr>
              <a:t>ness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dirty="0">
                <a:ea typeface="宋体" panose="02010600030101010101" pitchFamily="2" charset="-122"/>
              </a:rPr>
              <a:t>sick</a:t>
            </a:r>
            <a:r>
              <a:rPr lang="en-US" altLang="zh-CN" sz="2400" dirty="0">
                <a:solidFill>
                  <a:srgbClr val="FF0000"/>
                </a:solidFill>
                <a:ea typeface="宋体" panose="02010600030101010101" pitchFamily="2" charset="-122"/>
              </a:rPr>
              <a:t>ness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dirty="0">
                <a:ea typeface="宋体" panose="02010600030101010101" pitchFamily="2" charset="-122"/>
              </a:rPr>
              <a:t>feel</a:t>
            </a:r>
            <a:r>
              <a:rPr lang="en-US" altLang="zh-CN" sz="2400" dirty="0">
                <a:solidFill>
                  <a:srgbClr val="FF0000"/>
                </a:solidFill>
                <a:ea typeface="宋体" panose="02010600030101010101" pitchFamily="2" charset="-122"/>
              </a:rPr>
              <a:t>ing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dirty="0">
                <a:ea typeface="宋体" panose="02010600030101010101" pitchFamily="2" charset="-122"/>
              </a:rPr>
              <a:t>celebrat</a:t>
            </a:r>
            <a:r>
              <a:rPr lang="en-US" altLang="zh-CN" sz="2400" dirty="0">
                <a:solidFill>
                  <a:srgbClr val="FF0000"/>
                </a:solidFill>
                <a:ea typeface="宋体" panose="02010600030101010101" pitchFamily="2" charset="-122"/>
              </a:rPr>
              <a:t>ion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dirty="0">
                <a:ea typeface="宋体" panose="02010600030101010101" pitchFamily="2" charset="-122"/>
              </a:rPr>
              <a:t>begin</a:t>
            </a:r>
            <a:r>
              <a:rPr lang="en-US" altLang="zh-CN" sz="2400" dirty="0">
                <a:solidFill>
                  <a:srgbClr val="FF0000"/>
                </a:solidFill>
                <a:ea typeface="宋体" panose="02010600030101010101" pitchFamily="2" charset="-122"/>
              </a:rPr>
              <a:t>ning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dirty="0">
                <a:ea typeface="宋体" panose="02010600030101010101" pitchFamily="2" charset="-122"/>
              </a:rPr>
              <a:t>dark</a:t>
            </a:r>
            <a:r>
              <a:rPr lang="en-US" altLang="zh-CN" sz="2400" dirty="0">
                <a:solidFill>
                  <a:srgbClr val="FF0000"/>
                </a:solidFill>
                <a:ea typeface="宋体" panose="02010600030101010101" pitchFamily="2" charset="-122"/>
              </a:rPr>
              <a:t>ness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dirty="0">
                <a:ea typeface="宋体" panose="02010600030101010101" pitchFamily="2" charset="-122"/>
              </a:rPr>
              <a:t>meet</a:t>
            </a:r>
            <a:r>
              <a:rPr lang="en-US" altLang="zh-CN" sz="2400" dirty="0">
                <a:solidFill>
                  <a:srgbClr val="FF0000"/>
                </a:solidFill>
                <a:ea typeface="宋体" panose="02010600030101010101" pitchFamily="2" charset="-122"/>
              </a:rPr>
              <a:t>ing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dirty="0">
                <a:ea typeface="宋体" panose="02010600030101010101" pitchFamily="2" charset="-122"/>
              </a:rPr>
              <a:t>invit</a:t>
            </a:r>
            <a:r>
              <a:rPr lang="en-US" altLang="zh-CN" sz="2400" dirty="0">
                <a:solidFill>
                  <a:srgbClr val="FF0000"/>
                </a:solidFill>
                <a:ea typeface="宋体" panose="02010600030101010101" pitchFamily="2" charset="-122"/>
              </a:rPr>
              <a:t>ation</a:t>
            </a:r>
            <a:endParaRPr lang="en-US" altLang="zh-CN" dirty="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8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8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8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8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8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48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48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48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48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8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48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48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9" descr="海豚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63" y="2928938"/>
            <a:ext cx="1179512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extBox 13"/>
          <p:cNvSpPr txBox="1">
            <a:spLocks noChangeArrowheads="1"/>
          </p:cNvSpPr>
          <p:nvPr/>
        </p:nvSpPr>
        <p:spPr bwMode="auto">
          <a:xfrm>
            <a:off x="5286375" y="4643438"/>
            <a:ext cx="1916113" cy="461962"/>
          </a:xfrm>
          <a:prstGeom prst="rect">
            <a:avLst/>
          </a:prstGeom>
          <a:solidFill>
            <a:srgbClr val="FFFF00"/>
          </a:solidFill>
          <a:ln w="9525">
            <a:solidFill>
              <a:srgbClr val="99FF66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2400" b="1">
                <a:latin typeface="Arial Black" panose="020B0A04020102020204" pitchFamily="34" charset="0"/>
                <a:ea typeface="宋体" panose="02010600030101010101" pitchFamily="2" charset="-122"/>
              </a:rPr>
              <a:t>tiger</a:t>
            </a:r>
            <a:endParaRPr lang="zh-CN" altLang="en-US" sz="2400" b="1">
              <a:latin typeface="Arial Black" panose="020B0A04020102020204" pitchFamily="34" charset="0"/>
              <a:ea typeface="宋体" panose="02010600030101010101" pitchFamily="2" charset="-122"/>
            </a:endParaRPr>
          </a:p>
        </p:txBody>
      </p:sp>
      <p:sp>
        <p:nvSpPr>
          <p:cNvPr id="10244" name="TextBox 15"/>
          <p:cNvSpPr txBox="1">
            <a:spLocks noChangeArrowheads="1"/>
          </p:cNvSpPr>
          <p:nvPr/>
        </p:nvSpPr>
        <p:spPr bwMode="auto">
          <a:xfrm>
            <a:off x="5299075" y="2654300"/>
            <a:ext cx="1897063" cy="461963"/>
          </a:xfrm>
          <a:prstGeom prst="rect">
            <a:avLst/>
          </a:prstGeom>
          <a:solidFill>
            <a:srgbClr val="FFFF00"/>
          </a:solidFill>
          <a:ln w="9525">
            <a:solidFill>
              <a:srgbClr val="99FF66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2400" b="1">
                <a:latin typeface="Arial Black" panose="020B0A04020102020204" pitchFamily="34" charset="0"/>
                <a:ea typeface="宋体" panose="02010600030101010101" pitchFamily="2" charset="-122"/>
              </a:rPr>
              <a:t>dolphin</a:t>
            </a:r>
            <a:endParaRPr lang="zh-CN" altLang="en-US" sz="2400" b="1">
              <a:latin typeface="Arial Black" panose="020B0A04020102020204" pitchFamily="34" charset="0"/>
              <a:ea typeface="宋体" panose="02010600030101010101" pitchFamily="2" charset="-122"/>
            </a:endParaRPr>
          </a:p>
        </p:txBody>
      </p:sp>
      <p:sp>
        <p:nvSpPr>
          <p:cNvPr id="10245" name="TextBox 16"/>
          <p:cNvSpPr txBox="1">
            <a:spLocks noChangeArrowheads="1"/>
          </p:cNvSpPr>
          <p:nvPr/>
        </p:nvSpPr>
        <p:spPr bwMode="auto">
          <a:xfrm>
            <a:off x="5286375" y="1181100"/>
            <a:ext cx="1870075" cy="461963"/>
          </a:xfrm>
          <a:prstGeom prst="rect">
            <a:avLst/>
          </a:prstGeom>
          <a:solidFill>
            <a:srgbClr val="FFFF00"/>
          </a:solidFill>
          <a:ln w="9525">
            <a:solidFill>
              <a:srgbClr val="99FF66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2400">
                <a:latin typeface="Arial Black" panose="020B0A04020102020204" pitchFamily="34" charset="0"/>
                <a:ea typeface="宋体" panose="02010600030101010101" pitchFamily="2" charset="-122"/>
              </a:rPr>
              <a:t>elephant</a:t>
            </a:r>
            <a:endParaRPr lang="zh-CN" altLang="en-US" sz="2400" b="1">
              <a:ea typeface="宋体" panose="02010600030101010101" pitchFamily="2" charset="-122"/>
            </a:endParaRPr>
          </a:p>
        </p:txBody>
      </p:sp>
      <p:pic>
        <p:nvPicPr>
          <p:cNvPr id="10246" name="Picture 6" descr="E:\work\KJ\Files\课件动画素材\动物类\脯乳类\A1_262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58063" y="5143500"/>
            <a:ext cx="139382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7" name="TextBox 18"/>
          <p:cNvSpPr txBox="1">
            <a:spLocks noChangeArrowheads="1"/>
          </p:cNvSpPr>
          <p:nvPr/>
        </p:nvSpPr>
        <p:spPr bwMode="auto">
          <a:xfrm>
            <a:off x="2643188" y="214313"/>
            <a:ext cx="6072187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44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宋体" panose="02010600030101010101" pitchFamily="2" charset="-122"/>
              </a:rPr>
              <a:t>Which animal is it?</a:t>
            </a:r>
            <a:endParaRPr lang="zh-CN" altLang="en-US" sz="44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10248" name="Group 8"/>
          <p:cNvGrpSpPr/>
          <p:nvPr/>
        </p:nvGrpSpPr>
        <p:grpSpPr bwMode="auto">
          <a:xfrm>
            <a:off x="241300" y="1643063"/>
            <a:ext cx="6929438" cy="868362"/>
            <a:chOff x="0" y="0"/>
            <a:chExt cx="6929438" cy="867956"/>
          </a:xfrm>
        </p:grpSpPr>
        <p:sp>
          <p:nvSpPr>
            <p:cNvPr id="10249" name="矩形 5"/>
            <p:cNvSpPr>
              <a:spLocks noChangeArrowheads="1"/>
            </p:cNvSpPr>
            <p:nvPr/>
          </p:nvSpPr>
          <p:spPr bwMode="auto">
            <a:xfrm>
              <a:off x="0" y="13"/>
              <a:ext cx="6929438" cy="867943"/>
            </a:xfrm>
            <a:prstGeom prst="rect">
              <a:avLst/>
            </a:prstGeom>
            <a:solidFill>
              <a:srgbClr val="99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None/>
              </a:pPr>
              <a:r>
                <a:rPr lang="en-US" altLang="zh-CN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     It is big and strong, it can carry heavy things with its long nose.</a:t>
              </a:r>
            </a:p>
          </p:txBody>
        </p:sp>
        <p:sp>
          <p:nvSpPr>
            <p:cNvPr id="10250" name="椭圆 14"/>
            <p:cNvSpPr>
              <a:spLocks noChangeArrowheads="1"/>
            </p:cNvSpPr>
            <p:nvPr/>
          </p:nvSpPr>
          <p:spPr bwMode="auto">
            <a:xfrm>
              <a:off x="44450" y="0"/>
              <a:ext cx="500063" cy="499828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rgbClr val="99FF66"/>
              </a:solidFill>
              <a:round/>
            </a:ln>
          </p:spPr>
          <p:txBody>
            <a:bodyPr anchor="ctr"/>
            <a:lstStyle/>
            <a:p>
              <a:pPr algn="ctr"/>
              <a:r>
                <a:rPr lang="en-US" altLang="zh-CN" sz="3200" b="1">
                  <a:solidFill>
                    <a:srgbClr val="339933"/>
                  </a:solidFill>
                  <a:ea typeface="宋体" panose="02010600030101010101" pitchFamily="2" charset="-122"/>
                </a:rPr>
                <a:t>1</a:t>
              </a:r>
              <a:endParaRPr lang="zh-CN" altLang="en-US" sz="3200" b="1">
                <a:solidFill>
                  <a:srgbClr val="339933"/>
                </a:solidFill>
                <a:ea typeface="宋体" panose="02010600030101010101" pitchFamily="2" charset="-122"/>
              </a:endParaRPr>
            </a:p>
          </p:txBody>
        </p:sp>
      </p:grpSp>
      <p:grpSp>
        <p:nvGrpSpPr>
          <p:cNvPr id="10251" name="Group 11"/>
          <p:cNvGrpSpPr/>
          <p:nvPr/>
        </p:nvGrpSpPr>
        <p:grpSpPr bwMode="auto">
          <a:xfrm>
            <a:off x="227013" y="3116263"/>
            <a:ext cx="6983412" cy="1384300"/>
            <a:chOff x="0" y="0"/>
            <a:chExt cx="6983412" cy="1384300"/>
          </a:xfrm>
        </p:grpSpPr>
        <p:sp>
          <p:nvSpPr>
            <p:cNvPr id="10252" name="矩形 9"/>
            <p:cNvSpPr>
              <a:spLocks noChangeArrowheads="1"/>
            </p:cNvSpPr>
            <p:nvPr/>
          </p:nvSpPr>
          <p:spPr bwMode="auto">
            <a:xfrm>
              <a:off x="0" y="0"/>
              <a:ext cx="6983412" cy="1384300"/>
            </a:xfrm>
            <a:prstGeom prst="rect">
              <a:avLst/>
            </a:prstGeom>
            <a:solidFill>
              <a:srgbClr val="99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     It is a sea animal and looks like a large fish. It is very clever and often plays some games for us in the zoo.</a:t>
              </a:r>
              <a:endPara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0253" name="椭圆 17"/>
            <p:cNvSpPr>
              <a:spLocks noChangeArrowheads="1"/>
            </p:cNvSpPr>
            <p:nvPr/>
          </p:nvSpPr>
          <p:spPr bwMode="auto">
            <a:xfrm>
              <a:off x="58737" y="26987"/>
              <a:ext cx="500063" cy="500063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rgbClr val="99FF66"/>
              </a:solidFill>
              <a:round/>
            </a:ln>
          </p:spPr>
          <p:txBody>
            <a:bodyPr anchor="ctr"/>
            <a:lstStyle/>
            <a:p>
              <a:pPr algn="ctr"/>
              <a:r>
                <a:rPr lang="en-US" altLang="zh-CN" sz="3200" b="1">
                  <a:solidFill>
                    <a:srgbClr val="339933"/>
                  </a:solidFill>
                  <a:ea typeface="宋体" panose="02010600030101010101" pitchFamily="2" charset="-122"/>
                </a:rPr>
                <a:t>2</a:t>
              </a:r>
              <a:endParaRPr lang="zh-CN" altLang="en-US" sz="3200" b="1">
                <a:solidFill>
                  <a:srgbClr val="339933"/>
                </a:solidFill>
                <a:ea typeface="宋体" panose="02010600030101010101" pitchFamily="2" charset="-122"/>
              </a:endParaRPr>
            </a:p>
          </p:txBody>
        </p:sp>
      </p:grpSp>
      <p:grpSp>
        <p:nvGrpSpPr>
          <p:cNvPr id="10254" name="Group 14"/>
          <p:cNvGrpSpPr/>
          <p:nvPr/>
        </p:nvGrpSpPr>
        <p:grpSpPr bwMode="auto">
          <a:xfrm>
            <a:off x="285750" y="5118100"/>
            <a:ext cx="6929438" cy="954088"/>
            <a:chOff x="0" y="0"/>
            <a:chExt cx="6929438" cy="954088"/>
          </a:xfrm>
        </p:grpSpPr>
        <p:sp>
          <p:nvSpPr>
            <p:cNvPr id="10255" name="矩形 11"/>
            <p:cNvSpPr>
              <a:spLocks noChangeArrowheads="1"/>
            </p:cNvSpPr>
            <p:nvPr/>
          </p:nvSpPr>
          <p:spPr bwMode="auto">
            <a:xfrm>
              <a:off x="0" y="0"/>
              <a:ext cx="6929438" cy="954088"/>
            </a:xfrm>
            <a:prstGeom prst="rect">
              <a:avLst/>
            </a:prstGeom>
            <a:solidFill>
              <a:srgbClr val="99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     It’s the king of the animal world. It has black stripes(</a:t>
              </a:r>
              <a:r>
                <a:rPr lang="zh-CN" altLang="en-US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条纹</a:t>
              </a:r>
              <a:r>
                <a:rPr lang="en-US" altLang="zh-CN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) on its body.</a:t>
              </a:r>
              <a:endPara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0256" name="椭圆 19"/>
            <p:cNvSpPr>
              <a:spLocks noChangeArrowheads="1"/>
            </p:cNvSpPr>
            <p:nvPr/>
          </p:nvSpPr>
          <p:spPr bwMode="auto">
            <a:xfrm>
              <a:off x="44450" y="6350"/>
              <a:ext cx="500063" cy="500063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rgbClr val="99FF66"/>
              </a:solidFill>
              <a:round/>
            </a:ln>
          </p:spPr>
          <p:txBody>
            <a:bodyPr anchor="ctr"/>
            <a:lstStyle/>
            <a:p>
              <a:pPr algn="ctr"/>
              <a:r>
                <a:rPr lang="en-US" altLang="zh-CN" sz="3200" b="1">
                  <a:solidFill>
                    <a:srgbClr val="339933"/>
                  </a:solidFill>
                  <a:ea typeface="宋体" panose="02010600030101010101" pitchFamily="2" charset="-122"/>
                </a:rPr>
                <a:t>3</a:t>
              </a:r>
              <a:endParaRPr lang="zh-CN" altLang="en-US" sz="3200" b="1">
                <a:solidFill>
                  <a:srgbClr val="339933"/>
                </a:solidFill>
                <a:ea typeface="宋体" panose="02010600030101010101" pitchFamily="2" charset="-122"/>
              </a:endParaRPr>
            </a:p>
          </p:txBody>
        </p:sp>
      </p:grpSp>
      <p:pic>
        <p:nvPicPr>
          <p:cNvPr id="10257" name="图片 20" descr="A1_322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58063" y="1428750"/>
            <a:ext cx="12192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8" name="TextBox 3"/>
          <p:cNvSpPr txBox="1">
            <a:spLocks noChangeArrowheads="1"/>
          </p:cNvSpPr>
          <p:nvPr/>
        </p:nvSpPr>
        <p:spPr bwMode="auto">
          <a:xfrm>
            <a:off x="143669" y="123825"/>
            <a:ext cx="35623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4000" b="1" dirty="0">
                <a:solidFill>
                  <a:srgbClr val="3366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Pre-task</a:t>
            </a:r>
          </a:p>
          <a:p>
            <a:pPr eaLnBrk="1" hangingPunct="1"/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 guessing game</a:t>
            </a:r>
            <a:r>
              <a:rPr lang="zh-CN" altLang="en-US" sz="4000" b="1" dirty="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nimBg="1" autoUpdateAnimBg="0"/>
      <p:bldP spid="10244" grpId="0" animBg="1" autoUpdateAnimBg="0"/>
      <p:bldP spid="10245" grpId="0" animBg="1" autoUpdateAnimBg="0"/>
      <p:bldP spid="1024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3"/>
          <p:cNvSpPr txBox="1">
            <a:spLocks noChangeArrowheads="1"/>
          </p:cNvSpPr>
          <p:nvPr/>
        </p:nvSpPr>
        <p:spPr bwMode="auto">
          <a:xfrm>
            <a:off x="5286375" y="4643438"/>
            <a:ext cx="1916113" cy="461962"/>
          </a:xfrm>
          <a:prstGeom prst="rect">
            <a:avLst/>
          </a:prstGeom>
          <a:solidFill>
            <a:srgbClr val="FFFF00"/>
          </a:solidFill>
          <a:ln w="9525">
            <a:solidFill>
              <a:srgbClr val="99FF66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2400" b="1">
                <a:latin typeface="Arial Black" panose="020B0A04020102020204" pitchFamily="34" charset="0"/>
                <a:ea typeface="宋体" panose="02010600030101010101" pitchFamily="2" charset="-122"/>
              </a:rPr>
              <a:t>panda</a:t>
            </a:r>
            <a:endParaRPr lang="zh-CN" altLang="en-US" sz="2400" b="1">
              <a:latin typeface="Arial Black" panose="020B0A04020102020204" pitchFamily="34" charset="0"/>
              <a:ea typeface="宋体" panose="02010600030101010101" pitchFamily="2" charset="-122"/>
            </a:endParaRPr>
          </a:p>
        </p:txBody>
      </p:sp>
      <p:sp>
        <p:nvSpPr>
          <p:cNvPr id="11267" name="TextBox 15"/>
          <p:cNvSpPr txBox="1">
            <a:spLocks noChangeArrowheads="1"/>
          </p:cNvSpPr>
          <p:nvPr/>
        </p:nvSpPr>
        <p:spPr bwMode="auto">
          <a:xfrm>
            <a:off x="5273675" y="2654300"/>
            <a:ext cx="1897063" cy="461963"/>
          </a:xfrm>
          <a:prstGeom prst="rect">
            <a:avLst/>
          </a:prstGeom>
          <a:solidFill>
            <a:srgbClr val="FFFF00"/>
          </a:solidFill>
          <a:ln w="9525">
            <a:solidFill>
              <a:srgbClr val="99FF66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2400" b="1">
                <a:latin typeface="Arial Black" panose="020B0A04020102020204" pitchFamily="34" charset="0"/>
                <a:ea typeface="宋体" panose="02010600030101010101" pitchFamily="2" charset="-122"/>
              </a:rPr>
              <a:t>bear</a:t>
            </a:r>
            <a:endParaRPr lang="zh-CN" altLang="en-US" sz="2400" b="1">
              <a:latin typeface="Arial Black" panose="020B0A04020102020204" pitchFamily="34" charset="0"/>
              <a:ea typeface="宋体" panose="02010600030101010101" pitchFamily="2" charset="-122"/>
            </a:endParaRPr>
          </a:p>
        </p:txBody>
      </p:sp>
      <p:sp>
        <p:nvSpPr>
          <p:cNvPr id="11268" name="TextBox 16"/>
          <p:cNvSpPr txBox="1">
            <a:spLocks noChangeArrowheads="1"/>
          </p:cNvSpPr>
          <p:nvPr/>
        </p:nvSpPr>
        <p:spPr bwMode="auto">
          <a:xfrm>
            <a:off x="5286375" y="1182688"/>
            <a:ext cx="1870075" cy="461962"/>
          </a:xfrm>
          <a:prstGeom prst="rect">
            <a:avLst/>
          </a:prstGeom>
          <a:solidFill>
            <a:srgbClr val="FFFF00"/>
          </a:solidFill>
          <a:ln w="9525">
            <a:solidFill>
              <a:srgbClr val="99FF66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2400">
                <a:latin typeface="Arial Black" panose="020B0A04020102020204" pitchFamily="34" charset="0"/>
                <a:ea typeface="宋体" panose="02010600030101010101" pitchFamily="2" charset="-122"/>
              </a:rPr>
              <a:t>wolf</a:t>
            </a:r>
            <a:endParaRPr lang="zh-CN" altLang="en-US" sz="2400" b="1">
              <a:ea typeface="宋体" panose="02010600030101010101" pitchFamily="2" charset="-122"/>
            </a:endParaRPr>
          </a:p>
        </p:txBody>
      </p:sp>
      <p:pic>
        <p:nvPicPr>
          <p:cNvPr id="11269" name="Picture 13" descr="bear1000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00938" y="2857500"/>
            <a:ext cx="1357312" cy="135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10" descr="00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13" y="4714875"/>
            <a:ext cx="1071562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1" name="TextBox 20"/>
          <p:cNvSpPr txBox="1">
            <a:spLocks noChangeArrowheads="1"/>
          </p:cNvSpPr>
          <p:nvPr/>
        </p:nvSpPr>
        <p:spPr bwMode="auto">
          <a:xfrm>
            <a:off x="2915816" y="214312"/>
            <a:ext cx="6072187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44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宋体" panose="02010600030101010101" pitchFamily="2" charset="-122"/>
              </a:rPr>
              <a:t>Which animal is it?</a:t>
            </a:r>
            <a:endParaRPr lang="zh-CN" altLang="en-US" sz="44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11272" name="Group 8"/>
          <p:cNvGrpSpPr/>
          <p:nvPr/>
        </p:nvGrpSpPr>
        <p:grpSpPr bwMode="auto">
          <a:xfrm>
            <a:off x="241300" y="1643063"/>
            <a:ext cx="6929438" cy="868362"/>
            <a:chOff x="0" y="0"/>
            <a:chExt cx="6929438" cy="867953"/>
          </a:xfrm>
        </p:grpSpPr>
        <p:sp>
          <p:nvSpPr>
            <p:cNvPr id="11273" name="矩形 5"/>
            <p:cNvSpPr>
              <a:spLocks noChangeArrowheads="1"/>
            </p:cNvSpPr>
            <p:nvPr/>
          </p:nvSpPr>
          <p:spPr bwMode="auto">
            <a:xfrm>
              <a:off x="0" y="11"/>
              <a:ext cx="6929438" cy="867942"/>
            </a:xfrm>
            <a:prstGeom prst="rect">
              <a:avLst/>
            </a:prstGeom>
            <a:solidFill>
              <a:srgbClr val="99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None/>
              </a:pPr>
              <a:r>
                <a:rPr lang="en-US" altLang="zh-CN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     It is not big. It looks like a dog. It usually lives with its family. It never kills for fun.</a:t>
              </a:r>
            </a:p>
          </p:txBody>
        </p:sp>
        <p:sp>
          <p:nvSpPr>
            <p:cNvPr id="11274" name="椭圆 17"/>
            <p:cNvSpPr>
              <a:spLocks noChangeArrowheads="1"/>
            </p:cNvSpPr>
            <p:nvPr/>
          </p:nvSpPr>
          <p:spPr bwMode="auto">
            <a:xfrm>
              <a:off x="44450" y="0"/>
              <a:ext cx="500063" cy="49982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rgbClr val="99FF66"/>
              </a:solidFill>
              <a:round/>
            </a:ln>
          </p:spPr>
          <p:txBody>
            <a:bodyPr anchor="ctr"/>
            <a:lstStyle/>
            <a:p>
              <a:pPr algn="ctr"/>
              <a:r>
                <a:rPr lang="en-US" altLang="zh-CN" sz="3200" b="1">
                  <a:solidFill>
                    <a:srgbClr val="339933"/>
                  </a:solidFill>
                  <a:ea typeface="宋体" panose="02010600030101010101" pitchFamily="2" charset="-122"/>
                </a:rPr>
                <a:t>4</a:t>
              </a:r>
              <a:endParaRPr lang="zh-CN" altLang="en-US" sz="3200" b="1">
                <a:solidFill>
                  <a:srgbClr val="339933"/>
                </a:solidFill>
                <a:ea typeface="宋体" panose="02010600030101010101" pitchFamily="2" charset="-122"/>
              </a:endParaRPr>
            </a:p>
          </p:txBody>
        </p:sp>
      </p:grpSp>
      <p:grpSp>
        <p:nvGrpSpPr>
          <p:cNvPr id="11275" name="Group 11"/>
          <p:cNvGrpSpPr/>
          <p:nvPr/>
        </p:nvGrpSpPr>
        <p:grpSpPr bwMode="auto">
          <a:xfrm>
            <a:off x="214313" y="3116263"/>
            <a:ext cx="6969125" cy="1384300"/>
            <a:chOff x="0" y="0"/>
            <a:chExt cx="6969156" cy="1384300"/>
          </a:xfrm>
        </p:grpSpPr>
        <p:sp>
          <p:nvSpPr>
            <p:cNvPr id="11276" name="矩形 9"/>
            <p:cNvSpPr>
              <a:spLocks noChangeArrowheads="1"/>
            </p:cNvSpPr>
            <p:nvPr/>
          </p:nvSpPr>
          <p:spPr bwMode="auto">
            <a:xfrm>
              <a:off x="0" y="0"/>
              <a:ext cx="6969156" cy="1384300"/>
            </a:xfrm>
            <a:prstGeom prst="rect">
              <a:avLst/>
            </a:prstGeom>
            <a:solidFill>
              <a:srgbClr val="99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     It’s strong , and has thick fur and sharp paws. It can walk upright(</a:t>
              </a:r>
              <a:r>
                <a:rPr lang="zh-CN" altLang="en-US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直立</a:t>
              </a:r>
              <a:r>
                <a:rPr lang="en-US" altLang="zh-CN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). Sometimes it’s very dangerous.</a:t>
              </a:r>
              <a:endPara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1277" name="椭圆 18"/>
            <p:cNvSpPr>
              <a:spLocks noChangeArrowheads="1"/>
            </p:cNvSpPr>
            <p:nvPr/>
          </p:nvSpPr>
          <p:spPr bwMode="auto">
            <a:xfrm>
              <a:off x="39687" y="39687"/>
              <a:ext cx="500065" cy="500063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rgbClr val="99FF66"/>
              </a:solidFill>
              <a:round/>
            </a:ln>
          </p:spPr>
          <p:txBody>
            <a:bodyPr anchor="ctr"/>
            <a:lstStyle/>
            <a:p>
              <a:pPr algn="ctr"/>
              <a:r>
                <a:rPr lang="en-US" altLang="zh-CN" sz="3200" b="1">
                  <a:solidFill>
                    <a:srgbClr val="339933"/>
                  </a:solidFill>
                  <a:ea typeface="宋体" panose="02010600030101010101" pitchFamily="2" charset="-122"/>
                </a:rPr>
                <a:t>5</a:t>
              </a:r>
              <a:endParaRPr lang="zh-CN" altLang="en-US" sz="3200" b="1">
                <a:solidFill>
                  <a:srgbClr val="339933"/>
                </a:solidFill>
                <a:ea typeface="宋体" panose="02010600030101010101" pitchFamily="2" charset="-122"/>
              </a:endParaRPr>
            </a:p>
          </p:txBody>
        </p:sp>
      </p:grpSp>
      <p:grpSp>
        <p:nvGrpSpPr>
          <p:cNvPr id="11278" name="Group 14"/>
          <p:cNvGrpSpPr/>
          <p:nvPr/>
        </p:nvGrpSpPr>
        <p:grpSpPr bwMode="auto">
          <a:xfrm>
            <a:off x="214313" y="5118100"/>
            <a:ext cx="7000875" cy="954088"/>
            <a:chOff x="0" y="0"/>
            <a:chExt cx="7000906" cy="954088"/>
          </a:xfrm>
        </p:grpSpPr>
        <p:sp>
          <p:nvSpPr>
            <p:cNvPr id="11279" name="矩形 11"/>
            <p:cNvSpPr>
              <a:spLocks noChangeArrowheads="1"/>
            </p:cNvSpPr>
            <p:nvPr/>
          </p:nvSpPr>
          <p:spPr bwMode="auto">
            <a:xfrm>
              <a:off x="0" y="0"/>
              <a:ext cx="7000906" cy="954088"/>
            </a:xfrm>
            <a:prstGeom prst="rect">
              <a:avLst/>
            </a:prstGeom>
            <a:solidFill>
              <a:srgbClr val="99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    It only lives in China. Its </a:t>
              </a:r>
              <a:r>
                <a:rPr lang="en-US" altLang="zh-CN" sz="2800" b="1" dirty="0" err="1">
                  <a:latin typeface="Times New Roman" panose="02020603050405020304" pitchFamily="18" charset="0"/>
                  <a:ea typeface="宋体" panose="02010600030101010101" pitchFamily="2" charset="-122"/>
                </a:rPr>
                <a:t>favourite</a:t>
              </a:r>
              <a:r>
                <a:rPr lang="en-US" altLang="zh-CN" sz="28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food is bamboo. It’s fat but it can climb trees easily.</a:t>
              </a:r>
              <a:endPara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1280" name="椭圆 21"/>
            <p:cNvSpPr>
              <a:spLocks noChangeArrowheads="1"/>
            </p:cNvSpPr>
            <p:nvPr/>
          </p:nvSpPr>
          <p:spPr bwMode="auto">
            <a:xfrm>
              <a:off x="31750" y="17463"/>
              <a:ext cx="500064" cy="500062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rgbClr val="99FF66"/>
              </a:solidFill>
              <a:round/>
            </a:ln>
          </p:spPr>
          <p:txBody>
            <a:bodyPr anchor="ctr"/>
            <a:lstStyle/>
            <a:p>
              <a:pPr algn="ctr"/>
              <a:r>
                <a:rPr lang="en-US" altLang="zh-CN" sz="3200" b="1">
                  <a:solidFill>
                    <a:srgbClr val="339933"/>
                  </a:solidFill>
                  <a:ea typeface="宋体" panose="02010600030101010101" pitchFamily="2" charset="-122"/>
                </a:rPr>
                <a:t>6</a:t>
              </a:r>
              <a:endParaRPr lang="zh-CN" altLang="en-US" sz="3200" b="1">
                <a:solidFill>
                  <a:srgbClr val="339933"/>
                </a:solidFill>
                <a:ea typeface="宋体" panose="02010600030101010101" pitchFamily="2" charset="-122"/>
              </a:endParaRPr>
            </a:p>
          </p:txBody>
        </p:sp>
      </p:grpSp>
      <p:pic>
        <p:nvPicPr>
          <p:cNvPr id="11281" name="图片 22" descr="A1_063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58063" y="1500188"/>
            <a:ext cx="1295400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271463" y="117475"/>
            <a:ext cx="3548062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 guessing game</a:t>
            </a:r>
            <a:r>
              <a:rPr lang="zh-CN" altLang="en-US" sz="3600" b="1" dirty="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 autoUpdateAnimBg="0"/>
      <p:bldP spid="11267" grpId="0" animBg="1" autoUpdateAnimBg="0"/>
      <p:bldP spid="11268" grpId="0" animBg="1" autoUpdateAnimBg="0"/>
      <p:bldP spid="1127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标题 1"/>
          <p:cNvSpPr>
            <a:spLocks noGrp="1"/>
          </p:cNvSpPr>
          <p:nvPr>
            <p:ph type="title" idx="4294967295"/>
          </p:nvPr>
        </p:nvSpPr>
        <p:spPr>
          <a:xfrm>
            <a:off x="0" y="117475"/>
            <a:ext cx="7929563" cy="927100"/>
          </a:xfrm>
        </p:spPr>
        <p:txBody>
          <a:bodyPr/>
          <a:lstStyle/>
          <a:p>
            <a:r>
              <a:rPr lang="en-US" altLang="zh-CN" b="1">
                <a:solidFill>
                  <a:srgbClr val="3366FF"/>
                </a:solidFill>
                <a:ea typeface="宋体" panose="02010600030101010101" pitchFamily="2" charset="-122"/>
              </a:rPr>
              <a:t>Many of them are in danger!</a:t>
            </a:r>
            <a:endParaRPr lang="zh-CN" altLang="en-US" b="1">
              <a:solidFill>
                <a:srgbClr val="3366FF"/>
              </a:solidFill>
              <a:ea typeface="宋体" panose="02010600030101010101" pitchFamily="2" charset="-122"/>
            </a:endParaRPr>
          </a:p>
        </p:txBody>
      </p:sp>
      <p:pic>
        <p:nvPicPr>
          <p:cNvPr id="12291" name="图片 6" descr="hunt1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625" y="1357313"/>
            <a:ext cx="2643188" cy="1706562"/>
          </a:xfrm>
          <a:prstGeom prst="rect">
            <a:avLst/>
          </a:prstGeom>
          <a:noFill/>
          <a:ln w="28575">
            <a:solidFill>
              <a:srgbClr val="00C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图片 7" descr="hunt6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14688" y="1357313"/>
            <a:ext cx="2714625" cy="1714500"/>
          </a:xfrm>
          <a:prstGeom prst="rect">
            <a:avLst/>
          </a:prstGeom>
          <a:noFill/>
          <a:ln w="28575">
            <a:solidFill>
              <a:srgbClr val="00C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3" name="图片 8" descr="hunt9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072188" y="1357313"/>
            <a:ext cx="2571750" cy="1714500"/>
          </a:xfrm>
          <a:prstGeom prst="rect">
            <a:avLst/>
          </a:prstGeom>
          <a:noFill/>
          <a:ln w="28575">
            <a:solidFill>
              <a:srgbClr val="00C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4" name="图片 9" descr="hunt2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28625" y="4357688"/>
            <a:ext cx="2643188" cy="1765300"/>
          </a:xfrm>
          <a:prstGeom prst="rect">
            <a:avLst/>
          </a:prstGeom>
          <a:noFill/>
          <a:ln w="28575">
            <a:solidFill>
              <a:srgbClr val="00C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5" name="图片 10" descr="hunt8.jpg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214688" y="4357688"/>
            <a:ext cx="2714625" cy="1785937"/>
          </a:xfrm>
          <a:prstGeom prst="rect">
            <a:avLst/>
          </a:prstGeom>
          <a:noFill/>
          <a:ln w="28575">
            <a:solidFill>
              <a:srgbClr val="00C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6" name="图片 11" descr="hunt7.jpg"/>
          <p:cNvPicPr>
            <a:picLocks noChangeAspect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072188" y="4357688"/>
            <a:ext cx="2571750" cy="1785937"/>
          </a:xfrm>
          <a:prstGeom prst="rect">
            <a:avLst/>
          </a:prstGeom>
          <a:noFill/>
          <a:ln w="28575">
            <a:solidFill>
              <a:srgbClr val="00C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7" name="标题 1"/>
          <p:cNvSpPr txBox="1"/>
          <p:nvPr/>
        </p:nvSpPr>
        <p:spPr bwMode="auto">
          <a:xfrm>
            <a:off x="428625" y="3214688"/>
            <a:ext cx="8215313" cy="928687"/>
          </a:xfrm>
          <a:prstGeom prst="rect">
            <a:avLst/>
          </a:prstGeom>
          <a:solidFill>
            <a:schemeClr val="bg1"/>
          </a:solidFill>
          <a:ln w="38100">
            <a:solidFill>
              <a:srgbClr val="00CC00"/>
            </a:solidFill>
            <a:miter lim="800000"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CN" sz="4400" b="1">
                <a:solidFill>
                  <a:srgbClr val="FF0000"/>
                </a:solidFill>
                <a:ea typeface="宋体" panose="02010600030101010101" pitchFamily="2" charset="-122"/>
              </a:rPr>
              <a:t>We should do something!</a:t>
            </a:r>
            <a:endParaRPr lang="zh-CN" altLang="en-US" sz="4400" b="1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1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1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7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0" y="188913"/>
            <a:ext cx="9685338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4800" b="1" dirty="0">
                <a:solidFill>
                  <a:srgbClr val="3366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While-task: </a:t>
            </a:r>
          </a:p>
          <a:p>
            <a:pPr eaLnBrk="1" hangingPunct="1"/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Read Simon’s notes on bears.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539750" y="1665288"/>
            <a:ext cx="7343775" cy="519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What do bears look like?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endParaRPr lang="en-US" altLang="zh-CN" sz="28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What do most bears eat?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endParaRPr lang="en-US" altLang="zh-CN" sz="28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What are bears good at doing?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endParaRPr lang="en-US" altLang="zh-CN" sz="28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What danger are bears facing?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endParaRPr lang="en-US" altLang="zh-CN" dirty="0">
              <a:ea typeface="宋体" panose="02010600030101010101" pitchFamily="2" charset="-122"/>
            </a:endParaRP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endParaRPr lang="en-US" altLang="zh-CN" dirty="0">
              <a:ea typeface="宋体" panose="02010600030101010101" pitchFamily="2" charset="-122"/>
            </a:endParaRP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900113" y="2276475"/>
            <a:ext cx="64817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>
                <a:solidFill>
                  <a:srgbClr val="FF0000"/>
                </a:solidFill>
                <a:latin typeface="Monotype Corsiva" panose="03010101010201010101" pitchFamily="66" charset="0"/>
                <a:ea typeface="宋体" panose="02010600030101010101" pitchFamily="2" charset="-122"/>
              </a:rPr>
              <a:t>They are big and heavy.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971550" y="3573463"/>
            <a:ext cx="64817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>
                <a:solidFill>
                  <a:srgbClr val="FF0000"/>
                </a:solidFill>
                <a:latin typeface="Monotype Corsiva" panose="03010101010201010101" pitchFamily="66" charset="0"/>
                <a:ea typeface="宋体" panose="02010600030101010101" pitchFamily="2" charset="-122"/>
              </a:rPr>
              <a:t>Most bears eat meat and fish.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042988" y="4724400"/>
            <a:ext cx="64817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>
                <a:solidFill>
                  <a:srgbClr val="FF0000"/>
                </a:solidFill>
                <a:latin typeface="Monotype Corsiva" panose="03010101010201010101" pitchFamily="66" charset="0"/>
                <a:ea typeface="宋体" panose="02010600030101010101" pitchFamily="2" charset="-122"/>
              </a:rPr>
              <a:t>Bears are good at climbing and swimming.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1042988" y="6021388"/>
            <a:ext cx="64817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>
                <a:solidFill>
                  <a:srgbClr val="FF0000"/>
                </a:solidFill>
                <a:latin typeface="Monotype Corsiva" panose="03010101010201010101" pitchFamily="66" charset="0"/>
                <a:ea typeface="宋体" panose="02010600030101010101" pitchFamily="2" charset="-122"/>
              </a:rPr>
              <a:t>Hunters catch them for their fur and paws.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7" grpId="0"/>
      <p:bldP spid="13318" grpId="0"/>
      <p:bldP spid="13319" grpId="0"/>
      <p:bldP spid="133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1691680" y="2276872"/>
            <a:ext cx="6048672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ea typeface="宋体" panose="02010600030101010101" pitchFamily="2" charset="-122"/>
              </a:rPr>
              <a:t>Help Simon complete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ea typeface="宋体" panose="02010600030101010101" pitchFamily="2" charset="-122"/>
              </a:rPr>
              <a:t> the report.</a:t>
            </a:r>
          </a:p>
        </p:txBody>
      </p:sp>
    </p:spTree>
  </p:cSld>
  <p:clrMapOvr>
    <a:masterClrMapping/>
  </p:clrMapOvr>
  <p:transition>
    <p:wheel spokes="3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5"/>
          <p:cNvSpPr txBox="1">
            <a:spLocks noChangeArrowheads="1"/>
          </p:cNvSpPr>
          <p:nvPr/>
        </p:nvSpPr>
        <p:spPr bwMode="auto">
          <a:xfrm>
            <a:off x="250825" y="1268413"/>
            <a:ext cx="2952750" cy="519112"/>
          </a:xfrm>
          <a:prstGeom prst="rect">
            <a:avLst/>
          </a:prstGeom>
          <a:solidFill>
            <a:srgbClr val="99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2800" b="1">
                <a:ea typeface="宋体" panose="02010600030101010101" pitchFamily="2" charset="-122"/>
              </a:rPr>
              <a:t>Para 1</a:t>
            </a:r>
            <a:endParaRPr lang="zh-CN" altLang="en-US" sz="2800" b="1">
              <a:ea typeface="宋体" panose="02010600030101010101" pitchFamily="2" charset="-122"/>
            </a:endParaRPr>
          </a:p>
        </p:txBody>
      </p:sp>
      <p:sp>
        <p:nvSpPr>
          <p:cNvPr id="14339" name="TextBox 6"/>
          <p:cNvSpPr txBox="1">
            <a:spLocks noChangeArrowheads="1"/>
          </p:cNvSpPr>
          <p:nvPr/>
        </p:nvSpPr>
        <p:spPr bwMode="auto">
          <a:xfrm>
            <a:off x="323850" y="2205038"/>
            <a:ext cx="2881313" cy="519112"/>
          </a:xfrm>
          <a:prstGeom prst="rect">
            <a:avLst/>
          </a:prstGeom>
          <a:solidFill>
            <a:srgbClr val="99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2800" b="1">
                <a:ea typeface="宋体" panose="02010600030101010101" pitchFamily="2" charset="-122"/>
              </a:rPr>
              <a:t>Para  2</a:t>
            </a:r>
            <a:endParaRPr lang="zh-CN" altLang="en-US" sz="2800" b="1">
              <a:ea typeface="宋体" panose="02010600030101010101" pitchFamily="2" charset="-122"/>
            </a:endParaRPr>
          </a:p>
        </p:txBody>
      </p:sp>
      <p:sp>
        <p:nvSpPr>
          <p:cNvPr id="14340" name="TextBox 7"/>
          <p:cNvSpPr txBox="1">
            <a:spLocks noChangeArrowheads="1"/>
          </p:cNvSpPr>
          <p:nvPr/>
        </p:nvSpPr>
        <p:spPr bwMode="auto">
          <a:xfrm>
            <a:off x="323850" y="3068638"/>
            <a:ext cx="2808288" cy="519112"/>
          </a:xfrm>
          <a:prstGeom prst="rect">
            <a:avLst/>
          </a:prstGeom>
          <a:solidFill>
            <a:srgbClr val="99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2800" b="1">
                <a:ea typeface="宋体" panose="02010600030101010101" pitchFamily="2" charset="-122"/>
              </a:rPr>
              <a:t>Para  3</a:t>
            </a:r>
            <a:endParaRPr lang="zh-CN" altLang="en-US" sz="2800" b="1">
              <a:ea typeface="宋体" panose="02010600030101010101" pitchFamily="2" charset="-122"/>
            </a:endParaRPr>
          </a:p>
        </p:txBody>
      </p:sp>
      <p:sp>
        <p:nvSpPr>
          <p:cNvPr id="14341" name="TextBox 8"/>
          <p:cNvSpPr txBox="1">
            <a:spLocks noChangeArrowheads="1"/>
          </p:cNvSpPr>
          <p:nvPr/>
        </p:nvSpPr>
        <p:spPr bwMode="auto">
          <a:xfrm>
            <a:off x="323850" y="3933825"/>
            <a:ext cx="2879725" cy="519113"/>
          </a:xfrm>
          <a:prstGeom prst="rect">
            <a:avLst/>
          </a:prstGeom>
          <a:solidFill>
            <a:srgbClr val="99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2800" b="1">
                <a:ea typeface="宋体" panose="02010600030101010101" pitchFamily="2" charset="-122"/>
              </a:rPr>
              <a:t>Para   4</a:t>
            </a:r>
            <a:endParaRPr lang="zh-CN" altLang="en-US" sz="2800" b="1">
              <a:ea typeface="宋体" panose="02010600030101010101" pitchFamily="2" charset="-122"/>
            </a:endParaRPr>
          </a:p>
        </p:txBody>
      </p:sp>
      <p:sp>
        <p:nvSpPr>
          <p:cNvPr id="14342" name="TextBox 9"/>
          <p:cNvSpPr txBox="1">
            <a:spLocks noChangeArrowheads="1"/>
          </p:cNvSpPr>
          <p:nvPr/>
        </p:nvSpPr>
        <p:spPr bwMode="auto">
          <a:xfrm>
            <a:off x="323850" y="4724400"/>
            <a:ext cx="2879725" cy="519113"/>
          </a:xfrm>
          <a:prstGeom prst="rect">
            <a:avLst/>
          </a:prstGeom>
          <a:solidFill>
            <a:srgbClr val="99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2800" b="1">
                <a:ea typeface="宋体" panose="02010600030101010101" pitchFamily="2" charset="-122"/>
              </a:rPr>
              <a:t>Para 5</a:t>
            </a:r>
            <a:endParaRPr lang="zh-CN" altLang="en-US" sz="2800" b="1">
              <a:ea typeface="宋体" panose="02010600030101010101" pitchFamily="2" charset="-122"/>
            </a:endParaRPr>
          </a:p>
        </p:txBody>
      </p:sp>
      <p:sp>
        <p:nvSpPr>
          <p:cNvPr id="14343" name="TextBox 10"/>
          <p:cNvSpPr txBox="1">
            <a:spLocks noChangeArrowheads="1"/>
          </p:cNvSpPr>
          <p:nvPr/>
        </p:nvSpPr>
        <p:spPr bwMode="auto">
          <a:xfrm>
            <a:off x="4716463" y="1341438"/>
            <a:ext cx="3241675" cy="519112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2800" b="1">
                <a:ea typeface="宋体" panose="02010600030101010101" pitchFamily="2" charset="-122"/>
              </a:rPr>
              <a:t>Look</a:t>
            </a:r>
            <a:endParaRPr lang="zh-CN" altLang="en-US" sz="2800" b="1">
              <a:ea typeface="宋体" panose="02010600030101010101" pitchFamily="2" charset="-122"/>
            </a:endParaRPr>
          </a:p>
        </p:txBody>
      </p:sp>
      <p:sp>
        <p:nvSpPr>
          <p:cNvPr id="14344" name="TextBox 11"/>
          <p:cNvSpPr txBox="1">
            <a:spLocks noChangeArrowheads="1"/>
          </p:cNvSpPr>
          <p:nvPr/>
        </p:nvSpPr>
        <p:spPr bwMode="auto">
          <a:xfrm>
            <a:off x="4716463" y="2205038"/>
            <a:ext cx="3240087" cy="519112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2800" b="1">
                <a:ea typeface="宋体" panose="02010600030101010101" pitchFamily="2" charset="-122"/>
              </a:rPr>
              <a:t>Food</a:t>
            </a:r>
            <a:endParaRPr lang="zh-CN" altLang="en-US" sz="2800" b="1">
              <a:ea typeface="宋体" panose="02010600030101010101" pitchFamily="2" charset="-122"/>
            </a:endParaRPr>
          </a:p>
        </p:txBody>
      </p:sp>
      <p:sp>
        <p:nvSpPr>
          <p:cNvPr id="14345" name="TextBox 12"/>
          <p:cNvSpPr txBox="1">
            <a:spLocks noChangeArrowheads="1"/>
          </p:cNvSpPr>
          <p:nvPr/>
        </p:nvSpPr>
        <p:spPr bwMode="auto">
          <a:xfrm>
            <a:off x="4787900" y="3141663"/>
            <a:ext cx="3289300" cy="519112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2800" b="1">
                <a:ea typeface="宋体" panose="02010600030101010101" pitchFamily="2" charset="-122"/>
              </a:rPr>
              <a:t>Ability</a:t>
            </a:r>
            <a:endParaRPr lang="zh-CN" altLang="en-US" sz="2800" b="1">
              <a:ea typeface="宋体" panose="02010600030101010101" pitchFamily="2" charset="-122"/>
            </a:endParaRPr>
          </a:p>
        </p:txBody>
      </p:sp>
      <p:sp>
        <p:nvSpPr>
          <p:cNvPr id="14346" name="TextBox 13"/>
          <p:cNvSpPr txBox="1">
            <a:spLocks noChangeArrowheads="1"/>
          </p:cNvSpPr>
          <p:nvPr/>
        </p:nvSpPr>
        <p:spPr bwMode="auto">
          <a:xfrm>
            <a:off x="4787900" y="4797425"/>
            <a:ext cx="3487738" cy="519113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2800" b="1">
                <a:ea typeface="宋体" panose="02010600030101010101" pitchFamily="2" charset="-122"/>
              </a:rPr>
              <a:t>Danger</a:t>
            </a:r>
            <a:endParaRPr lang="zh-CN" altLang="en-US" sz="2800" b="1">
              <a:ea typeface="宋体" panose="02010600030101010101" pitchFamily="2" charset="-122"/>
            </a:endParaRPr>
          </a:p>
        </p:txBody>
      </p:sp>
      <p:sp>
        <p:nvSpPr>
          <p:cNvPr id="14347" name="TextBox 14"/>
          <p:cNvSpPr txBox="1">
            <a:spLocks noChangeArrowheads="1"/>
          </p:cNvSpPr>
          <p:nvPr/>
        </p:nvSpPr>
        <p:spPr bwMode="auto">
          <a:xfrm>
            <a:off x="4859338" y="4076700"/>
            <a:ext cx="3433762" cy="519113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2800" b="1">
                <a:ea typeface="宋体" panose="02010600030101010101" pitchFamily="2" charset="-122"/>
              </a:rPr>
              <a:t>Qualities</a:t>
            </a:r>
          </a:p>
        </p:txBody>
      </p:sp>
      <p:sp>
        <p:nvSpPr>
          <p:cNvPr id="14348" name="TextBox 15"/>
          <p:cNvSpPr txBox="1">
            <a:spLocks noChangeArrowheads="1"/>
          </p:cNvSpPr>
          <p:nvPr/>
        </p:nvSpPr>
        <p:spPr bwMode="auto">
          <a:xfrm>
            <a:off x="1500188" y="214313"/>
            <a:ext cx="63579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4000" b="1">
                <a:solidFill>
                  <a:schemeClr val="bg1"/>
                </a:solidFill>
                <a:ea typeface="宋体" panose="02010600030101010101" pitchFamily="2" charset="-122"/>
              </a:rPr>
              <a:t>A report on giant pandas </a:t>
            </a:r>
            <a:endParaRPr lang="zh-CN" altLang="en-US" sz="4000" b="1">
              <a:solidFill>
                <a:schemeClr val="bg1"/>
              </a:solidFill>
              <a:ea typeface="宋体" panose="02010600030101010101" pitchFamily="2" charset="-122"/>
            </a:endParaRPr>
          </a:p>
        </p:txBody>
      </p:sp>
      <p:sp>
        <p:nvSpPr>
          <p:cNvPr id="14359" name="TextBox 26"/>
          <p:cNvSpPr txBox="1">
            <a:spLocks noChangeArrowheads="1"/>
          </p:cNvSpPr>
          <p:nvPr/>
        </p:nvSpPr>
        <p:spPr bwMode="auto">
          <a:xfrm>
            <a:off x="1331913" y="260350"/>
            <a:ext cx="71437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4000" b="1">
                <a:solidFill>
                  <a:srgbClr val="FF0000"/>
                </a:solidFill>
                <a:ea typeface="宋体" panose="02010600030101010101" pitchFamily="2" charset="-122"/>
              </a:rPr>
              <a:t>How to write a report</a:t>
            </a:r>
            <a:endParaRPr lang="zh-CN" altLang="en-US" sz="4000" b="1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 animBg="1"/>
      <p:bldP spid="14344" grpId="0" animBg="1"/>
      <p:bldP spid="14345" grpId="0" animBg="1"/>
      <p:bldP spid="14346" grpId="0" animBg="1"/>
      <p:bldP spid="14347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1_AnimatedSummerII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AnimatedSummerI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AnimatedSummerII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nimatedSummerII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nimatedSummerII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nimatedSummerII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nimatedSummerII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nimatedSummerII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nimatedSummerII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nimatedSummerII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nimatedSummerII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nimatedSummerII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nimatedSummerII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nimatedSummerII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497</Words>
  <Application>Microsoft Office PowerPoint</Application>
  <PresentationFormat>全屏显示(4:3)</PresentationFormat>
  <Paragraphs>124</Paragraphs>
  <Slides>15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5" baseType="lpstr">
      <vt:lpstr>Kozuka Gothic Pro H</vt:lpstr>
      <vt:lpstr>黑体</vt:lpstr>
      <vt:lpstr>宋体</vt:lpstr>
      <vt:lpstr>微软雅黑</vt:lpstr>
      <vt:lpstr>Arial</vt:lpstr>
      <vt:lpstr>Arial Black</vt:lpstr>
      <vt:lpstr>Monotype Corsiva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Many of them are in danger!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Pay attention to:</vt:lpstr>
      <vt:lpstr>Step 4   Show your report </vt:lpstr>
      <vt:lpstr>Learn a song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2008-11-02T11:25:00Z</dcterms:created>
  <dcterms:modified xsi:type="dcterms:W3CDTF">2023-01-16T20:54:01Z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CE9746FFEDE24599BCE549CEC4BEED21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