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4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829" r:id="rId3"/>
    <p:sldId id="830" r:id="rId4"/>
    <p:sldId id="831" r:id="rId5"/>
    <p:sldId id="832" r:id="rId6"/>
    <p:sldId id="833" r:id="rId7"/>
    <p:sldId id="834" r:id="rId8"/>
    <p:sldId id="835" r:id="rId9"/>
    <p:sldId id="836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44" r:id="rId18"/>
    <p:sldId id="845" r:id="rId19"/>
    <p:sldId id="846" r:id="rId20"/>
    <p:sldId id="847" r:id="rId21"/>
    <p:sldId id="848" r:id="rId22"/>
    <p:sldId id="849" r:id="rId23"/>
    <p:sldId id="850" r:id="rId24"/>
    <p:sldId id="851" r:id="rId25"/>
    <p:sldId id="852" r:id="rId26"/>
    <p:sldId id="85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4">
          <p15:clr>
            <a:srgbClr val="A4A3A4"/>
          </p15:clr>
        </p15:guide>
        <p15:guide id="2" pos="38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C3"/>
    <a:srgbClr val="FFFFFF"/>
    <a:srgbClr val="5BACB6"/>
    <a:srgbClr val="66CCCC"/>
    <a:srgbClr val="0071ED"/>
    <a:srgbClr val="BF1C20"/>
    <a:srgbClr val="291D13"/>
    <a:srgbClr val="C00000"/>
    <a:srgbClr val="E40000"/>
    <a:srgbClr val="235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-2022" y="-942"/>
      </p:cViewPr>
      <p:guideLst>
        <p:guide orient="horz" pos="2644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  <a:t>2023-01-10</a:t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  <a:t>‹#›</a:t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1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F71950F-9D9C-4160-AA15-90B96B17138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14325" y="338455"/>
            <a:ext cx="11489055" cy="6179820"/>
          </a:xfrm>
          <a:prstGeom prst="rect">
            <a:avLst/>
          </a:prstGeom>
          <a:solidFill>
            <a:srgbClr val="001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 userDrawn="1"/>
        </p:nvSpPr>
        <p:spPr>
          <a:xfrm>
            <a:off x="146342" y="231648"/>
            <a:ext cx="731711" cy="694944"/>
          </a:xfrm>
          <a:prstGeom prst="parallelogram">
            <a:avLst/>
          </a:prstGeom>
          <a:noFill/>
          <a:ln w="3175">
            <a:gradFill>
              <a:gsLst>
                <a:gs pos="0">
                  <a:srgbClr val="93C3C2"/>
                </a:gs>
                <a:gs pos="99000">
                  <a:srgbClr val="BAD7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4" name="平行四边形 3"/>
          <p:cNvSpPr/>
          <p:nvPr userDrawn="1"/>
        </p:nvSpPr>
        <p:spPr>
          <a:xfrm>
            <a:off x="298782" y="353568"/>
            <a:ext cx="731711" cy="694944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2" name="平行四边形 1"/>
          <p:cNvSpPr/>
          <p:nvPr userDrawn="1"/>
        </p:nvSpPr>
        <p:spPr>
          <a:xfrm>
            <a:off x="219513" y="292608"/>
            <a:ext cx="731711" cy="694944"/>
          </a:xfrm>
          <a:prstGeom prst="parallelogram">
            <a:avLst/>
          </a:prstGeom>
          <a:gradFill>
            <a:gsLst>
              <a:gs pos="0">
                <a:srgbClr val="93C3C2"/>
              </a:gs>
              <a:gs pos="99000">
                <a:srgbClr val="B7D5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228386" y="312102"/>
            <a:ext cx="70231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5F8123CF-E7D1-454A-B20C-763221F63EFA}" type="slidenum">
              <a:rPr kumimoji="1" lang="zh-CN" altLang="en-US" sz="2400" dirty="0" smtClean="0">
                <a:solidFill>
                  <a:schemeClr val="bg1"/>
                </a:solidFill>
                <a:latin typeface="阿里巴巴普惠体 R" panose="00020600040101010101" charset="-122"/>
                <a:cs typeface="Arial" panose="020B0604020202020204" pitchFamily="34" charset="0"/>
              </a:rPr>
              <a:t>‹#›</a:t>
            </a:fld>
            <a:endParaRPr kumimoji="1" lang="zh-CN" altLang="en-US" sz="2400" dirty="0">
              <a:solidFill>
                <a:schemeClr val="bg1"/>
              </a:solidFill>
              <a:latin typeface="阿里巴巴普惠体 R" panose="0002060004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  <a:prstGeom prst="rect">
            <a:avLst/>
          </a:prstGeo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  <a:prstGeom prst="rect">
            <a:avLst/>
          </a:prstGeo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47404" y="64076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  <a:prstGeom prst="rect">
            <a:avLst/>
          </a:prstGeo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  <a:prstGeom prst="rect">
            <a:avLst/>
          </a:prstGeo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"/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-14605" y="-22860"/>
            <a:ext cx="6303645" cy="1485265"/>
          </a:xfrm>
          <a:prstGeom prst="rect">
            <a:avLst/>
          </a:prstGeom>
        </p:spPr>
      </p:pic>
      <p:pic>
        <p:nvPicPr>
          <p:cNvPr id="10" name="图片 9" descr="h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>
          <a:xfrm flipH="1">
            <a:off x="6278880" y="-22860"/>
            <a:ext cx="5908040" cy="1485265"/>
          </a:xfrm>
          <a:prstGeom prst="rect">
            <a:avLst/>
          </a:prstGeom>
        </p:spPr>
      </p:pic>
      <p:sp>
        <p:nvSpPr>
          <p:cNvPr id="7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14325" y="338455"/>
            <a:ext cx="11489055" cy="6179820"/>
          </a:xfrm>
          <a:prstGeom prst="rect">
            <a:avLst/>
          </a:prstGeom>
          <a:solidFill>
            <a:srgbClr val="001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6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7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4605" y="-22860"/>
            <a:ext cx="12211685" cy="6882130"/>
          </a:xfrm>
          <a:prstGeom prst="rect">
            <a:avLst/>
          </a:prstGeom>
        </p:spPr>
      </p:pic>
      <p:pic>
        <p:nvPicPr>
          <p:cNvPr id="7" name="图片 6" descr="cdx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4370" y="1562735"/>
            <a:ext cx="6226810" cy="3161665"/>
          </a:xfrm>
          <a:prstGeom prst="rect">
            <a:avLst/>
          </a:prstGeom>
        </p:spPr>
      </p:pic>
      <p:pic>
        <p:nvPicPr>
          <p:cNvPr id="9" name="图片 8" descr="h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4605" y="-22860"/>
            <a:ext cx="6303645" cy="1485265"/>
          </a:xfrm>
          <a:prstGeom prst="rect">
            <a:avLst/>
          </a:prstGeom>
        </p:spPr>
      </p:pic>
      <p:pic>
        <p:nvPicPr>
          <p:cNvPr id="10" name="图片 9" descr="h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6278880" y="-22860"/>
            <a:ext cx="5908040" cy="1485265"/>
          </a:xfrm>
          <a:prstGeom prst="rect">
            <a:avLst/>
          </a:prstGeom>
        </p:spPr>
      </p:pic>
      <p:pic>
        <p:nvPicPr>
          <p:cNvPr id="2" name="图片 1" descr="麋鹿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305" y="1513840"/>
            <a:ext cx="5085715" cy="3559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/>
          <p:cNvSpPr/>
          <p:nvPr/>
        </p:nvSpPr>
        <p:spPr>
          <a:xfrm>
            <a:off x="1508993" y="1582064"/>
            <a:ext cx="3815541" cy="3815541"/>
          </a:xfrm>
          <a:prstGeom prst="diamond">
            <a:avLst/>
          </a:prstGeom>
          <a:solidFill>
            <a:srgbClr val="8E7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43"/>
          <p:cNvSpPr/>
          <p:nvPr/>
        </p:nvSpPr>
        <p:spPr>
          <a:xfrm>
            <a:off x="3565007" y="2086004"/>
            <a:ext cx="1367835" cy="1367835"/>
          </a:xfrm>
          <a:prstGeom prst="roundRect">
            <a:avLst/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圆角矩形 44"/>
          <p:cNvSpPr/>
          <p:nvPr/>
        </p:nvSpPr>
        <p:spPr>
          <a:xfrm>
            <a:off x="1940941" y="3597822"/>
            <a:ext cx="1367835" cy="1367835"/>
          </a:xfrm>
          <a:prstGeom prst="roundRect">
            <a:avLst/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45"/>
          <p:cNvSpPr/>
          <p:nvPr/>
        </p:nvSpPr>
        <p:spPr>
          <a:xfrm>
            <a:off x="1940941" y="2086004"/>
            <a:ext cx="1367835" cy="1367835"/>
          </a:xfrm>
          <a:prstGeom prst="roundRect">
            <a:avLst/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46"/>
          <p:cNvSpPr/>
          <p:nvPr/>
        </p:nvSpPr>
        <p:spPr>
          <a:xfrm>
            <a:off x="3565007" y="3597822"/>
            <a:ext cx="1367835" cy="1367835"/>
          </a:xfrm>
          <a:prstGeom prst="roundRect">
            <a:avLst/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47"/>
          <p:cNvSpPr txBox="1"/>
          <p:nvPr/>
        </p:nvSpPr>
        <p:spPr>
          <a:xfrm>
            <a:off x="2172686" y="2452818"/>
            <a:ext cx="1005170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6" name="TextBox 48"/>
          <p:cNvSpPr txBox="1"/>
          <p:nvPr/>
        </p:nvSpPr>
        <p:spPr>
          <a:xfrm>
            <a:off x="3713473" y="2452818"/>
            <a:ext cx="1005170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FFFFFF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7" name="TextBox 49"/>
          <p:cNvSpPr txBox="1"/>
          <p:nvPr/>
        </p:nvSpPr>
        <p:spPr>
          <a:xfrm>
            <a:off x="2102920" y="3950058"/>
            <a:ext cx="1005170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FFFFFF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8" name="TextBox 50"/>
          <p:cNvSpPr txBox="1"/>
          <p:nvPr/>
        </p:nvSpPr>
        <p:spPr>
          <a:xfrm>
            <a:off x="3779866" y="3964636"/>
            <a:ext cx="1005170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FFFFFF"/>
                </a:solidFill>
                <a:cs typeface="+mn-ea"/>
                <a:sym typeface="+mn-lt"/>
              </a:rPr>
              <a:t>标题</a:t>
            </a:r>
          </a:p>
        </p:txBody>
      </p:sp>
      <p:pic>
        <p:nvPicPr>
          <p:cNvPr id="2" name="图片 1" descr="C:\Users\meng\Desktop\400269776.png4002697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57190" y="1836103"/>
            <a:ext cx="5883910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630952" y="1858707"/>
            <a:ext cx="63491" cy="3701384"/>
            <a:chOff x="7147155" y="1189843"/>
            <a:chExt cx="67594" cy="3940581"/>
          </a:xfrm>
        </p:grpSpPr>
        <p:sp>
          <p:nvSpPr>
            <p:cNvPr id="7" name="Rounded Rectangle 3"/>
            <p:cNvSpPr/>
            <p:nvPr/>
          </p:nvSpPr>
          <p:spPr>
            <a:xfrm>
              <a:off x="7147155" y="4453437"/>
              <a:ext cx="67594" cy="676987"/>
            </a:xfrm>
            <a:prstGeom prst="roundRect">
              <a:avLst/>
            </a:prstGeom>
            <a:solidFill>
              <a:srgbClr val="8E7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ounded Rectangle 88"/>
            <p:cNvSpPr/>
            <p:nvPr/>
          </p:nvSpPr>
          <p:spPr>
            <a:xfrm>
              <a:off x="7147155" y="3360018"/>
              <a:ext cx="67594" cy="676987"/>
            </a:xfrm>
            <a:prstGeom prst="roundRect">
              <a:avLst/>
            </a:prstGeom>
            <a:solidFill>
              <a:srgbClr val="E9B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ounded Rectangle 94"/>
            <p:cNvSpPr/>
            <p:nvPr/>
          </p:nvSpPr>
          <p:spPr>
            <a:xfrm>
              <a:off x="7147155" y="2283262"/>
              <a:ext cx="67594" cy="676987"/>
            </a:xfrm>
            <a:prstGeom prst="roundRect">
              <a:avLst/>
            </a:prstGeom>
            <a:solidFill>
              <a:srgbClr val="8E7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ounded Rectangle 97"/>
            <p:cNvSpPr/>
            <p:nvPr/>
          </p:nvSpPr>
          <p:spPr>
            <a:xfrm>
              <a:off x="7147155" y="1189843"/>
              <a:ext cx="67594" cy="676987"/>
            </a:xfrm>
            <a:prstGeom prst="roundRect">
              <a:avLst/>
            </a:prstGeom>
            <a:solidFill>
              <a:srgbClr val="E9B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išľíďè"/>
          <p:cNvSpPr/>
          <p:nvPr/>
        </p:nvSpPr>
        <p:spPr bwMode="auto">
          <a:xfrm>
            <a:off x="2219325" y="2332990"/>
            <a:ext cx="30270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iSlíďè"/>
          <p:cNvSpPr txBox="1"/>
          <p:nvPr/>
        </p:nvSpPr>
        <p:spPr bwMode="auto">
          <a:xfrm>
            <a:off x="2227988" y="196451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iSlíďè"/>
          <p:cNvSpPr txBox="1"/>
          <p:nvPr/>
        </p:nvSpPr>
        <p:spPr bwMode="auto">
          <a:xfrm>
            <a:off x="2251146" y="300103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7" name="iSlíďè"/>
          <p:cNvSpPr txBox="1"/>
          <p:nvPr/>
        </p:nvSpPr>
        <p:spPr bwMode="auto">
          <a:xfrm>
            <a:off x="2251146" y="399167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9" name="iSlíďè"/>
          <p:cNvSpPr txBox="1"/>
          <p:nvPr/>
        </p:nvSpPr>
        <p:spPr bwMode="auto">
          <a:xfrm>
            <a:off x="2257515" y="489383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2" name="图片 1" descr="4007408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45" y="1166495"/>
            <a:ext cx="4653280" cy="4653280"/>
          </a:xfrm>
          <a:prstGeom prst="rect">
            <a:avLst/>
          </a:prstGeom>
        </p:spPr>
      </p:pic>
      <p:sp>
        <p:nvSpPr>
          <p:cNvPr id="3" name="išľíďè"/>
          <p:cNvSpPr/>
          <p:nvPr/>
        </p:nvSpPr>
        <p:spPr bwMode="auto">
          <a:xfrm>
            <a:off x="2241550" y="3342640"/>
            <a:ext cx="30270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išľíďè"/>
          <p:cNvSpPr/>
          <p:nvPr/>
        </p:nvSpPr>
        <p:spPr bwMode="auto">
          <a:xfrm>
            <a:off x="2257425" y="4317365"/>
            <a:ext cx="30270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išľíďè"/>
          <p:cNvSpPr/>
          <p:nvPr/>
        </p:nvSpPr>
        <p:spPr bwMode="auto">
          <a:xfrm>
            <a:off x="2251075" y="5226050"/>
            <a:ext cx="30270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  <p:bldP spid="29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23"/>
          <p:cNvSpPr/>
          <p:nvPr/>
        </p:nvSpPr>
        <p:spPr>
          <a:xfrm rot="6745650">
            <a:off x="1104528" y="1840437"/>
            <a:ext cx="2325482" cy="2325482"/>
          </a:xfrm>
          <a:prstGeom prst="chord">
            <a:avLst>
              <a:gd name="adj1" fmla="val 4058279"/>
              <a:gd name="adj2" fmla="val 14846112"/>
            </a:avLst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6" name="Rectangle 24"/>
          <p:cNvSpPr/>
          <p:nvPr/>
        </p:nvSpPr>
        <p:spPr>
          <a:xfrm>
            <a:off x="1088591" y="3056810"/>
            <a:ext cx="9674005" cy="55810"/>
          </a:xfrm>
          <a:prstGeom prst="rect">
            <a:avLst/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grpSp>
        <p:nvGrpSpPr>
          <p:cNvPr id="9" name="Group 279"/>
          <p:cNvGrpSpPr/>
          <p:nvPr/>
        </p:nvGrpSpPr>
        <p:grpSpPr>
          <a:xfrm>
            <a:off x="1991541" y="3256077"/>
            <a:ext cx="678458" cy="678453"/>
            <a:chOff x="846989" y="1401020"/>
            <a:chExt cx="877416" cy="877416"/>
          </a:xfr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effectLst/>
        </p:grpSpPr>
        <p:sp>
          <p:nvSpPr>
            <p:cNvPr id="1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14" name="Group 279"/>
          <p:cNvGrpSpPr/>
          <p:nvPr/>
        </p:nvGrpSpPr>
        <p:grpSpPr>
          <a:xfrm>
            <a:off x="4427263" y="3281770"/>
            <a:ext cx="678458" cy="678453"/>
            <a:chOff x="846989" y="1401020"/>
            <a:chExt cx="877416" cy="877416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15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17" name="Group 279"/>
          <p:cNvGrpSpPr/>
          <p:nvPr/>
        </p:nvGrpSpPr>
        <p:grpSpPr>
          <a:xfrm>
            <a:off x="6853324" y="3274716"/>
            <a:ext cx="678458" cy="678453"/>
            <a:chOff x="846989" y="1401020"/>
            <a:chExt cx="877416" cy="877416"/>
          </a:xfr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effectLst/>
        </p:grpSpPr>
        <p:sp>
          <p:nvSpPr>
            <p:cNvPr id="18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20" name="Group 279"/>
          <p:cNvGrpSpPr/>
          <p:nvPr/>
        </p:nvGrpSpPr>
        <p:grpSpPr>
          <a:xfrm>
            <a:off x="9310385" y="3281770"/>
            <a:ext cx="678458" cy="678453"/>
            <a:chOff x="846989" y="1401020"/>
            <a:chExt cx="877416" cy="877416"/>
          </a:xfrm>
          <a:solidFill>
            <a:srgbClr val="1B8D8D"/>
          </a:solidFill>
          <a:effectLst/>
        </p:grpSpPr>
        <p:sp>
          <p:nvSpPr>
            <p:cNvPr id="21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95%</a:t>
              </a:r>
            </a:p>
          </p:txBody>
        </p:sp>
      </p:grpSp>
      <p:sp>
        <p:nvSpPr>
          <p:cNvPr id="23" name="Freeform 182"/>
          <p:cNvSpPr>
            <a:spLocks noEditPoints="1"/>
          </p:cNvSpPr>
          <p:nvPr/>
        </p:nvSpPr>
        <p:spPr bwMode="auto">
          <a:xfrm>
            <a:off x="1949733" y="2167320"/>
            <a:ext cx="606154" cy="566332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2" tIns="55811" rIns="111622" bIns="55811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24" name="Chord 46"/>
          <p:cNvSpPr/>
          <p:nvPr/>
        </p:nvSpPr>
        <p:spPr>
          <a:xfrm rot="6745650">
            <a:off x="3528120" y="1840437"/>
            <a:ext cx="2325482" cy="232548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26" name="Chord 49"/>
          <p:cNvSpPr/>
          <p:nvPr/>
        </p:nvSpPr>
        <p:spPr>
          <a:xfrm rot="6745650">
            <a:off x="5954179" y="1840437"/>
            <a:ext cx="2325482" cy="2325482"/>
          </a:xfrm>
          <a:prstGeom prst="chord">
            <a:avLst>
              <a:gd name="adj1" fmla="val 4058279"/>
              <a:gd name="adj2" fmla="val 14846112"/>
            </a:avLst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28" name="Chord 52"/>
          <p:cNvSpPr/>
          <p:nvPr/>
        </p:nvSpPr>
        <p:spPr>
          <a:xfrm rot="6745650">
            <a:off x="8411240" y="1840437"/>
            <a:ext cx="2325482" cy="232548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30" name="Freeform 172"/>
          <p:cNvSpPr>
            <a:spLocks noEditPoints="1"/>
          </p:cNvSpPr>
          <p:nvPr/>
        </p:nvSpPr>
        <p:spPr bwMode="auto">
          <a:xfrm>
            <a:off x="4386866" y="2294511"/>
            <a:ext cx="603338" cy="439139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2" tIns="55811" rIns="111622" bIns="55811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31" name="Freeform 122"/>
          <p:cNvSpPr>
            <a:spLocks noEditPoints="1"/>
          </p:cNvSpPr>
          <p:nvPr/>
        </p:nvSpPr>
        <p:spPr bwMode="auto">
          <a:xfrm>
            <a:off x="6926577" y="2221718"/>
            <a:ext cx="376035" cy="540813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2" tIns="55811" rIns="111622" bIns="55811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9260815" y="2257917"/>
            <a:ext cx="621684" cy="482204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2" tIns="55811" rIns="111622" bIns="55811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814801" y="448151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iSlíďè"/>
          <p:cNvSpPr txBox="1"/>
          <p:nvPr/>
        </p:nvSpPr>
        <p:spPr bwMode="auto">
          <a:xfrm>
            <a:off x="3732575" y="448696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8" name="iSlíďè"/>
          <p:cNvSpPr txBox="1"/>
          <p:nvPr/>
        </p:nvSpPr>
        <p:spPr bwMode="auto">
          <a:xfrm>
            <a:off x="6650349" y="448148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0" name="iSlíďè"/>
          <p:cNvSpPr txBox="1"/>
          <p:nvPr/>
        </p:nvSpPr>
        <p:spPr bwMode="auto">
          <a:xfrm>
            <a:off x="9434394" y="448148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2" name="Group 279"/>
          <p:cNvGrpSpPr/>
          <p:nvPr/>
        </p:nvGrpSpPr>
        <p:grpSpPr>
          <a:xfrm>
            <a:off x="4427898" y="3282405"/>
            <a:ext cx="678458" cy="678453"/>
            <a:chOff x="846989" y="1401020"/>
            <a:chExt cx="877416" cy="877416"/>
          </a:xfr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effectLst/>
        </p:grpSpPr>
        <p:sp>
          <p:nvSpPr>
            <p:cNvPr id="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9311020" y="3282405"/>
            <a:ext cx="678458" cy="678453"/>
            <a:chOff x="846989" y="1401020"/>
            <a:chExt cx="877416" cy="877416"/>
          </a:xfr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effectLst/>
        </p:grpSpPr>
        <p:sp>
          <p:nvSpPr>
            <p:cNvPr id="8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95%</a:t>
              </a:r>
            </a:p>
          </p:txBody>
        </p:sp>
      </p:grpSp>
      <p:sp>
        <p:nvSpPr>
          <p:cNvPr id="12" name="Chord 46"/>
          <p:cNvSpPr/>
          <p:nvPr/>
        </p:nvSpPr>
        <p:spPr>
          <a:xfrm rot="6745650">
            <a:off x="3528755" y="1841072"/>
            <a:ext cx="2325482" cy="2325482"/>
          </a:xfrm>
          <a:prstGeom prst="chord">
            <a:avLst>
              <a:gd name="adj1" fmla="val 4058279"/>
              <a:gd name="adj2" fmla="val 14846112"/>
            </a:avLst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25" name="Chord 52"/>
          <p:cNvSpPr/>
          <p:nvPr/>
        </p:nvSpPr>
        <p:spPr>
          <a:xfrm rot="6745650">
            <a:off x="8411875" y="1841072"/>
            <a:ext cx="2325482" cy="2325482"/>
          </a:xfrm>
          <a:prstGeom prst="chord">
            <a:avLst>
              <a:gd name="adj1" fmla="val 4058279"/>
              <a:gd name="adj2" fmla="val 14846112"/>
            </a:avLst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27" name="išľíďè"/>
          <p:cNvSpPr/>
          <p:nvPr/>
        </p:nvSpPr>
        <p:spPr bwMode="auto">
          <a:xfrm>
            <a:off x="788670" y="4828540"/>
            <a:ext cx="209740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išľíďè"/>
          <p:cNvSpPr/>
          <p:nvPr/>
        </p:nvSpPr>
        <p:spPr bwMode="auto">
          <a:xfrm>
            <a:off x="3723005" y="4811395"/>
            <a:ext cx="209740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išľíďè"/>
          <p:cNvSpPr/>
          <p:nvPr/>
        </p:nvSpPr>
        <p:spPr bwMode="auto">
          <a:xfrm>
            <a:off x="6640830" y="4801870"/>
            <a:ext cx="209740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9414510" y="4790440"/>
            <a:ext cx="209740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3" grpId="0" bldLvl="0" animBg="1"/>
      <p:bldP spid="24" grpId="0" bldLvl="0" animBg="1"/>
      <p:bldP spid="26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4" grpId="0"/>
      <p:bldP spid="36" grpId="0"/>
      <p:bldP spid="38" grpId="0"/>
      <p:bldP spid="40" grpId="0"/>
      <p:bldP spid="12" grpId="0" bldLvl="0" animBg="1"/>
      <p:bldP spid="25" grpId="0" bldLvl="0" animBg="1"/>
      <p:bldP spid="27" grpId="0"/>
      <p:bldP spid="29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7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4605" y="-22860"/>
            <a:ext cx="12211685" cy="6882130"/>
          </a:xfrm>
          <a:prstGeom prst="rect">
            <a:avLst/>
          </a:prstGeom>
        </p:spPr>
      </p:pic>
      <p:pic>
        <p:nvPicPr>
          <p:cNvPr id="9" name="图片 8" descr="h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4605" y="-22860"/>
            <a:ext cx="6303645" cy="1485265"/>
          </a:xfrm>
          <a:prstGeom prst="rect">
            <a:avLst/>
          </a:prstGeom>
        </p:spPr>
      </p:pic>
      <p:pic>
        <p:nvPicPr>
          <p:cNvPr id="10" name="图片 9" descr="h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6288405" y="-22860"/>
            <a:ext cx="5908040" cy="14852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976495" y="2888615"/>
            <a:ext cx="4429918" cy="1058545"/>
            <a:chOff x="6216" y="3947"/>
            <a:chExt cx="6976" cy="1667"/>
          </a:xfrm>
        </p:grpSpPr>
        <p:sp>
          <p:nvSpPr>
            <p:cNvPr id="19" name="文本框 18"/>
            <p:cNvSpPr txBox="1"/>
            <p:nvPr/>
          </p:nvSpPr>
          <p:spPr>
            <a:xfrm>
              <a:off x="6216" y="3947"/>
              <a:ext cx="676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活动执行保障</a:t>
              </a:r>
              <a:endParaRPr lang="zh-CN" altLang="en-US" sz="54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PA_直接连接符 2"/>
            <p:cNvCxnSpPr/>
            <p:nvPr>
              <p:custDataLst>
                <p:tags r:id="rId1"/>
              </p:custDataLst>
            </p:nvPr>
          </p:nvCxnSpPr>
          <p:spPr>
            <a:xfrm>
              <a:off x="6264" y="5614"/>
              <a:ext cx="692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2428240" y="2310765"/>
            <a:ext cx="236347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800" dirty="0">
                <a:solidFill>
                  <a:srgbClr val="D2B275"/>
                </a:solidFill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50628" y="1923605"/>
            <a:ext cx="10749802" cy="3354010"/>
            <a:chOff x="1045887" y="2177877"/>
            <a:chExt cx="10135396" cy="3162312"/>
          </a:xfrm>
          <a:solidFill>
            <a:srgbClr val="1B8D8D"/>
          </a:solidFill>
        </p:grpSpPr>
        <p:sp>
          <p:nvSpPr>
            <p:cNvPr id="6" name="Rectangle 74"/>
            <p:cNvSpPr/>
            <p:nvPr/>
          </p:nvSpPr>
          <p:spPr>
            <a:xfrm>
              <a:off x="1045887" y="2189085"/>
              <a:ext cx="2414488" cy="3151104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cs typeface="+mn-ea"/>
                <a:sym typeface="+mn-lt"/>
              </a:endParaRPr>
            </a:p>
          </p:txBody>
        </p:sp>
        <p:cxnSp>
          <p:nvCxnSpPr>
            <p:cNvPr id="7" name="Straight Connector 7"/>
            <p:cNvCxnSpPr/>
            <p:nvPr/>
          </p:nvCxnSpPr>
          <p:spPr>
            <a:xfrm>
              <a:off x="1294669" y="2936893"/>
              <a:ext cx="1962509" cy="2"/>
            </a:xfrm>
            <a:prstGeom prst="line">
              <a:avLst/>
            </a:prstGeom>
            <a:grpFill/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90"/>
            <p:cNvSpPr/>
            <p:nvPr/>
          </p:nvSpPr>
          <p:spPr>
            <a:xfrm>
              <a:off x="3617345" y="2189085"/>
              <a:ext cx="2414488" cy="3151104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cs typeface="+mn-ea"/>
                <a:sym typeface="+mn-lt"/>
              </a:endParaRPr>
            </a:p>
          </p:txBody>
        </p:sp>
        <p:cxnSp>
          <p:nvCxnSpPr>
            <p:cNvPr id="14" name="Straight Connector 97"/>
            <p:cNvCxnSpPr/>
            <p:nvPr/>
          </p:nvCxnSpPr>
          <p:spPr>
            <a:xfrm>
              <a:off x="3866127" y="2936893"/>
              <a:ext cx="1962509" cy="2"/>
            </a:xfrm>
            <a:prstGeom prst="line">
              <a:avLst/>
            </a:prstGeom>
            <a:grpFill/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27"/>
            <p:cNvSpPr/>
            <p:nvPr/>
          </p:nvSpPr>
          <p:spPr>
            <a:xfrm>
              <a:off x="6200378" y="2183402"/>
              <a:ext cx="2414488" cy="3151104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cs typeface="+mn-ea"/>
                <a:sym typeface="+mn-lt"/>
              </a:endParaRPr>
            </a:p>
          </p:txBody>
        </p:sp>
        <p:cxnSp>
          <p:nvCxnSpPr>
            <p:cNvPr id="18" name="Straight Connector 130"/>
            <p:cNvCxnSpPr/>
            <p:nvPr/>
          </p:nvCxnSpPr>
          <p:spPr>
            <a:xfrm>
              <a:off x="6449160" y="2931210"/>
              <a:ext cx="1962509" cy="2"/>
            </a:xfrm>
            <a:prstGeom prst="line">
              <a:avLst/>
            </a:prstGeom>
            <a:grpFill/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159"/>
            <p:cNvSpPr/>
            <p:nvPr/>
          </p:nvSpPr>
          <p:spPr>
            <a:xfrm>
              <a:off x="8766795" y="2177877"/>
              <a:ext cx="2414488" cy="3151104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cs typeface="+mn-ea"/>
                <a:sym typeface="+mn-lt"/>
              </a:endParaRPr>
            </a:p>
          </p:txBody>
        </p:sp>
        <p:cxnSp>
          <p:nvCxnSpPr>
            <p:cNvPr id="22" name="Straight Connector 161"/>
            <p:cNvCxnSpPr/>
            <p:nvPr/>
          </p:nvCxnSpPr>
          <p:spPr>
            <a:xfrm>
              <a:off x="9015577" y="2925685"/>
              <a:ext cx="1962509" cy="2"/>
            </a:xfrm>
            <a:prstGeom prst="line">
              <a:avLst/>
            </a:prstGeom>
            <a:grpFill/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išľíďè"/>
          <p:cNvSpPr/>
          <p:nvPr/>
        </p:nvSpPr>
        <p:spPr bwMode="auto">
          <a:xfrm>
            <a:off x="752764" y="335197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iSlíďè"/>
          <p:cNvSpPr txBox="1"/>
          <p:nvPr/>
        </p:nvSpPr>
        <p:spPr bwMode="auto">
          <a:xfrm>
            <a:off x="1194414" y="228412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8" name="išľíďè"/>
          <p:cNvSpPr/>
          <p:nvPr/>
        </p:nvSpPr>
        <p:spPr bwMode="auto">
          <a:xfrm>
            <a:off x="3390244" y="336879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išľíďè"/>
          <p:cNvSpPr/>
          <p:nvPr/>
        </p:nvSpPr>
        <p:spPr bwMode="auto">
          <a:xfrm>
            <a:off x="6219719" y="337455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išľíďè"/>
          <p:cNvSpPr/>
          <p:nvPr/>
        </p:nvSpPr>
        <p:spPr bwMode="auto">
          <a:xfrm>
            <a:off x="8857199" y="339137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3880145" y="231073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5" name="iSlíďè"/>
          <p:cNvSpPr txBox="1"/>
          <p:nvPr/>
        </p:nvSpPr>
        <p:spPr bwMode="auto">
          <a:xfrm>
            <a:off x="6606744" y="228750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iSlíďè"/>
          <p:cNvSpPr txBox="1"/>
          <p:nvPr/>
        </p:nvSpPr>
        <p:spPr bwMode="auto">
          <a:xfrm>
            <a:off x="9292475" y="231412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0" grpId="0"/>
      <p:bldP spid="32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šľíďè"/>
          <p:cNvSpPr/>
          <p:nvPr/>
        </p:nvSpPr>
        <p:spPr bwMode="auto">
          <a:xfrm>
            <a:off x="901700" y="2410460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iSlíďè"/>
          <p:cNvSpPr txBox="1"/>
          <p:nvPr/>
        </p:nvSpPr>
        <p:spPr bwMode="auto">
          <a:xfrm>
            <a:off x="2621506" y="210410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4" name="iSlíďè"/>
          <p:cNvSpPr txBox="1"/>
          <p:nvPr/>
        </p:nvSpPr>
        <p:spPr bwMode="auto">
          <a:xfrm>
            <a:off x="2595020" y="311649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6" name="iSlíďè"/>
          <p:cNvSpPr txBox="1"/>
          <p:nvPr/>
        </p:nvSpPr>
        <p:spPr bwMode="auto">
          <a:xfrm>
            <a:off x="2644664" y="413126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8" name="iSlíďè"/>
          <p:cNvSpPr txBox="1"/>
          <p:nvPr/>
        </p:nvSpPr>
        <p:spPr bwMode="auto">
          <a:xfrm>
            <a:off x="8064892" y="204193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0" name="iSlíďè"/>
          <p:cNvSpPr txBox="1"/>
          <p:nvPr/>
        </p:nvSpPr>
        <p:spPr bwMode="auto">
          <a:xfrm>
            <a:off x="8056301" y="30784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2" name="iSlíďè"/>
          <p:cNvSpPr txBox="1"/>
          <p:nvPr/>
        </p:nvSpPr>
        <p:spPr bwMode="auto">
          <a:xfrm>
            <a:off x="8002325" y="406909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" name="išľíďè"/>
          <p:cNvSpPr/>
          <p:nvPr/>
        </p:nvSpPr>
        <p:spPr bwMode="auto">
          <a:xfrm>
            <a:off x="899795" y="3436620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išľíďè"/>
          <p:cNvSpPr/>
          <p:nvPr/>
        </p:nvSpPr>
        <p:spPr bwMode="auto">
          <a:xfrm>
            <a:off x="962660" y="4486275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išľíďè"/>
          <p:cNvSpPr/>
          <p:nvPr/>
        </p:nvSpPr>
        <p:spPr bwMode="auto">
          <a:xfrm>
            <a:off x="8068945" y="2379345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išľíďè"/>
          <p:cNvSpPr/>
          <p:nvPr/>
        </p:nvSpPr>
        <p:spPr bwMode="auto">
          <a:xfrm>
            <a:off x="8056245" y="3415665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išľíďè"/>
          <p:cNvSpPr/>
          <p:nvPr/>
        </p:nvSpPr>
        <p:spPr bwMode="auto">
          <a:xfrm>
            <a:off x="8002270" y="4420235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60" y="1238250"/>
            <a:ext cx="2905125" cy="438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4" grpId="0"/>
      <p:bldP spid="46" grpId="0"/>
      <p:bldP spid="48" grpId="0"/>
      <p:bldP spid="50" grpId="0"/>
      <p:bldP spid="52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24077" y="1549525"/>
            <a:ext cx="5120808" cy="3939815"/>
            <a:chOff x="1221" y="2616"/>
            <a:chExt cx="8064" cy="6204"/>
          </a:xfrm>
        </p:grpSpPr>
        <p:grpSp>
          <p:nvGrpSpPr>
            <p:cNvPr id="91" name="千图PPT彼岸天：ID 8661124库_组合 1"/>
            <p:cNvGrpSpPr/>
            <p:nvPr>
              <p:custDataLst>
                <p:tags r:id="rId1"/>
              </p:custDataLst>
            </p:nvPr>
          </p:nvGrpSpPr>
          <p:grpSpPr>
            <a:xfrm>
              <a:off x="1485" y="2616"/>
              <a:ext cx="3434" cy="1471"/>
              <a:chOff x="943007" y="1661285"/>
              <a:chExt cx="2180453" cy="934299"/>
            </a:xfrm>
          </p:grpSpPr>
          <p:sp>
            <p:nvSpPr>
              <p:cNvPr id="92" name="Rectangle 87"/>
              <p:cNvSpPr/>
              <p:nvPr/>
            </p:nvSpPr>
            <p:spPr>
              <a:xfrm>
                <a:off x="943007" y="2443063"/>
                <a:ext cx="2180453" cy="152521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1685421" y="1661285"/>
                <a:ext cx="712301" cy="923293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>
                <a:normAutofit/>
              </a:bodyPr>
              <a:lstStyle/>
              <a:p>
                <a:pPr algn="ctr"/>
                <a:r>
                  <a:rPr lang="en-US" sz="480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grpSp>
          <p:nvGrpSpPr>
            <p:cNvPr id="94" name="千图PPT彼岸天：ID 8661124库_组合 100"/>
            <p:cNvGrpSpPr/>
            <p:nvPr>
              <p:custDataLst>
                <p:tags r:id="rId2"/>
              </p:custDataLst>
            </p:nvPr>
          </p:nvGrpSpPr>
          <p:grpSpPr>
            <a:xfrm>
              <a:off x="5448" y="2616"/>
              <a:ext cx="3434" cy="1471"/>
              <a:chOff x="3459774" y="1661285"/>
              <a:chExt cx="2180453" cy="934299"/>
            </a:xfrm>
          </p:grpSpPr>
          <p:sp>
            <p:nvSpPr>
              <p:cNvPr id="95" name="Rectangle 81"/>
              <p:cNvSpPr/>
              <p:nvPr/>
            </p:nvSpPr>
            <p:spPr>
              <a:xfrm>
                <a:off x="3459774" y="2443063"/>
                <a:ext cx="2180453" cy="152521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TextBox 91"/>
              <p:cNvSpPr txBox="1"/>
              <p:nvPr/>
            </p:nvSpPr>
            <p:spPr>
              <a:xfrm>
                <a:off x="4179515" y="1661285"/>
                <a:ext cx="712301" cy="923293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>
                <a:normAutofit/>
              </a:bodyPr>
              <a:lstStyle/>
              <a:p>
                <a:pPr algn="ctr"/>
                <a:r>
                  <a:rPr lang="en-US" sz="480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  <p:grpSp>
          <p:nvGrpSpPr>
            <p:cNvPr id="100" name="千图PPT彼岸天：ID 8661124库_组合 102"/>
            <p:cNvGrpSpPr/>
            <p:nvPr>
              <p:custDataLst>
                <p:tags r:id="rId3"/>
              </p:custDataLst>
            </p:nvPr>
          </p:nvGrpSpPr>
          <p:grpSpPr>
            <a:xfrm>
              <a:off x="1485" y="5585"/>
              <a:ext cx="3434" cy="1473"/>
              <a:chOff x="943007" y="3546525"/>
              <a:chExt cx="2180453" cy="935519"/>
            </a:xfrm>
          </p:grpSpPr>
          <p:sp>
            <p:nvSpPr>
              <p:cNvPr id="101" name="Rectangle 78"/>
              <p:cNvSpPr/>
              <p:nvPr/>
            </p:nvSpPr>
            <p:spPr>
              <a:xfrm>
                <a:off x="943007" y="4329523"/>
                <a:ext cx="2180453" cy="152521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TextBox 90"/>
              <p:cNvSpPr txBox="1"/>
              <p:nvPr/>
            </p:nvSpPr>
            <p:spPr>
              <a:xfrm>
                <a:off x="1685421" y="3546525"/>
                <a:ext cx="712301" cy="923293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>
                <a:normAutofit/>
              </a:bodyPr>
              <a:lstStyle/>
              <a:p>
                <a:pPr algn="ctr"/>
                <a:r>
                  <a:rPr lang="en-US" sz="480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  <p:grpSp>
          <p:nvGrpSpPr>
            <p:cNvPr id="103" name="千图PPT彼岸天：ID 8661124库_组合 103"/>
            <p:cNvGrpSpPr/>
            <p:nvPr>
              <p:custDataLst>
                <p:tags r:id="rId4"/>
              </p:custDataLst>
            </p:nvPr>
          </p:nvGrpSpPr>
          <p:grpSpPr>
            <a:xfrm>
              <a:off x="5448" y="5585"/>
              <a:ext cx="3434" cy="1473"/>
              <a:chOff x="3459774" y="3546525"/>
              <a:chExt cx="2180453" cy="935519"/>
            </a:xfrm>
          </p:grpSpPr>
          <p:sp>
            <p:nvSpPr>
              <p:cNvPr id="104" name="Rectangle 72"/>
              <p:cNvSpPr/>
              <p:nvPr/>
            </p:nvSpPr>
            <p:spPr>
              <a:xfrm>
                <a:off x="3459774" y="4329523"/>
                <a:ext cx="2180453" cy="152521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TextBox 88"/>
              <p:cNvSpPr txBox="1"/>
              <p:nvPr/>
            </p:nvSpPr>
            <p:spPr>
              <a:xfrm>
                <a:off x="4179515" y="3546525"/>
                <a:ext cx="712301" cy="923293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>
                <a:normAutofit/>
              </a:bodyPr>
              <a:lstStyle/>
              <a:p>
                <a:pPr algn="ctr"/>
                <a:r>
                  <a:rPr lang="en-US" sz="480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</p:grpSp>
        <p:sp>
          <p:nvSpPr>
            <p:cNvPr id="109" name="išľíďè"/>
            <p:cNvSpPr/>
            <p:nvPr/>
          </p:nvSpPr>
          <p:spPr bwMode="auto">
            <a:xfrm>
              <a:off x="1221" y="4927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iSlíďè"/>
            <p:cNvSpPr txBox="1"/>
            <p:nvPr/>
          </p:nvSpPr>
          <p:spPr bwMode="auto">
            <a:xfrm>
              <a:off x="1915" y="4400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1" name="išľíďè"/>
            <p:cNvSpPr/>
            <p:nvPr/>
          </p:nvSpPr>
          <p:spPr bwMode="auto">
            <a:xfrm>
              <a:off x="5093" y="4903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iSlíďè"/>
            <p:cNvSpPr txBox="1"/>
            <p:nvPr/>
          </p:nvSpPr>
          <p:spPr bwMode="auto">
            <a:xfrm>
              <a:off x="5788" y="4376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5" name="išľíďè"/>
            <p:cNvSpPr/>
            <p:nvPr/>
          </p:nvSpPr>
          <p:spPr bwMode="auto">
            <a:xfrm>
              <a:off x="1260" y="7943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iSlíďè"/>
            <p:cNvSpPr txBox="1"/>
            <p:nvPr/>
          </p:nvSpPr>
          <p:spPr bwMode="auto">
            <a:xfrm>
              <a:off x="1954" y="7416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7" name="išľíďè"/>
            <p:cNvSpPr/>
            <p:nvPr/>
          </p:nvSpPr>
          <p:spPr bwMode="auto">
            <a:xfrm>
              <a:off x="5132" y="7918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iSlíďè"/>
            <p:cNvSpPr txBox="1"/>
            <p:nvPr/>
          </p:nvSpPr>
          <p:spPr bwMode="auto">
            <a:xfrm>
              <a:off x="5827" y="7392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</p:grpSp>
      <p:pic>
        <p:nvPicPr>
          <p:cNvPr id="3" name="图片 2" descr="C:\Users\meng\Desktop\400740887.png40074088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44920" y="2004378"/>
            <a:ext cx="5277485" cy="3392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70706" y="1762945"/>
            <a:ext cx="8634963" cy="3710703"/>
            <a:chOff x="1411354" y="1459928"/>
            <a:chExt cx="6617030" cy="2843542"/>
          </a:xfrm>
        </p:grpSpPr>
        <p:sp>
          <p:nvSpPr>
            <p:cNvPr id="6" name="圆角矩形 12"/>
            <p:cNvSpPr/>
            <p:nvPr/>
          </p:nvSpPr>
          <p:spPr bwMode="auto">
            <a:xfrm>
              <a:off x="1411354" y="2935045"/>
              <a:ext cx="3168650" cy="1368425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09" tIns="45705" rIns="91409" bIns="45705"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5890" algn="l"/>
                </a:tabLst>
                <a:defRPr/>
              </a:pP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圆角矩形 14"/>
            <p:cNvSpPr/>
            <p:nvPr/>
          </p:nvSpPr>
          <p:spPr bwMode="auto">
            <a:xfrm>
              <a:off x="1411354" y="1459928"/>
              <a:ext cx="3168650" cy="1366837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09" tIns="45705" rIns="91409" bIns="45705"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5890" algn="l"/>
                </a:tabLst>
                <a:defRPr/>
              </a:pP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26"/>
            <p:cNvGrpSpPr>
              <a:grpSpLocks noChangeAspect="1"/>
            </p:cNvGrpSpPr>
            <p:nvPr/>
          </p:nvGrpSpPr>
          <p:grpSpPr bwMode="auto">
            <a:xfrm>
              <a:off x="1774893" y="2145154"/>
              <a:ext cx="2443163" cy="554037"/>
              <a:chOff x="855540" y="3342118"/>
              <a:chExt cx="1399872" cy="98772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2" name="矩形 21"/>
              <p:cNvSpPr/>
              <p:nvPr/>
            </p:nvSpPr>
            <p:spPr>
              <a:xfrm>
                <a:off x="855540" y="3342118"/>
                <a:ext cx="1399872" cy="987727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u"/>
                  <a:defRPr/>
                </a:pPr>
                <a:endParaRPr lang="zh-CN" altLang="en-US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矩形 14"/>
              <p:cNvSpPr>
                <a:spLocks noChangeArrowheads="1"/>
              </p:cNvSpPr>
              <p:nvPr/>
            </p:nvSpPr>
            <p:spPr bwMode="auto">
              <a:xfrm>
                <a:off x="1004859" y="3595757"/>
                <a:ext cx="1101235" cy="5044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sp3d>
                <a:bevelT w="190500" h="38100"/>
              </a:sp3d>
            </p:spPr>
            <p:txBody>
              <a:bodyPr anchor="ctr">
                <a:spAutoFit/>
              </a:bodyPr>
              <a:lstStyle/>
              <a:p>
                <a:pPr algn="ctr" fontAlgn="ctr">
                  <a:buClr>
                    <a:srgbClr val="FF0000"/>
                  </a:buClr>
                  <a:buSzPct val="70000"/>
                  <a:defRPr/>
                </a:pPr>
                <a:r>
                  <a:rPr kumimoji="1"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14" name="组合 26"/>
            <p:cNvGrpSpPr>
              <a:grpSpLocks noChangeAspect="1"/>
            </p:cNvGrpSpPr>
            <p:nvPr/>
          </p:nvGrpSpPr>
          <p:grpSpPr bwMode="auto">
            <a:xfrm>
              <a:off x="1774893" y="3094105"/>
              <a:ext cx="2443163" cy="555624"/>
              <a:chOff x="855540" y="3683410"/>
              <a:chExt cx="1399872" cy="987727"/>
            </a:xfrm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" name="圆角矩形 23"/>
              <p:cNvSpPr/>
              <p:nvPr/>
            </p:nvSpPr>
            <p:spPr>
              <a:xfrm>
                <a:off x="855540" y="3683410"/>
                <a:ext cx="1399872" cy="987727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u"/>
                  <a:defRPr/>
                </a:pPr>
                <a:endParaRPr lang="zh-CN" altLang="en-US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930021" y="3926633"/>
                <a:ext cx="1250910" cy="5030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sp3d>
                <a:bevelT w="190500" h="38100"/>
              </a:sp3d>
            </p:spPr>
            <p:txBody>
              <a:bodyPr anchor="ctr">
                <a:spAutoFit/>
              </a:bodyPr>
              <a:lstStyle/>
              <a:p>
                <a:pPr algn="ctr" fontAlgn="ctr">
                  <a:buClr>
                    <a:srgbClr val="FF0000"/>
                  </a:buClr>
                  <a:buSzPct val="70000"/>
                  <a:defRPr/>
                </a:pPr>
                <a:r>
                  <a:rPr kumimoji="1"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15" name="Half Frame 12"/>
            <p:cNvSpPr/>
            <p:nvPr/>
          </p:nvSpPr>
          <p:spPr>
            <a:xfrm rot="8097294">
              <a:off x="4725611" y="2527948"/>
              <a:ext cx="500039" cy="549505"/>
            </a:xfrm>
            <a:prstGeom prst="halfFrame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Half Frame 13"/>
            <p:cNvSpPr/>
            <p:nvPr/>
          </p:nvSpPr>
          <p:spPr>
            <a:xfrm rot="8106864">
              <a:off x="4807211" y="2437558"/>
              <a:ext cx="832484" cy="789227"/>
            </a:xfrm>
            <a:prstGeom prst="halfFrame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048773" y="1892001"/>
              <a:ext cx="1979611" cy="1981200"/>
              <a:chOff x="6556158" y="1824136"/>
              <a:chExt cx="1979612" cy="1981200"/>
            </a:xfrm>
            <a:effectLst/>
          </p:grpSpPr>
          <p:sp>
            <p:nvSpPr>
              <p:cNvPr id="18" name="Oval 2"/>
              <p:cNvSpPr>
                <a:spLocks noChangeAspect="1" noChangeArrowheads="1"/>
              </p:cNvSpPr>
              <p:nvPr/>
            </p:nvSpPr>
            <p:spPr bwMode="auto">
              <a:xfrm>
                <a:off x="6556158" y="1824136"/>
                <a:ext cx="1979612" cy="1981200"/>
              </a:xfrm>
              <a:prstGeom prst="ellipse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fr-FR" altLang="zh-CN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gray">
              <a:xfrm>
                <a:off x="6780134" y="2431876"/>
                <a:ext cx="1531793" cy="7309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buClr>
                    <a:schemeClr val="tx1"/>
                  </a:buClr>
                  <a:buSzPct val="120000"/>
                  <a:defRPr/>
                </a:pPr>
                <a:r>
                  <a:rPr lang="zh-CN" altLang="en-US" sz="28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点击添加文本</a:t>
                </a:r>
              </a:p>
            </p:txBody>
          </p:sp>
        </p:grpSp>
      </p:grpSp>
      <p:sp>
        <p:nvSpPr>
          <p:cNvPr id="24" name="išľíďè"/>
          <p:cNvSpPr/>
          <p:nvPr/>
        </p:nvSpPr>
        <p:spPr bwMode="auto">
          <a:xfrm>
            <a:off x="2345055" y="1933575"/>
            <a:ext cx="31667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išľíďè"/>
          <p:cNvSpPr/>
          <p:nvPr/>
        </p:nvSpPr>
        <p:spPr bwMode="auto">
          <a:xfrm>
            <a:off x="2345055" y="4779010"/>
            <a:ext cx="31667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16337" y="1828016"/>
            <a:ext cx="4291274" cy="4365374"/>
            <a:chOff x="400157" y="1492824"/>
            <a:chExt cx="5319321" cy="5411174"/>
          </a:xfrm>
          <a:solidFill>
            <a:srgbClr val="1B8D8D"/>
          </a:solidFill>
        </p:grpSpPr>
        <p:cxnSp>
          <p:nvCxnSpPr>
            <p:cNvPr id="6" name="直接连接符 5"/>
            <p:cNvCxnSpPr/>
            <p:nvPr/>
          </p:nvCxnSpPr>
          <p:spPr>
            <a:xfrm>
              <a:off x="1328612" y="4443868"/>
              <a:ext cx="0" cy="2448000"/>
            </a:xfrm>
            <a:prstGeom prst="line">
              <a:avLst/>
            </a:prstGeom>
            <a:grpFill/>
            <a:ln w="19050">
              <a:solidFill>
                <a:schemeClr val="accent1">
                  <a:lumMod val="10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095625" y="4371867"/>
              <a:ext cx="0" cy="2520000"/>
            </a:xfrm>
            <a:prstGeom prst="line">
              <a:avLst/>
            </a:prstGeom>
            <a:grpFill/>
            <a:ln w="19050">
              <a:solidFill>
                <a:schemeClr val="accent1">
                  <a:lumMod val="10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133850" y="2511998"/>
              <a:ext cx="0" cy="4392000"/>
            </a:xfrm>
            <a:prstGeom prst="line">
              <a:avLst/>
            </a:prstGeom>
            <a:grpFill/>
            <a:ln w="19050">
              <a:solidFill>
                <a:schemeClr val="accent1">
                  <a:lumMod val="10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971675" y="2511998"/>
              <a:ext cx="0" cy="4392000"/>
            </a:xfrm>
            <a:prstGeom prst="line">
              <a:avLst/>
            </a:prstGeom>
            <a:grpFill/>
            <a:ln w="19050">
              <a:solidFill>
                <a:schemeClr val="accent1">
                  <a:lumMod val="10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400157" y="2700229"/>
              <a:ext cx="1849165" cy="1849165"/>
            </a:xfrm>
            <a:prstGeom prst="ellipse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295233" y="2824382"/>
              <a:ext cx="1600858" cy="1600858"/>
            </a:xfrm>
            <a:prstGeom prst="ellipse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263610" y="1492824"/>
              <a:ext cx="1408569" cy="1408569"/>
            </a:xfrm>
            <a:prstGeom prst="ellipse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601999" y="1492824"/>
              <a:ext cx="1047750" cy="1047750"/>
            </a:xfrm>
            <a:prstGeom prst="ellipse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7" name="文本框 21"/>
            <p:cNvSpPr txBox="1"/>
            <p:nvPr/>
          </p:nvSpPr>
          <p:spPr>
            <a:xfrm>
              <a:off x="697129" y="3209312"/>
              <a:ext cx="1542332" cy="877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EFEFE"/>
                  </a:solidFill>
                  <a:cs typeface="+mn-ea"/>
                  <a:sym typeface="+mn-lt"/>
                </a:rPr>
                <a:t>35%</a:t>
              </a:r>
              <a:endParaRPr lang="zh-CN" altLang="en-US" sz="40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22"/>
            <p:cNvSpPr txBox="1"/>
            <p:nvPr/>
          </p:nvSpPr>
          <p:spPr>
            <a:xfrm>
              <a:off x="2377027" y="1865668"/>
              <a:ext cx="1377409" cy="648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1,359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3569062" y="3257061"/>
              <a:ext cx="1349591" cy="877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EFEFE"/>
                  </a:solidFill>
                  <a:cs typeface="+mn-ea"/>
                  <a:sym typeface="+mn-lt"/>
                </a:rPr>
                <a:t>267</a:t>
              </a:r>
              <a:endParaRPr lang="zh-CN" altLang="en-US" sz="40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24"/>
            <p:cNvSpPr txBox="1"/>
            <p:nvPr/>
          </p:nvSpPr>
          <p:spPr>
            <a:xfrm>
              <a:off x="4701720" y="1721180"/>
              <a:ext cx="1017758" cy="572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78%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C:\Users\meng\Desktop\400287201.png4002872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04790" y="1928178"/>
            <a:ext cx="5932805" cy="3859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7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4605" y="-22860"/>
            <a:ext cx="12211685" cy="6882130"/>
          </a:xfrm>
          <a:prstGeom prst="rect">
            <a:avLst/>
          </a:prstGeom>
        </p:spPr>
      </p:pic>
      <p:pic>
        <p:nvPicPr>
          <p:cNvPr id="9" name="图片 8" descr="h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4605" y="-22860"/>
            <a:ext cx="6303645" cy="1485265"/>
          </a:xfrm>
          <a:prstGeom prst="rect">
            <a:avLst/>
          </a:prstGeom>
        </p:spPr>
      </p:pic>
      <p:pic>
        <p:nvPicPr>
          <p:cNvPr id="10" name="图片 9" descr="h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6288405" y="-22860"/>
            <a:ext cx="5908040" cy="14852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986020" y="2888615"/>
            <a:ext cx="4429918" cy="1058545"/>
            <a:chOff x="6216" y="3947"/>
            <a:chExt cx="6976" cy="1667"/>
          </a:xfrm>
        </p:grpSpPr>
        <p:sp>
          <p:nvSpPr>
            <p:cNvPr id="19" name="文本框 18"/>
            <p:cNvSpPr txBox="1"/>
            <p:nvPr/>
          </p:nvSpPr>
          <p:spPr>
            <a:xfrm>
              <a:off x="6216" y="3947"/>
              <a:ext cx="676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活动效果展望</a:t>
              </a:r>
              <a:endParaRPr lang="zh-CN" altLang="en-US" sz="54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PA_直接连接符 2"/>
            <p:cNvCxnSpPr/>
            <p:nvPr>
              <p:custDataLst>
                <p:tags r:id="rId1"/>
              </p:custDataLst>
            </p:nvPr>
          </p:nvCxnSpPr>
          <p:spPr>
            <a:xfrm>
              <a:off x="6264" y="5614"/>
              <a:ext cx="692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2428240" y="2310765"/>
            <a:ext cx="236347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800" dirty="0">
                <a:solidFill>
                  <a:srgbClr val="D2B275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7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5240" y="-22860"/>
            <a:ext cx="12211685" cy="6882130"/>
          </a:xfrm>
          <a:prstGeom prst="rect">
            <a:avLst/>
          </a:prstGeom>
        </p:spPr>
      </p:pic>
      <p:pic>
        <p:nvPicPr>
          <p:cNvPr id="9" name="图片 8" descr="h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4605" y="-22860"/>
            <a:ext cx="6303645" cy="1485265"/>
          </a:xfrm>
          <a:prstGeom prst="rect">
            <a:avLst/>
          </a:prstGeom>
        </p:spPr>
      </p:pic>
      <p:pic>
        <p:nvPicPr>
          <p:cNvPr id="10" name="图片 9" descr="h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6278880" y="-22860"/>
            <a:ext cx="5908040" cy="148526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745990" y="1962150"/>
            <a:ext cx="4434840" cy="3115310"/>
            <a:chOff x="4936967" y="1778430"/>
            <a:chExt cx="3658224" cy="3296707"/>
          </a:xfrm>
        </p:grpSpPr>
        <p:grpSp>
          <p:nvGrpSpPr>
            <p:cNvPr id="37" name="组合 36"/>
            <p:cNvGrpSpPr/>
            <p:nvPr/>
          </p:nvGrpSpPr>
          <p:grpSpPr>
            <a:xfrm>
              <a:off x="4936980" y="1778430"/>
              <a:ext cx="3658211" cy="553520"/>
              <a:chOff x="6778327" y="1876608"/>
              <a:chExt cx="3051485" cy="461718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6778327" y="1876608"/>
                <a:ext cx="176518" cy="461718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3"/>
              <p:cNvSpPr txBox="1"/>
              <p:nvPr/>
            </p:nvSpPr>
            <p:spPr>
              <a:xfrm>
                <a:off x="7033735" y="1903033"/>
                <a:ext cx="2796077" cy="406382"/>
              </a:xfrm>
              <a:prstGeom prst="rect">
                <a:avLst/>
              </a:prstGeom>
              <a:noFill/>
              <a:ln w="12700">
                <a:solidFill>
                  <a:srgbClr val="B891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r>
                  <a:rPr kumimoji="1"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   活动流程介绍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936970" y="2711207"/>
              <a:ext cx="3658201" cy="553535"/>
              <a:chOff x="6778328" y="2495764"/>
              <a:chExt cx="3051481" cy="461728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6778328" y="2495764"/>
                <a:ext cx="176518" cy="461728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"/>
              <p:cNvSpPr txBox="1"/>
              <p:nvPr/>
            </p:nvSpPr>
            <p:spPr>
              <a:xfrm>
                <a:off x="7033730" y="2522844"/>
                <a:ext cx="2796079" cy="406380"/>
              </a:xfrm>
              <a:prstGeom prst="rect">
                <a:avLst/>
              </a:prstGeom>
              <a:noFill/>
              <a:ln w="12700">
                <a:solidFill>
                  <a:srgbClr val="B891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    </a:t>
                </a:r>
                <a:r>
                  <a:rPr kumimoji="1"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活动财务预算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936970" y="3595038"/>
              <a:ext cx="3658203" cy="553531"/>
              <a:chOff x="6778319" y="3074109"/>
              <a:chExt cx="3051481" cy="461726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778319" y="3074109"/>
                <a:ext cx="176518" cy="461726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7"/>
              <p:cNvSpPr txBox="1"/>
              <p:nvPr/>
            </p:nvSpPr>
            <p:spPr>
              <a:xfrm>
                <a:off x="7033721" y="3101005"/>
                <a:ext cx="2796079" cy="406381"/>
              </a:xfrm>
              <a:prstGeom prst="rect">
                <a:avLst/>
              </a:prstGeom>
              <a:noFill/>
              <a:ln w="12700">
                <a:solidFill>
                  <a:srgbClr val="B891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    </a:t>
                </a:r>
                <a:r>
                  <a:rPr kumimoji="1"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活动执行保障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936967" y="4521601"/>
              <a:ext cx="3658205" cy="553536"/>
              <a:chOff x="6778315" y="3656304"/>
              <a:chExt cx="3051483" cy="461729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6778315" y="3656304"/>
                <a:ext cx="176518" cy="461729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8"/>
              <p:cNvSpPr txBox="1"/>
              <p:nvPr/>
            </p:nvSpPr>
            <p:spPr>
              <a:xfrm>
                <a:off x="7033719" y="3681517"/>
                <a:ext cx="2796079" cy="406380"/>
              </a:xfrm>
              <a:prstGeom prst="rect">
                <a:avLst/>
              </a:prstGeom>
              <a:noFill/>
              <a:ln w="12700">
                <a:solidFill>
                  <a:srgbClr val="B8915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    </a:t>
                </a:r>
                <a:r>
                  <a:rPr kumimoji="1"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活动效果展望</a:t>
                </a:r>
              </a:p>
            </p:txBody>
          </p:sp>
        </p:grpSp>
      </p:grpSp>
      <p:sp>
        <p:nvSpPr>
          <p:cNvPr id="2" name="文本框 3"/>
          <p:cNvSpPr txBox="1"/>
          <p:nvPr/>
        </p:nvSpPr>
        <p:spPr>
          <a:xfrm>
            <a:off x="2637790" y="2247265"/>
            <a:ext cx="998855" cy="2306955"/>
          </a:xfrm>
          <a:prstGeom prst="rect">
            <a:avLst/>
          </a:prstGeom>
          <a:noFill/>
          <a:ln w="12700">
            <a:solidFill>
              <a:srgbClr val="B891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442388" y="1679267"/>
            <a:ext cx="702823" cy="795706"/>
            <a:chOff x="1871879" y="1693121"/>
            <a:chExt cx="702823" cy="795706"/>
          </a:xfrm>
        </p:grpSpPr>
        <p:sp>
          <p:nvSpPr>
            <p:cNvPr id="53" name="千图PPT彼岸天：ID 8661124库_Flowchart: Connector 8"/>
            <p:cNvSpPr/>
            <p:nvPr>
              <p:custDataLst>
                <p:tags r:id="rId18"/>
              </p:custDataLst>
            </p:nvPr>
          </p:nvSpPr>
          <p:spPr>
            <a:xfrm>
              <a:off x="1871879" y="1786004"/>
              <a:ext cx="702823" cy="702823"/>
            </a:xfrm>
            <a:prstGeom prst="flowChartConnector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千图PPT彼岸天：ID 8661124库_文本框 9"/>
            <p:cNvSpPr txBox="1"/>
            <p:nvPr>
              <p:custDataLst>
                <p:tags r:id="rId19"/>
              </p:custDataLst>
            </p:nvPr>
          </p:nvSpPr>
          <p:spPr>
            <a:xfrm flipH="1">
              <a:off x="1972867" y="1693121"/>
              <a:ext cx="498855" cy="76944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defTabSz="914400" eaLnBrk="1" fontAlgn="auto" latinLnBrk="0" hangingPunct="1">
                <a:buClrTx/>
                <a:buSzTx/>
                <a:buFontTx/>
                <a:buNone/>
                <a:defRPr/>
              </a:pPr>
              <a:r>
                <a:rPr lang="en-US" sz="4400" b="1" kern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55" name="千图PPT彼岸天：ID 8661124库_组合 22"/>
          <p:cNvGrpSpPr/>
          <p:nvPr>
            <p:custDataLst>
              <p:tags r:id="rId2"/>
            </p:custDataLst>
          </p:nvPr>
        </p:nvGrpSpPr>
        <p:grpSpPr>
          <a:xfrm>
            <a:off x="4447995" y="2245396"/>
            <a:ext cx="2962529" cy="2899320"/>
            <a:chOff x="3981450" y="1687513"/>
            <a:chExt cx="1711326" cy="1674813"/>
          </a:xfrm>
        </p:grpSpPr>
        <p:sp>
          <p:nvSpPr>
            <p:cNvPr id="56" name="Freeform: Shape 23"/>
            <p:cNvSpPr/>
            <p:nvPr/>
          </p:nvSpPr>
          <p:spPr bwMode="auto">
            <a:xfrm>
              <a:off x="4257675" y="2570163"/>
              <a:ext cx="554038" cy="557213"/>
            </a:xfrm>
            <a:custGeom>
              <a:avLst/>
              <a:gdLst>
                <a:gd name="T0" fmla="*/ 49 w 142"/>
                <a:gd name="T1" fmla="*/ 130 h 143"/>
                <a:gd name="T2" fmla="*/ 13 w 142"/>
                <a:gd name="T3" fmla="*/ 94 h 143"/>
                <a:gd name="T4" fmla="*/ 72 w 142"/>
                <a:gd name="T5" fmla="*/ 0 h 143"/>
                <a:gd name="T6" fmla="*/ 142 w 142"/>
                <a:gd name="T7" fmla="*/ 71 h 143"/>
                <a:gd name="T8" fmla="*/ 49 w 142"/>
                <a:gd name="T9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3">
                  <a:moveTo>
                    <a:pt x="49" y="130"/>
                  </a:moveTo>
                  <a:cubicBezTo>
                    <a:pt x="28" y="143"/>
                    <a:pt x="0" y="114"/>
                    <a:pt x="13" y="94"/>
                  </a:cubicBezTo>
                  <a:cubicBezTo>
                    <a:pt x="36" y="59"/>
                    <a:pt x="50" y="36"/>
                    <a:pt x="72" y="0"/>
                  </a:cubicBezTo>
                  <a:cubicBezTo>
                    <a:pt x="98" y="21"/>
                    <a:pt x="122" y="45"/>
                    <a:pt x="142" y="71"/>
                  </a:cubicBezTo>
                  <a:cubicBezTo>
                    <a:pt x="106" y="93"/>
                    <a:pt x="84" y="107"/>
                    <a:pt x="49" y="1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24"/>
            <p:cNvSpPr/>
            <p:nvPr/>
          </p:nvSpPr>
          <p:spPr bwMode="auto">
            <a:xfrm>
              <a:off x="4541838" y="1687513"/>
              <a:ext cx="1150938" cy="1150938"/>
            </a:xfrm>
            <a:custGeom>
              <a:avLst/>
              <a:gdLst>
                <a:gd name="T0" fmla="*/ 253 w 295"/>
                <a:gd name="T1" fmla="*/ 87 h 295"/>
                <a:gd name="T2" fmla="*/ 209 w 295"/>
                <a:gd name="T3" fmla="*/ 42 h 295"/>
                <a:gd name="T4" fmla="*/ 0 w 295"/>
                <a:gd name="T5" fmla="*/ 226 h 295"/>
                <a:gd name="T6" fmla="*/ 69 w 295"/>
                <a:gd name="T7" fmla="*/ 295 h 295"/>
                <a:gd name="T8" fmla="*/ 253 w 295"/>
                <a:gd name="T9" fmla="*/ 8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53" y="87"/>
                  </a:moveTo>
                  <a:cubicBezTo>
                    <a:pt x="295" y="40"/>
                    <a:pt x="256" y="0"/>
                    <a:pt x="209" y="42"/>
                  </a:cubicBezTo>
                  <a:cubicBezTo>
                    <a:pt x="130" y="113"/>
                    <a:pt x="80" y="157"/>
                    <a:pt x="0" y="226"/>
                  </a:cubicBezTo>
                  <a:cubicBezTo>
                    <a:pt x="23" y="249"/>
                    <a:pt x="46" y="272"/>
                    <a:pt x="69" y="295"/>
                  </a:cubicBezTo>
                  <a:cubicBezTo>
                    <a:pt x="139" y="216"/>
                    <a:pt x="183" y="166"/>
                    <a:pt x="253" y="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25"/>
            <p:cNvSpPr/>
            <p:nvPr/>
          </p:nvSpPr>
          <p:spPr bwMode="auto">
            <a:xfrm>
              <a:off x="4491038" y="2562226"/>
              <a:ext cx="331788" cy="327025"/>
            </a:xfrm>
            <a:custGeom>
              <a:avLst/>
              <a:gdLst>
                <a:gd name="T0" fmla="*/ 209 w 209"/>
                <a:gd name="T1" fmla="*/ 182 h 206"/>
                <a:gd name="T2" fmla="*/ 27 w 209"/>
                <a:gd name="T3" fmla="*/ 0 h 206"/>
                <a:gd name="T4" fmla="*/ 0 w 209"/>
                <a:gd name="T5" fmla="*/ 27 h 206"/>
                <a:gd name="T6" fmla="*/ 182 w 209"/>
                <a:gd name="T7" fmla="*/ 206 h 206"/>
                <a:gd name="T8" fmla="*/ 209 w 209"/>
                <a:gd name="T9" fmla="*/ 1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06">
                  <a:moveTo>
                    <a:pt x="209" y="182"/>
                  </a:moveTo>
                  <a:lnTo>
                    <a:pt x="27" y="0"/>
                  </a:lnTo>
                  <a:lnTo>
                    <a:pt x="0" y="27"/>
                  </a:lnTo>
                  <a:lnTo>
                    <a:pt x="182" y="206"/>
                  </a:lnTo>
                  <a:lnTo>
                    <a:pt x="209" y="18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26"/>
            <p:cNvSpPr/>
            <p:nvPr/>
          </p:nvSpPr>
          <p:spPr bwMode="auto">
            <a:xfrm>
              <a:off x="3981450" y="2870201"/>
              <a:ext cx="533400" cy="492125"/>
            </a:xfrm>
            <a:custGeom>
              <a:avLst/>
              <a:gdLst>
                <a:gd name="T0" fmla="*/ 31 w 137"/>
                <a:gd name="T1" fmla="*/ 47 h 126"/>
                <a:gd name="T2" fmla="*/ 0 w 137"/>
                <a:gd name="T3" fmla="*/ 112 h 126"/>
                <a:gd name="T4" fmla="*/ 96 w 137"/>
                <a:gd name="T5" fmla="*/ 106 h 126"/>
                <a:gd name="T6" fmla="*/ 118 w 137"/>
                <a:gd name="T7" fmla="*/ 89 h 126"/>
                <a:gd name="T8" fmla="*/ 113 w 137"/>
                <a:gd name="T9" fmla="*/ 18 h 126"/>
                <a:gd name="T10" fmla="*/ 42 w 137"/>
                <a:gd name="T11" fmla="*/ 24 h 126"/>
                <a:gd name="T12" fmla="*/ 31 w 137"/>
                <a:gd name="T13" fmla="*/ 4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26">
                  <a:moveTo>
                    <a:pt x="31" y="47"/>
                  </a:moveTo>
                  <a:cubicBezTo>
                    <a:pt x="27" y="64"/>
                    <a:pt x="28" y="108"/>
                    <a:pt x="0" y="112"/>
                  </a:cubicBezTo>
                  <a:cubicBezTo>
                    <a:pt x="0" y="112"/>
                    <a:pt x="59" y="126"/>
                    <a:pt x="96" y="106"/>
                  </a:cubicBezTo>
                  <a:cubicBezTo>
                    <a:pt x="105" y="102"/>
                    <a:pt x="112" y="97"/>
                    <a:pt x="118" y="89"/>
                  </a:cubicBezTo>
                  <a:cubicBezTo>
                    <a:pt x="137" y="68"/>
                    <a:pt x="134" y="36"/>
                    <a:pt x="113" y="18"/>
                  </a:cubicBezTo>
                  <a:cubicBezTo>
                    <a:pt x="92" y="0"/>
                    <a:pt x="60" y="3"/>
                    <a:pt x="42" y="24"/>
                  </a:cubicBezTo>
                  <a:cubicBezTo>
                    <a:pt x="36" y="30"/>
                    <a:pt x="32" y="38"/>
                    <a:pt x="31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27"/>
            <p:cNvSpPr/>
            <p:nvPr/>
          </p:nvSpPr>
          <p:spPr bwMode="auto">
            <a:xfrm>
              <a:off x="4332288" y="2620963"/>
              <a:ext cx="295275" cy="323850"/>
            </a:xfrm>
            <a:custGeom>
              <a:avLst/>
              <a:gdLst>
                <a:gd name="T0" fmla="*/ 24 w 76"/>
                <a:gd name="T1" fmla="*/ 83 h 83"/>
                <a:gd name="T2" fmla="*/ 76 w 76"/>
                <a:gd name="T3" fmla="*/ 31 h 83"/>
                <a:gd name="T4" fmla="*/ 45 w 76"/>
                <a:gd name="T5" fmla="*/ 0 h 83"/>
                <a:gd name="T6" fmla="*/ 0 w 76"/>
                <a:gd name="T7" fmla="*/ 71 h 83"/>
                <a:gd name="T8" fmla="*/ 23 w 76"/>
                <a:gd name="T9" fmla="*/ 82 h 83"/>
                <a:gd name="T10" fmla="*/ 24 w 76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3">
                  <a:moveTo>
                    <a:pt x="24" y="83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9" y="26"/>
                    <a:pt x="17" y="45"/>
                    <a:pt x="0" y="71"/>
                  </a:cubicBezTo>
                  <a:cubicBezTo>
                    <a:pt x="8" y="73"/>
                    <a:pt x="16" y="76"/>
                    <a:pt x="23" y="82"/>
                  </a:cubicBezTo>
                  <a:cubicBezTo>
                    <a:pt x="23" y="82"/>
                    <a:pt x="23" y="83"/>
                    <a:pt x="24" y="8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28"/>
            <p:cNvSpPr/>
            <p:nvPr/>
          </p:nvSpPr>
          <p:spPr bwMode="auto">
            <a:xfrm>
              <a:off x="4541838" y="1770063"/>
              <a:ext cx="1022350" cy="928688"/>
            </a:xfrm>
            <a:custGeom>
              <a:avLst/>
              <a:gdLst>
                <a:gd name="T0" fmla="*/ 33 w 262"/>
                <a:gd name="T1" fmla="*/ 238 h 238"/>
                <a:gd name="T2" fmla="*/ 262 w 262"/>
                <a:gd name="T3" fmla="*/ 8 h 238"/>
                <a:gd name="T4" fmla="*/ 209 w 262"/>
                <a:gd name="T5" fmla="*/ 21 h 238"/>
                <a:gd name="T6" fmla="*/ 0 w 262"/>
                <a:gd name="T7" fmla="*/ 205 h 238"/>
                <a:gd name="T8" fmla="*/ 33 w 262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38">
                  <a:moveTo>
                    <a:pt x="33" y="238"/>
                  </a:moveTo>
                  <a:cubicBezTo>
                    <a:pt x="262" y="8"/>
                    <a:pt x="262" y="8"/>
                    <a:pt x="262" y="8"/>
                  </a:cubicBezTo>
                  <a:cubicBezTo>
                    <a:pt x="251" y="0"/>
                    <a:pt x="231" y="2"/>
                    <a:pt x="209" y="21"/>
                  </a:cubicBezTo>
                  <a:cubicBezTo>
                    <a:pt x="130" y="92"/>
                    <a:pt x="80" y="136"/>
                    <a:pt x="0" y="205"/>
                  </a:cubicBezTo>
                  <a:lnTo>
                    <a:pt x="33" y="23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29"/>
            <p:cNvSpPr/>
            <p:nvPr/>
          </p:nvSpPr>
          <p:spPr bwMode="auto">
            <a:xfrm>
              <a:off x="4491038" y="2562226"/>
              <a:ext cx="179388" cy="179388"/>
            </a:xfrm>
            <a:custGeom>
              <a:avLst/>
              <a:gdLst>
                <a:gd name="T0" fmla="*/ 113 w 113"/>
                <a:gd name="T1" fmla="*/ 86 h 113"/>
                <a:gd name="T2" fmla="*/ 32 w 113"/>
                <a:gd name="T3" fmla="*/ 5 h 113"/>
                <a:gd name="T4" fmla="*/ 27 w 113"/>
                <a:gd name="T5" fmla="*/ 0 h 113"/>
                <a:gd name="T6" fmla="*/ 0 w 113"/>
                <a:gd name="T7" fmla="*/ 27 h 113"/>
                <a:gd name="T8" fmla="*/ 10 w 113"/>
                <a:gd name="T9" fmla="*/ 37 h 113"/>
                <a:gd name="T10" fmla="*/ 86 w 113"/>
                <a:gd name="T11" fmla="*/ 113 h 113"/>
                <a:gd name="T12" fmla="*/ 113 w 113"/>
                <a:gd name="T13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3">
                  <a:moveTo>
                    <a:pt x="113" y="86"/>
                  </a:moveTo>
                  <a:lnTo>
                    <a:pt x="32" y="5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10" y="37"/>
                  </a:lnTo>
                  <a:lnTo>
                    <a:pt x="86" y="113"/>
                  </a:lnTo>
                  <a:lnTo>
                    <a:pt x="113" y="8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30"/>
            <p:cNvSpPr/>
            <p:nvPr/>
          </p:nvSpPr>
          <p:spPr bwMode="auto">
            <a:xfrm>
              <a:off x="3981450" y="2886076"/>
              <a:ext cx="444500" cy="441325"/>
            </a:xfrm>
            <a:custGeom>
              <a:avLst/>
              <a:gdLst>
                <a:gd name="T0" fmla="*/ 57 w 114"/>
                <a:gd name="T1" fmla="*/ 62 h 113"/>
                <a:gd name="T2" fmla="*/ 114 w 114"/>
                <a:gd name="T3" fmla="*/ 15 h 113"/>
                <a:gd name="T4" fmla="*/ 113 w 114"/>
                <a:gd name="T5" fmla="*/ 14 h 113"/>
                <a:gd name="T6" fmla="*/ 90 w 114"/>
                <a:gd name="T7" fmla="*/ 3 h 113"/>
                <a:gd name="T8" fmla="*/ 42 w 114"/>
                <a:gd name="T9" fmla="*/ 20 h 113"/>
                <a:gd name="T10" fmla="*/ 31 w 114"/>
                <a:gd name="T11" fmla="*/ 43 h 113"/>
                <a:gd name="T12" fmla="*/ 0 w 114"/>
                <a:gd name="T13" fmla="*/ 108 h 113"/>
                <a:gd name="T14" fmla="*/ 57 w 114"/>
                <a:gd name="T15" fmla="*/ 6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3">
                  <a:moveTo>
                    <a:pt x="57" y="62"/>
                  </a:moveTo>
                  <a:cubicBezTo>
                    <a:pt x="72" y="11"/>
                    <a:pt x="114" y="15"/>
                    <a:pt x="114" y="15"/>
                  </a:cubicBezTo>
                  <a:cubicBezTo>
                    <a:pt x="113" y="15"/>
                    <a:pt x="113" y="14"/>
                    <a:pt x="113" y="14"/>
                  </a:cubicBezTo>
                  <a:cubicBezTo>
                    <a:pt x="106" y="8"/>
                    <a:pt x="98" y="5"/>
                    <a:pt x="90" y="3"/>
                  </a:cubicBezTo>
                  <a:cubicBezTo>
                    <a:pt x="73" y="0"/>
                    <a:pt x="54" y="5"/>
                    <a:pt x="42" y="20"/>
                  </a:cubicBezTo>
                  <a:cubicBezTo>
                    <a:pt x="36" y="26"/>
                    <a:pt x="32" y="34"/>
                    <a:pt x="31" y="43"/>
                  </a:cubicBezTo>
                  <a:cubicBezTo>
                    <a:pt x="27" y="60"/>
                    <a:pt x="28" y="104"/>
                    <a:pt x="0" y="108"/>
                  </a:cubicBezTo>
                  <a:cubicBezTo>
                    <a:pt x="0" y="108"/>
                    <a:pt x="42" y="113"/>
                    <a:pt x="57" y="6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4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1001421" y="3065064"/>
            <a:ext cx="702823" cy="800418"/>
            <a:chOff x="1430912" y="3078918"/>
            <a:chExt cx="702823" cy="800418"/>
          </a:xfrm>
        </p:grpSpPr>
        <p:sp>
          <p:nvSpPr>
            <p:cNvPr id="65" name="千图PPT彼岸天：ID 8661124库_Flowchart: Connector 14"/>
            <p:cNvSpPr/>
            <p:nvPr>
              <p:custDataLst>
                <p:tags r:id="rId16"/>
              </p:custDataLst>
            </p:nvPr>
          </p:nvSpPr>
          <p:spPr>
            <a:xfrm>
              <a:off x="1430912" y="3176513"/>
              <a:ext cx="702823" cy="702823"/>
            </a:xfrm>
            <a:prstGeom prst="flowChartConnector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千图PPT彼岸天：ID 8661124库_文本框 15"/>
            <p:cNvSpPr txBox="1"/>
            <p:nvPr>
              <p:custDataLst>
                <p:tags r:id="rId17"/>
              </p:custDataLst>
            </p:nvPr>
          </p:nvSpPr>
          <p:spPr>
            <a:xfrm flipH="1">
              <a:off x="1493960" y="3078918"/>
              <a:ext cx="498855" cy="76944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>
                <a:defRPr/>
              </a:pPr>
              <a:r>
                <a:rPr lang="en-US" sz="4400" b="1" kern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67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560454" y="4494176"/>
            <a:ext cx="702823" cy="796649"/>
            <a:chOff x="989945" y="4508030"/>
            <a:chExt cx="702823" cy="796649"/>
          </a:xfrm>
        </p:grpSpPr>
        <p:sp>
          <p:nvSpPr>
            <p:cNvPr id="68" name="千图PPT彼岸天：ID 8661124库_Flowchart: Connector 20"/>
            <p:cNvSpPr/>
            <p:nvPr>
              <p:custDataLst>
                <p:tags r:id="rId14"/>
              </p:custDataLst>
            </p:nvPr>
          </p:nvSpPr>
          <p:spPr>
            <a:xfrm>
              <a:off x="989945" y="4601856"/>
              <a:ext cx="702823" cy="702823"/>
            </a:xfrm>
            <a:prstGeom prst="flowChartConnector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千图PPT彼岸天：ID 8661124库_文本框 21"/>
            <p:cNvSpPr txBox="1"/>
            <p:nvPr>
              <p:custDataLst>
                <p:tags r:id="rId15"/>
              </p:custDataLst>
            </p:nvPr>
          </p:nvSpPr>
          <p:spPr>
            <a:xfrm flipH="1">
              <a:off x="1091811" y="4508030"/>
              <a:ext cx="498855" cy="76944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>
                <a:defRPr/>
              </a:pPr>
              <a:r>
                <a:rPr lang="en-US" sz="4400" b="1" kern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70" name="千图PPT彼岸天：ID 8661124库_组合 44"/>
          <p:cNvGrpSpPr/>
          <p:nvPr>
            <p:custDataLst>
              <p:tags r:id="rId5"/>
            </p:custDataLst>
          </p:nvPr>
        </p:nvGrpSpPr>
        <p:grpSpPr>
          <a:xfrm>
            <a:off x="8019382" y="1679267"/>
            <a:ext cx="702823" cy="795706"/>
            <a:chOff x="8448873" y="1693121"/>
            <a:chExt cx="702823" cy="795706"/>
          </a:xfrm>
        </p:grpSpPr>
        <p:sp>
          <p:nvSpPr>
            <p:cNvPr id="71" name="千图PPT彼岸天：ID 8661124库_Flowchart: Connector 35"/>
            <p:cNvSpPr/>
            <p:nvPr>
              <p:custDataLst>
                <p:tags r:id="rId12"/>
              </p:custDataLst>
            </p:nvPr>
          </p:nvSpPr>
          <p:spPr>
            <a:xfrm>
              <a:off x="8448873" y="1786004"/>
              <a:ext cx="702823" cy="702823"/>
            </a:xfrm>
            <a:prstGeom prst="flowChartConnector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千图PPT彼岸天：ID 8661124库_文本框 36"/>
            <p:cNvSpPr txBox="1"/>
            <p:nvPr>
              <p:custDataLst>
                <p:tags r:id="rId13"/>
              </p:custDataLst>
            </p:nvPr>
          </p:nvSpPr>
          <p:spPr>
            <a:xfrm flipH="1">
              <a:off x="8516841" y="1693121"/>
              <a:ext cx="498855" cy="76944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defTabSz="914400" eaLnBrk="1" fontAlgn="auto" latinLnBrk="0" hangingPunct="1">
                <a:buClrTx/>
                <a:buSzTx/>
                <a:buFontTx/>
                <a:buNone/>
                <a:defRPr/>
              </a:pPr>
              <a:r>
                <a:rPr lang="en-US" sz="4400" b="1" kern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73" name="千图PPT彼岸天：ID 8661124库_组合 45"/>
          <p:cNvGrpSpPr/>
          <p:nvPr>
            <p:custDataLst>
              <p:tags r:id="rId6"/>
            </p:custDataLst>
          </p:nvPr>
        </p:nvGrpSpPr>
        <p:grpSpPr>
          <a:xfrm>
            <a:off x="7578415" y="3065064"/>
            <a:ext cx="702823" cy="800418"/>
            <a:chOff x="8007906" y="3078918"/>
            <a:chExt cx="702823" cy="800418"/>
          </a:xfrm>
        </p:grpSpPr>
        <p:sp>
          <p:nvSpPr>
            <p:cNvPr id="74" name="千图PPT彼岸天：ID 8661124库_Flowchart: Connector 41"/>
            <p:cNvSpPr/>
            <p:nvPr>
              <p:custDataLst>
                <p:tags r:id="rId10"/>
              </p:custDataLst>
            </p:nvPr>
          </p:nvSpPr>
          <p:spPr>
            <a:xfrm>
              <a:off x="8007906" y="3176513"/>
              <a:ext cx="702823" cy="702823"/>
            </a:xfrm>
            <a:prstGeom prst="flowChartConnector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千图PPT彼岸天：ID 8661124库_文本框 42"/>
            <p:cNvSpPr txBox="1"/>
            <p:nvPr>
              <p:custDataLst>
                <p:tags r:id="rId11"/>
              </p:custDataLst>
            </p:nvPr>
          </p:nvSpPr>
          <p:spPr>
            <a:xfrm flipH="1">
              <a:off x="8070954" y="3078918"/>
              <a:ext cx="498855" cy="76944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>
                <a:defRPr/>
              </a:pPr>
              <a:r>
                <a:rPr lang="en-US" sz="4400" b="1" kern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76" name="千图PPT彼岸天：ID 8661124库_组合 46"/>
          <p:cNvGrpSpPr/>
          <p:nvPr>
            <p:custDataLst>
              <p:tags r:id="rId7"/>
            </p:custDataLst>
          </p:nvPr>
        </p:nvGrpSpPr>
        <p:grpSpPr>
          <a:xfrm>
            <a:off x="7112048" y="4494176"/>
            <a:ext cx="702823" cy="796649"/>
            <a:chOff x="7541539" y="4508030"/>
            <a:chExt cx="702823" cy="796649"/>
          </a:xfrm>
        </p:grpSpPr>
        <p:sp>
          <p:nvSpPr>
            <p:cNvPr id="77" name="千图PPT彼岸天：ID 8661124库_Flowchart: Connector 47"/>
            <p:cNvSpPr/>
            <p:nvPr>
              <p:custDataLst>
                <p:tags r:id="rId8"/>
              </p:custDataLst>
            </p:nvPr>
          </p:nvSpPr>
          <p:spPr>
            <a:xfrm>
              <a:off x="7541539" y="4601856"/>
              <a:ext cx="702823" cy="702823"/>
            </a:xfrm>
            <a:prstGeom prst="flowChartConnector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千图PPT彼岸天：ID 8661124库_文本框 48"/>
            <p:cNvSpPr txBox="1"/>
            <p:nvPr>
              <p:custDataLst>
                <p:tags r:id="rId9"/>
              </p:custDataLst>
            </p:nvPr>
          </p:nvSpPr>
          <p:spPr>
            <a:xfrm flipH="1">
              <a:off x="7643405" y="4508030"/>
              <a:ext cx="498855" cy="76944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>
                <a:defRPr/>
              </a:pPr>
              <a:r>
                <a:rPr lang="en-US" sz="4400" b="1" kern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79" name="išľíďè"/>
          <p:cNvSpPr/>
          <p:nvPr/>
        </p:nvSpPr>
        <p:spPr bwMode="auto">
          <a:xfrm>
            <a:off x="2355604" y="1998411"/>
            <a:ext cx="297760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iSlíďè"/>
          <p:cNvSpPr txBox="1"/>
          <p:nvPr/>
        </p:nvSpPr>
        <p:spPr bwMode="auto">
          <a:xfrm>
            <a:off x="2355604" y="167926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1" name="išľíďè"/>
          <p:cNvSpPr/>
          <p:nvPr/>
        </p:nvSpPr>
        <p:spPr bwMode="auto">
          <a:xfrm>
            <a:off x="1857057" y="3368969"/>
            <a:ext cx="297760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iSlíďè"/>
          <p:cNvSpPr txBox="1"/>
          <p:nvPr/>
        </p:nvSpPr>
        <p:spPr bwMode="auto">
          <a:xfrm>
            <a:off x="1857057" y="304982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3" name="išľíďè"/>
          <p:cNvSpPr/>
          <p:nvPr/>
        </p:nvSpPr>
        <p:spPr bwMode="auto">
          <a:xfrm>
            <a:off x="1321648" y="4865972"/>
            <a:ext cx="297760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iSlíďè"/>
          <p:cNvSpPr txBox="1"/>
          <p:nvPr/>
        </p:nvSpPr>
        <p:spPr bwMode="auto">
          <a:xfrm>
            <a:off x="1321648" y="454682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5" name="išľíďè"/>
          <p:cNvSpPr/>
          <p:nvPr/>
        </p:nvSpPr>
        <p:spPr bwMode="auto">
          <a:xfrm>
            <a:off x="8950693" y="1998410"/>
            <a:ext cx="297760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iSlíďè"/>
          <p:cNvSpPr txBox="1"/>
          <p:nvPr/>
        </p:nvSpPr>
        <p:spPr bwMode="auto">
          <a:xfrm>
            <a:off x="8950693" y="167926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7" name="išľíďè"/>
          <p:cNvSpPr/>
          <p:nvPr/>
        </p:nvSpPr>
        <p:spPr bwMode="auto">
          <a:xfrm>
            <a:off x="8452146" y="3368968"/>
            <a:ext cx="297760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iSlíďè"/>
          <p:cNvSpPr txBox="1"/>
          <p:nvPr/>
        </p:nvSpPr>
        <p:spPr bwMode="auto">
          <a:xfrm>
            <a:off x="8452146" y="304982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9" name="išľíďè"/>
          <p:cNvSpPr/>
          <p:nvPr/>
        </p:nvSpPr>
        <p:spPr bwMode="auto">
          <a:xfrm>
            <a:off x="7916737" y="4865971"/>
            <a:ext cx="297760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iSlíďè"/>
          <p:cNvSpPr txBox="1"/>
          <p:nvPr/>
        </p:nvSpPr>
        <p:spPr bwMode="auto">
          <a:xfrm>
            <a:off x="7916737" y="454682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šľíďè"/>
          <p:cNvSpPr/>
          <p:nvPr/>
        </p:nvSpPr>
        <p:spPr bwMode="auto">
          <a:xfrm>
            <a:off x="735130" y="2503516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iSlíďè"/>
          <p:cNvSpPr txBox="1"/>
          <p:nvPr/>
        </p:nvSpPr>
        <p:spPr bwMode="auto">
          <a:xfrm>
            <a:off x="742031" y="2191340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1" name="išľíďè"/>
          <p:cNvSpPr/>
          <p:nvPr/>
        </p:nvSpPr>
        <p:spPr bwMode="auto">
          <a:xfrm>
            <a:off x="724564" y="4275087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iSlíďè"/>
          <p:cNvSpPr txBox="1"/>
          <p:nvPr/>
        </p:nvSpPr>
        <p:spPr bwMode="auto">
          <a:xfrm>
            <a:off x="731465" y="3962911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3" name="išľíďè"/>
          <p:cNvSpPr/>
          <p:nvPr/>
        </p:nvSpPr>
        <p:spPr bwMode="auto">
          <a:xfrm>
            <a:off x="9159200" y="2500632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9166101" y="2188456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5" name="išľíďè"/>
          <p:cNvSpPr/>
          <p:nvPr/>
        </p:nvSpPr>
        <p:spPr bwMode="auto">
          <a:xfrm>
            <a:off x="9148634" y="4272203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9155535" y="3960027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2" name="图片 1" descr="400756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35" y="662305"/>
            <a:ext cx="5533390" cy="5533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99385" y="1647346"/>
            <a:ext cx="10056246" cy="3943986"/>
            <a:chOff x="1514179" y="1962139"/>
            <a:chExt cx="9112116" cy="3573705"/>
          </a:xfrm>
        </p:grpSpPr>
        <p:grpSp>
          <p:nvGrpSpPr>
            <p:cNvPr id="37" name="Group 1294"/>
            <p:cNvGrpSpPr/>
            <p:nvPr/>
          </p:nvGrpSpPr>
          <p:grpSpPr>
            <a:xfrm>
              <a:off x="2177856" y="1962139"/>
              <a:ext cx="530869" cy="530869"/>
              <a:chOff x="0" y="0"/>
              <a:chExt cx="1243363" cy="1243363"/>
            </a:xfrm>
          </p:grpSpPr>
          <p:sp>
            <p:nvSpPr>
              <p:cNvPr id="38" name="Shape 1290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7727" tIns="67727" rIns="67727" bIns="67727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grpSp>
            <p:nvGrpSpPr>
              <p:cNvPr id="39" name="Group 1293"/>
              <p:cNvGrpSpPr/>
              <p:nvPr/>
            </p:nvGrpSpPr>
            <p:grpSpPr>
              <a:xfrm>
                <a:off x="374055" y="351222"/>
                <a:ext cx="495253" cy="540919"/>
                <a:chOff x="0" y="0"/>
                <a:chExt cx="495252" cy="540918"/>
              </a:xfrm>
            </p:grpSpPr>
            <p:sp>
              <p:nvSpPr>
                <p:cNvPr id="40" name="Shape 1291"/>
                <p:cNvSpPr/>
                <p:nvPr/>
              </p:nvSpPr>
              <p:spPr>
                <a:xfrm>
                  <a:off x="107933" y="0"/>
                  <a:ext cx="270131" cy="270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164" y="18436"/>
                      </a:moveTo>
                      <a:cubicBezTo>
                        <a:pt x="5273" y="20546"/>
                        <a:pt x="7818" y="21600"/>
                        <a:pt x="10800" y="21600"/>
                      </a:cubicBezTo>
                      <a:cubicBezTo>
                        <a:pt x="13782" y="21600"/>
                        <a:pt x="16327" y="20546"/>
                        <a:pt x="18436" y="18436"/>
                      </a:cubicBezTo>
                      <a:cubicBezTo>
                        <a:pt x="20546" y="16327"/>
                        <a:pt x="21600" y="13782"/>
                        <a:pt x="21600" y="10800"/>
                      </a:cubicBezTo>
                      <a:cubicBezTo>
                        <a:pt x="21600" y="7818"/>
                        <a:pt x="20546" y="5273"/>
                        <a:pt x="18436" y="3164"/>
                      </a:cubicBezTo>
                      <a:cubicBezTo>
                        <a:pt x="16327" y="1054"/>
                        <a:pt x="13782" y="0"/>
                        <a:pt x="10800" y="0"/>
                      </a:cubicBezTo>
                      <a:cubicBezTo>
                        <a:pt x="7818" y="0"/>
                        <a:pt x="5273" y="1055"/>
                        <a:pt x="3164" y="3164"/>
                      </a:cubicBezTo>
                      <a:cubicBezTo>
                        <a:pt x="1055" y="5273"/>
                        <a:pt x="0" y="7818"/>
                        <a:pt x="0" y="10800"/>
                      </a:cubicBezTo>
                      <a:cubicBezTo>
                        <a:pt x="0" y="13782"/>
                        <a:pt x="1055" y="16327"/>
                        <a:pt x="3164" y="18436"/>
                      </a:cubicBezTo>
                      <a:cubicBezTo>
                        <a:pt x="3164" y="18436"/>
                        <a:pt x="3164" y="18436"/>
                        <a:pt x="3164" y="184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795" tIns="50795" rIns="50795" bIns="50795" numCol="1" anchor="ctr">
                  <a:noAutofit/>
                </a:bodyPr>
                <a:lstStyle/>
                <a:p>
                  <a:pPr lvl="0">
                    <a:lnSpc>
                      <a:spcPct val="12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Shape 1292"/>
                <p:cNvSpPr/>
                <p:nvPr/>
              </p:nvSpPr>
              <p:spPr>
                <a:xfrm>
                  <a:off x="0" y="248248"/>
                  <a:ext cx="495253" cy="292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332" y="9360"/>
                      </a:moveTo>
                      <a:cubicBezTo>
                        <a:pt x="21225" y="8347"/>
                        <a:pt x="21089" y="7408"/>
                        <a:pt x="20925" y="6543"/>
                      </a:cubicBezTo>
                      <a:cubicBezTo>
                        <a:pt x="20761" y="5678"/>
                        <a:pt x="20542" y="4834"/>
                        <a:pt x="20266" y="4011"/>
                      </a:cubicBezTo>
                      <a:cubicBezTo>
                        <a:pt x="19989" y="3190"/>
                        <a:pt x="19673" y="2489"/>
                        <a:pt x="19314" y="1909"/>
                      </a:cubicBezTo>
                      <a:cubicBezTo>
                        <a:pt x="18957" y="1329"/>
                        <a:pt x="18519" y="867"/>
                        <a:pt x="18002" y="520"/>
                      </a:cubicBezTo>
                      <a:cubicBezTo>
                        <a:pt x="17487" y="175"/>
                        <a:pt x="16916" y="0"/>
                        <a:pt x="16292" y="0"/>
                      </a:cubicBezTo>
                      <a:cubicBezTo>
                        <a:pt x="16190" y="0"/>
                        <a:pt x="15970" y="187"/>
                        <a:pt x="15632" y="559"/>
                      </a:cubicBezTo>
                      <a:cubicBezTo>
                        <a:pt x="15295" y="931"/>
                        <a:pt x="14922" y="1348"/>
                        <a:pt x="14512" y="1805"/>
                      </a:cubicBezTo>
                      <a:cubicBezTo>
                        <a:pt x="14103" y="2264"/>
                        <a:pt x="13557" y="2680"/>
                        <a:pt x="12871" y="3051"/>
                      </a:cubicBezTo>
                      <a:cubicBezTo>
                        <a:pt x="12185" y="3423"/>
                        <a:pt x="11496" y="3610"/>
                        <a:pt x="10800" y="3610"/>
                      </a:cubicBezTo>
                      <a:cubicBezTo>
                        <a:pt x="10104" y="3610"/>
                        <a:pt x="9414" y="3423"/>
                        <a:pt x="8729" y="3051"/>
                      </a:cubicBezTo>
                      <a:cubicBezTo>
                        <a:pt x="8043" y="2680"/>
                        <a:pt x="7496" y="2264"/>
                        <a:pt x="7087" y="1805"/>
                      </a:cubicBezTo>
                      <a:cubicBezTo>
                        <a:pt x="6678" y="1348"/>
                        <a:pt x="6304" y="931"/>
                        <a:pt x="5967" y="559"/>
                      </a:cubicBezTo>
                      <a:cubicBezTo>
                        <a:pt x="5630" y="187"/>
                        <a:pt x="5410" y="0"/>
                        <a:pt x="5308" y="0"/>
                      </a:cubicBezTo>
                      <a:cubicBezTo>
                        <a:pt x="4684" y="0"/>
                        <a:pt x="4113" y="175"/>
                        <a:pt x="3597" y="520"/>
                      </a:cubicBezTo>
                      <a:cubicBezTo>
                        <a:pt x="3081" y="867"/>
                        <a:pt x="2643" y="1329"/>
                        <a:pt x="2286" y="1909"/>
                      </a:cubicBezTo>
                      <a:cubicBezTo>
                        <a:pt x="1927" y="2488"/>
                        <a:pt x="1611" y="3190"/>
                        <a:pt x="1334" y="4011"/>
                      </a:cubicBezTo>
                      <a:cubicBezTo>
                        <a:pt x="1058" y="4834"/>
                        <a:pt x="839" y="5678"/>
                        <a:pt x="675" y="6543"/>
                      </a:cubicBezTo>
                      <a:cubicBezTo>
                        <a:pt x="511" y="7408"/>
                        <a:pt x="375" y="8347"/>
                        <a:pt x="268" y="9360"/>
                      </a:cubicBezTo>
                      <a:cubicBezTo>
                        <a:pt x="161" y="10371"/>
                        <a:pt x="89" y="11314"/>
                        <a:pt x="53" y="12189"/>
                      </a:cubicBezTo>
                      <a:cubicBezTo>
                        <a:pt x="17" y="13063"/>
                        <a:pt x="0" y="13959"/>
                        <a:pt x="0" y="14877"/>
                      </a:cubicBezTo>
                      <a:cubicBezTo>
                        <a:pt x="0" y="16953"/>
                        <a:pt x="372" y="18593"/>
                        <a:pt x="1119" y="19795"/>
                      </a:cubicBezTo>
                      <a:cubicBezTo>
                        <a:pt x="1866" y="20998"/>
                        <a:pt x="2858" y="21600"/>
                        <a:pt x="4096" y="21600"/>
                      </a:cubicBezTo>
                      <a:lnTo>
                        <a:pt x="17504" y="21600"/>
                      </a:lnTo>
                      <a:cubicBezTo>
                        <a:pt x="18741" y="21600"/>
                        <a:pt x="19734" y="20998"/>
                        <a:pt x="20480" y="19795"/>
                      </a:cubicBezTo>
                      <a:cubicBezTo>
                        <a:pt x="21227" y="18593"/>
                        <a:pt x="21600" y="16953"/>
                        <a:pt x="21600" y="14877"/>
                      </a:cubicBezTo>
                      <a:cubicBezTo>
                        <a:pt x="21600" y="13959"/>
                        <a:pt x="21582" y="13063"/>
                        <a:pt x="21547" y="12189"/>
                      </a:cubicBezTo>
                      <a:cubicBezTo>
                        <a:pt x="21511" y="11314"/>
                        <a:pt x="21439" y="10371"/>
                        <a:pt x="21332" y="9360"/>
                      </a:cubicBezTo>
                      <a:cubicBezTo>
                        <a:pt x="21332" y="9360"/>
                        <a:pt x="21332" y="9360"/>
                        <a:pt x="21332" y="93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795" tIns="50795" rIns="50795" bIns="50795" numCol="1" anchor="ctr">
                  <a:noAutofit/>
                </a:bodyPr>
                <a:lstStyle/>
                <a:p>
                  <a:pPr lvl="0">
                    <a:lnSpc>
                      <a:spcPct val="12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2" name="Shape 1319"/>
            <p:cNvSpPr/>
            <p:nvPr/>
          </p:nvSpPr>
          <p:spPr>
            <a:xfrm flipV="1">
              <a:off x="2707155" y="2226623"/>
              <a:ext cx="13109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  <a:tailEnd type="triangle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43" name="Shape 1320"/>
            <p:cNvSpPr/>
            <p:nvPr/>
          </p:nvSpPr>
          <p:spPr>
            <a:xfrm flipV="1">
              <a:off x="4810824" y="2226623"/>
              <a:ext cx="13109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  <a:tailEnd type="triangle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44" name="Shape 1321"/>
            <p:cNvSpPr/>
            <p:nvPr/>
          </p:nvSpPr>
          <p:spPr>
            <a:xfrm flipV="1">
              <a:off x="6914497" y="2226623"/>
              <a:ext cx="13109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  <a:tailEnd type="triangle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45" name="Shape 1322"/>
            <p:cNvSpPr/>
            <p:nvPr/>
          </p:nvSpPr>
          <p:spPr>
            <a:xfrm flipH="1">
              <a:off x="2972117" y="4508817"/>
              <a:ext cx="13109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  <a:tailEnd type="triangle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46" name="Shape 1323"/>
            <p:cNvSpPr/>
            <p:nvPr/>
          </p:nvSpPr>
          <p:spPr>
            <a:xfrm flipH="1">
              <a:off x="5075788" y="4508817"/>
              <a:ext cx="13109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  <a:tailEnd type="triangle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47" name="Shape 1324"/>
            <p:cNvSpPr/>
            <p:nvPr/>
          </p:nvSpPr>
          <p:spPr>
            <a:xfrm flipH="1">
              <a:off x="7179459" y="4508817"/>
              <a:ext cx="1309411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  <a:tailEnd type="triangle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48" name="Shape 1325"/>
            <p:cNvSpPr/>
            <p:nvPr/>
          </p:nvSpPr>
          <p:spPr>
            <a:xfrm flipV="1">
              <a:off x="9017426" y="2226623"/>
              <a:ext cx="160886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49" name="Shape 1326"/>
            <p:cNvSpPr/>
            <p:nvPr/>
          </p:nvSpPr>
          <p:spPr>
            <a:xfrm>
              <a:off x="10625173" y="2236633"/>
              <a:ext cx="0" cy="227761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50" name="Shape 1327"/>
            <p:cNvSpPr/>
            <p:nvPr/>
          </p:nvSpPr>
          <p:spPr>
            <a:xfrm flipH="1">
              <a:off x="9283131" y="4508817"/>
              <a:ext cx="134226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  <a:tailEnd type="triangle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51" name="Shape 1328"/>
            <p:cNvSpPr/>
            <p:nvPr/>
          </p:nvSpPr>
          <p:spPr>
            <a:xfrm flipH="1">
              <a:off x="1517517" y="4508817"/>
              <a:ext cx="665801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52" name="Shape 1329"/>
            <p:cNvSpPr/>
            <p:nvPr/>
          </p:nvSpPr>
          <p:spPr>
            <a:xfrm flipV="1">
              <a:off x="1519876" y="2226624"/>
              <a:ext cx="0" cy="22876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53" name="Shape 1330"/>
            <p:cNvSpPr/>
            <p:nvPr/>
          </p:nvSpPr>
          <p:spPr>
            <a:xfrm>
              <a:off x="1514179" y="2226623"/>
              <a:ext cx="4002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miter lim="400000"/>
              <a:tailEnd type="triangle"/>
            </a:ln>
          </p:spPr>
          <p:txBody>
            <a:bodyPr lIns="50795" tIns="50795" rIns="50795" bIns="50795" anchor="ctr"/>
            <a:lstStyle/>
            <a:p>
              <a:pPr lvl="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grpSp>
          <p:nvGrpSpPr>
            <p:cNvPr id="54" name="Group 1335"/>
            <p:cNvGrpSpPr/>
            <p:nvPr/>
          </p:nvGrpSpPr>
          <p:grpSpPr>
            <a:xfrm>
              <a:off x="4281526" y="1962139"/>
              <a:ext cx="530869" cy="530869"/>
              <a:chOff x="0" y="0"/>
              <a:chExt cx="1243363" cy="1243363"/>
            </a:xfrm>
          </p:grpSpPr>
          <p:sp>
            <p:nvSpPr>
              <p:cNvPr id="55" name="Shape 1331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7727" tIns="67727" rIns="67727" bIns="67727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grpSp>
            <p:nvGrpSpPr>
              <p:cNvPr id="56" name="Group 1334"/>
              <p:cNvGrpSpPr/>
              <p:nvPr/>
            </p:nvGrpSpPr>
            <p:grpSpPr>
              <a:xfrm>
                <a:off x="452618" y="384509"/>
                <a:ext cx="335923" cy="474346"/>
                <a:chOff x="0" y="0"/>
                <a:chExt cx="335921" cy="474344"/>
              </a:xfrm>
            </p:grpSpPr>
            <p:sp>
              <p:nvSpPr>
                <p:cNvPr id="57" name="Shape 1332"/>
                <p:cNvSpPr/>
                <p:nvPr/>
              </p:nvSpPr>
              <p:spPr>
                <a:xfrm>
                  <a:off x="0" y="42435"/>
                  <a:ext cx="335922" cy="4319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441" y="0"/>
                      </a:moveTo>
                      <a:lnTo>
                        <a:pt x="17589" y="3600"/>
                      </a:lnTo>
                      <a:lnTo>
                        <a:pt x="4011" y="3600"/>
                      </a:lnTo>
                      <a:lnTo>
                        <a:pt x="2159" y="0"/>
                      </a:lnTo>
                      <a:cubicBezTo>
                        <a:pt x="972" y="0"/>
                        <a:pt x="0" y="756"/>
                        <a:pt x="0" y="1679"/>
                      </a:cubicBezTo>
                      <a:lnTo>
                        <a:pt x="0" y="19921"/>
                      </a:lnTo>
                      <a:cubicBezTo>
                        <a:pt x="0" y="20844"/>
                        <a:pt x="972" y="21600"/>
                        <a:pt x="2159" y="21600"/>
                      </a:cubicBezTo>
                      <a:lnTo>
                        <a:pt x="19441" y="21600"/>
                      </a:lnTo>
                      <a:cubicBezTo>
                        <a:pt x="20628" y="21600"/>
                        <a:pt x="21600" y="20844"/>
                        <a:pt x="21600" y="19921"/>
                      </a:cubicBezTo>
                      <a:lnTo>
                        <a:pt x="21600" y="1679"/>
                      </a:lnTo>
                      <a:cubicBezTo>
                        <a:pt x="21600" y="756"/>
                        <a:pt x="20628" y="0"/>
                        <a:pt x="194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795" tIns="50795" rIns="50795" bIns="50795" numCol="1" anchor="ctr">
                  <a:noAutofit/>
                </a:bodyPr>
                <a:lstStyle/>
                <a:p>
                  <a:pPr lvl="0">
                    <a:lnSpc>
                      <a:spcPct val="12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Shape 1333"/>
                <p:cNvSpPr/>
                <p:nvPr/>
              </p:nvSpPr>
              <p:spPr>
                <a:xfrm>
                  <a:off x="59175" y="0"/>
                  <a:ext cx="215954" cy="95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441" y="21600"/>
                      </a:moveTo>
                      <a:lnTo>
                        <a:pt x="21600" y="10800"/>
                      </a:lnTo>
                      <a:lnTo>
                        <a:pt x="16369" y="10800"/>
                      </a:lnTo>
                      <a:lnTo>
                        <a:pt x="14641" y="0"/>
                      </a:lnTo>
                      <a:lnTo>
                        <a:pt x="6959" y="0"/>
                      </a:lnTo>
                      <a:lnTo>
                        <a:pt x="5231" y="10800"/>
                      </a:lnTo>
                      <a:lnTo>
                        <a:pt x="0" y="10800"/>
                      </a:lnTo>
                      <a:lnTo>
                        <a:pt x="2159" y="21600"/>
                      </a:lnTo>
                      <a:cubicBezTo>
                        <a:pt x="2159" y="21600"/>
                        <a:pt x="19441" y="21600"/>
                        <a:pt x="19441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795" tIns="50795" rIns="50795" bIns="50795" numCol="1" anchor="ctr">
                  <a:noAutofit/>
                </a:bodyPr>
                <a:lstStyle/>
                <a:p>
                  <a:pPr lvl="0">
                    <a:lnSpc>
                      <a:spcPct val="12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9" name="Group 1338"/>
            <p:cNvGrpSpPr/>
            <p:nvPr/>
          </p:nvGrpSpPr>
          <p:grpSpPr>
            <a:xfrm>
              <a:off x="6385198" y="1962139"/>
              <a:ext cx="530869" cy="530869"/>
              <a:chOff x="0" y="0"/>
              <a:chExt cx="1243363" cy="1243363"/>
            </a:xfrm>
          </p:grpSpPr>
          <p:sp>
            <p:nvSpPr>
              <p:cNvPr id="60" name="Shape 1336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7727" tIns="67727" rIns="67727" bIns="67727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sp>
            <p:nvSpPr>
              <p:cNvPr id="61" name="Shape 1337"/>
              <p:cNvSpPr/>
              <p:nvPr/>
            </p:nvSpPr>
            <p:spPr>
              <a:xfrm>
                <a:off x="384508" y="384509"/>
                <a:ext cx="474347" cy="474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4" h="20814" extrusionOk="0">
                    <a:moveTo>
                      <a:pt x="16063" y="4751"/>
                    </a:moveTo>
                    <a:cubicBezTo>
                      <a:pt x="14562" y="3251"/>
                      <a:pt x="14186" y="1270"/>
                      <a:pt x="14318" y="1137"/>
                    </a:cubicBezTo>
                    <a:cubicBezTo>
                      <a:pt x="14452" y="1003"/>
                      <a:pt x="16354" y="1458"/>
                      <a:pt x="17856" y="2959"/>
                    </a:cubicBezTo>
                    <a:cubicBezTo>
                      <a:pt x="19356" y="4460"/>
                      <a:pt x="19807" y="6366"/>
                      <a:pt x="19677" y="6496"/>
                    </a:cubicBezTo>
                    <a:cubicBezTo>
                      <a:pt x="19548" y="6625"/>
                      <a:pt x="17564" y="6252"/>
                      <a:pt x="16063" y="4751"/>
                    </a:cubicBezTo>
                    <a:close/>
                    <a:moveTo>
                      <a:pt x="8257" y="11610"/>
                    </a:moveTo>
                    <a:cubicBezTo>
                      <a:pt x="7827" y="11179"/>
                      <a:pt x="7967" y="10342"/>
                      <a:pt x="8569" y="9739"/>
                    </a:cubicBezTo>
                    <a:cubicBezTo>
                      <a:pt x="9172" y="9137"/>
                      <a:pt x="10009" y="8997"/>
                      <a:pt x="10440" y="9428"/>
                    </a:cubicBezTo>
                    <a:cubicBezTo>
                      <a:pt x="10869" y="9858"/>
                      <a:pt x="10730" y="10696"/>
                      <a:pt x="10128" y="11298"/>
                    </a:cubicBezTo>
                    <a:cubicBezTo>
                      <a:pt x="9526" y="11900"/>
                      <a:pt x="8687" y="12040"/>
                      <a:pt x="8257" y="11610"/>
                    </a:cubicBezTo>
                    <a:close/>
                    <a:moveTo>
                      <a:pt x="18634" y="2180"/>
                    </a:moveTo>
                    <a:cubicBezTo>
                      <a:pt x="16698" y="243"/>
                      <a:pt x="14265" y="-466"/>
                      <a:pt x="13491" y="308"/>
                    </a:cubicBezTo>
                    <a:lnTo>
                      <a:pt x="10372" y="3426"/>
                    </a:lnTo>
                    <a:cubicBezTo>
                      <a:pt x="9900" y="3899"/>
                      <a:pt x="9488" y="5482"/>
                      <a:pt x="9676" y="7085"/>
                    </a:cubicBezTo>
                    <a:lnTo>
                      <a:pt x="240" y="16521"/>
                    </a:lnTo>
                    <a:cubicBezTo>
                      <a:pt x="-320" y="17081"/>
                      <a:pt x="134" y="18442"/>
                      <a:pt x="1253" y="19561"/>
                    </a:cubicBezTo>
                    <a:cubicBezTo>
                      <a:pt x="2373" y="20681"/>
                      <a:pt x="3733" y="21134"/>
                      <a:pt x="4293" y="20574"/>
                    </a:cubicBezTo>
                    <a:lnTo>
                      <a:pt x="13729" y="11138"/>
                    </a:lnTo>
                    <a:cubicBezTo>
                      <a:pt x="15332" y="11327"/>
                      <a:pt x="16915" y="10914"/>
                      <a:pt x="17388" y="10442"/>
                    </a:cubicBezTo>
                    <a:lnTo>
                      <a:pt x="20506" y="7324"/>
                    </a:lnTo>
                    <a:cubicBezTo>
                      <a:pt x="21280" y="6549"/>
                      <a:pt x="20573" y="4116"/>
                      <a:pt x="18634" y="2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1341"/>
            <p:cNvGrpSpPr/>
            <p:nvPr/>
          </p:nvGrpSpPr>
          <p:grpSpPr>
            <a:xfrm>
              <a:off x="8488868" y="1962139"/>
              <a:ext cx="530869" cy="530869"/>
              <a:chOff x="0" y="0"/>
              <a:chExt cx="1243363" cy="1243363"/>
            </a:xfrm>
          </p:grpSpPr>
          <p:sp>
            <p:nvSpPr>
              <p:cNvPr id="63" name="Shape 1339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7727" tIns="67727" rIns="67727" bIns="67727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sp>
            <p:nvSpPr>
              <p:cNvPr id="64" name="Shape 1340"/>
              <p:cNvSpPr/>
              <p:nvPr/>
            </p:nvSpPr>
            <p:spPr>
              <a:xfrm>
                <a:off x="383421" y="384509"/>
                <a:ext cx="474315" cy="474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8" h="21320" extrusionOk="0">
                    <a:moveTo>
                      <a:pt x="6122" y="19157"/>
                    </a:moveTo>
                    <a:lnTo>
                      <a:pt x="3902" y="19634"/>
                    </a:lnTo>
                    <a:cubicBezTo>
                      <a:pt x="3688" y="19233"/>
                      <a:pt x="3431" y="18833"/>
                      <a:pt x="2957" y="18361"/>
                    </a:cubicBezTo>
                    <a:cubicBezTo>
                      <a:pt x="2486" y="17889"/>
                      <a:pt x="2085" y="17631"/>
                      <a:pt x="1685" y="17417"/>
                    </a:cubicBezTo>
                    <a:lnTo>
                      <a:pt x="2162" y="15198"/>
                    </a:lnTo>
                    <a:lnTo>
                      <a:pt x="2804" y="14556"/>
                    </a:lnTo>
                    <a:cubicBezTo>
                      <a:pt x="2804" y="14556"/>
                      <a:pt x="4012" y="14580"/>
                      <a:pt x="5374" y="15944"/>
                    </a:cubicBezTo>
                    <a:cubicBezTo>
                      <a:pt x="6737" y="17307"/>
                      <a:pt x="6762" y="18516"/>
                      <a:pt x="6762" y="18516"/>
                    </a:cubicBezTo>
                    <a:cubicBezTo>
                      <a:pt x="6762" y="18516"/>
                      <a:pt x="6122" y="19157"/>
                      <a:pt x="6122" y="19157"/>
                    </a:cubicBezTo>
                    <a:close/>
                    <a:moveTo>
                      <a:pt x="19625" y="1692"/>
                    </a:moveTo>
                    <a:cubicBezTo>
                      <a:pt x="17654" y="-280"/>
                      <a:pt x="16174" y="15"/>
                      <a:pt x="16174" y="15"/>
                    </a:cubicBezTo>
                    <a:lnTo>
                      <a:pt x="9270" y="6920"/>
                    </a:lnTo>
                    <a:lnTo>
                      <a:pt x="1379" y="14810"/>
                    </a:lnTo>
                    <a:lnTo>
                      <a:pt x="0" y="21320"/>
                    </a:lnTo>
                    <a:lnTo>
                      <a:pt x="6508" y="19939"/>
                    </a:lnTo>
                    <a:lnTo>
                      <a:pt x="14399" y="12048"/>
                    </a:lnTo>
                    <a:lnTo>
                      <a:pt x="21302" y="5145"/>
                    </a:lnTo>
                    <a:cubicBezTo>
                      <a:pt x="21302" y="5145"/>
                      <a:pt x="21600" y="3665"/>
                      <a:pt x="19625" y="1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Group 1344"/>
            <p:cNvGrpSpPr/>
            <p:nvPr/>
          </p:nvGrpSpPr>
          <p:grpSpPr>
            <a:xfrm>
              <a:off x="8488868" y="4243150"/>
              <a:ext cx="530869" cy="530869"/>
              <a:chOff x="0" y="0"/>
              <a:chExt cx="1243363" cy="1243363"/>
            </a:xfrm>
          </p:grpSpPr>
          <p:sp>
            <p:nvSpPr>
              <p:cNvPr id="66" name="Shape 1342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7727" tIns="67727" rIns="67727" bIns="67727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sp>
            <p:nvSpPr>
              <p:cNvPr id="67" name="Shape 1343"/>
              <p:cNvSpPr/>
              <p:nvPr/>
            </p:nvSpPr>
            <p:spPr>
              <a:xfrm>
                <a:off x="431257" y="349682"/>
                <a:ext cx="378644" cy="540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276" extrusionOk="0">
                    <a:moveTo>
                      <a:pt x="1877" y="21023"/>
                    </a:moveTo>
                    <a:cubicBezTo>
                      <a:pt x="2335" y="19958"/>
                      <a:pt x="3030" y="18458"/>
                      <a:pt x="3960" y="16288"/>
                    </a:cubicBezTo>
                    <a:cubicBezTo>
                      <a:pt x="8011" y="15823"/>
                      <a:pt x="9689" y="16658"/>
                      <a:pt x="12261" y="13325"/>
                    </a:cubicBezTo>
                    <a:cubicBezTo>
                      <a:pt x="10172" y="13789"/>
                      <a:pt x="7654" y="12465"/>
                      <a:pt x="7789" y="11892"/>
                    </a:cubicBezTo>
                    <a:cubicBezTo>
                      <a:pt x="7924" y="11318"/>
                      <a:pt x="13647" y="12306"/>
                      <a:pt x="17393" y="8447"/>
                    </a:cubicBezTo>
                    <a:cubicBezTo>
                      <a:pt x="12670" y="9202"/>
                      <a:pt x="11160" y="7540"/>
                      <a:pt x="11769" y="7289"/>
                    </a:cubicBezTo>
                    <a:cubicBezTo>
                      <a:pt x="13175" y="6708"/>
                      <a:pt x="17348" y="7048"/>
                      <a:pt x="19572" y="5477"/>
                    </a:cubicBezTo>
                    <a:cubicBezTo>
                      <a:pt x="20719" y="4669"/>
                      <a:pt x="21256" y="2702"/>
                      <a:pt x="20789" y="2000"/>
                    </a:cubicBezTo>
                    <a:cubicBezTo>
                      <a:pt x="20229" y="1153"/>
                      <a:pt x="16813" y="-111"/>
                      <a:pt x="14931" y="7"/>
                    </a:cubicBezTo>
                    <a:cubicBezTo>
                      <a:pt x="13047" y="126"/>
                      <a:pt x="10093" y="5208"/>
                      <a:pt x="9217" y="5168"/>
                    </a:cubicBezTo>
                    <a:cubicBezTo>
                      <a:pt x="8341" y="5128"/>
                      <a:pt x="8166" y="2892"/>
                      <a:pt x="9694" y="813"/>
                    </a:cubicBezTo>
                    <a:cubicBezTo>
                      <a:pt x="8081" y="1330"/>
                      <a:pt x="5127" y="2940"/>
                      <a:pt x="4200" y="4315"/>
                    </a:cubicBezTo>
                    <a:cubicBezTo>
                      <a:pt x="2475" y="6874"/>
                      <a:pt x="4362" y="12744"/>
                      <a:pt x="3757" y="12953"/>
                    </a:cubicBezTo>
                    <a:cubicBezTo>
                      <a:pt x="3151" y="13163"/>
                      <a:pt x="1114" y="10259"/>
                      <a:pt x="505" y="8944"/>
                    </a:cubicBezTo>
                    <a:cubicBezTo>
                      <a:pt x="-324" y="10961"/>
                      <a:pt x="-344" y="12982"/>
                      <a:pt x="2082" y="15667"/>
                    </a:cubicBezTo>
                    <a:cubicBezTo>
                      <a:pt x="1167" y="17429"/>
                      <a:pt x="667" y="19457"/>
                      <a:pt x="592" y="20487"/>
                    </a:cubicBezTo>
                    <a:cubicBezTo>
                      <a:pt x="557" y="21312"/>
                      <a:pt x="1675" y="21489"/>
                      <a:pt x="1877" y="210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Group 1347"/>
            <p:cNvGrpSpPr/>
            <p:nvPr/>
          </p:nvGrpSpPr>
          <p:grpSpPr>
            <a:xfrm>
              <a:off x="6385198" y="4243150"/>
              <a:ext cx="530869" cy="530869"/>
              <a:chOff x="0" y="0"/>
              <a:chExt cx="1243363" cy="1243363"/>
            </a:xfrm>
          </p:grpSpPr>
          <p:sp>
            <p:nvSpPr>
              <p:cNvPr id="69" name="Shape 1345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7727" tIns="67727" rIns="67727" bIns="67727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sp>
            <p:nvSpPr>
              <p:cNvPr id="70" name="Shape 1346"/>
              <p:cNvSpPr/>
              <p:nvPr/>
            </p:nvSpPr>
            <p:spPr>
              <a:xfrm>
                <a:off x="351222" y="372464"/>
                <a:ext cx="540919" cy="54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Group 1350"/>
            <p:cNvGrpSpPr/>
            <p:nvPr/>
          </p:nvGrpSpPr>
          <p:grpSpPr>
            <a:xfrm>
              <a:off x="4281527" y="4243150"/>
              <a:ext cx="530869" cy="530869"/>
              <a:chOff x="0" y="0"/>
              <a:chExt cx="1243363" cy="1243363"/>
            </a:xfrm>
          </p:grpSpPr>
          <p:sp>
            <p:nvSpPr>
              <p:cNvPr id="72" name="Shape 1348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7727" tIns="67727" rIns="67727" bIns="67727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sp>
            <p:nvSpPr>
              <p:cNvPr id="73" name="Shape 1349"/>
              <p:cNvSpPr/>
              <p:nvPr/>
            </p:nvSpPr>
            <p:spPr>
              <a:xfrm>
                <a:off x="351222" y="393269"/>
                <a:ext cx="540919" cy="499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92" y="12333"/>
                    </a:moveTo>
                    <a:cubicBezTo>
                      <a:pt x="19528" y="12511"/>
                      <a:pt x="19333" y="12600"/>
                      <a:pt x="19107" y="12600"/>
                    </a:cubicBezTo>
                    <a:cubicBezTo>
                      <a:pt x="18882" y="12600"/>
                      <a:pt x="18688" y="12511"/>
                      <a:pt x="18524" y="12333"/>
                    </a:cubicBezTo>
                    <a:cubicBezTo>
                      <a:pt x="18360" y="12155"/>
                      <a:pt x="18277" y="11944"/>
                      <a:pt x="18277" y="11700"/>
                    </a:cubicBezTo>
                    <a:cubicBezTo>
                      <a:pt x="18277" y="11456"/>
                      <a:pt x="18360" y="11245"/>
                      <a:pt x="18524" y="11067"/>
                    </a:cubicBezTo>
                    <a:cubicBezTo>
                      <a:pt x="18688" y="10889"/>
                      <a:pt x="18882" y="10800"/>
                      <a:pt x="19107" y="10800"/>
                    </a:cubicBezTo>
                    <a:cubicBezTo>
                      <a:pt x="19333" y="10800"/>
                      <a:pt x="19528" y="10889"/>
                      <a:pt x="19692" y="11067"/>
                    </a:cubicBezTo>
                    <a:cubicBezTo>
                      <a:pt x="19857" y="11245"/>
                      <a:pt x="19938" y="11456"/>
                      <a:pt x="19938" y="11700"/>
                    </a:cubicBezTo>
                    <a:cubicBezTo>
                      <a:pt x="19938" y="11944"/>
                      <a:pt x="19857" y="12155"/>
                      <a:pt x="19692" y="12333"/>
                    </a:cubicBezTo>
                    <a:cubicBezTo>
                      <a:pt x="19692" y="12333"/>
                      <a:pt x="19692" y="12333"/>
                      <a:pt x="19692" y="12333"/>
                    </a:cubicBezTo>
                    <a:close/>
                    <a:moveTo>
                      <a:pt x="16616" y="10800"/>
                    </a:moveTo>
                    <a:lnTo>
                      <a:pt x="4984" y="10800"/>
                    </a:lnTo>
                    <a:lnTo>
                      <a:pt x="4984" y="1800"/>
                    </a:lnTo>
                    <a:lnTo>
                      <a:pt x="13292" y="1800"/>
                    </a:lnTo>
                    <a:lnTo>
                      <a:pt x="13292" y="4050"/>
                    </a:lnTo>
                    <a:cubicBezTo>
                      <a:pt x="13292" y="4425"/>
                      <a:pt x="13414" y="4744"/>
                      <a:pt x="13655" y="5006"/>
                    </a:cubicBezTo>
                    <a:cubicBezTo>
                      <a:pt x="13898" y="5269"/>
                      <a:pt x="14192" y="5400"/>
                      <a:pt x="14538" y="5400"/>
                    </a:cubicBezTo>
                    <a:lnTo>
                      <a:pt x="16616" y="5400"/>
                    </a:lnTo>
                    <a:cubicBezTo>
                      <a:pt x="16616" y="5400"/>
                      <a:pt x="16616" y="10800"/>
                      <a:pt x="16616" y="10800"/>
                    </a:cubicBezTo>
                    <a:close/>
                    <a:moveTo>
                      <a:pt x="16616" y="19800"/>
                    </a:moveTo>
                    <a:lnTo>
                      <a:pt x="4984" y="19800"/>
                    </a:lnTo>
                    <a:lnTo>
                      <a:pt x="4984" y="16200"/>
                    </a:lnTo>
                    <a:lnTo>
                      <a:pt x="16616" y="16200"/>
                    </a:lnTo>
                    <a:cubicBezTo>
                      <a:pt x="16616" y="16200"/>
                      <a:pt x="16616" y="19800"/>
                      <a:pt x="16616" y="19800"/>
                    </a:cubicBezTo>
                    <a:close/>
                    <a:moveTo>
                      <a:pt x="20867" y="9795"/>
                    </a:moveTo>
                    <a:cubicBezTo>
                      <a:pt x="20378" y="9265"/>
                      <a:pt x="19791" y="9000"/>
                      <a:pt x="19107" y="9000"/>
                    </a:cubicBezTo>
                    <a:lnTo>
                      <a:pt x="18277" y="9000"/>
                    </a:lnTo>
                    <a:lnTo>
                      <a:pt x="18277" y="5400"/>
                    </a:lnTo>
                    <a:cubicBezTo>
                      <a:pt x="18277" y="5025"/>
                      <a:pt x="18190" y="4613"/>
                      <a:pt x="18018" y="4163"/>
                    </a:cubicBezTo>
                    <a:cubicBezTo>
                      <a:pt x="17844" y="3712"/>
                      <a:pt x="17637" y="3356"/>
                      <a:pt x="17394" y="3094"/>
                    </a:cubicBezTo>
                    <a:lnTo>
                      <a:pt x="15421" y="957"/>
                    </a:lnTo>
                    <a:cubicBezTo>
                      <a:pt x="15179" y="694"/>
                      <a:pt x="14850" y="469"/>
                      <a:pt x="14435" y="281"/>
                    </a:cubicBezTo>
                    <a:cubicBezTo>
                      <a:pt x="14020" y="94"/>
                      <a:pt x="13638" y="0"/>
                      <a:pt x="13292" y="0"/>
                    </a:cubicBezTo>
                    <a:lnTo>
                      <a:pt x="4569" y="0"/>
                    </a:lnTo>
                    <a:cubicBezTo>
                      <a:pt x="4223" y="0"/>
                      <a:pt x="3929" y="132"/>
                      <a:pt x="3687" y="394"/>
                    </a:cubicBezTo>
                    <a:cubicBezTo>
                      <a:pt x="3444" y="656"/>
                      <a:pt x="3323" y="975"/>
                      <a:pt x="3323" y="1350"/>
                    </a:cubicBezTo>
                    <a:lnTo>
                      <a:pt x="3323" y="9000"/>
                    </a:lnTo>
                    <a:lnTo>
                      <a:pt x="2493" y="9000"/>
                    </a:lnTo>
                    <a:cubicBezTo>
                      <a:pt x="1809" y="9000"/>
                      <a:pt x="1222" y="9265"/>
                      <a:pt x="734" y="9795"/>
                    </a:cubicBezTo>
                    <a:cubicBezTo>
                      <a:pt x="244" y="10324"/>
                      <a:pt x="0" y="10960"/>
                      <a:pt x="0" y="11700"/>
                    </a:cubicBezTo>
                    <a:lnTo>
                      <a:pt x="0" y="17550"/>
                    </a:lnTo>
                    <a:cubicBezTo>
                      <a:pt x="0" y="17673"/>
                      <a:pt x="41" y="17777"/>
                      <a:pt x="124" y="17866"/>
                    </a:cubicBezTo>
                    <a:cubicBezTo>
                      <a:pt x="205" y="17956"/>
                      <a:pt x="303" y="18000"/>
                      <a:pt x="415" y="18000"/>
                    </a:cubicBezTo>
                    <a:lnTo>
                      <a:pt x="3323" y="18000"/>
                    </a:lnTo>
                    <a:lnTo>
                      <a:pt x="3323" y="20250"/>
                    </a:lnTo>
                    <a:cubicBezTo>
                      <a:pt x="3323" y="20625"/>
                      <a:pt x="3444" y="20944"/>
                      <a:pt x="3687" y="21206"/>
                    </a:cubicBezTo>
                    <a:cubicBezTo>
                      <a:pt x="3929" y="21468"/>
                      <a:pt x="4223" y="21600"/>
                      <a:pt x="4569" y="21600"/>
                    </a:cubicBezTo>
                    <a:lnTo>
                      <a:pt x="17031" y="21600"/>
                    </a:lnTo>
                    <a:cubicBezTo>
                      <a:pt x="17377" y="21600"/>
                      <a:pt x="17671" y="21468"/>
                      <a:pt x="17913" y="21206"/>
                    </a:cubicBezTo>
                    <a:cubicBezTo>
                      <a:pt x="18156" y="20943"/>
                      <a:pt x="18277" y="20625"/>
                      <a:pt x="18277" y="20250"/>
                    </a:cubicBezTo>
                    <a:lnTo>
                      <a:pt x="18277" y="18000"/>
                    </a:lnTo>
                    <a:lnTo>
                      <a:pt x="21185" y="18000"/>
                    </a:lnTo>
                    <a:cubicBezTo>
                      <a:pt x="21297" y="18000"/>
                      <a:pt x="21395" y="17956"/>
                      <a:pt x="21476" y="17866"/>
                    </a:cubicBezTo>
                    <a:cubicBezTo>
                      <a:pt x="21559" y="17777"/>
                      <a:pt x="21600" y="17673"/>
                      <a:pt x="21600" y="17550"/>
                    </a:cubicBezTo>
                    <a:lnTo>
                      <a:pt x="21600" y="11700"/>
                    </a:lnTo>
                    <a:cubicBezTo>
                      <a:pt x="21600" y="10960"/>
                      <a:pt x="21356" y="10324"/>
                      <a:pt x="20867" y="9795"/>
                    </a:cubicBezTo>
                    <a:cubicBezTo>
                      <a:pt x="20867" y="9795"/>
                      <a:pt x="20867" y="9795"/>
                      <a:pt x="20867" y="97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Group 1356"/>
            <p:cNvGrpSpPr/>
            <p:nvPr/>
          </p:nvGrpSpPr>
          <p:grpSpPr>
            <a:xfrm>
              <a:off x="2177856" y="4243150"/>
              <a:ext cx="530869" cy="530869"/>
              <a:chOff x="0" y="0"/>
              <a:chExt cx="1243363" cy="1243363"/>
            </a:xfrm>
          </p:grpSpPr>
          <p:sp>
            <p:nvSpPr>
              <p:cNvPr id="75" name="Shape 1351"/>
              <p:cNvSpPr/>
              <p:nvPr/>
            </p:nvSpPr>
            <p:spPr>
              <a:xfrm>
                <a:off x="0" y="0"/>
                <a:ext cx="1243364" cy="1243364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7727" tIns="67727" rIns="67727" bIns="67727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grpSp>
            <p:nvGrpSpPr>
              <p:cNvPr id="76" name="Group 1355"/>
              <p:cNvGrpSpPr/>
              <p:nvPr/>
            </p:nvGrpSpPr>
            <p:grpSpPr>
              <a:xfrm>
                <a:off x="356142" y="391541"/>
                <a:ext cx="533285" cy="457201"/>
                <a:chOff x="0" y="0"/>
                <a:chExt cx="533283" cy="457200"/>
              </a:xfrm>
            </p:grpSpPr>
            <p:sp>
              <p:nvSpPr>
                <p:cNvPr id="77" name="Shape 1352"/>
                <p:cNvSpPr/>
                <p:nvPr/>
              </p:nvSpPr>
              <p:spPr>
                <a:xfrm>
                  <a:off x="0" y="76178"/>
                  <a:ext cx="85718" cy="381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949" y="1114"/>
                      </a:moveTo>
                      <a:cubicBezTo>
                        <a:pt x="1650" y="1857"/>
                        <a:pt x="0" y="2746"/>
                        <a:pt x="0" y="3780"/>
                      </a:cubicBezTo>
                      <a:lnTo>
                        <a:pt x="0" y="17820"/>
                      </a:lnTo>
                      <a:cubicBezTo>
                        <a:pt x="0" y="18855"/>
                        <a:pt x="1650" y="19744"/>
                        <a:pt x="4949" y="20487"/>
                      </a:cubicBezTo>
                      <a:cubicBezTo>
                        <a:pt x="8249" y="21229"/>
                        <a:pt x="12200" y="21600"/>
                        <a:pt x="16803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6803" y="0"/>
                      </a:lnTo>
                      <a:cubicBezTo>
                        <a:pt x="12200" y="0"/>
                        <a:pt x="8249" y="372"/>
                        <a:pt x="4949" y="1114"/>
                      </a:cubicBezTo>
                      <a:cubicBezTo>
                        <a:pt x="4949" y="1114"/>
                        <a:pt x="4949" y="1114"/>
                        <a:pt x="4949" y="11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795" tIns="50795" rIns="50795" bIns="50795" numCol="1" anchor="ctr">
                  <a:noAutofit/>
                </a:bodyPr>
                <a:lstStyle/>
                <a:p>
                  <a:pPr lvl="0">
                    <a:lnSpc>
                      <a:spcPct val="12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Shape 1353"/>
                <p:cNvSpPr/>
                <p:nvPr/>
              </p:nvSpPr>
              <p:spPr>
                <a:xfrm>
                  <a:off x="113393" y="0"/>
                  <a:ext cx="304819" cy="457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200" y="3600"/>
                      </a:moveTo>
                      <a:lnTo>
                        <a:pt x="5400" y="3600"/>
                      </a:lnTo>
                      <a:lnTo>
                        <a:pt x="5400" y="1800"/>
                      </a:lnTo>
                      <a:lnTo>
                        <a:pt x="16200" y="1800"/>
                      </a:lnTo>
                      <a:cubicBezTo>
                        <a:pt x="16200" y="1800"/>
                        <a:pt x="16200" y="3600"/>
                        <a:pt x="16200" y="3600"/>
                      </a:cubicBezTo>
                      <a:close/>
                      <a:moveTo>
                        <a:pt x="18900" y="1350"/>
                      </a:moveTo>
                      <a:cubicBezTo>
                        <a:pt x="18900" y="975"/>
                        <a:pt x="18703" y="657"/>
                        <a:pt x="18308" y="394"/>
                      </a:cubicBezTo>
                      <a:cubicBezTo>
                        <a:pt x="17915" y="131"/>
                        <a:pt x="17437" y="0"/>
                        <a:pt x="16875" y="0"/>
                      </a:cubicBezTo>
                      <a:lnTo>
                        <a:pt x="4725" y="0"/>
                      </a:lnTo>
                      <a:cubicBezTo>
                        <a:pt x="4163" y="0"/>
                        <a:pt x="3685" y="131"/>
                        <a:pt x="3291" y="394"/>
                      </a:cubicBezTo>
                      <a:cubicBezTo>
                        <a:pt x="2897" y="656"/>
                        <a:pt x="2700" y="975"/>
                        <a:pt x="2700" y="1350"/>
                      </a:cubicBezTo>
                      <a:lnTo>
                        <a:pt x="2700" y="3600"/>
                      </a:lnTo>
                      <a:lnTo>
                        <a:pt x="0" y="360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600"/>
                      </a:lnTo>
                      <a:lnTo>
                        <a:pt x="18900" y="3600"/>
                      </a:lnTo>
                      <a:cubicBezTo>
                        <a:pt x="18900" y="3600"/>
                        <a:pt x="18900" y="1350"/>
                        <a:pt x="18900" y="13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795" tIns="50795" rIns="50795" bIns="50795" numCol="1" anchor="ctr">
                  <a:noAutofit/>
                </a:bodyPr>
                <a:lstStyle/>
                <a:p>
                  <a:pPr lvl="0">
                    <a:lnSpc>
                      <a:spcPct val="12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Shape 1354"/>
                <p:cNvSpPr/>
                <p:nvPr/>
              </p:nvSpPr>
              <p:spPr>
                <a:xfrm>
                  <a:off x="447548" y="76178"/>
                  <a:ext cx="85736" cy="381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652" y="1114"/>
                      </a:moveTo>
                      <a:cubicBezTo>
                        <a:pt x="13348" y="372"/>
                        <a:pt x="9402" y="0"/>
                        <a:pt x="4800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4800" y="21600"/>
                      </a:lnTo>
                      <a:cubicBezTo>
                        <a:pt x="9402" y="21600"/>
                        <a:pt x="13348" y="21229"/>
                        <a:pt x="16652" y="20487"/>
                      </a:cubicBezTo>
                      <a:cubicBezTo>
                        <a:pt x="19951" y="19744"/>
                        <a:pt x="21600" y="18855"/>
                        <a:pt x="21600" y="17820"/>
                      </a:cubicBezTo>
                      <a:lnTo>
                        <a:pt x="21600" y="3780"/>
                      </a:lnTo>
                      <a:cubicBezTo>
                        <a:pt x="21600" y="2746"/>
                        <a:pt x="19951" y="1857"/>
                        <a:pt x="16652" y="1114"/>
                      </a:cubicBezTo>
                      <a:cubicBezTo>
                        <a:pt x="16652" y="1114"/>
                        <a:pt x="16652" y="1114"/>
                        <a:pt x="16652" y="11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795" tIns="50795" rIns="50795" bIns="50795" numCol="1" anchor="ctr">
                  <a:noAutofit/>
                </a:bodyPr>
                <a:lstStyle/>
                <a:p>
                  <a:pPr lvl="0">
                    <a:lnSpc>
                      <a:spcPct val="12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426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0" name="išľíďè"/>
            <p:cNvSpPr/>
            <p:nvPr/>
          </p:nvSpPr>
          <p:spPr bwMode="auto">
            <a:xfrm>
              <a:off x="1636105" y="2698489"/>
              <a:ext cx="1806399" cy="49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išľíďè"/>
            <p:cNvSpPr/>
            <p:nvPr/>
          </p:nvSpPr>
          <p:spPr bwMode="auto">
            <a:xfrm>
              <a:off x="3627606" y="2700808"/>
              <a:ext cx="1806399" cy="49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išľíďè"/>
            <p:cNvSpPr/>
            <p:nvPr/>
          </p:nvSpPr>
          <p:spPr bwMode="auto">
            <a:xfrm>
              <a:off x="5862909" y="2700808"/>
              <a:ext cx="1806399" cy="49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išľíďè"/>
            <p:cNvSpPr/>
            <p:nvPr/>
          </p:nvSpPr>
          <p:spPr bwMode="auto">
            <a:xfrm>
              <a:off x="7984212" y="2693266"/>
              <a:ext cx="1806399" cy="49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išľíďè"/>
            <p:cNvSpPr/>
            <p:nvPr/>
          </p:nvSpPr>
          <p:spPr bwMode="auto">
            <a:xfrm>
              <a:off x="1636105" y="5042555"/>
              <a:ext cx="1806399" cy="49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išľíďè"/>
            <p:cNvSpPr/>
            <p:nvPr/>
          </p:nvSpPr>
          <p:spPr bwMode="auto">
            <a:xfrm>
              <a:off x="3627606" y="5044874"/>
              <a:ext cx="1806399" cy="49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išľíďè"/>
            <p:cNvSpPr/>
            <p:nvPr/>
          </p:nvSpPr>
          <p:spPr bwMode="auto">
            <a:xfrm>
              <a:off x="5862909" y="5044874"/>
              <a:ext cx="1806399" cy="49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išľíďè"/>
            <p:cNvSpPr/>
            <p:nvPr/>
          </p:nvSpPr>
          <p:spPr bwMode="auto">
            <a:xfrm>
              <a:off x="7984212" y="5037332"/>
              <a:ext cx="1806399" cy="49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619947" y="1632556"/>
            <a:ext cx="4684404" cy="2831070"/>
            <a:chOff x="4283968" y="1172870"/>
            <a:chExt cx="3744416" cy="226297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283968" y="3435846"/>
              <a:ext cx="3744416" cy="0"/>
            </a:xfrm>
            <a:prstGeom prst="line">
              <a:avLst/>
            </a:prstGeom>
            <a:ln w="28575">
              <a:solidFill>
                <a:srgbClr val="E9B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4499992" y="1172870"/>
              <a:ext cx="1030446" cy="1030446"/>
              <a:chOff x="4499992" y="1172870"/>
              <a:chExt cx="1030446" cy="1030446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499992" y="1172870"/>
                <a:ext cx="1030446" cy="1030446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694185" y="1334150"/>
                <a:ext cx="642058" cy="664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加入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819997" y="1172870"/>
              <a:ext cx="1030446" cy="1030446"/>
              <a:chOff x="6819997" y="1172870"/>
              <a:chExt cx="1030446" cy="103044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819997" y="1172870"/>
                <a:ext cx="1030446" cy="1030446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014189" y="1334150"/>
                <a:ext cx="642059" cy="664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加入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667869" y="2279568"/>
              <a:ext cx="1030446" cy="1030446"/>
              <a:chOff x="5667869" y="2279568"/>
              <a:chExt cx="1030446" cy="103044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667869" y="2279568"/>
                <a:ext cx="1030446" cy="1030446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862061" y="2440848"/>
                <a:ext cx="642059" cy="664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加入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499992" y="2279568"/>
              <a:ext cx="1030446" cy="1030446"/>
              <a:chOff x="4499992" y="2279568"/>
              <a:chExt cx="1030446" cy="1030446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499992" y="2279568"/>
                <a:ext cx="1030446" cy="1030446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cs typeface="+mn-ea"/>
                  <a:sym typeface="+mn-lt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745340" y="2608983"/>
                <a:ext cx="539750" cy="539751"/>
                <a:chOff x="568325" y="5842000"/>
                <a:chExt cx="539750" cy="539751"/>
              </a:xfrm>
            </p:grpSpPr>
            <p:sp>
              <p:nvSpPr>
                <p:cNvPr id="25" name="Freeform 7"/>
                <p:cNvSpPr/>
                <p:nvPr/>
              </p:nvSpPr>
              <p:spPr bwMode="auto">
                <a:xfrm>
                  <a:off x="568325" y="6180138"/>
                  <a:ext cx="539750" cy="66675"/>
                </a:xfrm>
                <a:custGeom>
                  <a:avLst/>
                  <a:gdLst>
                    <a:gd name="T0" fmla="*/ 0 w 192"/>
                    <a:gd name="T1" fmla="*/ 12 h 24"/>
                    <a:gd name="T2" fmla="*/ 13 w 192"/>
                    <a:gd name="T3" fmla="*/ 24 h 24"/>
                    <a:gd name="T4" fmla="*/ 80 w 192"/>
                    <a:gd name="T5" fmla="*/ 24 h 24"/>
                    <a:gd name="T6" fmla="*/ 88 w 192"/>
                    <a:gd name="T7" fmla="*/ 24 h 24"/>
                    <a:gd name="T8" fmla="*/ 104 w 192"/>
                    <a:gd name="T9" fmla="*/ 24 h 24"/>
                    <a:gd name="T10" fmla="*/ 112 w 192"/>
                    <a:gd name="T11" fmla="*/ 24 h 24"/>
                    <a:gd name="T12" fmla="*/ 181 w 192"/>
                    <a:gd name="T13" fmla="*/ 24 h 24"/>
                    <a:gd name="T14" fmla="*/ 192 w 192"/>
                    <a:gd name="T15" fmla="*/ 12 h 24"/>
                    <a:gd name="T16" fmla="*/ 192 w 192"/>
                    <a:gd name="T17" fmla="*/ 0 h 24"/>
                    <a:gd name="T18" fmla="*/ 0 w 192"/>
                    <a:gd name="T19" fmla="*/ 0 h 24"/>
                    <a:gd name="T20" fmla="*/ 0 w 192"/>
                    <a:gd name="T2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24">
                      <a:moveTo>
                        <a:pt x="0" y="12"/>
                      </a:moveTo>
                      <a:cubicBezTo>
                        <a:pt x="0" y="19"/>
                        <a:pt x="6" y="24"/>
                        <a:pt x="13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8" y="24"/>
                        <a:pt x="88" y="24"/>
                        <a:pt x="88" y="24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81" y="24"/>
                        <a:pt x="181" y="24"/>
                        <a:pt x="181" y="24"/>
                      </a:cubicBezTo>
                      <a:cubicBezTo>
                        <a:pt x="187" y="24"/>
                        <a:pt x="192" y="18"/>
                        <a:pt x="192" y="12"/>
                      </a:cubicBez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8"/>
                <p:cNvSpPr/>
                <p:nvPr/>
              </p:nvSpPr>
              <p:spPr bwMode="auto">
                <a:xfrm>
                  <a:off x="568325" y="5842000"/>
                  <a:ext cx="539750" cy="315913"/>
                </a:xfrm>
                <a:custGeom>
                  <a:avLst/>
                  <a:gdLst>
                    <a:gd name="T0" fmla="*/ 180 w 192"/>
                    <a:gd name="T1" fmla="*/ 0 h 112"/>
                    <a:gd name="T2" fmla="*/ 12 w 192"/>
                    <a:gd name="T3" fmla="*/ 0 h 112"/>
                    <a:gd name="T4" fmla="*/ 0 w 192"/>
                    <a:gd name="T5" fmla="*/ 12 h 112"/>
                    <a:gd name="T6" fmla="*/ 0 w 192"/>
                    <a:gd name="T7" fmla="*/ 112 h 112"/>
                    <a:gd name="T8" fmla="*/ 192 w 192"/>
                    <a:gd name="T9" fmla="*/ 112 h 112"/>
                    <a:gd name="T10" fmla="*/ 192 w 192"/>
                    <a:gd name="T11" fmla="*/ 12 h 112"/>
                    <a:gd name="T12" fmla="*/ 180 w 192"/>
                    <a:gd name="T13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2" h="112">
                      <a:moveTo>
                        <a:pt x="18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192" y="112"/>
                        <a:pt x="192" y="112"/>
                        <a:pt x="192" y="112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2" y="5"/>
                        <a:pt x="187" y="0"/>
                        <a:pt x="1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9"/>
                <p:cNvSpPr/>
                <p:nvPr/>
              </p:nvSpPr>
              <p:spPr bwMode="auto">
                <a:xfrm>
                  <a:off x="725488" y="6269038"/>
                  <a:ext cx="225425" cy="112713"/>
                </a:xfrm>
                <a:custGeom>
                  <a:avLst/>
                  <a:gdLst>
                    <a:gd name="T0" fmla="*/ 56 w 80"/>
                    <a:gd name="T1" fmla="*/ 2 h 40"/>
                    <a:gd name="T2" fmla="*/ 56 w 80"/>
                    <a:gd name="T3" fmla="*/ 2 h 40"/>
                    <a:gd name="T4" fmla="*/ 56 w 80"/>
                    <a:gd name="T5" fmla="*/ 0 h 40"/>
                    <a:gd name="T6" fmla="*/ 48 w 80"/>
                    <a:gd name="T7" fmla="*/ 0 h 40"/>
                    <a:gd name="T8" fmla="*/ 32 w 80"/>
                    <a:gd name="T9" fmla="*/ 0 h 40"/>
                    <a:gd name="T10" fmla="*/ 24 w 80"/>
                    <a:gd name="T11" fmla="*/ 0 h 40"/>
                    <a:gd name="T12" fmla="*/ 24 w 80"/>
                    <a:gd name="T13" fmla="*/ 1 h 40"/>
                    <a:gd name="T14" fmla="*/ 24 w 80"/>
                    <a:gd name="T15" fmla="*/ 1 h 40"/>
                    <a:gd name="T16" fmla="*/ 0 w 80"/>
                    <a:gd name="T17" fmla="*/ 20 h 40"/>
                    <a:gd name="T18" fmla="*/ 13 w 80"/>
                    <a:gd name="T19" fmla="*/ 35 h 40"/>
                    <a:gd name="T20" fmla="*/ 40 w 80"/>
                    <a:gd name="T21" fmla="*/ 40 h 40"/>
                    <a:gd name="T22" fmla="*/ 80 w 80"/>
                    <a:gd name="T23" fmla="*/ 20 h 40"/>
                    <a:gd name="T24" fmla="*/ 80 w 80"/>
                    <a:gd name="T25" fmla="*/ 20 h 40"/>
                    <a:gd name="T26" fmla="*/ 80 w 80"/>
                    <a:gd name="T27" fmla="*/ 20 h 40"/>
                    <a:gd name="T28" fmla="*/ 80 w 80"/>
                    <a:gd name="T29" fmla="*/ 20 h 40"/>
                    <a:gd name="T30" fmla="*/ 80 w 80"/>
                    <a:gd name="T31" fmla="*/ 20 h 40"/>
                    <a:gd name="T32" fmla="*/ 56 w 80"/>
                    <a:gd name="T33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0" h="40">
                      <a:moveTo>
                        <a:pt x="56" y="2"/>
                      </a:move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9" y="5"/>
                        <a:pt x="0" y="11"/>
                        <a:pt x="0" y="20"/>
                      </a:cubicBezTo>
                      <a:cubicBezTo>
                        <a:pt x="0" y="26"/>
                        <a:pt x="5" y="31"/>
                        <a:pt x="13" y="35"/>
                      </a:cubicBezTo>
                      <a:cubicBezTo>
                        <a:pt x="20" y="38"/>
                        <a:pt x="30" y="40"/>
                        <a:pt x="40" y="40"/>
                      </a:cubicBezTo>
                      <a:cubicBezTo>
                        <a:pt x="63" y="40"/>
                        <a:pt x="80" y="31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11"/>
                        <a:pt x="71" y="5"/>
                        <a:pt x="56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6819997" y="2279568"/>
              <a:ext cx="1030446" cy="1030446"/>
              <a:chOff x="6819997" y="2279568"/>
              <a:chExt cx="1030446" cy="103044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819997" y="2279568"/>
                <a:ext cx="1030446" cy="1030446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065345" y="2664659"/>
                <a:ext cx="539750" cy="404813"/>
              </a:xfrm>
              <a:custGeom>
                <a:avLst/>
                <a:gdLst>
                  <a:gd name="T0" fmla="*/ 180 w 192"/>
                  <a:gd name="T1" fmla="*/ 0 h 144"/>
                  <a:gd name="T2" fmla="*/ 12 w 192"/>
                  <a:gd name="T3" fmla="*/ 0 h 144"/>
                  <a:gd name="T4" fmla="*/ 0 w 192"/>
                  <a:gd name="T5" fmla="*/ 12 h 144"/>
                  <a:gd name="T6" fmla="*/ 0 w 192"/>
                  <a:gd name="T7" fmla="*/ 116 h 144"/>
                  <a:gd name="T8" fmla="*/ 13 w 192"/>
                  <a:gd name="T9" fmla="*/ 128 h 144"/>
                  <a:gd name="T10" fmla="*/ 78 w 192"/>
                  <a:gd name="T11" fmla="*/ 128 h 144"/>
                  <a:gd name="T12" fmla="*/ 73 w 192"/>
                  <a:gd name="T13" fmla="*/ 138 h 144"/>
                  <a:gd name="T14" fmla="*/ 74 w 192"/>
                  <a:gd name="T15" fmla="*/ 143 h 144"/>
                  <a:gd name="T16" fmla="*/ 76 w 192"/>
                  <a:gd name="T17" fmla="*/ 144 h 144"/>
                  <a:gd name="T18" fmla="*/ 80 w 192"/>
                  <a:gd name="T19" fmla="*/ 142 h 144"/>
                  <a:gd name="T20" fmla="*/ 87 w 192"/>
                  <a:gd name="T21" fmla="*/ 128 h 144"/>
                  <a:gd name="T22" fmla="*/ 106 w 192"/>
                  <a:gd name="T23" fmla="*/ 128 h 144"/>
                  <a:gd name="T24" fmla="*/ 113 w 192"/>
                  <a:gd name="T25" fmla="*/ 142 h 144"/>
                  <a:gd name="T26" fmla="*/ 116 w 192"/>
                  <a:gd name="T27" fmla="*/ 144 h 144"/>
                  <a:gd name="T28" fmla="*/ 118 w 192"/>
                  <a:gd name="T29" fmla="*/ 143 h 144"/>
                  <a:gd name="T30" fmla="*/ 120 w 192"/>
                  <a:gd name="T31" fmla="*/ 138 h 144"/>
                  <a:gd name="T32" fmla="*/ 115 w 192"/>
                  <a:gd name="T33" fmla="*/ 128 h 144"/>
                  <a:gd name="T34" fmla="*/ 181 w 192"/>
                  <a:gd name="T35" fmla="*/ 128 h 144"/>
                  <a:gd name="T36" fmla="*/ 192 w 192"/>
                  <a:gd name="T37" fmla="*/ 116 h 144"/>
                  <a:gd name="T38" fmla="*/ 192 w 192"/>
                  <a:gd name="T39" fmla="*/ 12 h 144"/>
                  <a:gd name="T40" fmla="*/ 180 w 192"/>
                  <a:gd name="T41" fmla="*/ 0 h 144"/>
                  <a:gd name="T42" fmla="*/ 176 w 192"/>
                  <a:gd name="T43" fmla="*/ 108 h 144"/>
                  <a:gd name="T44" fmla="*/ 172 w 192"/>
                  <a:gd name="T45" fmla="*/ 112 h 144"/>
                  <a:gd name="T46" fmla="*/ 20 w 192"/>
                  <a:gd name="T47" fmla="*/ 112 h 144"/>
                  <a:gd name="T48" fmla="*/ 16 w 192"/>
                  <a:gd name="T49" fmla="*/ 108 h 144"/>
                  <a:gd name="T50" fmla="*/ 16 w 192"/>
                  <a:gd name="T51" fmla="*/ 20 h 144"/>
                  <a:gd name="T52" fmla="*/ 20 w 192"/>
                  <a:gd name="T53" fmla="*/ 16 h 144"/>
                  <a:gd name="T54" fmla="*/ 172 w 192"/>
                  <a:gd name="T55" fmla="*/ 16 h 144"/>
                  <a:gd name="T56" fmla="*/ 176 w 192"/>
                  <a:gd name="T57" fmla="*/ 20 h 144"/>
                  <a:gd name="T58" fmla="*/ 176 w 192"/>
                  <a:gd name="T59" fmla="*/ 10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144">
                    <a:moveTo>
                      <a:pt x="18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6" y="128"/>
                      <a:pt x="13" y="128"/>
                    </a:cubicBezTo>
                    <a:cubicBezTo>
                      <a:pt x="78" y="128"/>
                      <a:pt x="78" y="128"/>
                      <a:pt x="78" y="128"/>
                    </a:cubicBezTo>
                    <a:cubicBezTo>
                      <a:pt x="73" y="138"/>
                      <a:pt x="73" y="138"/>
                      <a:pt x="73" y="138"/>
                    </a:cubicBezTo>
                    <a:cubicBezTo>
                      <a:pt x="72" y="140"/>
                      <a:pt x="72" y="142"/>
                      <a:pt x="74" y="143"/>
                    </a:cubicBezTo>
                    <a:cubicBezTo>
                      <a:pt x="75" y="144"/>
                      <a:pt x="76" y="144"/>
                      <a:pt x="76" y="144"/>
                    </a:cubicBezTo>
                    <a:cubicBezTo>
                      <a:pt x="78" y="144"/>
                      <a:pt x="79" y="143"/>
                      <a:pt x="80" y="142"/>
                    </a:cubicBezTo>
                    <a:cubicBezTo>
                      <a:pt x="87" y="128"/>
                      <a:pt x="87" y="128"/>
                      <a:pt x="87" y="128"/>
                    </a:cubicBezTo>
                    <a:cubicBezTo>
                      <a:pt x="106" y="128"/>
                      <a:pt x="106" y="128"/>
                      <a:pt x="106" y="128"/>
                    </a:cubicBez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3" y="143"/>
                      <a:pt x="115" y="144"/>
                      <a:pt x="116" y="144"/>
                    </a:cubicBezTo>
                    <a:cubicBezTo>
                      <a:pt x="117" y="144"/>
                      <a:pt x="117" y="144"/>
                      <a:pt x="118" y="143"/>
                    </a:cubicBezTo>
                    <a:cubicBezTo>
                      <a:pt x="120" y="142"/>
                      <a:pt x="121" y="140"/>
                      <a:pt x="120" y="138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7" y="128"/>
                      <a:pt x="192" y="122"/>
                      <a:pt x="192" y="116"/>
                    </a:cubicBezTo>
                    <a:cubicBezTo>
                      <a:pt x="192" y="12"/>
                      <a:pt x="192" y="12"/>
                      <a:pt x="192" y="12"/>
                    </a:cubicBezTo>
                    <a:cubicBezTo>
                      <a:pt x="192" y="5"/>
                      <a:pt x="187" y="0"/>
                      <a:pt x="180" y="0"/>
                    </a:cubicBezTo>
                    <a:close/>
                    <a:moveTo>
                      <a:pt x="176" y="108"/>
                    </a:moveTo>
                    <a:cubicBezTo>
                      <a:pt x="176" y="110"/>
                      <a:pt x="174" y="112"/>
                      <a:pt x="172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18" y="112"/>
                      <a:pt x="16" y="110"/>
                      <a:pt x="16" y="10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8" y="16"/>
                      <a:pt x="20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4" y="16"/>
                      <a:pt x="176" y="18"/>
                      <a:pt x="176" y="20"/>
                    </a:cubicBezTo>
                    <a:lnTo>
                      <a:pt x="176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667869" y="1172870"/>
              <a:ext cx="1030446" cy="1030446"/>
              <a:chOff x="5667869" y="1172870"/>
              <a:chExt cx="1030446" cy="103044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667869" y="1172870"/>
                <a:ext cx="1030446" cy="1030446"/>
              </a:xfrm>
              <a:prstGeom prst="rect">
                <a:avLst/>
              </a:prstGeom>
              <a:gradFill>
                <a:gsLst>
                  <a:gs pos="0">
                    <a:srgbClr val="F8EFBB"/>
                  </a:gs>
                  <a:gs pos="33000">
                    <a:srgbClr val="D2B275"/>
                  </a:gs>
                  <a:gs pos="64000">
                    <a:srgbClr val="B89154"/>
                  </a:gs>
                  <a:gs pos="92000">
                    <a:srgbClr val="895320"/>
                  </a:gs>
                </a:gsLst>
                <a:lin ang="81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5907732" y="1400960"/>
                <a:ext cx="496888" cy="539751"/>
                <a:chOff x="5843588" y="533400"/>
                <a:chExt cx="496888" cy="539751"/>
              </a:xfrm>
            </p:grpSpPr>
            <p:sp>
              <p:nvSpPr>
                <p:cNvPr id="19" name="Freeform 70"/>
                <p:cNvSpPr>
                  <a:spLocks noEditPoints="1"/>
                </p:cNvSpPr>
                <p:nvPr/>
              </p:nvSpPr>
              <p:spPr bwMode="auto">
                <a:xfrm>
                  <a:off x="5843588" y="533400"/>
                  <a:ext cx="384175" cy="517525"/>
                </a:xfrm>
                <a:custGeom>
                  <a:avLst/>
                  <a:gdLst>
                    <a:gd name="T0" fmla="*/ 80 w 136"/>
                    <a:gd name="T1" fmla="*/ 156 h 184"/>
                    <a:gd name="T2" fmla="*/ 68 w 136"/>
                    <a:gd name="T3" fmla="*/ 168 h 184"/>
                    <a:gd name="T4" fmla="*/ 56 w 136"/>
                    <a:gd name="T5" fmla="*/ 156 h 184"/>
                    <a:gd name="T6" fmla="*/ 68 w 136"/>
                    <a:gd name="T7" fmla="*/ 144 h 184"/>
                    <a:gd name="T8" fmla="*/ 80 w 136"/>
                    <a:gd name="T9" fmla="*/ 156 h 184"/>
                    <a:gd name="T10" fmla="*/ 80 w 136"/>
                    <a:gd name="T11" fmla="*/ 136 h 184"/>
                    <a:gd name="T12" fmla="*/ 20 w 136"/>
                    <a:gd name="T13" fmla="*/ 136 h 184"/>
                    <a:gd name="T14" fmla="*/ 16 w 136"/>
                    <a:gd name="T15" fmla="*/ 132 h 184"/>
                    <a:gd name="T16" fmla="*/ 16 w 136"/>
                    <a:gd name="T17" fmla="*/ 36 h 184"/>
                    <a:gd name="T18" fmla="*/ 20 w 136"/>
                    <a:gd name="T19" fmla="*/ 32 h 184"/>
                    <a:gd name="T20" fmla="*/ 116 w 136"/>
                    <a:gd name="T21" fmla="*/ 32 h 184"/>
                    <a:gd name="T22" fmla="*/ 120 w 136"/>
                    <a:gd name="T23" fmla="*/ 36 h 184"/>
                    <a:gd name="T24" fmla="*/ 120 w 136"/>
                    <a:gd name="T25" fmla="*/ 40 h 184"/>
                    <a:gd name="T26" fmla="*/ 136 w 136"/>
                    <a:gd name="T27" fmla="*/ 40 h 184"/>
                    <a:gd name="T28" fmla="*/ 136 w 136"/>
                    <a:gd name="T29" fmla="*/ 12 h 184"/>
                    <a:gd name="T30" fmla="*/ 124 w 136"/>
                    <a:gd name="T31" fmla="*/ 0 h 184"/>
                    <a:gd name="T32" fmla="*/ 12 w 136"/>
                    <a:gd name="T33" fmla="*/ 0 h 184"/>
                    <a:gd name="T34" fmla="*/ 0 w 136"/>
                    <a:gd name="T35" fmla="*/ 12 h 184"/>
                    <a:gd name="T36" fmla="*/ 0 w 136"/>
                    <a:gd name="T37" fmla="*/ 172 h 184"/>
                    <a:gd name="T38" fmla="*/ 12 w 136"/>
                    <a:gd name="T39" fmla="*/ 184 h 184"/>
                    <a:gd name="T40" fmla="*/ 81 w 136"/>
                    <a:gd name="T41" fmla="*/ 184 h 184"/>
                    <a:gd name="T42" fmla="*/ 80 w 136"/>
                    <a:gd name="T43" fmla="*/ 180 h 184"/>
                    <a:gd name="T44" fmla="*/ 80 w 136"/>
                    <a:gd name="T45" fmla="*/ 156 h 184"/>
                    <a:gd name="T46" fmla="*/ 65 w 136"/>
                    <a:gd name="T47" fmla="*/ 17 h 184"/>
                    <a:gd name="T48" fmla="*/ 71 w 136"/>
                    <a:gd name="T49" fmla="*/ 17 h 184"/>
                    <a:gd name="T50" fmla="*/ 72 w 136"/>
                    <a:gd name="T51" fmla="*/ 20 h 184"/>
                    <a:gd name="T52" fmla="*/ 71 w 136"/>
                    <a:gd name="T53" fmla="*/ 23 h 184"/>
                    <a:gd name="T54" fmla="*/ 68 w 136"/>
                    <a:gd name="T55" fmla="*/ 24 h 184"/>
                    <a:gd name="T56" fmla="*/ 65 w 136"/>
                    <a:gd name="T57" fmla="*/ 23 h 184"/>
                    <a:gd name="T58" fmla="*/ 64 w 136"/>
                    <a:gd name="T59" fmla="*/ 20 h 184"/>
                    <a:gd name="T60" fmla="*/ 65 w 136"/>
                    <a:gd name="T61" fmla="*/ 1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6" h="184">
                      <a:moveTo>
                        <a:pt x="80" y="156"/>
                      </a:moveTo>
                      <a:cubicBezTo>
                        <a:pt x="80" y="162"/>
                        <a:pt x="75" y="168"/>
                        <a:pt x="68" y="168"/>
                      </a:cubicBezTo>
                      <a:cubicBezTo>
                        <a:pt x="62" y="168"/>
                        <a:pt x="56" y="162"/>
                        <a:pt x="56" y="156"/>
                      </a:cubicBezTo>
                      <a:cubicBezTo>
                        <a:pt x="56" y="149"/>
                        <a:pt x="62" y="144"/>
                        <a:pt x="68" y="144"/>
                      </a:cubicBezTo>
                      <a:cubicBezTo>
                        <a:pt x="75" y="144"/>
                        <a:pt x="80" y="149"/>
                        <a:pt x="80" y="156"/>
                      </a:cubicBezTo>
                      <a:cubicBezTo>
                        <a:pt x="80" y="136"/>
                        <a:pt x="80" y="136"/>
                        <a:pt x="80" y="136"/>
                      </a:cubicBezTo>
                      <a:cubicBezTo>
                        <a:pt x="20" y="136"/>
                        <a:pt x="20" y="136"/>
                        <a:pt x="20" y="136"/>
                      </a:cubicBezTo>
                      <a:cubicBezTo>
                        <a:pt x="18" y="136"/>
                        <a:pt x="16" y="134"/>
                        <a:pt x="16" y="132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4"/>
                        <a:pt x="18" y="32"/>
                        <a:pt x="20" y="32"/>
                      </a:cubicBezTo>
                      <a:cubicBezTo>
                        <a:pt x="116" y="32"/>
                        <a:pt x="116" y="32"/>
                        <a:pt x="116" y="32"/>
                      </a:cubicBezTo>
                      <a:cubicBezTo>
                        <a:pt x="118" y="32"/>
                        <a:pt x="120" y="34"/>
                        <a:pt x="120" y="36"/>
                      </a:cubicBezTo>
                      <a:cubicBezTo>
                        <a:pt x="120" y="40"/>
                        <a:pt x="120" y="40"/>
                        <a:pt x="120" y="40"/>
                      </a:cubicBezTo>
                      <a:cubicBezTo>
                        <a:pt x="136" y="40"/>
                        <a:pt x="136" y="40"/>
                        <a:pt x="136" y="40"/>
                      </a:cubicBezTo>
                      <a:cubicBezTo>
                        <a:pt x="136" y="12"/>
                        <a:pt x="136" y="12"/>
                        <a:pt x="136" y="12"/>
                      </a:cubicBezTo>
                      <a:cubicBezTo>
                        <a:pt x="136" y="5"/>
                        <a:pt x="131" y="0"/>
                        <a:pt x="12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8"/>
                        <a:pt x="6" y="184"/>
                        <a:pt x="12" y="184"/>
                      </a:cubicBezTo>
                      <a:cubicBezTo>
                        <a:pt x="81" y="184"/>
                        <a:pt x="81" y="184"/>
                        <a:pt x="81" y="184"/>
                      </a:cubicBezTo>
                      <a:cubicBezTo>
                        <a:pt x="80" y="183"/>
                        <a:pt x="80" y="181"/>
                        <a:pt x="80" y="180"/>
                      </a:cubicBezTo>
                      <a:lnTo>
                        <a:pt x="80" y="156"/>
                      </a:lnTo>
                      <a:close/>
                      <a:moveTo>
                        <a:pt x="65" y="17"/>
                      </a:moveTo>
                      <a:cubicBezTo>
                        <a:pt x="67" y="16"/>
                        <a:pt x="70" y="16"/>
                        <a:pt x="71" y="17"/>
                      </a:cubicBezTo>
                      <a:cubicBezTo>
                        <a:pt x="72" y="18"/>
                        <a:pt x="72" y="19"/>
                        <a:pt x="72" y="20"/>
                      </a:cubicBezTo>
                      <a:cubicBezTo>
                        <a:pt x="72" y="21"/>
                        <a:pt x="72" y="22"/>
                        <a:pt x="71" y="23"/>
                      </a:cubicBezTo>
                      <a:cubicBezTo>
                        <a:pt x="70" y="23"/>
                        <a:pt x="69" y="24"/>
                        <a:pt x="68" y="24"/>
                      </a:cubicBezTo>
                      <a:cubicBezTo>
                        <a:pt x="67" y="24"/>
                        <a:pt x="66" y="23"/>
                        <a:pt x="65" y="23"/>
                      </a:cubicBezTo>
                      <a:cubicBezTo>
                        <a:pt x="65" y="22"/>
                        <a:pt x="64" y="21"/>
                        <a:pt x="64" y="20"/>
                      </a:cubicBezTo>
                      <a:cubicBezTo>
                        <a:pt x="64" y="19"/>
                        <a:pt x="65" y="18"/>
                        <a:pt x="65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71"/>
                <p:cNvSpPr>
                  <a:spLocks noEditPoints="1"/>
                </p:cNvSpPr>
                <p:nvPr/>
              </p:nvSpPr>
              <p:spPr bwMode="auto">
                <a:xfrm>
                  <a:off x="6091238" y="668338"/>
                  <a:ext cx="249238" cy="404813"/>
                </a:xfrm>
                <a:custGeom>
                  <a:avLst/>
                  <a:gdLst>
                    <a:gd name="T0" fmla="*/ 76 w 88"/>
                    <a:gd name="T1" fmla="*/ 0 h 144"/>
                    <a:gd name="T2" fmla="*/ 12 w 88"/>
                    <a:gd name="T3" fmla="*/ 0 h 144"/>
                    <a:gd name="T4" fmla="*/ 0 w 88"/>
                    <a:gd name="T5" fmla="*/ 12 h 144"/>
                    <a:gd name="T6" fmla="*/ 0 w 88"/>
                    <a:gd name="T7" fmla="*/ 132 h 144"/>
                    <a:gd name="T8" fmla="*/ 12 w 88"/>
                    <a:gd name="T9" fmla="*/ 144 h 144"/>
                    <a:gd name="T10" fmla="*/ 76 w 88"/>
                    <a:gd name="T11" fmla="*/ 144 h 144"/>
                    <a:gd name="T12" fmla="*/ 88 w 88"/>
                    <a:gd name="T13" fmla="*/ 132 h 144"/>
                    <a:gd name="T14" fmla="*/ 88 w 88"/>
                    <a:gd name="T15" fmla="*/ 12 h 144"/>
                    <a:gd name="T16" fmla="*/ 76 w 88"/>
                    <a:gd name="T17" fmla="*/ 0 h 144"/>
                    <a:gd name="T18" fmla="*/ 41 w 88"/>
                    <a:gd name="T19" fmla="*/ 17 h 144"/>
                    <a:gd name="T20" fmla="*/ 47 w 88"/>
                    <a:gd name="T21" fmla="*/ 17 h 144"/>
                    <a:gd name="T22" fmla="*/ 48 w 88"/>
                    <a:gd name="T23" fmla="*/ 20 h 144"/>
                    <a:gd name="T24" fmla="*/ 47 w 88"/>
                    <a:gd name="T25" fmla="*/ 23 h 144"/>
                    <a:gd name="T26" fmla="*/ 44 w 88"/>
                    <a:gd name="T27" fmla="*/ 24 h 144"/>
                    <a:gd name="T28" fmla="*/ 41 w 88"/>
                    <a:gd name="T29" fmla="*/ 23 h 144"/>
                    <a:gd name="T30" fmla="*/ 40 w 88"/>
                    <a:gd name="T31" fmla="*/ 20 h 144"/>
                    <a:gd name="T32" fmla="*/ 41 w 88"/>
                    <a:gd name="T33" fmla="*/ 17 h 144"/>
                    <a:gd name="T34" fmla="*/ 25 w 88"/>
                    <a:gd name="T35" fmla="*/ 17 h 144"/>
                    <a:gd name="T36" fmla="*/ 31 w 88"/>
                    <a:gd name="T37" fmla="*/ 17 h 144"/>
                    <a:gd name="T38" fmla="*/ 32 w 88"/>
                    <a:gd name="T39" fmla="*/ 20 h 144"/>
                    <a:gd name="T40" fmla="*/ 31 w 88"/>
                    <a:gd name="T41" fmla="*/ 23 h 144"/>
                    <a:gd name="T42" fmla="*/ 28 w 88"/>
                    <a:gd name="T43" fmla="*/ 24 h 144"/>
                    <a:gd name="T44" fmla="*/ 25 w 88"/>
                    <a:gd name="T45" fmla="*/ 23 h 144"/>
                    <a:gd name="T46" fmla="*/ 24 w 88"/>
                    <a:gd name="T47" fmla="*/ 20 h 144"/>
                    <a:gd name="T48" fmla="*/ 25 w 88"/>
                    <a:gd name="T49" fmla="*/ 17 h 144"/>
                    <a:gd name="T50" fmla="*/ 47 w 88"/>
                    <a:gd name="T51" fmla="*/ 127 h 144"/>
                    <a:gd name="T52" fmla="*/ 44 w 88"/>
                    <a:gd name="T53" fmla="*/ 128 h 144"/>
                    <a:gd name="T54" fmla="*/ 41 w 88"/>
                    <a:gd name="T55" fmla="*/ 127 h 144"/>
                    <a:gd name="T56" fmla="*/ 40 w 88"/>
                    <a:gd name="T57" fmla="*/ 124 h 144"/>
                    <a:gd name="T58" fmla="*/ 41 w 88"/>
                    <a:gd name="T59" fmla="*/ 121 h 144"/>
                    <a:gd name="T60" fmla="*/ 47 w 88"/>
                    <a:gd name="T61" fmla="*/ 121 h 144"/>
                    <a:gd name="T62" fmla="*/ 48 w 88"/>
                    <a:gd name="T63" fmla="*/ 124 h 144"/>
                    <a:gd name="T64" fmla="*/ 47 w 88"/>
                    <a:gd name="T65" fmla="*/ 127 h 144"/>
                    <a:gd name="T66" fmla="*/ 72 w 88"/>
                    <a:gd name="T67" fmla="*/ 108 h 144"/>
                    <a:gd name="T68" fmla="*/ 68 w 88"/>
                    <a:gd name="T69" fmla="*/ 112 h 144"/>
                    <a:gd name="T70" fmla="*/ 20 w 88"/>
                    <a:gd name="T71" fmla="*/ 112 h 144"/>
                    <a:gd name="T72" fmla="*/ 16 w 88"/>
                    <a:gd name="T73" fmla="*/ 108 h 144"/>
                    <a:gd name="T74" fmla="*/ 16 w 88"/>
                    <a:gd name="T75" fmla="*/ 36 h 144"/>
                    <a:gd name="T76" fmla="*/ 20 w 88"/>
                    <a:gd name="T77" fmla="*/ 32 h 144"/>
                    <a:gd name="T78" fmla="*/ 68 w 88"/>
                    <a:gd name="T79" fmla="*/ 32 h 144"/>
                    <a:gd name="T80" fmla="*/ 72 w 88"/>
                    <a:gd name="T81" fmla="*/ 36 h 144"/>
                    <a:gd name="T82" fmla="*/ 72 w 88"/>
                    <a:gd name="T83" fmla="*/ 108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144">
                      <a:moveTo>
                        <a:pt x="76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38"/>
                        <a:pt x="6" y="144"/>
                        <a:pt x="12" y="144"/>
                      </a:cubicBezTo>
                      <a:cubicBezTo>
                        <a:pt x="76" y="144"/>
                        <a:pt x="76" y="144"/>
                        <a:pt x="76" y="144"/>
                      </a:cubicBezTo>
                      <a:cubicBezTo>
                        <a:pt x="83" y="144"/>
                        <a:pt x="88" y="138"/>
                        <a:pt x="88" y="13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8" y="5"/>
                        <a:pt x="83" y="0"/>
                        <a:pt x="76" y="0"/>
                      </a:cubicBezTo>
                      <a:close/>
                      <a:moveTo>
                        <a:pt x="41" y="17"/>
                      </a:moveTo>
                      <a:cubicBezTo>
                        <a:pt x="43" y="16"/>
                        <a:pt x="45" y="16"/>
                        <a:pt x="47" y="17"/>
                      </a:cubicBezTo>
                      <a:cubicBezTo>
                        <a:pt x="48" y="18"/>
                        <a:pt x="48" y="19"/>
                        <a:pt x="48" y="20"/>
                      </a:cubicBezTo>
                      <a:cubicBezTo>
                        <a:pt x="48" y="21"/>
                        <a:pt x="48" y="22"/>
                        <a:pt x="47" y="23"/>
                      </a:cubicBezTo>
                      <a:cubicBezTo>
                        <a:pt x="46" y="23"/>
                        <a:pt x="45" y="24"/>
                        <a:pt x="44" y="24"/>
                      </a:cubicBezTo>
                      <a:cubicBezTo>
                        <a:pt x="43" y="24"/>
                        <a:pt x="42" y="23"/>
                        <a:pt x="41" y="23"/>
                      </a:cubicBezTo>
                      <a:cubicBezTo>
                        <a:pt x="41" y="22"/>
                        <a:pt x="40" y="21"/>
                        <a:pt x="40" y="20"/>
                      </a:cubicBezTo>
                      <a:cubicBezTo>
                        <a:pt x="40" y="19"/>
                        <a:pt x="41" y="18"/>
                        <a:pt x="41" y="17"/>
                      </a:cubicBezTo>
                      <a:close/>
                      <a:moveTo>
                        <a:pt x="25" y="17"/>
                      </a:moveTo>
                      <a:cubicBezTo>
                        <a:pt x="27" y="16"/>
                        <a:pt x="30" y="16"/>
                        <a:pt x="31" y="17"/>
                      </a:cubicBezTo>
                      <a:cubicBezTo>
                        <a:pt x="32" y="18"/>
                        <a:pt x="32" y="19"/>
                        <a:pt x="32" y="20"/>
                      </a:cubicBezTo>
                      <a:cubicBezTo>
                        <a:pt x="32" y="21"/>
                        <a:pt x="32" y="22"/>
                        <a:pt x="31" y="23"/>
                      </a:cubicBezTo>
                      <a:cubicBezTo>
                        <a:pt x="30" y="23"/>
                        <a:pt x="29" y="24"/>
                        <a:pt x="28" y="24"/>
                      </a:cubicBezTo>
                      <a:cubicBezTo>
                        <a:pt x="27" y="24"/>
                        <a:pt x="26" y="23"/>
                        <a:pt x="25" y="23"/>
                      </a:cubicBezTo>
                      <a:cubicBezTo>
                        <a:pt x="25" y="22"/>
                        <a:pt x="24" y="21"/>
                        <a:pt x="24" y="20"/>
                      </a:cubicBezTo>
                      <a:cubicBezTo>
                        <a:pt x="24" y="19"/>
                        <a:pt x="25" y="18"/>
                        <a:pt x="25" y="17"/>
                      </a:cubicBezTo>
                      <a:close/>
                      <a:moveTo>
                        <a:pt x="47" y="127"/>
                      </a:moveTo>
                      <a:cubicBezTo>
                        <a:pt x="46" y="127"/>
                        <a:pt x="45" y="128"/>
                        <a:pt x="44" y="128"/>
                      </a:cubicBezTo>
                      <a:cubicBezTo>
                        <a:pt x="43" y="128"/>
                        <a:pt x="42" y="127"/>
                        <a:pt x="41" y="127"/>
                      </a:cubicBezTo>
                      <a:cubicBezTo>
                        <a:pt x="41" y="126"/>
                        <a:pt x="40" y="125"/>
                        <a:pt x="40" y="124"/>
                      </a:cubicBezTo>
                      <a:cubicBezTo>
                        <a:pt x="40" y="123"/>
                        <a:pt x="41" y="122"/>
                        <a:pt x="41" y="121"/>
                      </a:cubicBezTo>
                      <a:cubicBezTo>
                        <a:pt x="43" y="120"/>
                        <a:pt x="46" y="120"/>
                        <a:pt x="47" y="121"/>
                      </a:cubicBezTo>
                      <a:cubicBezTo>
                        <a:pt x="48" y="122"/>
                        <a:pt x="48" y="123"/>
                        <a:pt x="48" y="124"/>
                      </a:cubicBezTo>
                      <a:cubicBezTo>
                        <a:pt x="48" y="125"/>
                        <a:pt x="48" y="126"/>
                        <a:pt x="47" y="127"/>
                      </a:cubicBezTo>
                      <a:close/>
                      <a:moveTo>
                        <a:pt x="72" y="108"/>
                      </a:moveTo>
                      <a:cubicBezTo>
                        <a:pt x="72" y="110"/>
                        <a:pt x="70" y="112"/>
                        <a:pt x="68" y="112"/>
                      </a:cubicBezTo>
                      <a:cubicBezTo>
                        <a:pt x="20" y="112"/>
                        <a:pt x="20" y="112"/>
                        <a:pt x="20" y="112"/>
                      </a:cubicBezTo>
                      <a:cubicBezTo>
                        <a:pt x="18" y="112"/>
                        <a:pt x="16" y="110"/>
                        <a:pt x="16" y="108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4"/>
                        <a:pt x="18" y="32"/>
                        <a:pt x="20" y="32"/>
                      </a:cubicBezTo>
                      <a:cubicBezTo>
                        <a:pt x="68" y="32"/>
                        <a:pt x="68" y="32"/>
                        <a:pt x="68" y="32"/>
                      </a:cubicBezTo>
                      <a:cubicBezTo>
                        <a:pt x="70" y="32"/>
                        <a:pt x="72" y="34"/>
                        <a:pt x="72" y="36"/>
                      </a:cubicBezTo>
                      <a:lnTo>
                        <a:pt x="72" y="1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348928" y="1632556"/>
            <a:ext cx="5964079" cy="38969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išľíďè"/>
          <p:cNvSpPr/>
          <p:nvPr/>
        </p:nvSpPr>
        <p:spPr bwMode="auto">
          <a:xfrm>
            <a:off x="7124700" y="4900930"/>
            <a:ext cx="287972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7124740" y="456397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50628" y="1935492"/>
            <a:ext cx="5288193" cy="3342123"/>
            <a:chOff x="1045887" y="2189085"/>
            <a:chExt cx="4985946" cy="3151104"/>
          </a:xfrm>
          <a:solidFill>
            <a:srgbClr val="1B8D8D"/>
          </a:solidFill>
        </p:grpSpPr>
        <p:sp>
          <p:nvSpPr>
            <p:cNvPr id="6" name="Rectangle 74"/>
            <p:cNvSpPr/>
            <p:nvPr/>
          </p:nvSpPr>
          <p:spPr>
            <a:xfrm>
              <a:off x="1045887" y="2189085"/>
              <a:ext cx="2414488" cy="3151104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cs typeface="+mn-ea"/>
                <a:sym typeface="+mn-lt"/>
              </a:endParaRPr>
            </a:p>
          </p:txBody>
        </p:sp>
        <p:cxnSp>
          <p:nvCxnSpPr>
            <p:cNvPr id="7" name="Straight Connector 7"/>
            <p:cNvCxnSpPr/>
            <p:nvPr/>
          </p:nvCxnSpPr>
          <p:spPr>
            <a:xfrm>
              <a:off x="1294669" y="2936893"/>
              <a:ext cx="1962509" cy="2"/>
            </a:xfrm>
            <a:prstGeom prst="line">
              <a:avLst/>
            </a:prstGeom>
            <a:grpFill/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90"/>
            <p:cNvSpPr/>
            <p:nvPr/>
          </p:nvSpPr>
          <p:spPr>
            <a:xfrm>
              <a:off x="3617345" y="2189085"/>
              <a:ext cx="2414488" cy="3151104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cs typeface="+mn-ea"/>
                <a:sym typeface="+mn-lt"/>
              </a:endParaRPr>
            </a:p>
          </p:txBody>
        </p:sp>
        <p:cxnSp>
          <p:nvCxnSpPr>
            <p:cNvPr id="14" name="Straight Connector 97"/>
            <p:cNvCxnSpPr/>
            <p:nvPr/>
          </p:nvCxnSpPr>
          <p:spPr>
            <a:xfrm>
              <a:off x="3866127" y="2936893"/>
              <a:ext cx="1962509" cy="2"/>
            </a:xfrm>
            <a:prstGeom prst="line">
              <a:avLst/>
            </a:prstGeom>
            <a:grpFill/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išľíďè"/>
          <p:cNvSpPr/>
          <p:nvPr/>
        </p:nvSpPr>
        <p:spPr bwMode="auto">
          <a:xfrm>
            <a:off x="752764" y="335197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iSlíďè"/>
          <p:cNvSpPr txBox="1"/>
          <p:nvPr/>
        </p:nvSpPr>
        <p:spPr bwMode="auto">
          <a:xfrm>
            <a:off x="1194414" y="228412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8" name="išľíďè"/>
          <p:cNvSpPr/>
          <p:nvPr/>
        </p:nvSpPr>
        <p:spPr bwMode="auto">
          <a:xfrm>
            <a:off x="3390244" y="336879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3880145" y="231073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2" name="图片 1" descr="C:\Users\meng\Desktop\400740817.png4007408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45175" y="735965"/>
            <a:ext cx="5822950" cy="582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7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4605" y="-22860"/>
            <a:ext cx="12211685" cy="6882130"/>
          </a:xfrm>
          <a:prstGeom prst="rect">
            <a:avLst/>
          </a:prstGeom>
        </p:spPr>
      </p:pic>
      <p:pic>
        <p:nvPicPr>
          <p:cNvPr id="9" name="图片 8" descr="h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4605" y="-22860"/>
            <a:ext cx="6303645" cy="1485265"/>
          </a:xfrm>
          <a:prstGeom prst="rect">
            <a:avLst/>
          </a:prstGeom>
        </p:spPr>
      </p:pic>
      <p:pic>
        <p:nvPicPr>
          <p:cNvPr id="10" name="图片 9" descr="h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6288405" y="-22860"/>
            <a:ext cx="5908040" cy="1485265"/>
          </a:xfrm>
          <a:prstGeom prst="rect">
            <a:avLst/>
          </a:prstGeom>
        </p:spPr>
      </p:pic>
      <p:sp>
        <p:nvSpPr>
          <p:cNvPr id="13" name="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2350413" y="2324463"/>
            <a:ext cx="7939714" cy="95377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200" dirty="0">
                <a:solidFill>
                  <a:srgbClr val="D2B275"/>
                </a:solidFill>
                <a:cs typeface="+mn-ea"/>
                <a:sym typeface="+mn-lt"/>
              </a:rPr>
              <a:t>演讲结束，谢谢观看！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7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4605" y="-22860"/>
            <a:ext cx="12211685" cy="6882130"/>
          </a:xfrm>
          <a:prstGeom prst="rect">
            <a:avLst/>
          </a:prstGeom>
        </p:spPr>
      </p:pic>
      <p:pic>
        <p:nvPicPr>
          <p:cNvPr id="9" name="图片 8" descr="h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4605" y="-22860"/>
            <a:ext cx="6303645" cy="1485265"/>
          </a:xfrm>
          <a:prstGeom prst="rect">
            <a:avLst/>
          </a:prstGeom>
        </p:spPr>
      </p:pic>
      <p:pic>
        <p:nvPicPr>
          <p:cNvPr id="10" name="图片 9" descr="h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6288405" y="-22860"/>
            <a:ext cx="5908040" cy="14852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996180" y="2783840"/>
            <a:ext cx="4429918" cy="1058545"/>
            <a:chOff x="6216" y="3947"/>
            <a:chExt cx="6976" cy="1667"/>
          </a:xfrm>
        </p:grpSpPr>
        <p:sp>
          <p:nvSpPr>
            <p:cNvPr id="19" name="文本框 18"/>
            <p:cNvSpPr txBox="1"/>
            <p:nvPr/>
          </p:nvSpPr>
          <p:spPr>
            <a:xfrm>
              <a:off x="6216" y="3947"/>
              <a:ext cx="676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活动流程介绍</a:t>
              </a:r>
              <a:endParaRPr lang="zh-CN" altLang="en-US" sz="54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PA_直接连接符 2"/>
            <p:cNvCxnSpPr/>
            <p:nvPr>
              <p:custDataLst>
                <p:tags r:id="rId1"/>
              </p:custDataLst>
            </p:nvPr>
          </p:nvCxnSpPr>
          <p:spPr>
            <a:xfrm>
              <a:off x="6264" y="5614"/>
              <a:ext cx="692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2428240" y="2310765"/>
            <a:ext cx="236347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800" dirty="0">
                <a:solidFill>
                  <a:srgbClr val="D2B275"/>
                </a:solidFill>
                <a:cs typeface="+mn-ea"/>
                <a:sym typeface="+mn-lt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šľíďè"/>
          <p:cNvSpPr/>
          <p:nvPr/>
        </p:nvSpPr>
        <p:spPr bwMode="auto">
          <a:xfrm>
            <a:off x="901700" y="2410460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iSlíďè"/>
          <p:cNvSpPr txBox="1"/>
          <p:nvPr/>
        </p:nvSpPr>
        <p:spPr bwMode="auto">
          <a:xfrm>
            <a:off x="2621506" y="210410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4" name="iSlíďè"/>
          <p:cNvSpPr txBox="1"/>
          <p:nvPr/>
        </p:nvSpPr>
        <p:spPr bwMode="auto">
          <a:xfrm>
            <a:off x="2271805" y="309554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6" name="iSlíďè"/>
          <p:cNvSpPr txBox="1"/>
          <p:nvPr/>
        </p:nvSpPr>
        <p:spPr bwMode="auto">
          <a:xfrm>
            <a:off x="2644664" y="413126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8" name="iSlíďè"/>
          <p:cNvSpPr txBox="1"/>
          <p:nvPr/>
        </p:nvSpPr>
        <p:spPr bwMode="auto">
          <a:xfrm>
            <a:off x="7979167" y="204193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0" name="iSlíďè"/>
          <p:cNvSpPr txBox="1"/>
          <p:nvPr/>
        </p:nvSpPr>
        <p:spPr bwMode="auto">
          <a:xfrm>
            <a:off x="8265851" y="30784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2" name="iSlíďè"/>
          <p:cNvSpPr txBox="1"/>
          <p:nvPr/>
        </p:nvSpPr>
        <p:spPr bwMode="auto">
          <a:xfrm>
            <a:off x="8002325" y="406909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2" name="图片 1" descr="4002864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465" y="2393315"/>
            <a:ext cx="3625215" cy="2602230"/>
          </a:xfrm>
          <a:prstGeom prst="rect">
            <a:avLst/>
          </a:prstGeom>
        </p:spPr>
      </p:pic>
      <p:sp>
        <p:nvSpPr>
          <p:cNvPr id="3" name="išľíďè"/>
          <p:cNvSpPr/>
          <p:nvPr/>
        </p:nvSpPr>
        <p:spPr bwMode="auto">
          <a:xfrm>
            <a:off x="576580" y="3415665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išľíďè"/>
          <p:cNvSpPr/>
          <p:nvPr/>
        </p:nvSpPr>
        <p:spPr bwMode="auto">
          <a:xfrm>
            <a:off x="962660" y="4486275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išľíďè"/>
          <p:cNvSpPr/>
          <p:nvPr/>
        </p:nvSpPr>
        <p:spPr bwMode="auto">
          <a:xfrm>
            <a:off x="7983220" y="2379345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išľíďè"/>
          <p:cNvSpPr/>
          <p:nvPr/>
        </p:nvSpPr>
        <p:spPr bwMode="auto">
          <a:xfrm>
            <a:off x="8265795" y="3415665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išľíďè"/>
          <p:cNvSpPr/>
          <p:nvPr/>
        </p:nvSpPr>
        <p:spPr bwMode="auto">
          <a:xfrm>
            <a:off x="8002270" y="4420235"/>
            <a:ext cx="3210560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6" grpId="0"/>
      <p:bldP spid="48" grpId="0"/>
      <p:bldP spid="50" grpId="0"/>
      <p:bldP spid="5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127538" y="1154794"/>
            <a:ext cx="3484261" cy="4681333"/>
            <a:chOff x="3354477" y="1352550"/>
            <a:chExt cx="2383525" cy="3202422"/>
          </a:xfrm>
        </p:grpSpPr>
        <p:sp>
          <p:nvSpPr>
            <p:cNvPr id="31" name="Freeform 14"/>
            <p:cNvSpPr/>
            <p:nvPr/>
          </p:nvSpPr>
          <p:spPr bwMode="auto">
            <a:xfrm rot="19533078">
              <a:off x="3469535" y="1910073"/>
              <a:ext cx="817740" cy="1565675"/>
            </a:xfrm>
            <a:custGeom>
              <a:avLst/>
              <a:gdLst>
                <a:gd name="T0" fmla="*/ 52 w 104"/>
                <a:gd name="T1" fmla="*/ 198 h 198"/>
                <a:gd name="T2" fmla="*/ 0 w 104"/>
                <a:gd name="T3" fmla="*/ 5 h 198"/>
                <a:gd name="T4" fmla="*/ 52 w 104"/>
                <a:gd name="T5" fmla="*/ 0 h 198"/>
                <a:gd name="T6" fmla="*/ 104 w 104"/>
                <a:gd name="T7" fmla="*/ 5 h 198"/>
                <a:gd name="T8" fmla="*/ 52 w 10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98">
                  <a:moveTo>
                    <a:pt x="52" y="19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7" y="0"/>
                    <a:pt x="52" y="0"/>
                  </a:cubicBezTo>
                  <a:cubicBezTo>
                    <a:pt x="79" y="0"/>
                    <a:pt x="104" y="5"/>
                    <a:pt x="104" y="5"/>
                  </a:cubicBezTo>
                  <a:lnTo>
                    <a:pt x="52" y="198"/>
                  </a:lnTo>
                  <a:close/>
                </a:path>
              </a:pathLst>
            </a:cu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 rot="1888538">
              <a:off x="4751483" y="1914373"/>
              <a:ext cx="817740" cy="1565675"/>
            </a:xfrm>
            <a:custGeom>
              <a:avLst/>
              <a:gdLst>
                <a:gd name="T0" fmla="*/ 52 w 104"/>
                <a:gd name="T1" fmla="*/ 198 h 198"/>
                <a:gd name="T2" fmla="*/ 0 w 104"/>
                <a:gd name="T3" fmla="*/ 5 h 198"/>
                <a:gd name="T4" fmla="*/ 52 w 104"/>
                <a:gd name="T5" fmla="*/ 0 h 198"/>
                <a:gd name="T6" fmla="*/ 104 w 104"/>
                <a:gd name="T7" fmla="*/ 5 h 198"/>
                <a:gd name="T8" fmla="*/ 52 w 10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98">
                  <a:moveTo>
                    <a:pt x="52" y="19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7" y="0"/>
                    <a:pt x="52" y="0"/>
                  </a:cubicBezTo>
                  <a:cubicBezTo>
                    <a:pt x="79" y="0"/>
                    <a:pt x="104" y="5"/>
                    <a:pt x="104" y="5"/>
                  </a:cubicBezTo>
                  <a:lnTo>
                    <a:pt x="52" y="198"/>
                  </a:lnTo>
                  <a:close/>
                </a:path>
              </a:pathLst>
            </a:cu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3894607" y="1352550"/>
              <a:ext cx="1223287" cy="2330230"/>
            </a:xfrm>
            <a:custGeom>
              <a:avLst/>
              <a:gdLst>
                <a:gd name="T0" fmla="*/ 78 w 155"/>
                <a:gd name="T1" fmla="*/ 295 h 295"/>
                <a:gd name="T2" fmla="*/ 0 w 155"/>
                <a:gd name="T3" fmla="*/ 7 h 295"/>
                <a:gd name="T4" fmla="*/ 78 w 155"/>
                <a:gd name="T5" fmla="*/ 0 h 295"/>
                <a:gd name="T6" fmla="*/ 155 w 155"/>
                <a:gd name="T7" fmla="*/ 7 h 295"/>
                <a:gd name="T8" fmla="*/ 78 w 155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95">
                  <a:moveTo>
                    <a:pt x="78" y="29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1" y="0"/>
                    <a:pt x="78" y="0"/>
                  </a:cubicBezTo>
                  <a:cubicBezTo>
                    <a:pt x="119" y="0"/>
                    <a:pt x="155" y="7"/>
                    <a:pt x="155" y="7"/>
                  </a:cubicBezTo>
                  <a:lnTo>
                    <a:pt x="78" y="295"/>
                  </a:lnTo>
                  <a:close/>
                </a:path>
              </a:pathLst>
            </a:cu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4097380" y="1510060"/>
              <a:ext cx="817740" cy="1565675"/>
            </a:xfrm>
            <a:custGeom>
              <a:avLst/>
              <a:gdLst>
                <a:gd name="T0" fmla="*/ 52 w 104"/>
                <a:gd name="T1" fmla="*/ 198 h 198"/>
                <a:gd name="T2" fmla="*/ 0 w 104"/>
                <a:gd name="T3" fmla="*/ 5 h 198"/>
                <a:gd name="T4" fmla="*/ 52 w 104"/>
                <a:gd name="T5" fmla="*/ 0 h 198"/>
                <a:gd name="T6" fmla="*/ 104 w 104"/>
                <a:gd name="T7" fmla="*/ 5 h 198"/>
                <a:gd name="T8" fmla="*/ 52 w 10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98">
                  <a:moveTo>
                    <a:pt x="52" y="19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7" y="0"/>
                    <a:pt x="52" y="0"/>
                  </a:cubicBezTo>
                  <a:cubicBezTo>
                    <a:pt x="79" y="0"/>
                    <a:pt x="104" y="5"/>
                    <a:pt x="104" y="5"/>
                  </a:cubicBezTo>
                  <a:lnTo>
                    <a:pt x="52" y="1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3684739" y="2920780"/>
              <a:ext cx="1643023" cy="1634192"/>
            </a:xfrm>
            <a:prstGeom prst="ellipse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4065008" y="3339655"/>
              <a:ext cx="882484" cy="796443"/>
            </a:xfrm>
            <a:custGeom>
              <a:avLst/>
              <a:gdLst>
                <a:gd name="T0" fmla="*/ 466 w 542"/>
                <a:gd name="T1" fmla="*/ 166 h 490"/>
                <a:gd name="T2" fmla="*/ 424 w 542"/>
                <a:gd name="T3" fmla="*/ 146 h 490"/>
                <a:gd name="T4" fmla="*/ 409 w 542"/>
                <a:gd name="T5" fmla="*/ 156 h 490"/>
                <a:gd name="T6" fmla="*/ 431 w 542"/>
                <a:gd name="T7" fmla="*/ 245 h 490"/>
                <a:gd name="T8" fmla="*/ 246 w 542"/>
                <a:gd name="T9" fmla="*/ 430 h 490"/>
                <a:gd name="T10" fmla="*/ 60 w 542"/>
                <a:gd name="T11" fmla="*/ 245 h 490"/>
                <a:gd name="T12" fmla="*/ 246 w 542"/>
                <a:gd name="T13" fmla="*/ 60 h 490"/>
                <a:gd name="T14" fmla="*/ 390 w 542"/>
                <a:gd name="T15" fmla="*/ 129 h 490"/>
                <a:gd name="T16" fmla="*/ 361 w 542"/>
                <a:gd name="T17" fmla="*/ 148 h 490"/>
                <a:gd name="T18" fmla="*/ 246 w 542"/>
                <a:gd name="T19" fmla="*/ 94 h 490"/>
                <a:gd name="T20" fmla="*/ 94 w 542"/>
                <a:gd name="T21" fmla="*/ 245 h 490"/>
                <a:gd name="T22" fmla="*/ 246 w 542"/>
                <a:gd name="T23" fmla="*/ 396 h 490"/>
                <a:gd name="T24" fmla="*/ 397 w 542"/>
                <a:gd name="T25" fmla="*/ 245 h 490"/>
                <a:gd name="T26" fmla="*/ 380 w 542"/>
                <a:gd name="T27" fmla="*/ 175 h 490"/>
                <a:gd name="T28" fmla="*/ 332 w 542"/>
                <a:gd name="T29" fmla="*/ 207 h 490"/>
                <a:gd name="T30" fmla="*/ 340 w 542"/>
                <a:gd name="T31" fmla="*/ 245 h 490"/>
                <a:gd name="T32" fmla="*/ 246 w 542"/>
                <a:gd name="T33" fmla="*/ 339 h 490"/>
                <a:gd name="T34" fmla="*/ 151 w 542"/>
                <a:gd name="T35" fmla="*/ 245 h 490"/>
                <a:gd name="T36" fmla="*/ 246 w 542"/>
                <a:gd name="T37" fmla="*/ 151 h 490"/>
                <a:gd name="T38" fmla="*/ 313 w 542"/>
                <a:gd name="T39" fmla="*/ 179 h 490"/>
                <a:gd name="T40" fmla="*/ 281 w 542"/>
                <a:gd name="T41" fmla="*/ 201 h 490"/>
                <a:gd name="T42" fmla="*/ 246 w 542"/>
                <a:gd name="T43" fmla="*/ 188 h 490"/>
                <a:gd name="T44" fmla="*/ 189 w 542"/>
                <a:gd name="T45" fmla="*/ 245 h 490"/>
                <a:gd name="T46" fmla="*/ 246 w 542"/>
                <a:gd name="T47" fmla="*/ 302 h 490"/>
                <a:gd name="T48" fmla="*/ 303 w 542"/>
                <a:gd name="T49" fmla="*/ 245 h 490"/>
                <a:gd name="T50" fmla="*/ 300 w 542"/>
                <a:gd name="T51" fmla="*/ 228 h 490"/>
                <a:gd name="T52" fmla="*/ 254 w 542"/>
                <a:gd name="T53" fmla="*/ 258 h 490"/>
                <a:gd name="T54" fmla="*/ 248 w 542"/>
                <a:gd name="T55" fmla="*/ 248 h 490"/>
                <a:gd name="T56" fmla="*/ 428 w 542"/>
                <a:gd name="T57" fmla="*/ 129 h 490"/>
                <a:gd name="T58" fmla="*/ 471 w 542"/>
                <a:gd name="T59" fmla="*/ 149 h 490"/>
                <a:gd name="T60" fmla="*/ 542 w 542"/>
                <a:gd name="T61" fmla="*/ 102 h 490"/>
                <a:gd name="T62" fmla="*/ 500 w 542"/>
                <a:gd name="T63" fmla="*/ 82 h 490"/>
                <a:gd name="T64" fmla="*/ 512 w 542"/>
                <a:gd name="T65" fmla="*/ 74 h 490"/>
                <a:gd name="T66" fmla="*/ 500 w 542"/>
                <a:gd name="T67" fmla="*/ 56 h 490"/>
                <a:gd name="T68" fmla="*/ 488 w 542"/>
                <a:gd name="T69" fmla="*/ 64 h 490"/>
                <a:gd name="T70" fmla="*/ 487 w 542"/>
                <a:gd name="T71" fmla="*/ 17 h 490"/>
                <a:gd name="T72" fmla="*/ 415 w 542"/>
                <a:gd name="T73" fmla="*/ 64 h 490"/>
                <a:gd name="T74" fmla="*/ 416 w 542"/>
                <a:gd name="T75" fmla="*/ 111 h 490"/>
                <a:gd name="T76" fmla="*/ 401 w 542"/>
                <a:gd name="T77" fmla="*/ 121 h 490"/>
                <a:gd name="T78" fmla="*/ 400 w 542"/>
                <a:gd name="T79" fmla="*/ 67 h 490"/>
                <a:gd name="T80" fmla="*/ 408 w 542"/>
                <a:gd name="T81" fmla="*/ 62 h 490"/>
                <a:gd name="T82" fmla="*/ 246 w 542"/>
                <a:gd name="T83" fmla="*/ 0 h 490"/>
                <a:gd name="T84" fmla="*/ 0 w 542"/>
                <a:gd name="T85" fmla="*/ 245 h 490"/>
                <a:gd name="T86" fmla="*/ 246 w 542"/>
                <a:gd name="T87" fmla="*/ 490 h 490"/>
                <a:gd name="T88" fmla="*/ 491 w 542"/>
                <a:gd name="T89" fmla="*/ 245 h 490"/>
                <a:gd name="T90" fmla="*/ 475 w 542"/>
                <a:gd name="T91" fmla="*/ 159 h 490"/>
                <a:gd name="T92" fmla="*/ 466 w 542"/>
                <a:gd name="T93" fmla="*/ 16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2" h="490">
                  <a:moveTo>
                    <a:pt x="466" y="166"/>
                  </a:moveTo>
                  <a:cubicBezTo>
                    <a:pt x="424" y="146"/>
                    <a:pt x="424" y="146"/>
                    <a:pt x="424" y="146"/>
                  </a:cubicBezTo>
                  <a:cubicBezTo>
                    <a:pt x="409" y="156"/>
                    <a:pt x="409" y="156"/>
                    <a:pt x="409" y="156"/>
                  </a:cubicBezTo>
                  <a:cubicBezTo>
                    <a:pt x="423" y="183"/>
                    <a:pt x="431" y="213"/>
                    <a:pt x="431" y="245"/>
                  </a:cubicBezTo>
                  <a:cubicBezTo>
                    <a:pt x="431" y="347"/>
                    <a:pt x="348" y="430"/>
                    <a:pt x="246" y="430"/>
                  </a:cubicBezTo>
                  <a:cubicBezTo>
                    <a:pt x="143" y="430"/>
                    <a:pt x="60" y="347"/>
                    <a:pt x="60" y="245"/>
                  </a:cubicBezTo>
                  <a:cubicBezTo>
                    <a:pt x="60" y="143"/>
                    <a:pt x="143" y="60"/>
                    <a:pt x="246" y="60"/>
                  </a:cubicBezTo>
                  <a:cubicBezTo>
                    <a:pt x="304" y="60"/>
                    <a:pt x="356" y="87"/>
                    <a:pt x="390" y="129"/>
                  </a:cubicBezTo>
                  <a:cubicBezTo>
                    <a:pt x="361" y="148"/>
                    <a:pt x="361" y="148"/>
                    <a:pt x="361" y="148"/>
                  </a:cubicBezTo>
                  <a:cubicBezTo>
                    <a:pt x="333" y="115"/>
                    <a:pt x="292" y="94"/>
                    <a:pt x="246" y="94"/>
                  </a:cubicBezTo>
                  <a:cubicBezTo>
                    <a:pt x="162" y="94"/>
                    <a:pt x="94" y="162"/>
                    <a:pt x="94" y="245"/>
                  </a:cubicBezTo>
                  <a:cubicBezTo>
                    <a:pt x="94" y="328"/>
                    <a:pt x="162" y="396"/>
                    <a:pt x="246" y="396"/>
                  </a:cubicBezTo>
                  <a:cubicBezTo>
                    <a:pt x="329" y="396"/>
                    <a:pt x="397" y="328"/>
                    <a:pt x="397" y="245"/>
                  </a:cubicBezTo>
                  <a:cubicBezTo>
                    <a:pt x="397" y="220"/>
                    <a:pt x="391" y="196"/>
                    <a:pt x="380" y="175"/>
                  </a:cubicBezTo>
                  <a:cubicBezTo>
                    <a:pt x="332" y="207"/>
                    <a:pt x="332" y="207"/>
                    <a:pt x="332" y="207"/>
                  </a:cubicBezTo>
                  <a:cubicBezTo>
                    <a:pt x="337" y="218"/>
                    <a:pt x="340" y="231"/>
                    <a:pt x="340" y="245"/>
                  </a:cubicBezTo>
                  <a:cubicBezTo>
                    <a:pt x="340" y="297"/>
                    <a:pt x="298" y="339"/>
                    <a:pt x="246" y="339"/>
                  </a:cubicBezTo>
                  <a:cubicBezTo>
                    <a:pt x="194" y="339"/>
                    <a:pt x="151" y="297"/>
                    <a:pt x="151" y="245"/>
                  </a:cubicBezTo>
                  <a:cubicBezTo>
                    <a:pt x="151" y="193"/>
                    <a:pt x="194" y="151"/>
                    <a:pt x="246" y="151"/>
                  </a:cubicBezTo>
                  <a:cubicBezTo>
                    <a:pt x="272" y="151"/>
                    <a:pt x="296" y="162"/>
                    <a:pt x="313" y="179"/>
                  </a:cubicBezTo>
                  <a:cubicBezTo>
                    <a:pt x="281" y="201"/>
                    <a:pt x="281" y="201"/>
                    <a:pt x="281" y="201"/>
                  </a:cubicBezTo>
                  <a:cubicBezTo>
                    <a:pt x="271" y="193"/>
                    <a:pt x="259" y="188"/>
                    <a:pt x="246" y="188"/>
                  </a:cubicBezTo>
                  <a:cubicBezTo>
                    <a:pt x="214" y="188"/>
                    <a:pt x="189" y="214"/>
                    <a:pt x="189" y="245"/>
                  </a:cubicBezTo>
                  <a:cubicBezTo>
                    <a:pt x="189" y="276"/>
                    <a:pt x="214" y="302"/>
                    <a:pt x="246" y="302"/>
                  </a:cubicBezTo>
                  <a:cubicBezTo>
                    <a:pt x="277" y="302"/>
                    <a:pt x="303" y="276"/>
                    <a:pt x="303" y="245"/>
                  </a:cubicBezTo>
                  <a:cubicBezTo>
                    <a:pt x="303" y="239"/>
                    <a:pt x="301" y="233"/>
                    <a:pt x="300" y="228"/>
                  </a:cubicBezTo>
                  <a:cubicBezTo>
                    <a:pt x="254" y="258"/>
                    <a:pt x="254" y="258"/>
                    <a:pt x="254" y="258"/>
                  </a:cubicBezTo>
                  <a:cubicBezTo>
                    <a:pt x="248" y="248"/>
                    <a:pt x="248" y="248"/>
                    <a:pt x="248" y="248"/>
                  </a:cubicBezTo>
                  <a:cubicBezTo>
                    <a:pt x="428" y="129"/>
                    <a:pt x="428" y="129"/>
                    <a:pt x="428" y="129"/>
                  </a:cubicBezTo>
                  <a:cubicBezTo>
                    <a:pt x="471" y="149"/>
                    <a:pt x="471" y="149"/>
                    <a:pt x="471" y="149"/>
                  </a:cubicBezTo>
                  <a:cubicBezTo>
                    <a:pt x="542" y="102"/>
                    <a:pt x="542" y="102"/>
                    <a:pt x="542" y="102"/>
                  </a:cubicBezTo>
                  <a:cubicBezTo>
                    <a:pt x="500" y="82"/>
                    <a:pt x="500" y="82"/>
                    <a:pt x="500" y="82"/>
                  </a:cubicBezTo>
                  <a:cubicBezTo>
                    <a:pt x="512" y="74"/>
                    <a:pt x="512" y="74"/>
                    <a:pt x="512" y="74"/>
                  </a:cubicBezTo>
                  <a:cubicBezTo>
                    <a:pt x="500" y="56"/>
                    <a:pt x="500" y="56"/>
                    <a:pt x="500" y="56"/>
                  </a:cubicBezTo>
                  <a:cubicBezTo>
                    <a:pt x="488" y="64"/>
                    <a:pt x="488" y="64"/>
                    <a:pt x="488" y="64"/>
                  </a:cubicBezTo>
                  <a:cubicBezTo>
                    <a:pt x="487" y="17"/>
                    <a:pt x="487" y="17"/>
                    <a:pt x="487" y="17"/>
                  </a:cubicBezTo>
                  <a:cubicBezTo>
                    <a:pt x="415" y="64"/>
                    <a:pt x="415" y="64"/>
                    <a:pt x="415" y="64"/>
                  </a:cubicBezTo>
                  <a:cubicBezTo>
                    <a:pt x="416" y="111"/>
                    <a:pt x="416" y="111"/>
                    <a:pt x="416" y="111"/>
                  </a:cubicBezTo>
                  <a:cubicBezTo>
                    <a:pt x="401" y="121"/>
                    <a:pt x="401" y="121"/>
                    <a:pt x="401" y="121"/>
                  </a:cubicBezTo>
                  <a:cubicBezTo>
                    <a:pt x="400" y="67"/>
                    <a:pt x="400" y="67"/>
                    <a:pt x="400" y="67"/>
                  </a:cubicBezTo>
                  <a:cubicBezTo>
                    <a:pt x="408" y="62"/>
                    <a:pt x="408" y="62"/>
                    <a:pt x="408" y="62"/>
                  </a:cubicBezTo>
                  <a:cubicBezTo>
                    <a:pt x="365" y="23"/>
                    <a:pt x="308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380"/>
                    <a:pt x="110" y="490"/>
                    <a:pt x="246" y="490"/>
                  </a:cubicBezTo>
                  <a:cubicBezTo>
                    <a:pt x="381" y="490"/>
                    <a:pt x="491" y="380"/>
                    <a:pt x="491" y="245"/>
                  </a:cubicBezTo>
                  <a:cubicBezTo>
                    <a:pt x="491" y="215"/>
                    <a:pt x="485" y="186"/>
                    <a:pt x="475" y="159"/>
                  </a:cubicBezTo>
                  <a:lnTo>
                    <a:pt x="466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TextBox 25"/>
            <p:cNvSpPr txBox="1"/>
            <p:nvPr/>
          </p:nvSpPr>
          <p:spPr>
            <a:xfrm>
              <a:off x="4288477" y="1638195"/>
              <a:ext cx="566815" cy="23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55K.</a:t>
              </a:r>
            </a:p>
          </p:txBody>
        </p:sp>
        <p:sp>
          <p:nvSpPr>
            <p:cNvPr id="38" name="TextBox 26"/>
            <p:cNvSpPr txBox="1"/>
            <p:nvPr/>
          </p:nvSpPr>
          <p:spPr>
            <a:xfrm>
              <a:off x="5171187" y="2134211"/>
              <a:ext cx="566815" cy="23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18m.</a:t>
              </a:r>
            </a:p>
          </p:txBody>
        </p:sp>
        <p:sp>
          <p:nvSpPr>
            <p:cNvPr id="39" name="TextBox 27"/>
            <p:cNvSpPr txBox="1"/>
            <p:nvPr/>
          </p:nvSpPr>
          <p:spPr>
            <a:xfrm>
              <a:off x="3354477" y="2134211"/>
              <a:ext cx="566815" cy="23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09$.</a:t>
              </a:r>
            </a:p>
          </p:txBody>
        </p:sp>
      </p:grpSp>
      <p:pic>
        <p:nvPicPr>
          <p:cNvPr id="2" name="图片 1" descr="C:\Users\meng\Desktop\400740876.png4007408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18405" y="1250633"/>
            <a:ext cx="6403975" cy="478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H="1">
            <a:off x="6132420" y="2362274"/>
            <a:ext cx="5168301" cy="2891307"/>
            <a:chOff x="582776" y="2191354"/>
            <a:chExt cx="4348492" cy="2432681"/>
          </a:xfrm>
        </p:grpSpPr>
        <p:sp>
          <p:nvSpPr>
            <p:cNvPr id="6" name="Rectangle 6"/>
            <p:cNvSpPr/>
            <p:nvPr/>
          </p:nvSpPr>
          <p:spPr>
            <a:xfrm>
              <a:off x="588663" y="2485461"/>
              <a:ext cx="4223344" cy="157882"/>
            </a:xfrm>
            <a:prstGeom prst="rect">
              <a:avLst/>
            </a:prstGeom>
            <a:solidFill>
              <a:srgbClr val="8E7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>
              <a:off x="588663" y="2485461"/>
              <a:ext cx="2897245" cy="157882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88663" y="2236621"/>
              <a:ext cx="186011" cy="181919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49736" y="2191354"/>
              <a:ext cx="845728" cy="284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加入标题</a:t>
              </a:r>
            </a:p>
          </p:txBody>
        </p:sp>
        <p:sp>
          <p:nvSpPr>
            <p:cNvPr id="13" name="TextBox 34"/>
            <p:cNvSpPr txBox="1"/>
            <p:nvPr/>
          </p:nvSpPr>
          <p:spPr>
            <a:xfrm>
              <a:off x="4496707" y="2215392"/>
              <a:ext cx="434561" cy="23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2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4" name="Rectangle 11"/>
            <p:cNvSpPr/>
            <p:nvPr/>
          </p:nvSpPr>
          <p:spPr>
            <a:xfrm>
              <a:off x="588663" y="3145692"/>
              <a:ext cx="4223344" cy="157882"/>
            </a:xfrm>
            <a:prstGeom prst="rect">
              <a:avLst/>
            </a:prstGeom>
            <a:solidFill>
              <a:srgbClr val="8E7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5" name="Rectangle 12"/>
            <p:cNvSpPr/>
            <p:nvPr/>
          </p:nvSpPr>
          <p:spPr>
            <a:xfrm>
              <a:off x="588663" y="3144193"/>
              <a:ext cx="4002419" cy="159380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16" name="TextBox 38"/>
            <p:cNvSpPr txBox="1"/>
            <p:nvPr/>
          </p:nvSpPr>
          <p:spPr>
            <a:xfrm>
              <a:off x="749736" y="2851584"/>
              <a:ext cx="845728" cy="284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加入标题</a:t>
              </a: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4496707" y="2875622"/>
              <a:ext cx="434561" cy="23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2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92%</a:t>
              </a:r>
            </a:p>
          </p:txBody>
        </p:sp>
        <p:sp>
          <p:nvSpPr>
            <p:cNvPr id="18" name="Rectangle 15"/>
            <p:cNvSpPr/>
            <p:nvPr/>
          </p:nvSpPr>
          <p:spPr>
            <a:xfrm>
              <a:off x="588663" y="3805923"/>
              <a:ext cx="4223344" cy="157882"/>
            </a:xfrm>
            <a:prstGeom prst="rect">
              <a:avLst/>
            </a:prstGeom>
            <a:solidFill>
              <a:srgbClr val="8E7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9" name="Rectangle 16"/>
            <p:cNvSpPr/>
            <p:nvPr/>
          </p:nvSpPr>
          <p:spPr>
            <a:xfrm>
              <a:off x="588661" y="3804424"/>
              <a:ext cx="3567800" cy="159380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0" name="TextBox 43"/>
            <p:cNvSpPr txBox="1"/>
            <p:nvPr/>
          </p:nvSpPr>
          <p:spPr>
            <a:xfrm>
              <a:off x="749736" y="3511815"/>
              <a:ext cx="845728" cy="284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加入标题</a:t>
              </a:r>
            </a:p>
          </p:txBody>
        </p:sp>
        <p:sp>
          <p:nvSpPr>
            <p:cNvPr id="21" name="TextBox 44"/>
            <p:cNvSpPr txBox="1"/>
            <p:nvPr/>
          </p:nvSpPr>
          <p:spPr>
            <a:xfrm>
              <a:off x="4496707" y="3535852"/>
              <a:ext cx="434561" cy="23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2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87%</a:t>
              </a:r>
            </a:p>
          </p:txBody>
        </p:sp>
        <p:sp>
          <p:nvSpPr>
            <p:cNvPr id="22" name="Rectangle 19"/>
            <p:cNvSpPr/>
            <p:nvPr/>
          </p:nvSpPr>
          <p:spPr>
            <a:xfrm>
              <a:off x="588663" y="4466151"/>
              <a:ext cx="4223344" cy="157882"/>
            </a:xfrm>
            <a:prstGeom prst="rect">
              <a:avLst/>
            </a:prstGeom>
            <a:solidFill>
              <a:srgbClr val="8E7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3" name="Rectangle 20"/>
            <p:cNvSpPr/>
            <p:nvPr/>
          </p:nvSpPr>
          <p:spPr>
            <a:xfrm>
              <a:off x="588663" y="4464655"/>
              <a:ext cx="2186776" cy="159380"/>
            </a:xfrm>
            <a:prstGeom prst="rect">
              <a:avLst/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4" name="TextBox 48"/>
            <p:cNvSpPr txBox="1"/>
            <p:nvPr/>
          </p:nvSpPr>
          <p:spPr>
            <a:xfrm>
              <a:off x="749736" y="4172046"/>
              <a:ext cx="845728" cy="284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加入标题</a:t>
              </a:r>
            </a:p>
          </p:txBody>
        </p:sp>
        <p:sp>
          <p:nvSpPr>
            <p:cNvPr id="25" name="TextBox 49"/>
            <p:cNvSpPr txBox="1"/>
            <p:nvPr/>
          </p:nvSpPr>
          <p:spPr>
            <a:xfrm>
              <a:off x="4496707" y="4196082"/>
              <a:ext cx="434561" cy="23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2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52%</a:t>
              </a:r>
            </a:p>
          </p:txBody>
        </p:sp>
        <p:grpSp>
          <p:nvGrpSpPr>
            <p:cNvPr id="26" name="Group 23"/>
            <p:cNvGrpSpPr/>
            <p:nvPr/>
          </p:nvGrpSpPr>
          <p:grpSpPr>
            <a:xfrm>
              <a:off x="616465" y="2879838"/>
              <a:ext cx="130405" cy="199020"/>
              <a:chOff x="6553" y="1835403"/>
              <a:chExt cx="576263" cy="879476"/>
            </a:xfrm>
            <a:solidFill>
              <a:schemeClr val="bg1">
                <a:lumMod val="50000"/>
              </a:schemeClr>
            </a:solidFill>
          </p:grpSpPr>
          <p:sp>
            <p:nvSpPr>
              <p:cNvPr id="31" name="Freeform 30"/>
              <p:cNvSpPr/>
              <p:nvPr/>
            </p:nvSpPr>
            <p:spPr bwMode="auto">
              <a:xfrm>
                <a:off x="63703" y="1835403"/>
                <a:ext cx="442913" cy="150813"/>
              </a:xfrm>
              <a:custGeom>
                <a:avLst/>
                <a:gdLst>
                  <a:gd name="T0" fmla="*/ 231 w 279"/>
                  <a:gd name="T1" fmla="*/ 95 h 95"/>
                  <a:gd name="T2" fmla="*/ 58 w 279"/>
                  <a:gd name="T3" fmla="*/ 95 h 95"/>
                  <a:gd name="T4" fmla="*/ 0 w 279"/>
                  <a:gd name="T5" fmla="*/ 0 h 95"/>
                  <a:gd name="T6" fmla="*/ 279 w 279"/>
                  <a:gd name="T7" fmla="*/ 0 h 95"/>
                  <a:gd name="T8" fmla="*/ 231 w 27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95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id-ID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6553" y="1986216"/>
                <a:ext cx="576263" cy="728663"/>
              </a:xfrm>
              <a:custGeom>
                <a:avLst/>
                <a:gdLst>
                  <a:gd name="T0" fmla="*/ 219 w 363"/>
                  <a:gd name="T1" fmla="*/ 459 h 459"/>
                  <a:gd name="T2" fmla="*/ 142 w 363"/>
                  <a:gd name="T3" fmla="*/ 459 h 459"/>
                  <a:gd name="T4" fmla="*/ 0 w 363"/>
                  <a:gd name="T5" fmla="*/ 158 h 459"/>
                  <a:gd name="T6" fmla="*/ 94 w 363"/>
                  <a:gd name="T7" fmla="*/ 0 h 459"/>
                  <a:gd name="T8" fmla="*/ 267 w 363"/>
                  <a:gd name="T9" fmla="*/ 0 h 459"/>
                  <a:gd name="T10" fmla="*/ 363 w 363"/>
                  <a:gd name="T11" fmla="*/ 158 h 459"/>
                  <a:gd name="T12" fmla="*/ 219 w 363"/>
                  <a:gd name="T13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459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id-ID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33" name="Line 52"/>
              <p:cNvSpPr>
                <a:spLocks noChangeShapeType="1"/>
              </p:cNvSpPr>
              <p:nvPr/>
            </p:nvSpPr>
            <p:spPr bwMode="auto">
              <a:xfrm>
                <a:off x="292303" y="2291016"/>
                <a:ext cx="0" cy="42386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id-ID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id-ID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4"/>
            <p:cNvGrpSpPr/>
            <p:nvPr/>
          </p:nvGrpSpPr>
          <p:grpSpPr>
            <a:xfrm>
              <a:off x="582776" y="3539436"/>
              <a:ext cx="189785" cy="184900"/>
              <a:chOff x="-58217" y="2261763"/>
              <a:chExt cx="801688" cy="781051"/>
            </a:xfrm>
            <a:solidFill>
              <a:schemeClr val="bg1">
                <a:lumMod val="50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-58217" y="2323676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id-ID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383108" y="2261763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id-ID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>
                  <a:cs typeface="+mn-ea"/>
                  <a:sym typeface="+mn-lt"/>
                </a:endParaRPr>
              </a:p>
            </p:txBody>
          </p:sp>
        </p:grp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602614" y="4249207"/>
              <a:ext cx="169274" cy="147665"/>
            </a:xfrm>
            <a:custGeom>
              <a:avLst/>
              <a:gdLst>
                <a:gd name="T0" fmla="*/ 36 w 216"/>
                <a:gd name="T1" fmla="*/ 19 h 188"/>
                <a:gd name="T2" fmla="*/ 10 w 216"/>
                <a:gd name="T3" fmla="*/ 3 h 188"/>
                <a:gd name="T4" fmla="*/ 0 w 216"/>
                <a:gd name="T5" fmla="*/ 8 h 188"/>
                <a:gd name="T6" fmla="*/ 0 w 216"/>
                <a:gd name="T7" fmla="*/ 42 h 188"/>
                <a:gd name="T8" fmla="*/ 10 w 216"/>
                <a:gd name="T9" fmla="*/ 48 h 188"/>
                <a:gd name="T10" fmla="*/ 36 w 216"/>
                <a:gd name="T11" fmla="*/ 31 h 188"/>
                <a:gd name="T12" fmla="*/ 36 w 216"/>
                <a:gd name="T13" fmla="*/ 19 h 188"/>
                <a:gd name="T14" fmla="*/ 205 w 216"/>
                <a:gd name="T15" fmla="*/ 8 h 188"/>
                <a:gd name="T16" fmla="*/ 68 w 216"/>
                <a:gd name="T17" fmla="*/ 8 h 188"/>
                <a:gd name="T18" fmla="*/ 57 w 216"/>
                <a:gd name="T19" fmla="*/ 20 h 188"/>
                <a:gd name="T20" fmla="*/ 57 w 216"/>
                <a:gd name="T21" fmla="*/ 31 h 188"/>
                <a:gd name="T22" fmla="*/ 68 w 216"/>
                <a:gd name="T23" fmla="*/ 42 h 188"/>
                <a:gd name="T24" fmla="*/ 205 w 216"/>
                <a:gd name="T25" fmla="*/ 42 h 188"/>
                <a:gd name="T26" fmla="*/ 216 w 216"/>
                <a:gd name="T27" fmla="*/ 31 h 188"/>
                <a:gd name="T28" fmla="*/ 216 w 216"/>
                <a:gd name="T29" fmla="*/ 20 h 188"/>
                <a:gd name="T30" fmla="*/ 205 w 216"/>
                <a:gd name="T31" fmla="*/ 8 h 188"/>
                <a:gd name="T32" fmla="*/ 10 w 216"/>
                <a:gd name="T33" fmla="*/ 116 h 188"/>
                <a:gd name="T34" fmla="*/ 36 w 216"/>
                <a:gd name="T35" fmla="*/ 100 h 188"/>
                <a:gd name="T36" fmla="*/ 35 w 216"/>
                <a:gd name="T37" fmla="*/ 89 h 188"/>
                <a:gd name="T38" fmla="*/ 10 w 216"/>
                <a:gd name="T39" fmla="*/ 76 h 188"/>
                <a:gd name="T40" fmla="*/ 0 w 216"/>
                <a:gd name="T41" fmla="*/ 82 h 188"/>
                <a:gd name="T42" fmla="*/ 0 w 216"/>
                <a:gd name="T43" fmla="*/ 111 h 188"/>
                <a:gd name="T44" fmla="*/ 10 w 216"/>
                <a:gd name="T45" fmla="*/ 116 h 188"/>
                <a:gd name="T46" fmla="*/ 205 w 216"/>
                <a:gd name="T47" fmla="*/ 77 h 188"/>
                <a:gd name="T48" fmla="*/ 68 w 216"/>
                <a:gd name="T49" fmla="*/ 77 h 188"/>
                <a:gd name="T50" fmla="*/ 57 w 216"/>
                <a:gd name="T51" fmla="*/ 88 h 188"/>
                <a:gd name="T52" fmla="*/ 57 w 216"/>
                <a:gd name="T53" fmla="*/ 99 h 188"/>
                <a:gd name="T54" fmla="*/ 68 w 216"/>
                <a:gd name="T55" fmla="*/ 111 h 188"/>
                <a:gd name="T56" fmla="*/ 205 w 216"/>
                <a:gd name="T57" fmla="*/ 111 h 188"/>
                <a:gd name="T58" fmla="*/ 216 w 216"/>
                <a:gd name="T59" fmla="*/ 99 h 188"/>
                <a:gd name="T60" fmla="*/ 216 w 216"/>
                <a:gd name="T61" fmla="*/ 88 h 188"/>
                <a:gd name="T62" fmla="*/ 205 w 216"/>
                <a:gd name="T63" fmla="*/ 77 h 188"/>
                <a:gd name="T64" fmla="*/ 36 w 216"/>
                <a:gd name="T65" fmla="*/ 156 h 188"/>
                <a:gd name="T66" fmla="*/ 10 w 216"/>
                <a:gd name="T67" fmla="*/ 139 h 188"/>
                <a:gd name="T68" fmla="*/ 0 w 216"/>
                <a:gd name="T69" fmla="*/ 145 h 188"/>
                <a:gd name="T70" fmla="*/ 0 w 216"/>
                <a:gd name="T71" fmla="*/ 179 h 188"/>
                <a:gd name="T72" fmla="*/ 10 w 216"/>
                <a:gd name="T73" fmla="*/ 184 h 188"/>
                <a:gd name="T74" fmla="*/ 36 w 216"/>
                <a:gd name="T75" fmla="*/ 168 h 188"/>
                <a:gd name="T76" fmla="*/ 36 w 216"/>
                <a:gd name="T77" fmla="*/ 156 h 188"/>
                <a:gd name="T78" fmla="*/ 205 w 216"/>
                <a:gd name="T79" fmla="*/ 145 h 188"/>
                <a:gd name="T80" fmla="*/ 68 w 216"/>
                <a:gd name="T81" fmla="*/ 145 h 188"/>
                <a:gd name="T82" fmla="*/ 57 w 216"/>
                <a:gd name="T83" fmla="*/ 156 h 188"/>
                <a:gd name="T84" fmla="*/ 57 w 216"/>
                <a:gd name="T85" fmla="*/ 167 h 188"/>
                <a:gd name="T86" fmla="*/ 68 w 216"/>
                <a:gd name="T87" fmla="*/ 179 h 188"/>
                <a:gd name="T88" fmla="*/ 205 w 216"/>
                <a:gd name="T89" fmla="*/ 179 h 188"/>
                <a:gd name="T90" fmla="*/ 216 w 216"/>
                <a:gd name="T91" fmla="*/ 167 h 188"/>
                <a:gd name="T92" fmla="*/ 216 w 216"/>
                <a:gd name="T93" fmla="*/ 156 h 188"/>
                <a:gd name="T94" fmla="*/ 205 w 216"/>
                <a:gd name="T95" fmla="*/ 14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8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>
                <a:cs typeface="+mn-ea"/>
                <a:sym typeface="+mn-lt"/>
              </a:endParaRPr>
            </a:p>
          </p:txBody>
        </p:sp>
      </p:grpSp>
      <p:pic>
        <p:nvPicPr>
          <p:cNvPr id="2" name="图片 1" descr="4007113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" y="446405"/>
            <a:ext cx="6095365" cy="6095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5892701" y="1904246"/>
            <a:ext cx="576489" cy="576652"/>
          </a:xfrm>
          <a:prstGeom prst="ellipse">
            <a:avLst/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457009" y="2170916"/>
            <a:ext cx="1006806" cy="0"/>
          </a:xfrm>
          <a:prstGeom prst="line">
            <a:avLst/>
          </a:prstGeom>
          <a:ln w="6350">
            <a:solidFill>
              <a:schemeClr val="bg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5892702" y="2769269"/>
            <a:ext cx="576489" cy="576652"/>
          </a:xfrm>
          <a:prstGeom prst="ellipse">
            <a:avLst/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457010" y="3035939"/>
            <a:ext cx="1006806" cy="0"/>
          </a:xfrm>
          <a:prstGeom prst="line">
            <a:avLst/>
          </a:prstGeom>
          <a:ln w="6350">
            <a:solidFill>
              <a:schemeClr val="bg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5892702" y="3622065"/>
            <a:ext cx="576489" cy="576652"/>
          </a:xfrm>
          <a:prstGeom prst="ellipse">
            <a:avLst/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457010" y="3888735"/>
            <a:ext cx="1006806" cy="0"/>
          </a:xfrm>
          <a:prstGeom prst="line">
            <a:avLst/>
          </a:prstGeom>
          <a:ln w="6350">
            <a:solidFill>
              <a:schemeClr val="bg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5892703" y="4516109"/>
            <a:ext cx="576489" cy="576652"/>
          </a:xfrm>
          <a:prstGeom prst="ellipse">
            <a:avLst/>
          </a:prstGeom>
          <a:gradFill>
            <a:gsLst>
              <a:gs pos="0">
                <a:srgbClr val="F8EFBB"/>
              </a:gs>
              <a:gs pos="33000">
                <a:srgbClr val="D2B275"/>
              </a:gs>
              <a:gs pos="64000">
                <a:srgbClr val="B89154"/>
              </a:gs>
              <a:gs pos="92000">
                <a:srgbClr val="89532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457011" y="4782779"/>
            <a:ext cx="1006806" cy="0"/>
          </a:xfrm>
          <a:prstGeom prst="line">
            <a:avLst/>
          </a:prstGeom>
          <a:ln w="6350">
            <a:solidFill>
              <a:schemeClr val="bg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šľíďè"/>
          <p:cNvSpPr/>
          <p:nvPr/>
        </p:nvSpPr>
        <p:spPr bwMode="auto">
          <a:xfrm>
            <a:off x="7720330" y="2306320"/>
            <a:ext cx="30778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iSlíďè"/>
          <p:cNvSpPr txBox="1"/>
          <p:nvPr/>
        </p:nvSpPr>
        <p:spPr bwMode="auto">
          <a:xfrm>
            <a:off x="7711491" y="199486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7" name="iSlíďè"/>
          <p:cNvSpPr txBox="1"/>
          <p:nvPr/>
        </p:nvSpPr>
        <p:spPr bwMode="auto">
          <a:xfrm>
            <a:off x="7711491" y="286414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9" name="iSlíďè"/>
          <p:cNvSpPr txBox="1"/>
          <p:nvPr/>
        </p:nvSpPr>
        <p:spPr bwMode="auto">
          <a:xfrm>
            <a:off x="7720015" y="372310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1" name="iSlíďè"/>
          <p:cNvSpPr txBox="1"/>
          <p:nvPr/>
        </p:nvSpPr>
        <p:spPr bwMode="auto">
          <a:xfrm>
            <a:off x="7728539" y="455057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2" name="图片 1" descr="C:\Users\meng\Desktop\400714761.png40071476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580" y="1237615"/>
            <a:ext cx="4937760" cy="4239260"/>
          </a:xfrm>
          <a:prstGeom prst="rect">
            <a:avLst/>
          </a:prstGeom>
        </p:spPr>
      </p:pic>
      <p:sp>
        <p:nvSpPr>
          <p:cNvPr id="3" name="išľíďè"/>
          <p:cNvSpPr/>
          <p:nvPr/>
        </p:nvSpPr>
        <p:spPr bwMode="auto">
          <a:xfrm>
            <a:off x="7732395" y="3150235"/>
            <a:ext cx="30778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išľíďè"/>
          <p:cNvSpPr/>
          <p:nvPr/>
        </p:nvSpPr>
        <p:spPr bwMode="auto">
          <a:xfrm>
            <a:off x="7722870" y="4871720"/>
            <a:ext cx="30778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išľíďè"/>
          <p:cNvSpPr/>
          <p:nvPr/>
        </p:nvSpPr>
        <p:spPr bwMode="auto">
          <a:xfrm>
            <a:off x="7732395" y="3992880"/>
            <a:ext cx="30778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5" grpId="0" bldLvl="0" animBg="1"/>
      <p:bldP spid="28" grpId="0" bldLvl="0" animBg="1"/>
      <p:bldP spid="31" grpId="0" bldLvl="0" animBg="1"/>
      <p:bldP spid="34" grpId="0"/>
      <p:bldP spid="35" grpId="0"/>
      <p:bldP spid="37" grpId="0"/>
      <p:bldP spid="39" grpId="0"/>
      <p:bldP spid="41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7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4605" y="-22860"/>
            <a:ext cx="12211685" cy="6882130"/>
          </a:xfrm>
          <a:prstGeom prst="rect">
            <a:avLst/>
          </a:prstGeom>
        </p:spPr>
      </p:pic>
      <p:pic>
        <p:nvPicPr>
          <p:cNvPr id="9" name="图片 8" descr="h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4605" y="-22860"/>
            <a:ext cx="6303645" cy="1485265"/>
          </a:xfrm>
          <a:prstGeom prst="rect">
            <a:avLst/>
          </a:prstGeom>
        </p:spPr>
      </p:pic>
      <p:pic>
        <p:nvPicPr>
          <p:cNvPr id="10" name="图片 9" descr="h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6288405" y="-22860"/>
            <a:ext cx="5908040" cy="14852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026026" y="2872740"/>
            <a:ext cx="4429918" cy="1058545"/>
            <a:chOff x="6279" y="4554"/>
            <a:chExt cx="6976" cy="1667"/>
          </a:xfrm>
        </p:grpSpPr>
        <p:sp>
          <p:nvSpPr>
            <p:cNvPr id="19" name="文本框 18"/>
            <p:cNvSpPr txBox="1"/>
            <p:nvPr/>
          </p:nvSpPr>
          <p:spPr>
            <a:xfrm>
              <a:off x="6279" y="4554"/>
              <a:ext cx="676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活动财务预算</a:t>
              </a:r>
              <a:endParaRPr lang="zh-CN" altLang="en-US" sz="54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PA_直接连接符 2"/>
            <p:cNvCxnSpPr/>
            <p:nvPr>
              <p:custDataLst>
                <p:tags r:id="rId1"/>
              </p:custDataLst>
            </p:nvPr>
          </p:nvCxnSpPr>
          <p:spPr>
            <a:xfrm>
              <a:off x="6327" y="6221"/>
              <a:ext cx="692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2428240" y="2310765"/>
            <a:ext cx="236347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800" dirty="0">
                <a:solidFill>
                  <a:srgbClr val="D2B275"/>
                </a:solidFill>
                <a:cs typeface="+mn-ea"/>
                <a:sym typeface="+mn-lt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/>
          <p:nvPr/>
        </p:nvGrpSpPr>
        <p:grpSpPr>
          <a:xfrm>
            <a:off x="6375265" y="1926966"/>
            <a:ext cx="2180614" cy="2180493"/>
            <a:chOff x="5564731" y="1690490"/>
            <a:chExt cx="2180614" cy="2180613"/>
          </a:xfrm>
        </p:grpSpPr>
        <p:sp>
          <p:nvSpPr>
            <p:cNvPr id="39" name="Donut 2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Block Arc 3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2109551"/>
                <a:gd name="adj2" fmla="val 16130534"/>
                <a:gd name="adj3" fmla="val 2566"/>
              </a:avLst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6"/>
            <p:cNvSpPr txBox="1"/>
            <p:nvPr/>
          </p:nvSpPr>
          <p:spPr>
            <a:xfrm>
              <a:off x="5572211" y="2457630"/>
              <a:ext cx="2173132" cy="64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980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8976951" y="1926966"/>
            <a:ext cx="2180614" cy="2180493"/>
            <a:chOff x="5564731" y="1690490"/>
            <a:chExt cx="2180614" cy="2180613"/>
          </a:xfrm>
        </p:grpSpPr>
        <p:sp>
          <p:nvSpPr>
            <p:cNvPr id="43" name="Donut 8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Block Arc 9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5334968"/>
                <a:gd name="adj2" fmla="val 16130534"/>
                <a:gd name="adj3" fmla="val 2566"/>
              </a:avLst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12"/>
            <p:cNvSpPr txBox="1"/>
            <p:nvPr/>
          </p:nvSpPr>
          <p:spPr>
            <a:xfrm>
              <a:off x="5572211" y="2457630"/>
              <a:ext cx="2173132" cy="64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98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46" name="Group 13"/>
          <p:cNvGrpSpPr/>
          <p:nvPr/>
        </p:nvGrpSpPr>
        <p:grpSpPr>
          <a:xfrm>
            <a:off x="1164410" y="1926966"/>
            <a:ext cx="2180614" cy="2180493"/>
            <a:chOff x="5564731" y="1690490"/>
            <a:chExt cx="2180614" cy="2180613"/>
          </a:xfrm>
        </p:grpSpPr>
        <p:sp>
          <p:nvSpPr>
            <p:cNvPr id="47" name="Donut 14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Block Arc 15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2109551"/>
                <a:gd name="adj2" fmla="val 16130534"/>
                <a:gd name="adj3" fmla="val 2566"/>
              </a:avLst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18"/>
            <p:cNvSpPr txBox="1"/>
            <p:nvPr/>
          </p:nvSpPr>
          <p:spPr>
            <a:xfrm>
              <a:off x="5572211" y="2457630"/>
              <a:ext cx="2173132" cy="64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980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50" name="Group 19"/>
          <p:cNvGrpSpPr/>
          <p:nvPr/>
        </p:nvGrpSpPr>
        <p:grpSpPr>
          <a:xfrm>
            <a:off x="3766096" y="1926966"/>
            <a:ext cx="2180614" cy="2180493"/>
            <a:chOff x="5564731" y="1690490"/>
            <a:chExt cx="2180614" cy="2180613"/>
          </a:xfrm>
        </p:grpSpPr>
        <p:sp>
          <p:nvSpPr>
            <p:cNvPr id="51" name="Donut 20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Block Arc 21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5334968"/>
                <a:gd name="adj2" fmla="val 16130534"/>
                <a:gd name="adj3" fmla="val 2566"/>
              </a:avLst>
            </a:prstGeom>
            <a:gradFill>
              <a:gsLst>
                <a:gs pos="0">
                  <a:srgbClr val="F8EFBB"/>
                </a:gs>
                <a:gs pos="33000">
                  <a:srgbClr val="D2B275"/>
                </a:gs>
                <a:gs pos="64000">
                  <a:srgbClr val="B89154"/>
                </a:gs>
                <a:gs pos="92000">
                  <a:srgbClr val="89532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24"/>
            <p:cNvSpPr txBox="1"/>
            <p:nvPr/>
          </p:nvSpPr>
          <p:spPr>
            <a:xfrm>
              <a:off x="5572211" y="2457630"/>
              <a:ext cx="2173132" cy="64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98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sp>
        <p:nvSpPr>
          <p:cNvPr id="54" name="išľíďè"/>
          <p:cNvSpPr/>
          <p:nvPr/>
        </p:nvSpPr>
        <p:spPr bwMode="auto">
          <a:xfrm>
            <a:off x="604763" y="502963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iSlíďè"/>
          <p:cNvSpPr txBox="1"/>
          <p:nvPr/>
        </p:nvSpPr>
        <p:spPr bwMode="auto">
          <a:xfrm>
            <a:off x="1045854" y="469526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6" name="išľíďè"/>
          <p:cNvSpPr/>
          <p:nvPr/>
        </p:nvSpPr>
        <p:spPr bwMode="auto">
          <a:xfrm>
            <a:off x="3522537" y="503508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iSlíďè"/>
          <p:cNvSpPr txBox="1"/>
          <p:nvPr/>
        </p:nvSpPr>
        <p:spPr bwMode="auto">
          <a:xfrm>
            <a:off x="3963628" y="470071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8" name="išľíďè"/>
          <p:cNvSpPr/>
          <p:nvPr/>
        </p:nvSpPr>
        <p:spPr bwMode="auto">
          <a:xfrm>
            <a:off x="6440311" y="502960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iSlíďè"/>
          <p:cNvSpPr txBox="1"/>
          <p:nvPr/>
        </p:nvSpPr>
        <p:spPr bwMode="auto">
          <a:xfrm>
            <a:off x="6881402" y="469523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0" name="išľíďè"/>
          <p:cNvSpPr/>
          <p:nvPr/>
        </p:nvSpPr>
        <p:spPr bwMode="auto">
          <a:xfrm>
            <a:off x="9224356" y="502960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iSlíďè"/>
          <p:cNvSpPr txBox="1"/>
          <p:nvPr/>
        </p:nvSpPr>
        <p:spPr bwMode="auto">
          <a:xfrm>
            <a:off x="9665447" y="469523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 www.2ppt.co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ymqpxzp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R"/>
        <a:ea typeface=""/>
        <a:cs typeface=""/>
        <a:font script="Jpan" typeface="游ゴシック Light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Office PowerPoint</Application>
  <PresentationFormat>宽屏</PresentationFormat>
  <Paragraphs>199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阿里巴巴普惠体 R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2022-03-08T05:58:04Z</dcterms:created>
  <dcterms:modified xsi:type="dcterms:W3CDTF">2023-01-10T06:17:57Z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FE69F3D70A844833AA2B80494E965FC7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