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507" r:id="rId3"/>
    <p:sldId id="503" r:id="rId4"/>
    <p:sldId id="477" r:id="rId5"/>
    <p:sldId id="511" r:id="rId6"/>
    <p:sldId id="479" r:id="rId7"/>
    <p:sldId id="512" r:id="rId8"/>
    <p:sldId id="506" r:id="rId9"/>
    <p:sldId id="493" r:id="rId10"/>
    <p:sldId id="509" r:id="rId11"/>
    <p:sldId id="510" r:id="rId12"/>
    <p:sldId id="326" r:id="rId13"/>
    <p:sldId id="345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FF0066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5056" autoAdjust="0"/>
  </p:normalViewPr>
  <p:slideViewPr>
    <p:cSldViewPr>
      <p:cViewPr>
        <p:scale>
          <a:sx n="100" d="100"/>
          <a:sy n="100" d="100"/>
        </p:scale>
        <p:origin x="-204" y="-21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95FEA1-2B8E-410B-BDEF-88F11EDD02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FD67317-49E3-43D6-8FF6-D8783091A4C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58A26C8-352E-4249-9173-3D6CD499A10E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B5CC71C-CECE-4AE9-85E8-0673BBC8AFAD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6F8CE4D-3C35-4242-AA5D-02B9566D0B5E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B231D02-BF66-4E25-A6CD-BD878D60F65C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16DDCC-8D30-4C90-B96F-FFC811D444F3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74EAACA-8F25-4709-B482-CC6CC8EEAA4E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E00D2B9-E281-43ED-B5A7-BA418F7228AD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A951AB1-251B-460C-A924-D69C16DF5AB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80D149-92DD-4410-A951-3FE188F3FFAE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F9F42B7-F020-4122-BD2D-54BB8083380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5FA846-DABA-4378-BE49-8B38CAA1FB65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0" y="2994025"/>
            <a:ext cx="9153525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943 w 9164371"/>
              <a:gd name="T1" fmla="*/ 3 h 1402412"/>
              <a:gd name="T2" fmla="*/ 9172481 w 9164371"/>
              <a:gd name="T3" fmla="*/ 54 h 1402412"/>
              <a:gd name="T4" fmla="*/ 9157152 w 9164371"/>
              <a:gd name="T5" fmla="*/ 52 h 1402412"/>
              <a:gd name="T6" fmla="*/ 6510400 w 9164371"/>
              <a:gd name="T7" fmla="*/ 50 h 1402412"/>
              <a:gd name="T8" fmla="*/ 3119253 w 9164371"/>
              <a:gd name="T9" fmla="*/ 41 h 1402412"/>
              <a:gd name="T10" fmla="*/ 8750 w 9164371"/>
              <a:gd name="T11" fmla="*/ 56 h 1402412"/>
              <a:gd name="T12" fmla="*/ 0 w 9164371"/>
              <a:gd name="T13" fmla="*/ 56 h 1402412"/>
              <a:gd name="T14" fmla="*/ 0 w 9164371"/>
              <a:gd name="T15" fmla="*/ 4 h 1402412"/>
              <a:gd name="T16" fmla="*/ 6435 w 9164371"/>
              <a:gd name="T17" fmla="*/ 8 h 1402412"/>
              <a:gd name="T18" fmla="*/ 2211534 w 9164371"/>
              <a:gd name="T19" fmla="*/ 3 h 1402412"/>
              <a:gd name="T20" fmla="*/ 6456632 w 9164371"/>
              <a:gd name="T21" fmla="*/ 13 h 1402412"/>
              <a:gd name="T22" fmla="*/ 9183334 w 9164371"/>
              <a:gd name="T23" fmla="*/ 0 h 1402412"/>
              <a:gd name="T24" fmla="*/ 916294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2&#35838;&#26102;&#25945;&#23398;&#35838;&#20214;\Unit2PartBLetschant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2&#35838;&#26102;&#25945;&#23398;&#35838;&#20214;\Unit2PartBLetschant&#35838;&#25991;&#24405;&#38899;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3&#19979;&#38485;&#26053;&#29256;\Unit2_My_Family&#31532;2&#35838;&#26102;&#25945;&#23398;&#35838;&#20214;\Unit2PartALets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2_My_Family&#31532;2&#35838;&#26102;&#25945;&#23398;&#35838;&#20214;\Unit2PartALetstalk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216025" y="241300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标题 6"/>
          <p:cNvSpPr>
            <a:spLocks noGrp="1"/>
          </p:cNvSpPr>
          <p:nvPr>
            <p:ph type="title" idx="4294967295"/>
          </p:nvPr>
        </p:nvSpPr>
        <p:spPr bwMode="auto">
          <a:xfrm>
            <a:off x="323528" y="3717032"/>
            <a:ext cx="5102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My Family</a:t>
            </a:r>
            <a:endParaRPr lang="zh-CN" altLang="en-US" sz="4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TextBox 10"/>
          <p:cNvSpPr>
            <a:spLocks noChangeArrowheads="1"/>
          </p:cNvSpPr>
          <p:nvPr/>
        </p:nvSpPr>
        <p:spPr bwMode="auto">
          <a:xfrm>
            <a:off x="4644008" y="4581128"/>
            <a:ext cx="3779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  <a:sym typeface="宋体" panose="02010600030101010101" pitchFamily="2" charset="-122"/>
              </a:rPr>
              <a:t>第二课时</a:t>
            </a:r>
            <a:r>
              <a:rPr lang="en-US" altLang="zh-CN" sz="3600" dirty="0" smtClean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endParaRPr lang="zh-CN" altLang="en-US" sz="36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539750" y="608013"/>
            <a:ext cx="3311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512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404813"/>
            <a:ext cx="3378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65188"/>
            <a:ext cx="3457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Point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27075" y="1484313"/>
            <a:ext cx="2303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043113"/>
            <a:ext cx="69977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27075" y="1404938"/>
            <a:ext cx="59436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This/That/He / She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19919" y="1484313"/>
            <a:ext cx="7488831" cy="505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占位符 2"/>
          <p:cNvSpPr txBox="1"/>
          <p:nvPr/>
        </p:nvSpPr>
        <p:spPr bwMode="auto">
          <a:xfrm>
            <a:off x="611188" y="890588"/>
            <a:ext cx="21605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7075" y="1484313"/>
            <a:ext cx="190023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Unit2PartBLet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76363" y="2597150"/>
            <a:ext cx="4132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This is my …</a:t>
            </a:r>
          </a:p>
        </p:txBody>
      </p:sp>
      <p:sp>
        <p:nvSpPr>
          <p:cNvPr id="18" name="矩形 17"/>
          <p:cNvSpPr/>
          <p:nvPr/>
        </p:nvSpPr>
        <p:spPr>
          <a:xfrm>
            <a:off x="1376363" y="1906588"/>
            <a:ext cx="43386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如何介绍家庭成员：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196850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50963" y="3976688"/>
            <a:ext cx="489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—Nice to meet you!</a:t>
            </a:r>
          </a:p>
        </p:txBody>
      </p:sp>
      <p:sp>
        <p:nvSpPr>
          <p:cNvPr id="10" name="矩形 9"/>
          <p:cNvSpPr/>
          <p:nvPr/>
        </p:nvSpPr>
        <p:spPr>
          <a:xfrm>
            <a:off x="1358900" y="3363913"/>
            <a:ext cx="52625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初次见面的打招呼用语：</a:t>
            </a:r>
          </a:p>
        </p:txBody>
      </p:sp>
      <p:sp>
        <p:nvSpPr>
          <p:cNvPr id="11" name="五角星 10"/>
          <p:cNvSpPr/>
          <p:nvPr/>
        </p:nvSpPr>
        <p:spPr>
          <a:xfrm>
            <a:off x="862013" y="3419475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43025" y="4679950"/>
            <a:ext cx="628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—Nice to meet you,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5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19238" y="2051050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人一组，仿照课文创编新对话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至少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句）。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Let’s learn more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9100" y="1311275"/>
            <a:ext cx="352901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M= Mother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9750" y="2246313"/>
            <a:ext cx="352901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F= father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32350" y="1246188"/>
            <a:ext cx="3529013" cy="995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= sister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59338" y="2124075"/>
            <a:ext cx="3529012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B= brother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611188" y="90963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11188" y="1484313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06563" y="3292475"/>
            <a:ext cx="5573712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What’s this?</a:t>
            </a:r>
            <a:endParaRPr lang="en-US" altLang="zh-CN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89100" y="4227513"/>
            <a:ext cx="557530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S1: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M. Mother.</a:t>
            </a:r>
            <a:endParaRPr lang="en-US" altLang="zh-CN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611188" y="90963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 can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1188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0813" y="1585913"/>
            <a:ext cx="1152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75" y="3983038"/>
            <a:ext cx="110013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3970338"/>
            <a:ext cx="2159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0" y="4095750"/>
            <a:ext cx="18002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19175" y="1603375"/>
            <a:ext cx="125571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5038" y="1611313"/>
            <a:ext cx="21145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711200" y="3001963"/>
            <a:ext cx="2071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father</a:t>
            </a:r>
          </a:p>
        </p:txBody>
      </p:sp>
      <p:sp>
        <p:nvSpPr>
          <p:cNvPr id="9228" name="文本框 15"/>
          <p:cNvSpPr txBox="1">
            <a:spLocks noChangeArrowheads="1"/>
          </p:cNvSpPr>
          <p:nvPr/>
        </p:nvSpPr>
        <p:spPr bwMode="auto">
          <a:xfrm>
            <a:off x="3452813" y="1379538"/>
            <a:ext cx="7572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0000FF"/>
                </a:solidFill>
                <a:ea typeface="微软雅黑" panose="020B0503020204020204" pitchFamily="34" charset="-122"/>
              </a:rPr>
              <a:t>2</a:t>
            </a:r>
            <a:endParaRPr lang="zh-CN" altLang="en-US" sz="40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9229" name="文本框 26"/>
          <p:cNvSpPr txBox="1">
            <a:spLocks noChangeArrowheads="1"/>
          </p:cNvSpPr>
          <p:nvPr/>
        </p:nvSpPr>
        <p:spPr bwMode="auto">
          <a:xfrm>
            <a:off x="6034088" y="1371600"/>
            <a:ext cx="757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0000FF"/>
                </a:solidFill>
                <a:ea typeface="微软雅黑" panose="020B0503020204020204" pitchFamily="34" charset="-122"/>
              </a:rPr>
              <a:t>3</a:t>
            </a:r>
            <a:endParaRPr lang="zh-CN" altLang="en-US" sz="40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9230" name="文本框 27"/>
          <p:cNvSpPr txBox="1">
            <a:spLocks noChangeArrowheads="1"/>
          </p:cNvSpPr>
          <p:nvPr/>
        </p:nvSpPr>
        <p:spPr bwMode="auto">
          <a:xfrm>
            <a:off x="427038" y="3794125"/>
            <a:ext cx="757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0000FF"/>
                </a:solidFill>
                <a:ea typeface="微软雅黑" panose="020B0503020204020204" pitchFamily="34" charset="-122"/>
              </a:rPr>
              <a:t>4</a:t>
            </a:r>
            <a:endParaRPr lang="zh-CN" altLang="en-US" sz="40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9231" name="文本框 28"/>
          <p:cNvSpPr txBox="1">
            <a:spLocks noChangeArrowheads="1"/>
          </p:cNvSpPr>
          <p:nvPr/>
        </p:nvSpPr>
        <p:spPr bwMode="auto">
          <a:xfrm>
            <a:off x="3446463" y="3794125"/>
            <a:ext cx="7572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0000FF"/>
                </a:solidFill>
                <a:ea typeface="微软雅黑" panose="020B0503020204020204" pitchFamily="34" charset="-122"/>
              </a:rPr>
              <a:t>5</a:t>
            </a:r>
            <a:endParaRPr lang="zh-CN" altLang="en-US" sz="40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9232" name="文本框 29"/>
          <p:cNvSpPr txBox="1">
            <a:spLocks noChangeArrowheads="1"/>
          </p:cNvSpPr>
          <p:nvPr/>
        </p:nvSpPr>
        <p:spPr bwMode="auto">
          <a:xfrm>
            <a:off x="6015038" y="3810000"/>
            <a:ext cx="7572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0000FF"/>
                </a:solidFill>
                <a:ea typeface="微软雅黑" panose="020B0503020204020204" pitchFamily="34" charset="-122"/>
              </a:rPr>
              <a:t>6</a:t>
            </a:r>
            <a:endParaRPr lang="zh-CN" altLang="en-US" sz="40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9233" name="Text Box 8"/>
          <p:cNvSpPr txBox="1">
            <a:spLocks noChangeArrowheads="1"/>
          </p:cNvSpPr>
          <p:nvPr/>
        </p:nvSpPr>
        <p:spPr bwMode="auto">
          <a:xfrm>
            <a:off x="3830638" y="3087688"/>
            <a:ext cx="23495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____</a:t>
            </a:r>
          </a:p>
        </p:txBody>
      </p:sp>
      <p:sp>
        <p:nvSpPr>
          <p:cNvPr id="9234" name="Text Box 8"/>
          <p:cNvSpPr txBox="1">
            <a:spLocks noChangeArrowheads="1"/>
          </p:cNvSpPr>
          <p:nvPr/>
        </p:nvSpPr>
        <p:spPr bwMode="auto">
          <a:xfrm>
            <a:off x="6310313" y="3128963"/>
            <a:ext cx="23479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____</a:t>
            </a:r>
          </a:p>
        </p:txBody>
      </p:sp>
      <p:sp>
        <p:nvSpPr>
          <p:cNvPr id="9235" name="Text Box 8"/>
          <p:cNvSpPr txBox="1">
            <a:spLocks noChangeArrowheads="1"/>
          </p:cNvSpPr>
          <p:nvPr/>
        </p:nvSpPr>
        <p:spPr bwMode="auto">
          <a:xfrm>
            <a:off x="860425" y="5907088"/>
            <a:ext cx="1563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___</a:t>
            </a:r>
          </a:p>
        </p:txBody>
      </p:sp>
      <p:sp>
        <p:nvSpPr>
          <p:cNvPr id="9236" name="Text Box 8"/>
          <p:cNvSpPr txBox="1">
            <a:spLocks noChangeArrowheads="1"/>
          </p:cNvSpPr>
          <p:nvPr/>
        </p:nvSpPr>
        <p:spPr bwMode="auto">
          <a:xfrm>
            <a:off x="3857625" y="5943600"/>
            <a:ext cx="23495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____</a:t>
            </a:r>
          </a:p>
        </p:txBody>
      </p:sp>
      <p:sp>
        <p:nvSpPr>
          <p:cNvPr id="9237" name="Text Box 8"/>
          <p:cNvSpPr txBox="1">
            <a:spLocks noChangeArrowheads="1"/>
          </p:cNvSpPr>
          <p:nvPr/>
        </p:nvSpPr>
        <p:spPr bwMode="auto">
          <a:xfrm>
            <a:off x="6492875" y="5945188"/>
            <a:ext cx="234791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____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73500" y="3294063"/>
            <a:ext cx="2071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259513" y="3273425"/>
            <a:ext cx="207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Mother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1188" y="6042025"/>
            <a:ext cx="2071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grandma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822700" y="6075363"/>
            <a:ext cx="2071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brother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430963" y="6016625"/>
            <a:ext cx="2071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grandpa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03238" y="908050"/>
            <a:ext cx="1873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 can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&gt;&gt;Warming-up</a:t>
            </a:r>
            <a:endParaRPr lang="zh-CN" altLang="en-US" sz="2400" i="1" dirty="0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16573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608138"/>
            <a:ext cx="540067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25450" y="209550"/>
            <a:ext cx="33543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81063"/>
            <a:ext cx="3311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Draw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484313"/>
            <a:ext cx="23749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2325" y="1700213"/>
            <a:ext cx="49593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63938" y="869950"/>
            <a:ext cx="2808287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755650" y="871538"/>
            <a:ext cx="2232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835025" y="1484313"/>
            <a:ext cx="168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Unit2PartALets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019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875" y="1002407"/>
            <a:ext cx="5184477" cy="582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椭圆 2"/>
          <p:cNvSpPr/>
          <p:nvPr/>
        </p:nvSpPr>
        <p:spPr>
          <a:xfrm>
            <a:off x="3419475" y="1844675"/>
            <a:ext cx="3168650" cy="5048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39975" y="4292600"/>
            <a:ext cx="3168650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419475" y="4994275"/>
            <a:ext cx="3168650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581525" y="6165850"/>
            <a:ext cx="31670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346325" y="6443663"/>
            <a:ext cx="3168650" cy="36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755650" y="871538"/>
            <a:ext cx="2232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标题 2"/>
          <p:cNvSpPr txBox="1"/>
          <p:nvPr/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5025" y="1484313"/>
            <a:ext cx="168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4538" y="1584325"/>
            <a:ext cx="79914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Wu Chen: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Good afternoon, Miss White.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Miss White: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Good afternoon, Wu Chen.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Wu Chen: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Miss White, this is my father.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And this is my mother.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Miss White: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Hello! Nice to meet you.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Mum and dad: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Nice to meet you, too, Miss White.</a:t>
            </a:r>
          </a:p>
        </p:txBody>
      </p:sp>
      <p:grpSp>
        <p:nvGrpSpPr>
          <p:cNvPr id="17414" name="组合 12"/>
          <p:cNvGrpSpPr/>
          <p:nvPr/>
        </p:nvGrpSpPr>
        <p:grpSpPr bwMode="auto">
          <a:xfrm>
            <a:off x="6807200" y="1077913"/>
            <a:ext cx="2265363" cy="668337"/>
            <a:chOff x="6854178" y="812927"/>
            <a:chExt cx="2698984" cy="1250035"/>
          </a:xfrm>
        </p:grpSpPr>
        <p:sp>
          <p:nvSpPr>
            <p:cNvPr id="8" name="云形 7"/>
            <p:cNvSpPr/>
            <p:nvPr/>
          </p:nvSpPr>
          <p:spPr>
            <a:xfrm>
              <a:off x="6854178" y="812927"/>
              <a:ext cx="2506064" cy="1250035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17416" name="文本框 19"/>
            <p:cNvSpPr txBox="1">
              <a:spLocks noChangeArrowheads="1"/>
            </p:cNvSpPr>
            <p:nvPr/>
          </p:nvSpPr>
          <p:spPr bwMode="auto">
            <a:xfrm>
              <a:off x="7014381" y="1059568"/>
              <a:ext cx="2538781" cy="6460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00B0F0"/>
                  </a:solidFill>
                  <a:latin typeface="Comic Sans MS" panose="030F0702030302020204" pitchFamily="66" charset="0"/>
                </a:rPr>
                <a:t>Read and act</a:t>
              </a:r>
              <a:endParaRPr lang="zh-CN" altLang="en-US" sz="2000" b="1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2700" y="1196975"/>
            <a:ext cx="581342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自读课文一分钟。</a:t>
            </a:r>
          </a:p>
        </p:txBody>
      </p:sp>
      <p:grpSp>
        <p:nvGrpSpPr>
          <p:cNvPr id="18436" name="Group 3"/>
          <p:cNvGrpSpPr/>
          <p:nvPr/>
        </p:nvGrpSpPr>
        <p:grpSpPr bwMode="auto">
          <a:xfrm>
            <a:off x="407988" y="2320925"/>
            <a:ext cx="4379912" cy="3678238"/>
            <a:chOff x="-103" y="181"/>
            <a:chExt cx="3127" cy="1345"/>
          </a:xfrm>
        </p:grpSpPr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52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18453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821238" y="1616075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7" name="Group 10"/>
          <p:cNvGrpSpPr/>
          <p:nvPr/>
        </p:nvGrpSpPr>
        <p:grpSpPr bwMode="auto">
          <a:xfrm>
            <a:off x="6098062" y="5929089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18439" name="WordArt 18"/>
          <p:cNvSpPr>
            <a:spLocks noChangeArrowheads="1" noChangeShapeType="1"/>
          </p:cNvSpPr>
          <p:nvPr/>
        </p:nvSpPr>
        <p:spPr bwMode="auto">
          <a:xfrm>
            <a:off x="5746750" y="1420813"/>
            <a:ext cx="2357438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116513" y="1906588"/>
            <a:ext cx="3373437" cy="34972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4" name="Group 21"/>
          <p:cNvGrpSpPr/>
          <p:nvPr/>
        </p:nvGrpSpPr>
        <p:grpSpPr bwMode="auto">
          <a:xfrm>
            <a:off x="6745288" y="2112963"/>
            <a:ext cx="150812" cy="3206750"/>
            <a:chOff x="0" y="0"/>
            <a:chExt cx="364" cy="1451"/>
          </a:xfrm>
        </p:grpSpPr>
        <p:sp>
          <p:nvSpPr>
            <p:cNvPr id="18449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8450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8442" name="Oval 24"/>
          <p:cNvSpPr>
            <a:spLocks noChangeArrowheads="1"/>
          </p:cNvSpPr>
          <p:nvPr/>
        </p:nvSpPr>
        <p:spPr bwMode="auto">
          <a:xfrm>
            <a:off x="6496050" y="3552825"/>
            <a:ext cx="681038" cy="7064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7969250" y="2352675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8258175" y="415290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18445" name="Text Box 27"/>
          <p:cNvSpPr txBox="1">
            <a:spLocks noChangeArrowheads="1"/>
          </p:cNvSpPr>
          <p:nvPr/>
        </p:nvSpPr>
        <p:spPr bwMode="auto">
          <a:xfrm>
            <a:off x="6600825" y="1560513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18446" name="Text Box 28"/>
          <p:cNvSpPr txBox="1">
            <a:spLocks noChangeArrowheads="1"/>
          </p:cNvSpPr>
          <p:nvPr/>
        </p:nvSpPr>
        <p:spPr bwMode="auto">
          <a:xfrm>
            <a:off x="6654800" y="54197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18447" name="Text Box 29"/>
          <p:cNvSpPr txBox="1">
            <a:spLocks noChangeArrowheads="1"/>
          </p:cNvSpPr>
          <p:nvPr/>
        </p:nvSpPr>
        <p:spPr bwMode="auto">
          <a:xfrm>
            <a:off x="4800600" y="4079875"/>
            <a:ext cx="55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18448" name="Text Box 30"/>
          <p:cNvSpPr txBox="1">
            <a:spLocks noChangeArrowheads="1"/>
          </p:cNvSpPr>
          <p:nvPr/>
        </p:nvSpPr>
        <p:spPr bwMode="auto">
          <a:xfrm>
            <a:off x="4945063" y="2497138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066925" y="936625"/>
            <a:ext cx="3429000" cy="800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2066925" y="1154113"/>
            <a:ext cx="3600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Super Mary:</a:t>
            </a:r>
            <a:r>
              <a:rPr lang="zh-CN" altLang="en-US" sz="2100" b="1" dirty="0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表演我最棒！</a:t>
            </a:r>
          </a:p>
        </p:txBody>
      </p:sp>
      <p:pic>
        <p:nvPicPr>
          <p:cNvPr id="20485" name="Picture 12" descr="3606679_115218071885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" y="1628775"/>
            <a:ext cx="175736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174875" y="1636713"/>
            <a:ext cx="503078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1.4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人一小组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2.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根据剧本分角色练习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3.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适当加上一些动作辅助表演</a:t>
            </a:r>
            <a:endParaRPr lang="en-US" altLang="zh-CN" sz="2700" b="1" dirty="0" smtClean="0">
              <a:solidFill>
                <a:schemeClr val="tx1">
                  <a:lumMod val="50000"/>
                </a:schemeClr>
              </a:solidFill>
              <a:latin typeface="楷体_GB2312"/>
              <a:ea typeface="楷体_GB2312"/>
              <a:cs typeface="楷体_GB231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4.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在课文基础上进行创编</a:t>
            </a:r>
          </a:p>
        </p:txBody>
      </p:sp>
      <p:pic>
        <p:nvPicPr>
          <p:cNvPr id="15" name="Picture 10" descr="7232897_153644342122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6263" y="46815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7232897_153644342122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013" y="53467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7232897_153644342122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0475" y="53546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2CTP17INZA`UB_7VIS16SP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66925" y="4662488"/>
            <a:ext cx="3086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EYDU4`B5Z{88ZPY5H`Y{5G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0738" y="5346700"/>
            <a:ext cx="3486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7232897_153644342122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2550" y="60706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7232897_153644342122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9938" y="60706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7232897_153644342122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9050" y="605155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2128838" y="6070600"/>
            <a:ext cx="4098925" cy="654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171700" y="6172200"/>
            <a:ext cx="3967163" cy="4508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latin typeface="Comic Sans MS" panose="030F0702030302020204" pitchFamily="66" charset="0"/>
              </a:rPr>
              <a:t>Make a new dialogue 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创编新对话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324</Words>
  <Application>Microsoft Office PowerPoint</Application>
  <PresentationFormat>全屏显示(4:3)</PresentationFormat>
  <Paragraphs>94</Paragraphs>
  <Slides>13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黑体</vt:lpstr>
      <vt:lpstr>华文行楷</vt:lpstr>
      <vt:lpstr>华文新魏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Unit2 My Family</vt:lpstr>
      <vt:lpstr>&gt;&gt;Review</vt:lpstr>
      <vt:lpstr>&gt;&gt;Review</vt:lpstr>
      <vt:lpstr>&gt;&gt;Warming-up</vt:lpstr>
      <vt:lpstr>PowerPoint 演示文稿</vt:lpstr>
      <vt:lpstr>&gt;&gt;Presentation</vt:lpstr>
      <vt:lpstr>PowerPoint 演示文稿</vt:lpstr>
      <vt:lpstr>&gt;&gt;Practice</vt:lpstr>
      <vt:lpstr>&gt;&gt;Practice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2023-01-16T20:55:18Z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2AD85AA4F3E5464087964A84B46EAA64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