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59" r:id="rId3"/>
    <p:sldId id="283" r:id="rId4"/>
    <p:sldId id="284" r:id="rId5"/>
    <p:sldId id="285" r:id="rId6"/>
    <p:sldId id="286" r:id="rId7"/>
    <p:sldId id="360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7" r:id="rId18"/>
    <p:sldId id="298" r:id="rId19"/>
    <p:sldId id="299" r:id="rId20"/>
    <p:sldId id="300" r:id="rId21"/>
    <p:sldId id="301" r:id="rId22"/>
    <p:sldId id="303" r:id="rId23"/>
    <p:sldId id="304" r:id="rId24"/>
    <p:sldId id="361" r:id="rId25"/>
    <p:sldId id="305" r:id="rId26"/>
    <p:sldId id="306" r:id="rId27"/>
    <p:sldId id="308" r:id="rId28"/>
    <p:sldId id="362" r:id="rId29"/>
    <p:sldId id="310" r:id="rId30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624" y="-90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8E02D-9B48-4D56-B76F-95A30BA6AF1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31C58-4AE7-4125-82B7-0D05942D7F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31C58-4AE7-4125-82B7-0D05942D7F4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2693594-5B83-4692-9F85-3D6846E5A0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6835F71-C831-468D-8E07-2EDBAD5F21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083D6CA-BDC3-4423-81A4-AA36C4CB06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B4CD514-4F17-4D39-B461-A03C98A326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3E5C3B4-5A69-420A-A947-0108E638A3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F62318C-2441-44BF-8A29-0FE84ADFFD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EC2E7D1-D7F1-44D8-9D06-FD65B9A19D2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F82816E-33F7-4F44-9983-21A7B9AB90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GIF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64520"/>
          <p:cNvSpPr txBox="1">
            <a:spLocks noChangeArrowheads="1"/>
          </p:cNvSpPr>
          <p:nvPr/>
        </p:nvSpPr>
        <p:spPr bwMode="auto">
          <a:xfrm>
            <a:off x="539552" y="369887"/>
            <a:ext cx="2214562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4796" tIns="22398" rIns="44796" bIns="22398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zh-CN" altLang="en-US" sz="2400" b="1" dirty="0">
                <a:latin typeface="+mn-ea"/>
                <a:ea typeface="+mn-ea"/>
              </a:rPr>
              <a:t>七年级上册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0" y="1276400"/>
            <a:ext cx="9144000" cy="133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796" tIns="22398" rIns="44796" bIns="223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Times New Roman" panose="02020603050405020304" pitchFamily="18" charset="0"/>
              </a:rPr>
              <a:t>Starter Unit 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1</a:t>
            </a:r>
          </a:p>
          <a:p>
            <a:pPr algn="ctr" eaLnBrk="1" hangingPunct="1"/>
            <a:r>
              <a:rPr lang="en-US" altLang="zh-CN" sz="4800" b="1" dirty="0" smtClean="0">
                <a:latin typeface="Times New Roman" panose="02020603050405020304" pitchFamily="18" charset="0"/>
              </a:rPr>
              <a:t>Good </a:t>
            </a:r>
            <a:r>
              <a:rPr lang="en-US" altLang="zh-CN" sz="4800" b="1" dirty="0">
                <a:latin typeface="Times New Roman" panose="02020603050405020304" pitchFamily="18" charset="0"/>
              </a:rPr>
              <a:t>morning.</a:t>
            </a:r>
            <a:endParaRPr lang="zh-CN" alt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0" y="2932584"/>
            <a:ext cx="9144000" cy="41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4796" tIns="22398" rIns="44796" bIns="223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30073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alking bo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357438" y="2000250"/>
            <a:ext cx="181292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walking gir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350" y="2114550"/>
            <a:ext cx="185896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标注 18"/>
          <p:cNvSpPr>
            <a:spLocks noChangeArrowheads="1"/>
          </p:cNvSpPr>
          <p:nvPr/>
        </p:nvSpPr>
        <p:spPr bwMode="auto">
          <a:xfrm>
            <a:off x="1428750" y="1071563"/>
            <a:ext cx="2520950" cy="595312"/>
          </a:xfrm>
          <a:prstGeom prst="wedgeRectCallout">
            <a:avLst>
              <a:gd name="adj1" fmla="val 37722"/>
              <a:gd name="adj2" fmla="val 141986"/>
            </a:avLst>
          </a:prstGeom>
          <a:noFill/>
          <a:ln w="9525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Hi, Li Mei.</a:t>
            </a:r>
          </a:p>
        </p:txBody>
      </p:sp>
      <p:sp>
        <p:nvSpPr>
          <p:cNvPr id="17" name="矩形标注 16"/>
          <p:cNvSpPr>
            <a:spLocks noChangeArrowheads="1"/>
          </p:cNvSpPr>
          <p:nvPr/>
        </p:nvSpPr>
        <p:spPr bwMode="auto">
          <a:xfrm>
            <a:off x="5000625" y="1428750"/>
            <a:ext cx="2663825" cy="593725"/>
          </a:xfrm>
          <a:prstGeom prst="wedgeRectCallout">
            <a:avLst>
              <a:gd name="adj1" fmla="val 2028"/>
              <a:gd name="adj2" fmla="val 123546"/>
            </a:avLst>
          </a:prstGeom>
          <a:noFill/>
          <a:ln w="9525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Hi, Wu Lei. </a:t>
            </a:r>
          </a:p>
        </p:txBody>
      </p:sp>
      <p:sp>
        <p:nvSpPr>
          <p:cNvPr id="6" name="流程图: 可选过程 5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自主反馈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pic_128253"/>
          <p:cNvPicPr>
            <a:picLocks noChangeAspect="1" noChangeArrowheads="1"/>
          </p:cNvPicPr>
          <p:nvPr/>
        </p:nvPicPr>
        <p:blipFill>
          <a:blip r:embed="rId2" cstate="email"/>
          <a:srcRect b="-207"/>
          <a:stretch>
            <a:fillRect/>
          </a:stretch>
        </p:blipFill>
        <p:spPr bwMode="auto">
          <a:xfrm>
            <a:off x="1120057" y="643718"/>
            <a:ext cx="1393155" cy="1620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0" name="Picture 8" descr="pic_128253"/>
          <p:cNvPicPr>
            <a:picLocks noChangeAspect="1" noChangeArrowheads="1"/>
          </p:cNvPicPr>
          <p:nvPr/>
        </p:nvPicPr>
        <p:blipFill>
          <a:blip r:embed="rId3" cstate="email"/>
          <a:srcRect b="-191"/>
          <a:stretch>
            <a:fillRect/>
          </a:stretch>
        </p:blipFill>
        <p:spPr bwMode="auto">
          <a:xfrm>
            <a:off x="3024654" y="643718"/>
            <a:ext cx="1463181" cy="1620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1" name="Picture 9" descr="pic_1282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7657" y="643718"/>
            <a:ext cx="1536156" cy="1620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2" name="Picture 10" descr="pic_12825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06458" y="643718"/>
            <a:ext cx="1323128" cy="1620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3" name="Picture 11" descr="pic_12825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20057" y="2816350"/>
            <a:ext cx="1393155" cy="1410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4" name="Picture 12" descr="pic_12825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24654" y="2873427"/>
            <a:ext cx="1463181" cy="1306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5" name="Picture 13" descr="pic_12825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3454" y="2873427"/>
            <a:ext cx="1393154" cy="1306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6" name="Picture 14" descr="pic_128253"/>
          <p:cNvPicPr>
            <a:picLocks noChangeAspect="1" noChangeArrowheads="1"/>
          </p:cNvPicPr>
          <p:nvPr/>
        </p:nvPicPr>
        <p:blipFill>
          <a:blip r:embed="rId9" cstate="email"/>
          <a:srcRect b="-302"/>
          <a:stretch>
            <a:fillRect/>
          </a:stretch>
        </p:blipFill>
        <p:spPr bwMode="auto">
          <a:xfrm>
            <a:off x="6529854" y="2873427"/>
            <a:ext cx="1393154" cy="1306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273175" y="2336800"/>
            <a:ext cx="6080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000">
                <a:solidFill>
                  <a:srgbClr val="6600CC"/>
                </a:solidFill>
                <a:latin typeface="Times New Roman" panose="02020603050405020304" pitchFamily="18" charset="0"/>
              </a:rPr>
              <a:t>Alice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176588" y="2359025"/>
            <a:ext cx="1038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000">
                <a:solidFill>
                  <a:schemeClr val="hlink"/>
                </a:solidFill>
                <a:latin typeface="Times New Roman" panose="02020603050405020304" pitchFamily="18" charset="0"/>
              </a:rPr>
              <a:t>Cindy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5005388" y="2359025"/>
            <a:ext cx="9953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000">
                <a:solidFill>
                  <a:srgbClr val="6600CC"/>
                </a:solidFill>
                <a:latin typeface="Times New Roman" panose="02020603050405020304" pitchFamily="18" charset="0"/>
              </a:rPr>
              <a:t>Grace 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759575" y="2416175"/>
            <a:ext cx="8842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000">
                <a:latin typeface="Times New Roman" panose="02020603050405020304" pitchFamily="18" charset="0"/>
              </a:rPr>
              <a:t>Helen 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470025" y="4325938"/>
            <a:ext cx="1244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000">
                <a:latin typeface="Times New Roman" panose="02020603050405020304" pitchFamily="18" charset="0"/>
              </a:rPr>
              <a:t>Frank</a:t>
            </a:r>
            <a:r>
              <a:rPr kumimoji="1" lang="en-US" altLang="zh-CN" sz="20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160713" y="4278313"/>
            <a:ext cx="13398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000">
                <a:solidFill>
                  <a:schemeClr val="tx2"/>
                </a:solidFill>
                <a:latin typeface="Times New Roman" panose="02020603050405020304" pitchFamily="18" charset="0"/>
              </a:rPr>
              <a:t>Bob 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5065713" y="4278313"/>
            <a:ext cx="9350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000">
                <a:solidFill>
                  <a:srgbClr val="6600CC"/>
                </a:solidFill>
                <a:latin typeface="Times New Roman" panose="02020603050405020304" pitchFamily="18" charset="0"/>
              </a:rPr>
              <a:t>Dale 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911975" y="4302125"/>
            <a:ext cx="10175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000">
                <a:solidFill>
                  <a:schemeClr val="hlink"/>
                </a:solidFill>
                <a:latin typeface="Times New Roman" panose="02020603050405020304" pitchFamily="18" charset="0"/>
              </a:rPr>
              <a:t>Eric </a:t>
            </a:r>
          </a:p>
        </p:txBody>
      </p:sp>
      <p:sp>
        <p:nvSpPr>
          <p:cNvPr id="18" name="流程图: 可选过程 17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自主反馈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utoUpdateAnimBg="0"/>
      <p:bldP spid="18448" grpId="0" autoUpdateAnimBg="0"/>
      <p:bldP spid="18449" grpId="0" autoUpdateAnimBg="0"/>
      <p:bldP spid="18450" grpId="0" autoUpdateAnimBg="0"/>
      <p:bldP spid="18451" grpId="0" autoUpdateAnimBg="0"/>
      <p:bldP spid="18452" grpId="0" autoUpdateAnimBg="0"/>
      <p:bldP spid="18453" grpId="0" autoUpdateAnimBg="0"/>
      <p:bldP spid="1845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pic_128253"/>
          <p:cNvPicPr>
            <a:picLocks noChangeAspect="1" noChangeArrowheads="1"/>
          </p:cNvPicPr>
          <p:nvPr/>
        </p:nvPicPr>
        <p:blipFill>
          <a:blip r:embed="rId2" cstate="email"/>
          <a:srcRect r="-66" b="-70"/>
          <a:stretch>
            <a:fillRect/>
          </a:stretch>
        </p:blipFill>
        <p:spPr bwMode="auto">
          <a:xfrm>
            <a:off x="2786050" y="2929734"/>
            <a:ext cx="364333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流程图: 可选过程 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分组活动</a:t>
            </a:r>
          </a:p>
        </p:txBody>
      </p:sp>
      <p:grpSp>
        <p:nvGrpSpPr>
          <p:cNvPr id="19460" name="组合 1"/>
          <p:cNvGrpSpPr>
            <a:grpSpLocks noChangeAspect="1"/>
          </p:cNvGrpSpPr>
          <p:nvPr/>
        </p:nvGrpSpPr>
        <p:grpSpPr bwMode="auto">
          <a:xfrm>
            <a:off x="3117850" y="1657350"/>
            <a:ext cx="739775" cy="1201738"/>
            <a:chOff x="4899026" y="401638"/>
            <a:chExt cx="1754188" cy="3908425"/>
          </a:xfrm>
        </p:grpSpPr>
        <p:sp>
          <p:nvSpPr>
            <p:cNvPr id="19574" name="Freeform 174"/>
            <p:cNvSpPr/>
            <p:nvPr/>
          </p:nvSpPr>
          <p:spPr bwMode="auto">
            <a:xfrm>
              <a:off x="5864226" y="3667125"/>
              <a:ext cx="258763" cy="642938"/>
            </a:xfrm>
            <a:custGeom>
              <a:avLst/>
              <a:gdLst>
                <a:gd name="T0" fmla="*/ 0 w 69"/>
                <a:gd name="T1" fmla="*/ 0 h 171"/>
                <a:gd name="T2" fmla="*/ 2147483647 w 69"/>
                <a:gd name="T3" fmla="*/ 0 h 171"/>
                <a:gd name="T4" fmla="*/ 2147483647 w 69"/>
                <a:gd name="T5" fmla="*/ 2147483647 h 171"/>
                <a:gd name="T6" fmla="*/ 0 w 69"/>
                <a:gd name="T7" fmla="*/ 0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1"/>
                <a:gd name="T14" fmla="*/ 69 w 69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1">
                  <a:moveTo>
                    <a:pt x="0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6" y="171"/>
                    <a:pt x="35" y="171"/>
                  </a:cubicBezTo>
                  <a:cubicBezTo>
                    <a:pt x="3" y="1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75" name="Freeform 175"/>
            <p:cNvSpPr/>
            <p:nvPr/>
          </p:nvSpPr>
          <p:spPr bwMode="auto">
            <a:xfrm>
              <a:off x="5924551" y="4189413"/>
              <a:ext cx="142875" cy="120650"/>
            </a:xfrm>
            <a:custGeom>
              <a:avLst/>
              <a:gdLst>
                <a:gd name="T0" fmla="*/ 2147483647 w 38"/>
                <a:gd name="T1" fmla="*/ 0 h 32"/>
                <a:gd name="T2" fmla="*/ 0 w 38"/>
                <a:gd name="T3" fmla="*/ 2147483647 h 32"/>
                <a:gd name="T4" fmla="*/ 2147483647 w 38"/>
                <a:gd name="T5" fmla="*/ 2147483647 h 32"/>
                <a:gd name="T6" fmla="*/ 2147483647 w 38"/>
                <a:gd name="T7" fmla="*/ 2147483647 h 32"/>
                <a:gd name="T8" fmla="*/ 2147483647 w 38"/>
                <a:gd name="T9" fmla="*/ 2147483647 h 32"/>
                <a:gd name="T10" fmla="*/ 2147483647 w 38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2"/>
                <a:gd name="T20" fmla="*/ 38 w 38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2">
                  <a:moveTo>
                    <a:pt x="19" y="0"/>
                  </a:moveTo>
                  <a:cubicBezTo>
                    <a:pt x="8" y="0"/>
                    <a:pt x="3" y="2"/>
                    <a:pt x="0" y="4"/>
                  </a:cubicBezTo>
                  <a:cubicBezTo>
                    <a:pt x="4" y="21"/>
                    <a:pt x="11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7" y="32"/>
                    <a:pt x="33" y="21"/>
                    <a:pt x="38" y="4"/>
                  </a:cubicBezTo>
                  <a:cubicBezTo>
                    <a:pt x="35" y="2"/>
                    <a:pt x="29" y="0"/>
                    <a:pt x="19" y="0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76" name="Freeform 176"/>
            <p:cNvSpPr/>
            <p:nvPr/>
          </p:nvSpPr>
          <p:spPr bwMode="auto">
            <a:xfrm>
              <a:off x="5511801" y="3667125"/>
              <a:ext cx="258763" cy="642938"/>
            </a:xfrm>
            <a:custGeom>
              <a:avLst/>
              <a:gdLst>
                <a:gd name="T0" fmla="*/ 0 w 69"/>
                <a:gd name="T1" fmla="*/ 0 h 171"/>
                <a:gd name="T2" fmla="*/ 2147483647 w 69"/>
                <a:gd name="T3" fmla="*/ 0 h 171"/>
                <a:gd name="T4" fmla="*/ 2147483647 w 69"/>
                <a:gd name="T5" fmla="*/ 2147483647 h 171"/>
                <a:gd name="T6" fmla="*/ 0 w 69"/>
                <a:gd name="T7" fmla="*/ 0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1"/>
                <a:gd name="T14" fmla="*/ 69 w 69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1">
                  <a:moveTo>
                    <a:pt x="0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6" y="171"/>
                    <a:pt x="34" y="171"/>
                  </a:cubicBezTo>
                  <a:cubicBezTo>
                    <a:pt x="3" y="1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77" name="Freeform 177"/>
            <p:cNvSpPr/>
            <p:nvPr/>
          </p:nvSpPr>
          <p:spPr bwMode="auto">
            <a:xfrm>
              <a:off x="5567363" y="4189413"/>
              <a:ext cx="146050" cy="120650"/>
            </a:xfrm>
            <a:custGeom>
              <a:avLst/>
              <a:gdLst>
                <a:gd name="T0" fmla="*/ 2147483647 w 39"/>
                <a:gd name="T1" fmla="*/ 0 h 32"/>
                <a:gd name="T2" fmla="*/ 0 w 39"/>
                <a:gd name="T3" fmla="*/ 2147483647 h 32"/>
                <a:gd name="T4" fmla="*/ 2147483647 w 39"/>
                <a:gd name="T5" fmla="*/ 2147483647 h 32"/>
                <a:gd name="T6" fmla="*/ 2147483647 w 39"/>
                <a:gd name="T7" fmla="*/ 2147483647 h 32"/>
                <a:gd name="T8" fmla="*/ 2147483647 w 39"/>
                <a:gd name="T9" fmla="*/ 2147483647 h 32"/>
                <a:gd name="T10" fmla="*/ 2147483647 w 39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32"/>
                <a:gd name="T20" fmla="*/ 39 w 39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32">
                  <a:moveTo>
                    <a:pt x="19" y="0"/>
                  </a:moveTo>
                  <a:cubicBezTo>
                    <a:pt x="9" y="0"/>
                    <a:pt x="4" y="2"/>
                    <a:pt x="0" y="4"/>
                  </a:cubicBezTo>
                  <a:cubicBezTo>
                    <a:pt x="5" y="21"/>
                    <a:pt x="11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8" y="32"/>
                    <a:pt x="34" y="21"/>
                    <a:pt x="39" y="4"/>
                  </a:cubicBezTo>
                  <a:cubicBezTo>
                    <a:pt x="35" y="2"/>
                    <a:pt x="30" y="0"/>
                    <a:pt x="19" y="0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78" name="Freeform 178"/>
            <p:cNvSpPr/>
            <p:nvPr/>
          </p:nvSpPr>
          <p:spPr bwMode="auto">
            <a:xfrm>
              <a:off x="5383213" y="3094038"/>
              <a:ext cx="871538" cy="836613"/>
            </a:xfrm>
            <a:custGeom>
              <a:avLst/>
              <a:gdLst>
                <a:gd name="T0" fmla="*/ 0 w 232"/>
                <a:gd name="T1" fmla="*/ 0 h 223"/>
                <a:gd name="T2" fmla="*/ 2147483647 w 232"/>
                <a:gd name="T3" fmla="*/ 0 h 223"/>
                <a:gd name="T4" fmla="*/ 2147483647 w 232"/>
                <a:gd name="T5" fmla="*/ 2147483647 h 223"/>
                <a:gd name="T6" fmla="*/ 2147483647 w 232"/>
                <a:gd name="T7" fmla="*/ 2147483647 h 223"/>
                <a:gd name="T8" fmla="*/ 2147483647 w 232"/>
                <a:gd name="T9" fmla="*/ 2147483647 h 223"/>
                <a:gd name="T10" fmla="*/ 0 w 232"/>
                <a:gd name="T11" fmla="*/ 0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223"/>
                <a:gd name="T20" fmla="*/ 232 w 232"/>
                <a:gd name="T21" fmla="*/ 223 h 2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223">
                  <a:moveTo>
                    <a:pt x="0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6"/>
                    <a:pt x="171" y="223"/>
                    <a:pt x="116" y="223"/>
                  </a:cubicBezTo>
                  <a:cubicBezTo>
                    <a:pt x="60" y="223"/>
                    <a:pt x="7" y="216"/>
                    <a:pt x="7" y="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79" name="Freeform 179"/>
            <p:cNvSpPr/>
            <p:nvPr/>
          </p:nvSpPr>
          <p:spPr bwMode="auto">
            <a:xfrm>
              <a:off x="4899026" y="401638"/>
              <a:ext cx="1754188" cy="2635250"/>
            </a:xfrm>
            <a:custGeom>
              <a:avLst/>
              <a:gdLst>
                <a:gd name="T0" fmla="*/ 2147483647 w 467"/>
                <a:gd name="T1" fmla="*/ 2147483647 h 702"/>
                <a:gd name="T2" fmla="*/ 2147483647 w 467"/>
                <a:gd name="T3" fmla="*/ 2147483647 h 702"/>
                <a:gd name="T4" fmla="*/ 2147483647 w 467"/>
                <a:gd name="T5" fmla="*/ 0 h 702"/>
                <a:gd name="T6" fmla="*/ 2147483647 w 467"/>
                <a:gd name="T7" fmla="*/ 2147483647 h 702"/>
                <a:gd name="T8" fmla="*/ 2147483647 w 467"/>
                <a:gd name="T9" fmla="*/ 2147483647 h 702"/>
                <a:gd name="T10" fmla="*/ 2147483647 w 467"/>
                <a:gd name="T11" fmla="*/ 2147483647 h 702"/>
                <a:gd name="T12" fmla="*/ 2147483647 w 467"/>
                <a:gd name="T13" fmla="*/ 2147483647 h 702"/>
                <a:gd name="T14" fmla="*/ 2147483647 w 467"/>
                <a:gd name="T15" fmla="*/ 2147483647 h 702"/>
                <a:gd name="T16" fmla="*/ 2147483647 w 467"/>
                <a:gd name="T17" fmla="*/ 2147483647 h 7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7"/>
                <a:gd name="T28" fmla="*/ 0 h 702"/>
                <a:gd name="T29" fmla="*/ 467 w 467"/>
                <a:gd name="T30" fmla="*/ 702 h 7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7" h="702">
                  <a:moveTo>
                    <a:pt x="398" y="506"/>
                  </a:moveTo>
                  <a:cubicBezTo>
                    <a:pt x="405" y="408"/>
                    <a:pt x="467" y="295"/>
                    <a:pt x="447" y="169"/>
                  </a:cubicBezTo>
                  <a:cubicBezTo>
                    <a:pt x="432" y="75"/>
                    <a:pt x="351" y="0"/>
                    <a:pt x="234" y="0"/>
                  </a:cubicBezTo>
                  <a:cubicBezTo>
                    <a:pt x="116" y="0"/>
                    <a:pt x="36" y="75"/>
                    <a:pt x="20" y="169"/>
                  </a:cubicBezTo>
                  <a:cubicBezTo>
                    <a:pt x="0" y="295"/>
                    <a:pt x="62" y="408"/>
                    <a:pt x="69" y="506"/>
                  </a:cubicBezTo>
                  <a:cubicBezTo>
                    <a:pt x="78" y="626"/>
                    <a:pt x="59" y="680"/>
                    <a:pt x="59" y="680"/>
                  </a:cubicBezTo>
                  <a:cubicBezTo>
                    <a:pt x="103" y="700"/>
                    <a:pt x="234" y="702"/>
                    <a:pt x="234" y="702"/>
                  </a:cubicBezTo>
                  <a:cubicBezTo>
                    <a:pt x="234" y="702"/>
                    <a:pt x="364" y="700"/>
                    <a:pt x="408" y="680"/>
                  </a:cubicBezTo>
                  <a:cubicBezTo>
                    <a:pt x="408" y="680"/>
                    <a:pt x="389" y="626"/>
                    <a:pt x="398" y="506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80" name="Rectangle 180"/>
            <p:cNvSpPr>
              <a:spLocks noChangeArrowheads="1"/>
            </p:cNvSpPr>
            <p:nvPr/>
          </p:nvSpPr>
          <p:spPr bwMode="auto">
            <a:xfrm>
              <a:off x="5541963" y="2008188"/>
              <a:ext cx="514350" cy="495300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81" name="Freeform 181"/>
            <p:cNvSpPr/>
            <p:nvPr/>
          </p:nvSpPr>
          <p:spPr bwMode="auto">
            <a:xfrm>
              <a:off x="6213476" y="2973388"/>
              <a:ext cx="203200" cy="360363"/>
            </a:xfrm>
            <a:custGeom>
              <a:avLst/>
              <a:gdLst>
                <a:gd name="T0" fmla="*/ 2147483647 w 54"/>
                <a:gd name="T1" fmla="*/ 0 h 96"/>
                <a:gd name="T2" fmla="*/ 2147483647 w 54"/>
                <a:gd name="T3" fmla="*/ 2147483647 h 96"/>
                <a:gd name="T4" fmla="*/ 2147483647 w 54"/>
                <a:gd name="T5" fmla="*/ 2147483647 h 96"/>
                <a:gd name="T6" fmla="*/ 2147483647 w 54"/>
                <a:gd name="T7" fmla="*/ 2147483647 h 96"/>
                <a:gd name="T8" fmla="*/ 2147483647 w 54"/>
                <a:gd name="T9" fmla="*/ 2147483647 h 96"/>
                <a:gd name="T10" fmla="*/ 2147483647 w 54"/>
                <a:gd name="T11" fmla="*/ 2147483647 h 96"/>
                <a:gd name="T12" fmla="*/ 2147483647 w 54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96"/>
                <a:gd name="T23" fmla="*/ 54 w 5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96">
                  <a:moveTo>
                    <a:pt x="48" y="0"/>
                  </a:moveTo>
                  <a:cubicBezTo>
                    <a:pt x="48" y="0"/>
                    <a:pt x="54" y="37"/>
                    <a:pt x="44" y="60"/>
                  </a:cubicBezTo>
                  <a:cubicBezTo>
                    <a:pt x="34" y="82"/>
                    <a:pt x="24" y="96"/>
                    <a:pt x="12" y="91"/>
                  </a:cubicBezTo>
                  <a:cubicBezTo>
                    <a:pt x="0" y="87"/>
                    <a:pt x="19" y="63"/>
                    <a:pt x="20" y="62"/>
                  </a:cubicBezTo>
                  <a:cubicBezTo>
                    <a:pt x="20" y="62"/>
                    <a:pt x="14" y="64"/>
                    <a:pt x="12" y="60"/>
                  </a:cubicBezTo>
                  <a:cubicBezTo>
                    <a:pt x="10" y="57"/>
                    <a:pt x="9" y="26"/>
                    <a:pt x="13" y="8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82" name="Freeform 182"/>
            <p:cNvSpPr/>
            <p:nvPr/>
          </p:nvSpPr>
          <p:spPr bwMode="auto">
            <a:xfrm>
              <a:off x="6273801" y="3157538"/>
              <a:ext cx="60325" cy="71438"/>
            </a:xfrm>
            <a:custGeom>
              <a:avLst/>
              <a:gdLst>
                <a:gd name="T0" fmla="*/ 0 w 16"/>
                <a:gd name="T1" fmla="*/ 2147483647 h 19"/>
                <a:gd name="T2" fmla="*/ 2147483647 w 16"/>
                <a:gd name="T3" fmla="*/ 2147483647 h 19"/>
                <a:gd name="T4" fmla="*/ 2147483647 w 16"/>
                <a:gd name="T5" fmla="*/ 0 h 19"/>
                <a:gd name="T6" fmla="*/ 0 w 16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0" y="19"/>
                  </a:moveTo>
                  <a:cubicBezTo>
                    <a:pt x="2" y="16"/>
                    <a:pt x="4" y="13"/>
                    <a:pt x="4" y="13"/>
                  </a:cubicBezTo>
                  <a:cubicBezTo>
                    <a:pt x="4" y="13"/>
                    <a:pt x="10" y="11"/>
                    <a:pt x="12" y="0"/>
                  </a:cubicBezTo>
                  <a:cubicBezTo>
                    <a:pt x="12" y="0"/>
                    <a:pt x="16" y="16"/>
                    <a:pt x="0" y="19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83" name="Freeform 183"/>
            <p:cNvSpPr/>
            <p:nvPr/>
          </p:nvSpPr>
          <p:spPr bwMode="auto">
            <a:xfrm>
              <a:off x="5173663" y="2008188"/>
              <a:ext cx="1238250" cy="1168400"/>
            </a:xfrm>
            <a:custGeom>
              <a:avLst/>
              <a:gdLst>
                <a:gd name="T0" fmla="*/ 2147483647 w 330"/>
                <a:gd name="T1" fmla="*/ 0 h 311"/>
                <a:gd name="T2" fmla="*/ 2147483647 w 330"/>
                <a:gd name="T3" fmla="*/ 2147483647 h 311"/>
                <a:gd name="T4" fmla="*/ 2147483647 w 330"/>
                <a:gd name="T5" fmla="*/ 2147483647 h 311"/>
                <a:gd name="T6" fmla="*/ 2147483647 w 330"/>
                <a:gd name="T7" fmla="*/ 2147483647 h 311"/>
                <a:gd name="T8" fmla="*/ 2147483647 w 330"/>
                <a:gd name="T9" fmla="*/ 2147483647 h 311"/>
                <a:gd name="T10" fmla="*/ 2147483647 w 330"/>
                <a:gd name="T11" fmla="*/ 2147483647 h 311"/>
                <a:gd name="T12" fmla="*/ 2147483647 w 330"/>
                <a:gd name="T13" fmla="*/ 2147483647 h 311"/>
                <a:gd name="T14" fmla="*/ 2147483647 w 330"/>
                <a:gd name="T15" fmla="*/ 0 h 311"/>
                <a:gd name="T16" fmla="*/ 2147483647 w 330"/>
                <a:gd name="T17" fmla="*/ 2147483647 h 311"/>
                <a:gd name="T18" fmla="*/ 2147483647 w 330"/>
                <a:gd name="T19" fmla="*/ 0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311"/>
                <a:gd name="T32" fmla="*/ 330 w 330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311">
                  <a:moveTo>
                    <a:pt x="98" y="0"/>
                  </a:moveTo>
                  <a:cubicBezTo>
                    <a:pt x="98" y="0"/>
                    <a:pt x="2" y="150"/>
                    <a:pt x="1" y="201"/>
                  </a:cubicBezTo>
                  <a:cubicBezTo>
                    <a:pt x="0" y="233"/>
                    <a:pt x="38" y="264"/>
                    <a:pt x="56" y="280"/>
                  </a:cubicBezTo>
                  <a:cubicBezTo>
                    <a:pt x="56" y="289"/>
                    <a:pt x="56" y="289"/>
                    <a:pt x="56" y="289"/>
                  </a:cubicBezTo>
                  <a:cubicBezTo>
                    <a:pt x="56" y="289"/>
                    <a:pt x="142" y="311"/>
                    <a:pt x="288" y="289"/>
                  </a:cubicBezTo>
                  <a:cubicBezTo>
                    <a:pt x="288" y="269"/>
                    <a:pt x="288" y="269"/>
                    <a:pt x="288" y="269"/>
                  </a:cubicBezTo>
                  <a:cubicBezTo>
                    <a:pt x="288" y="269"/>
                    <a:pt x="318" y="271"/>
                    <a:pt x="330" y="262"/>
                  </a:cubicBezTo>
                  <a:cubicBezTo>
                    <a:pt x="330" y="262"/>
                    <a:pt x="327" y="124"/>
                    <a:pt x="231" y="0"/>
                  </a:cubicBezTo>
                  <a:cubicBezTo>
                    <a:pt x="222" y="36"/>
                    <a:pt x="202" y="76"/>
                    <a:pt x="166" y="113"/>
                  </a:cubicBezTo>
                  <a:cubicBezTo>
                    <a:pt x="135" y="84"/>
                    <a:pt x="114" y="44"/>
                    <a:pt x="98" y="0"/>
                  </a:cubicBezTo>
                  <a:close/>
                </a:path>
              </a:pathLst>
            </a:custGeom>
            <a:solidFill>
              <a:srgbClr val="54A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84" name="Freeform 184"/>
            <p:cNvSpPr/>
            <p:nvPr/>
          </p:nvSpPr>
          <p:spPr bwMode="auto">
            <a:xfrm>
              <a:off x="5327651" y="2316163"/>
              <a:ext cx="119063" cy="742950"/>
            </a:xfrm>
            <a:custGeom>
              <a:avLst/>
              <a:gdLst>
                <a:gd name="T0" fmla="*/ 0 w 32"/>
                <a:gd name="T1" fmla="*/ 2147483647 h 198"/>
                <a:gd name="T2" fmla="*/ 2147483647 w 32"/>
                <a:gd name="T3" fmla="*/ 2147483647 h 198"/>
                <a:gd name="T4" fmla="*/ 2147483647 w 32"/>
                <a:gd name="T5" fmla="*/ 0 h 198"/>
                <a:gd name="T6" fmla="*/ 0 w 32"/>
                <a:gd name="T7" fmla="*/ 2147483647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98"/>
                <a:gd name="T14" fmla="*/ 32 w 3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98">
                  <a:moveTo>
                    <a:pt x="0" y="185"/>
                  </a:moveTo>
                  <a:cubicBezTo>
                    <a:pt x="6" y="190"/>
                    <a:pt x="11" y="194"/>
                    <a:pt x="15" y="198"/>
                  </a:cubicBezTo>
                  <a:cubicBezTo>
                    <a:pt x="15" y="198"/>
                    <a:pt x="17" y="102"/>
                    <a:pt x="32" y="0"/>
                  </a:cubicBezTo>
                  <a:cubicBezTo>
                    <a:pt x="32" y="0"/>
                    <a:pt x="5" y="101"/>
                    <a:pt x="0" y="185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85" name="Freeform 185"/>
            <p:cNvSpPr/>
            <p:nvPr/>
          </p:nvSpPr>
          <p:spPr bwMode="auto">
            <a:xfrm>
              <a:off x="6138863" y="2289175"/>
              <a:ext cx="165100" cy="728663"/>
            </a:xfrm>
            <a:custGeom>
              <a:avLst/>
              <a:gdLst>
                <a:gd name="T0" fmla="*/ 2147483647 w 44"/>
                <a:gd name="T1" fmla="*/ 2147483647 h 194"/>
                <a:gd name="T2" fmla="*/ 0 w 44"/>
                <a:gd name="T3" fmla="*/ 0 h 194"/>
                <a:gd name="T4" fmla="*/ 2147483647 w 44"/>
                <a:gd name="T5" fmla="*/ 2147483647 h 194"/>
                <a:gd name="T6" fmla="*/ 2147483647 w 44"/>
                <a:gd name="T7" fmla="*/ 2147483647 h 1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194"/>
                <a:gd name="T14" fmla="*/ 44 w 44"/>
                <a:gd name="T15" fmla="*/ 194 h 1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194">
                  <a:moveTo>
                    <a:pt x="44" y="194"/>
                  </a:moveTo>
                  <a:cubicBezTo>
                    <a:pt x="34" y="94"/>
                    <a:pt x="0" y="0"/>
                    <a:pt x="0" y="0"/>
                  </a:cubicBezTo>
                  <a:cubicBezTo>
                    <a:pt x="15" y="60"/>
                    <a:pt x="31" y="194"/>
                    <a:pt x="31" y="194"/>
                  </a:cubicBezTo>
                  <a:cubicBezTo>
                    <a:pt x="31" y="194"/>
                    <a:pt x="36" y="194"/>
                    <a:pt x="44" y="194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86" name="Freeform 186"/>
            <p:cNvSpPr/>
            <p:nvPr/>
          </p:nvSpPr>
          <p:spPr bwMode="auto">
            <a:xfrm>
              <a:off x="5795963" y="2071688"/>
              <a:ext cx="323850" cy="360363"/>
            </a:xfrm>
            <a:custGeom>
              <a:avLst/>
              <a:gdLst>
                <a:gd name="T0" fmla="*/ 2147483647 w 86"/>
                <a:gd name="T1" fmla="*/ 2147483647 h 96"/>
                <a:gd name="T2" fmla="*/ 2147483647 w 86"/>
                <a:gd name="T3" fmla="*/ 2147483647 h 96"/>
                <a:gd name="T4" fmla="*/ 2147483647 w 86"/>
                <a:gd name="T5" fmla="*/ 2147483647 h 96"/>
                <a:gd name="T6" fmla="*/ 2147483647 w 86"/>
                <a:gd name="T7" fmla="*/ 0 h 96"/>
                <a:gd name="T8" fmla="*/ 2147483647 w 86"/>
                <a:gd name="T9" fmla="*/ 0 h 96"/>
                <a:gd name="T10" fmla="*/ 0 w 86"/>
                <a:gd name="T11" fmla="*/ 2147483647 h 96"/>
                <a:gd name="T12" fmla="*/ 2147483647 w 86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96"/>
                <a:gd name="T23" fmla="*/ 86 w 86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96">
                  <a:moveTo>
                    <a:pt x="58" y="84"/>
                  </a:moveTo>
                  <a:cubicBezTo>
                    <a:pt x="63" y="75"/>
                    <a:pt x="50" y="60"/>
                    <a:pt x="50" y="60"/>
                  </a:cubicBezTo>
                  <a:cubicBezTo>
                    <a:pt x="50" y="60"/>
                    <a:pt x="72" y="64"/>
                    <a:pt x="79" y="49"/>
                  </a:cubicBezTo>
                  <a:cubicBezTo>
                    <a:pt x="86" y="34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9" y="32"/>
                    <a:pt x="30" y="65"/>
                    <a:pt x="0" y="96"/>
                  </a:cubicBezTo>
                  <a:cubicBezTo>
                    <a:pt x="0" y="96"/>
                    <a:pt x="52" y="94"/>
                    <a:pt x="58" y="84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87" name="Freeform 187"/>
            <p:cNvSpPr/>
            <p:nvPr/>
          </p:nvSpPr>
          <p:spPr bwMode="auto">
            <a:xfrm>
              <a:off x="5473701" y="2087563"/>
              <a:ext cx="322263" cy="344488"/>
            </a:xfrm>
            <a:custGeom>
              <a:avLst/>
              <a:gdLst>
                <a:gd name="T0" fmla="*/ 2147483647 w 86"/>
                <a:gd name="T1" fmla="*/ 0 h 92"/>
                <a:gd name="T2" fmla="*/ 2147483647 w 86"/>
                <a:gd name="T3" fmla="*/ 0 h 92"/>
                <a:gd name="T4" fmla="*/ 2147483647 w 86"/>
                <a:gd name="T5" fmla="*/ 2147483647 h 92"/>
                <a:gd name="T6" fmla="*/ 2147483647 w 86"/>
                <a:gd name="T7" fmla="*/ 2147483647 h 92"/>
                <a:gd name="T8" fmla="*/ 2147483647 w 86"/>
                <a:gd name="T9" fmla="*/ 2147483647 h 92"/>
                <a:gd name="T10" fmla="*/ 2147483647 w 86"/>
                <a:gd name="T11" fmla="*/ 2147483647 h 92"/>
                <a:gd name="T12" fmla="*/ 2147483647 w 86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92"/>
                <a:gd name="T23" fmla="*/ 86 w 86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92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30"/>
                    <a:pt x="6" y="45"/>
                  </a:cubicBezTo>
                  <a:cubicBezTo>
                    <a:pt x="13" y="60"/>
                    <a:pt x="35" y="56"/>
                    <a:pt x="35" y="56"/>
                  </a:cubicBezTo>
                  <a:cubicBezTo>
                    <a:pt x="35" y="56"/>
                    <a:pt x="22" y="71"/>
                    <a:pt x="27" y="80"/>
                  </a:cubicBezTo>
                  <a:cubicBezTo>
                    <a:pt x="33" y="90"/>
                    <a:pt x="86" y="92"/>
                    <a:pt x="86" y="92"/>
                  </a:cubicBezTo>
                  <a:cubicBezTo>
                    <a:pt x="60" y="68"/>
                    <a:pt x="42" y="36"/>
                    <a:pt x="27" y="0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88" name="Freeform 188"/>
            <p:cNvSpPr/>
            <p:nvPr/>
          </p:nvSpPr>
          <p:spPr bwMode="auto">
            <a:xfrm>
              <a:off x="4913313" y="1411288"/>
              <a:ext cx="331788" cy="442913"/>
            </a:xfrm>
            <a:custGeom>
              <a:avLst/>
              <a:gdLst>
                <a:gd name="T0" fmla="*/ 2147483647 w 88"/>
                <a:gd name="T1" fmla="*/ 2147483647 h 118"/>
                <a:gd name="T2" fmla="*/ 2147483647 w 88"/>
                <a:gd name="T3" fmla="*/ 2147483647 h 118"/>
                <a:gd name="T4" fmla="*/ 2147483647 w 88"/>
                <a:gd name="T5" fmla="*/ 2147483647 h 118"/>
                <a:gd name="T6" fmla="*/ 2147483647 w 88"/>
                <a:gd name="T7" fmla="*/ 2147483647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18"/>
                <a:gd name="T14" fmla="*/ 88 w 88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18">
                  <a:moveTo>
                    <a:pt x="61" y="17"/>
                  </a:moveTo>
                  <a:cubicBezTo>
                    <a:pt x="61" y="17"/>
                    <a:pt x="38" y="0"/>
                    <a:pt x="19" y="17"/>
                  </a:cubicBezTo>
                  <a:cubicBezTo>
                    <a:pt x="0" y="33"/>
                    <a:pt x="12" y="118"/>
                    <a:pt x="88" y="109"/>
                  </a:cubicBezTo>
                  <a:lnTo>
                    <a:pt x="61" y="1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89" name="Freeform 189"/>
            <p:cNvSpPr/>
            <p:nvPr/>
          </p:nvSpPr>
          <p:spPr bwMode="auto">
            <a:xfrm>
              <a:off x="6307138" y="1411288"/>
              <a:ext cx="330200" cy="442913"/>
            </a:xfrm>
            <a:custGeom>
              <a:avLst/>
              <a:gdLst>
                <a:gd name="T0" fmla="*/ 2147483647 w 88"/>
                <a:gd name="T1" fmla="*/ 2147483647 h 118"/>
                <a:gd name="T2" fmla="*/ 2147483647 w 88"/>
                <a:gd name="T3" fmla="*/ 2147483647 h 118"/>
                <a:gd name="T4" fmla="*/ 0 w 88"/>
                <a:gd name="T5" fmla="*/ 2147483647 h 118"/>
                <a:gd name="T6" fmla="*/ 2147483647 w 88"/>
                <a:gd name="T7" fmla="*/ 2147483647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18"/>
                <a:gd name="T14" fmla="*/ 88 w 88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18">
                  <a:moveTo>
                    <a:pt x="27" y="17"/>
                  </a:moveTo>
                  <a:cubicBezTo>
                    <a:pt x="27" y="17"/>
                    <a:pt x="50" y="0"/>
                    <a:pt x="70" y="17"/>
                  </a:cubicBezTo>
                  <a:cubicBezTo>
                    <a:pt x="88" y="33"/>
                    <a:pt x="76" y="118"/>
                    <a:pt x="0" y="109"/>
                  </a:cubicBezTo>
                  <a:lnTo>
                    <a:pt x="27" y="1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90" name="Oval 190"/>
            <p:cNvSpPr>
              <a:spLocks noChangeArrowheads="1"/>
            </p:cNvSpPr>
            <p:nvPr/>
          </p:nvSpPr>
          <p:spPr bwMode="auto">
            <a:xfrm>
              <a:off x="5080001" y="728663"/>
              <a:ext cx="1392238" cy="1389063"/>
            </a:xfrm>
            <a:prstGeom prst="ellipse">
              <a:avLst/>
            </a:pr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91" name="Freeform 191"/>
            <p:cNvSpPr/>
            <p:nvPr/>
          </p:nvSpPr>
          <p:spPr bwMode="auto">
            <a:xfrm>
              <a:off x="5037138" y="550863"/>
              <a:ext cx="1470025" cy="871538"/>
            </a:xfrm>
            <a:custGeom>
              <a:avLst/>
              <a:gdLst>
                <a:gd name="T0" fmla="*/ 0 w 391"/>
                <a:gd name="T1" fmla="*/ 2147483647 h 232"/>
                <a:gd name="T2" fmla="*/ 2147483647 w 391"/>
                <a:gd name="T3" fmla="*/ 2147483647 h 232"/>
                <a:gd name="T4" fmla="*/ 2147483647 w 391"/>
                <a:gd name="T5" fmla="*/ 2147483647 h 232"/>
                <a:gd name="T6" fmla="*/ 2147483647 w 391"/>
                <a:gd name="T7" fmla="*/ 2147483647 h 232"/>
                <a:gd name="T8" fmla="*/ 2147483647 w 391"/>
                <a:gd name="T9" fmla="*/ 0 h 232"/>
                <a:gd name="T10" fmla="*/ 0 w 391"/>
                <a:gd name="T11" fmla="*/ 2147483647 h 232"/>
                <a:gd name="T12" fmla="*/ 0 w 391"/>
                <a:gd name="T13" fmla="*/ 2147483647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1"/>
                <a:gd name="T22" fmla="*/ 0 h 232"/>
                <a:gd name="T23" fmla="*/ 391 w 391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1" h="232">
                  <a:moveTo>
                    <a:pt x="0" y="232"/>
                  </a:moveTo>
                  <a:cubicBezTo>
                    <a:pt x="0" y="232"/>
                    <a:pt x="206" y="207"/>
                    <a:pt x="275" y="104"/>
                  </a:cubicBezTo>
                  <a:cubicBezTo>
                    <a:pt x="275" y="104"/>
                    <a:pt x="327" y="223"/>
                    <a:pt x="391" y="232"/>
                  </a:cubicBezTo>
                  <a:cubicBezTo>
                    <a:pt x="391" y="92"/>
                    <a:pt x="391" y="92"/>
                    <a:pt x="391" y="9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0" y="232"/>
                  </a:ln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92" name="Freeform 192"/>
            <p:cNvSpPr/>
            <p:nvPr/>
          </p:nvSpPr>
          <p:spPr bwMode="auto">
            <a:xfrm>
              <a:off x="5399088" y="1397000"/>
              <a:ext cx="190500" cy="119063"/>
            </a:xfrm>
            <a:custGeom>
              <a:avLst/>
              <a:gdLst>
                <a:gd name="T0" fmla="*/ 2147483647 w 51"/>
                <a:gd name="T1" fmla="*/ 2147483647 h 32"/>
                <a:gd name="T2" fmla="*/ 2147483647 w 51"/>
                <a:gd name="T3" fmla="*/ 2147483647 h 32"/>
                <a:gd name="T4" fmla="*/ 2147483647 w 51"/>
                <a:gd name="T5" fmla="*/ 2147483647 h 32"/>
                <a:gd name="T6" fmla="*/ 2147483647 w 51"/>
                <a:gd name="T7" fmla="*/ 2147483647 h 32"/>
                <a:gd name="T8" fmla="*/ 2147483647 w 51"/>
                <a:gd name="T9" fmla="*/ 2147483647 h 32"/>
                <a:gd name="T10" fmla="*/ 2147483647 w 51"/>
                <a:gd name="T11" fmla="*/ 2147483647 h 32"/>
                <a:gd name="T12" fmla="*/ 2147483647 w 51"/>
                <a:gd name="T13" fmla="*/ 2147483647 h 32"/>
                <a:gd name="T14" fmla="*/ 2147483647 w 51"/>
                <a:gd name="T15" fmla="*/ 2147483647 h 32"/>
                <a:gd name="T16" fmla="*/ 2147483647 w 51"/>
                <a:gd name="T17" fmla="*/ 2147483647 h 32"/>
                <a:gd name="T18" fmla="*/ 2147483647 w 51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32"/>
                <a:gd name="T32" fmla="*/ 51 w 51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32">
                  <a:moveTo>
                    <a:pt x="4" y="32"/>
                  </a:moveTo>
                  <a:cubicBezTo>
                    <a:pt x="2" y="32"/>
                    <a:pt x="1" y="30"/>
                    <a:pt x="1" y="28"/>
                  </a:cubicBezTo>
                  <a:cubicBezTo>
                    <a:pt x="0" y="19"/>
                    <a:pt x="5" y="1"/>
                    <a:pt x="23" y="1"/>
                  </a:cubicBezTo>
                  <a:cubicBezTo>
                    <a:pt x="41" y="0"/>
                    <a:pt x="49" y="15"/>
                    <a:pt x="51" y="23"/>
                  </a:cubicBezTo>
                  <a:cubicBezTo>
                    <a:pt x="51" y="24"/>
                    <a:pt x="50" y="26"/>
                    <a:pt x="48" y="27"/>
                  </a:cubicBezTo>
                  <a:cubicBezTo>
                    <a:pt x="46" y="27"/>
                    <a:pt x="44" y="26"/>
                    <a:pt x="44" y="24"/>
                  </a:cubicBezTo>
                  <a:cubicBezTo>
                    <a:pt x="44" y="23"/>
                    <a:pt x="40" y="7"/>
                    <a:pt x="23" y="8"/>
                  </a:cubicBezTo>
                  <a:cubicBezTo>
                    <a:pt x="8" y="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93" name="Freeform 193"/>
            <p:cNvSpPr/>
            <p:nvPr/>
          </p:nvSpPr>
          <p:spPr bwMode="auto">
            <a:xfrm>
              <a:off x="5322888" y="1479550"/>
              <a:ext cx="106363" cy="36513"/>
            </a:xfrm>
            <a:custGeom>
              <a:avLst/>
              <a:gdLst>
                <a:gd name="T0" fmla="*/ 2147483647 w 28"/>
                <a:gd name="T1" fmla="*/ 2147483647 h 10"/>
                <a:gd name="T2" fmla="*/ 2147483647 w 28"/>
                <a:gd name="T3" fmla="*/ 2147483647 h 10"/>
                <a:gd name="T4" fmla="*/ 2147483647 w 28"/>
                <a:gd name="T5" fmla="*/ 2147483647 h 10"/>
                <a:gd name="T6" fmla="*/ 2147483647 w 28"/>
                <a:gd name="T7" fmla="*/ 0 h 10"/>
                <a:gd name="T8" fmla="*/ 2147483647 w 28"/>
                <a:gd name="T9" fmla="*/ 2147483647 h 10"/>
                <a:gd name="T10" fmla="*/ 2147483647 w 28"/>
                <a:gd name="T11" fmla="*/ 2147483647 h 10"/>
                <a:gd name="T12" fmla="*/ 2147483647 w 28"/>
                <a:gd name="T13" fmla="*/ 2147483647 h 10"/>
                <a:gd name="T14" fmla="*/ 2147483647 w 28"/>
                <a:gd name="T15" fmla="*/ 214748364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0"/>
                <a:gd name="T26" fmla="*/ 28 w 28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0">
                  <a:moveTo>
                    <a:pt x="20" y="10"/>
                  </a:moveTo>
                  <a:cubicBezTo>
                    <a:pt x="16" y="10"/>
                    <a:pt x="10" y="10"/>
                    <a:pt x="3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6" y="4"/>
                    <a:pt x="23" y="3"/>
                    <a:pt x="23" y="3"/>
                  </a:cubicBezTo>
                  <a:cubicBezTo>
                    <a:pt x="25" y="3"/>
                    <a:pt x="27" y="4"/>
                    <a:pt x="27" y="6"/>
                  </a:cubicBezTo>
                  <a:cubicBezTo>
                    <a:pt x="28" y="8"/>
                    <a:pt x="27" y="10"/>
                    <a:pt x="25" y="10"/>
                  </a:cubicBezTo>
                  <a:cubicBezTo>
                    <a:pt x="25" y="10"/>
                    <a:pt x="23" y="10"/>
                    <a:pt x="20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94" name="Freeform 194"/>
            <p:cNvSpPr/>
            <p:nvPr/>
          </p:nvSpPr>
          <p:spPr bwMode="auto">
            <a:xfrm>
              <a:off x="5961063" y="1397000"/>
              <a:ext cx="192088" cy="119063"/>
            </a:xfrm>
            <a:custGeom>
              <a:avLst/>
              <a:gdLst>
                <a:gd name="T0" fmla="*/ 2147483647 w 51"/>
                <a:gd name="T1" fmla="*/ 2147483647 h 32"/>
                <a:gd name="T2" fmla="*/ 2147483647 w 51"/>
                <a:gd name="T3" fmla="*/ 2147483647 h 32"/>
                <a:gd name="T4" fmla="*/ 2147483647 w 51"/>
                <a:gd name="T5" fmla="*/ 2147483647 h 32"/>
                <a:gd name="T6" fmla="*/ 2147483647 w 51"/>
                <a:gd name="T7" fmla="*/ 2147483647 h 32"/>
                <a:gd name="T8" fmla="*/ 2147483647 w 51"/>
                <a:gd name="T9" fmla="*/ 2147483647 h 32"/>
                <a:gd name="T10" fmla="*/ 2147483647 w 51"/>
                <a:gd name="T11" fmla="*/ 2147483647 h 32"/>
                <a:gd name="T12" fmla="*/ 0 w 51"/>
                <a:gd name="T13" fmla="*/ 2147483647 h 32"/>
                <a:gd name="T14" fmla="*/ 2147483647 w 51"/>
                <a:gd name="T15" fmla="*/ 2147483647 h 32"/>
                <a:gd name="T16" fmla="*/ 2147483647 w 51"/>
                <a:gd name="T17" fmla="*/ 2147483647 h 32"/>
                <a:gd name="T18" fmla="*/ 2147483647 w 51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32"/>
                <a:gd name="T32" fmla="*/ 51 w 51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32">
                  <a:moveTo>
                    <a:pt x="47" y="32"/>
                  </a:moveTo>
                  <a:cubicBezTo>
                    <a:pt x="47" y="32"/>
                    <a:pt x="47" y="32"/>
                    <a:pt x="47" y="32"/>
                  </a:cubicBezTo>
                  <a:cubicBezTo>
                    <a:pt x="45" y="32"/>
                    <a:pt x="44" y="30"/>
                    <a:pt x="44" y="28"/>
                  </a:cubicBezTo>
                  <a:cubicBezTo>
                    <a:pt x="44" y="28"/>
                    <a:pt x="43" y="8"/>
                    <a:pt x="28" y="8"/>
                  </a:cubicBezTo>
                  <a:cubicBezTo>
                    <a:pt x="11" y="7"/>
                    <a:pt x="7" y="23"/>
                    <a:pt x="7" y="24"/>
                  </a:cubicBezTo>
                  <a:cubicBezTo>
                    <a:pt x="7" y="26"/>
                    <a:pt x="5" y="27"/>
                    <a:pt x="3" y="27"/>
                  </a:cubicBezTo>
                  <a:cubicBezTo>
                    <a:pt x="1" y="26"/>
                    <a:pt x="0" y="24"/>
                    <a:pt x="0" y="23"/>
                  </a:cubicBezTo>
                  <a:cubicBezTo>
                    <a:pt x="2" y="15"/>
                    <a:pt x="10" y="0"/>
                    <a:pt x="28" y="1"/>
                  </a:cubicBezTo>
                  <a:cubicBezTo>
                    <a:pt x="46" y="1"/>
                    <a:pt x="51" y="19"/>
                    <a:pt x="51" y="28"/>
                  </a:cubicBezTo>
                  <a:cubicBezTo>
                    <a:pt x="51" y="30"/>
                    <a:pt x="49" y="32"/>
                    <a:pt x="47" y="32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95" name="Freeform 195"/>
            <p:cNvSpPr/>
            <p:nvPr/>
          </p:nvSpPr>
          <p:spPr bwMode="auto">
            <a:xfrm>
              <a:off x="6122988" y="1479550"/>
              <a:ext cx="104775" cy="36513"/>
            </a:xfrm>
            <a:custGeom>
              <a:avLst/>
              <a:gdLst>
                <a:gd name="T0" fmla="*/ 2147483647 w 28"/>
                <a:gd name="T1" fmla="*/ 2147483647 h 10"/>
                <a:gd name="T2" fmla="*/ 2147483647 w 28"/>
                <a:gd name="T3" fmla="*/ 2147483647 h 10"/>
                <a:gd name="T4" fmla="*/ 2147483647 w 28"/>
                <a:gd name="T5" fmla="*/ 2147483647 h 10"/>
                <a:gd name="T6" fmla="*/ 2147483647 w 28"/>
                <a:gd name="T7" fmla="*/ 2147483647 h 10"/>
                <a:gd name="T8" fmla="*/ 2147483647 w 28"/>
                <a:gd name="T9" fmla="*/ 0 h 10"/>
                <a:gd name="T10" fmla="*/ 2147483647 w 28"/>
                <a:gd name="T11" fmla="*/ 2147483647 h 10"/>
                <a:gd name="T12" fmla="*/ 2147483647 w 28"/>
                <a:gd name="T13" fmla="*/ 2147483647 h 10"/>
                <a:gd name="T14" fmla="*/ 2147483647 w 28"/>
                <a:gd name="T15" fmla="*/ 214748364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0"/>
                <a:gd name="T26" fmla="*/ 28 w 28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0">
                  <a:moveTo>
                    <a:pt x="8" y="10"/>
                  </a:moveTo>
                  <a:cubicBezTo>
                    <a:pt x="5" y="10"/>
                    <a:pt x="4" y="10"/>
                    <a:pt x="3" y="10"/>
                  </a:cubicBezTo>
                  <a:cubicBezTo>
                    <a:pt x="2" y="10"/>
                    <a:pt x="0" y="8"/>
                    <a:pt x="1" y="6"/>
                  </a:cubicBezTo>
                  <a:cubicBezTo>
                    <a:pt x="1" y="4"/>
                    <a:pt x="3" y="3"/>
                    <a:pt x="5" y="3"/>
                  </a:cubicBezTo>
                  <a:cubicBezTo>
                    <a:pt x="5" y="3"/>
                    <a:pt x="12" y="4"/>
                    <a:pt x="23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8" y="4"/>
                    <a:pt x="27" y="6"/>
                    <a:pt x="25" y="7"/>
                  </a:cubicBezTo>
                  <a:cubicBezTo>
                    <a:pt x="18" y="10"/>
                    <a:pt x="12" y="10"/>
                    <a:pt x="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96" name="Freeform 196"/>
            <p:cNvSpPr/>
            <p:nvPr/>
          </p:nvSpPr>
          <p:spPr bwMode="auto">
            <a:xfrm>
              <a:off x="5661026" y="1793875"/>
              <a:ext cx="236538" cy="131763"/>
            </a:xfrm>
            <a:custGeom>
              <a:avLst/>
              <a:gdLst>
                <a:gd name="T0" fmla="*/ 0 w 63"/>
                <a:gd name="T1" fmla="*/ 2147483647 h 35"/>
                <a:gd name="T2" fmla="*/ 2147483647 w 63"/>
                <a:gd name="T3" fmla="*/ 0 h 35"/>
                <a:gd name="T4" fmla="*/ 2147483647 w 63"/>
                <a:gd name="T5" fmla="*/ 2147483647 h 35"/>
                <a:gd name="T6" fmla="*/ 2147483647 w 63"/>
                <a:gd name="T7" fmla="*/ 2147483647 h 35"/>
                <a:gd name="T8" fmla="*/ 2147483647 w 63"/>
                <a:gd name="T9" fmla="*/ 2147483647 h 35"/>
                <a:gd name="T10" fmla="*/ 2147483647 w 63"/>
                <a:gd name="T11" fmla="*/ 2147483647 h 35"/>
                <a:gd name="T12" fmla="*/ 0 w 63"/>
                <a:gd name="T13" fmla="*/ 2147483647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5"/>
                <a:gd name="T23" fmla="*/ 63 w 6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5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40" y="1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4" y="35"/>
                    <a:pt x="31" y="35"/>
                  </a:cubicBezTo>
                  <a:cubicBezTo>
                    <a:pt x="7" y="35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97" name="Freeform 197"/>
            <p:cNvSpPr/>
            <p:nvPr/>
          </p:nvSpPr>
          <p:spPr bwMode="auto">
            <a:xfrm>
              <a:off x="5721351" y="1614488"/>
              <a:ext cx="115888" cy="52388"/>
            </a:xfrm>
            <a:custGeom>
              <a:avLst/>
              <a:gdLst>
                <a:gd name="T0" fmla="*/ 0 w 31"/>
                <a:gd name="T1" fmla="*/ 2147483647 h 14"/>
                <a:gd name="T2" fmla="*/ 2147483647 w 31"/>
                <a:gd name="T3" fmla="*/ 0 h 14"/>
                <a:gd name="T4" fmla="*/ 2147483647 w 31"/>
                <a:gd name="T5" fmla="*/ 2147483647 h 14"/>
                <a:gd name="T6" fmla="*/ 2147483647 w 31"/>
                <a:gd name="T7" fmla="*/ 2147483647 h 14"/>
                <a:gd name="T8" fmla="*/ 0 w 3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4"/>
                <a:gd name="T17" fmla="*/ 31 w 3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4">
                  <a:moveTo>
                    <a:pt x="0" y="14"/>
                  </a:moveTo>
                  <a:cubicBezTo>
                    <a:pt x="0" y="14"/>
                    <a:pt x="1" y="0"/>
                    <a:pt x="15" y="0"/>
                  </a:cubicBezTo>
                  <a:cubicBezTo>
                    <a:pt x="29" y="0"/>
                    <a:pt x="31" y="14"/>
                    <a:pt x="31" y="14"/>
                  </a:cubicBezTo>
                  <a:cubicBezTo>
                    <a:pt x="31" y="14"/>
                    <a:pt x="24" y="5"/>
                    <a:pt x="15" y="5"/>
                  </a:cubicBezTo>
                  <a:cubicBezTo>
                    <a:pt x="6" y="5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9461" name="组合 26"/>
          <p:cNvGrpSpPr>
            <a:grpSpLocks noChangeAspect="1"/>
          </p:cNvGrpSpPr>
          <p:nvPr/>
        </p:nvGrpSpPr>
        <p:grpSpPr bwMode="auto">
          <a:xfrm>
            <a:off x="6750050" y="1657350"/>
            <a:ext cx="690563" cy="1201738"/>
            <a:chOff x="-5286125" y="1394461"/>
            <a:chExt cx="1277983" cy="2680062"/>
          </a:xfrm>
        </p:grpSpPr>
        <p:sp>
          <p:nvSpPr>
            <p:cNvPr id="19539" name="Freeform 329"/>
            <p:cNvSpPr/>
            <p:nvPr/>
          </p:nvSpPr>
          <p:spPr bwMode="auto">
            <a:xfrm>
              <a:off x="-5033577" y="3086100"/>
              <a:ext cx="752203" cy="927463"/>
            </a:xfrm>
            <a:custGeom>
              <a:avLst/>
              <a:gdLst>
                <a:gd name="T0" fmla="*/ 2147483647 w 292"/>
                <a:gd name="T1" fmla="*/ 2147483647 h 360"/>
                <a:gd name="T2" fmla="*/ 2147483647 w 292"/>
                <a:gd name="T3" fmla="*/ 2147483647 h 360"/>
                <a:gd name="T4" fmla="*/ 2147483647 w 292"/>
                <a:gd name="T5" fmla="*/ 0 h 360"/>
                <a:gd name="T6" fmla="*/ 2147483647 w 292"/>
                <a:gd name="T7" fmla="*/ 0 h 360"/>
                <a:gd name="T8" fmla="*/ 2147483647 w 292"/>
                <a:gd name="T9" fmla="*/ 0 h 360"/>
                <a:gd name="T10" fmla="*/ 2147483647 w 292"/>
                <a:gd name="T11" fmla="*/ 0 h 360"/>
                <a:gd name="T12" fmla="*/ 2147483647 w 292"/>
                <a:gd name="T13" fmla="*/ 2147483647 h 360"/>
                <a:gd name="T14" fmla="*/ 2147483647 w 292"/>
                <a:gd name="T15" fmla="*/ 2147483647 h 360"/>
                <a:gd name="T16" fmla="*/ 2147483647 w 292"/>
                <a:gd name="T17" fmla="*/ 2147483647 h 360"/>
                <a:gd name="T18" fmla="*/ 2147483647 w 292"/>
                <a:gd name="T19" fmla="*/ 2147483647 h 360"/>
                <a:gd name="T20" fmla="*/ 2147483647 w 292"/>
                <a:gd name="T21" fmla="*/ 2147483647 h 360"/>
                <a:gd name="T22" fmla="*/ 2147483647 w 292"/>
                <a:gd name="T23" fmla="*/ 2147483647 h 360"/>
                <a:gd name="T24" fmla="*/ 2147483647 w 292"/>
                <a:gd name="T25" fmla="*/ 2147483647 h 3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2"/>
                <a:gd name="T40" fmla="*/ 0 h 360"/>
                <a:gd name="T41" fmla="*/ 292 w 292"/>
                <a:gd name="T42" fmla="*/ 360 h 3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2" h="360">
                  <a:moveTo>
                    <a:pt x="291" y="316"/>
                  </a:moveTo>
                  <a:cubicBezTo>
                    <a:pt x="290" y="304"/>
                    <a:pt x="281" y="313"/>
                    <a:pt x="274" y="298"/>
                  </a:cubicBezTo>
                  <a:cubicBezTo>
                    <a:pt x="262" y="270"/>
                    <a:pt x="241" y="0"/>
                    <a:pt x="241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30" y="270"/>
                    <a:pt x="18" y="298"/>
                  </a:cubicBezTo>
                  <a:cubicBezTo>
                    <a:pt x="12" y="313"/>
                    <a:pt x="2" y="304"/>
                    <a:pt x="1" y="316"/>
                  </a:cubicBezTo>
                  <a:cubicBezTo>
                    <a:pt x="0" y="336"/>
                    <a:pt x="108" y="360"/>
                    <a:pt x="108" y="360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84" y="360"/>
                    <a:pt x="184" y="360"/>
                    <a:pt x="184" y="360"/>
                  </a:cubicBezTo>
                  <a:cubicBezTo>
                    <a:pt x="184" y="360"/>
                    <a:pt x="292" y="336"/>
                    <a:pt x="291" y="316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40" name="Freeform 330"/>
            <p:cNvSpPr/>
            <p:nvPr/>
          </p:nvSpPr>
          <p:spPr bwMode="auto">
            <a:xfrm>
              <a:off x="-5058614" y="3881846"/>
              <a:ext cx="311331" cy="192677"/>
            </a:xfrm>
            <a:custGeom>
              <a:avLst/>
              <a:gdLst>
                <a:gd name="T0" fmla="*/ 2147483647 w 121"/>
                <a:gd name="T1" fmla="*/ 2147483647 h 75"/>
                <a:gd name="T2" fmla="*/ 0 w 121"/>
                <a:gd name="T3" fmla="*/ 2147483647 h 75"/>
                <a:gd name="T4" fmla="*/ 2147483647 w 121"/>
                <a:gd name="T5" fmla="*/ 2147483647 h 75"/>
                <a:gd name="T6" fmla="*/ 2147483647 w 121"/>
                <a:gd name="T7" fmla="*/ 2147483647 h 75"/>
                <a:gd name="T8" fmla="*/ 2147483647 w 121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75"/>
                <a:gd name="T17" fmla="*/ 121 w 121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75">
                  <a:moveTo>
                    <a:pt x="38" y="7"/>
                  </a:moveTo>
                  <a:cubicBezTo>
                    <a:pt x="25" y="10"/>
                    <a:pt x="0" y="17"/>
                    <a:pt x="0" y="57"/>
                  </a:cubicBezTo>
                  <a:cubicBezTo>
                    <a:pt x="0" y="74"/>
                    <a:pt x="36" y="73"/>
                    <a:pt x="59" y="73"/>
                  </a:cubicBezTo>
                  <a:cubicBezTo>
                    <a:pt x="82" y="73"/>
                    <a:pt x="121" y="75"/>
                    <a:pt x="121" y="59"/>
                  </a:cubicBezTo>
                  <a:cubicBezTo>
                    <a:pt x="121" y="37"/>
                    <a:pt x="81" y="0"/>
                    <a:pt x="38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41" name="Freeform 331"/>
            <p:cNvSpPr/>
            <p:nvPr/>
          </p:nvSpPr>
          <p:spPr bwMode="auto">
            <a:xfrm>
              <a:off x="-4566580" y="3881846"/>
              <a:ext cx="313509" cy="192677"/>
            </a:xfrm>
            <a:custGeom>
              <a:avLst/>
              <a:gdLst>
                <a:gd name="T0" fmla="*/ 2147483647 w 122"/>
                <a:gd name="T1" fmla="*/ 2147483647 h 75"/>
                <a:gd name="T2" fmla="*/ 2147483647 w 122"/>
                <a:gd name="T3" fmla="*/ 2147483647 h 75"/>
                <a:gd name="T4" fmla="*/ 2147483647 w 122"/>
                <a:gd name="T5" fmla="*/ 2147483647 h 75"/>
                <a:gd name="T6" fmla="*/ 0 w 122"/>
                <a:gd name="T7" fmla="*/ 2147483647 h 75"/>
                <a:gd name="T8" fmla="*/ 2147483647 w 122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75"/>
                <a:gd name="T17" fmla="*/ 122 w 12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75">
                  <a:moveTo>
                    <a:pt x="84" y="7"/>
                  </a:moveTo>
                  <a:cubicBezTo>
                    <a:pt x="97" y="10"/>
                    <a:pt x="122" y="17"/>
                    <a:pt x="122" y="57"/>
                  </a:cubicBezTo>
                  <a:cubicBezTo>
                    <a:pt x="122" y="74"/>
                    <a:pt x="86" y="73"/>
                    <a:pt x="63" y="73"/>
                  </a:cubicBezTo>
                  <a:cubicBezTo>
                    <a:pt x="40" y="73"/>
                    <a:pt x="0" y="75"/>
                    <a:pt x="0" y="59"/>
                  </a:cubicBezTo>
                  <a:cubicBezTo>
                    <a:pt x="0" y="37"/>
                    <a:pt x="41" y="0"/>
                    <a:pt x="84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42" name="Rectangle 332"/>
            <p:cNvSpPr>
              <a:spLocks noChangeArrowheads="1"/>
            </p:cNvSpPr>
            <p:nvPr/>
          </p:nvSpPr>
          <p:spPr bwMode="auto">
            <a:xfrm>
              <a:off x="-4811508" y="2422072"/>
              <a:ext cx="309154" cy="674914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43" name="Freeform 333"/>
            <p:cNvSpPr/>
            <p:nvPr/>
          </p:nvSpPr>
          <p:spPr bwMode="auto">
            <a:xfrm>
              <a:off x="-4690677" y="2460172"/>
              <a:ext cx="62049" cy="72934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0 w 24"/>
                <a:gd name="T5" fmla="*/ 2147483647 h 28"/>
                <a:gd name="T6" fmla="*/ 0 w 24"/>
                <a:gd name="T7" fmla="*/ 2147483647 h 28"/>
                <a:gd name="T8" fmla="*/ 2147483647 w 24"/>
                <a:gd name="T9" fmla="*/ 0 h 28"/>
                <a:gd name="T10" fmla="*/ 2147483647 w 24"/>
                <a:gd name="T11" fmla="*/ 0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8"/>
                <a:gd name="T29" fmla="*/ 24 w 24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8">
                  <a:moveTo>
                    <a:pt x="19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3"/>
                    <a:pt x="24" y="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6"/>
                    <a:pt x="22" y="28"/>
                    <a:pt x="19" y="2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44" name="Freeform 334"/>
            <p:cNvSpPr/>
            <p:nvPr/>
          </p:nvSpPr>
          <p:spPr bwMode="auto">
            <a:xfrm>
              <a:off x="-4709182" y="2527663"/>
              <a:ext cx="101237" cy="504008"/>
            </a:xfrm>
            <a:custGeom>
              <a:avLst/>
              <a:gdLst>
                <a:gd name="T0" fmla="*/ 2147483647 w 93"/>
                <a:gd name="T1" fmla="*/ 0 h 463"/>
                <a:gd name="T2" fmla="*/ 0 w 93"/>
                <a:gd name="T3" fmla="*/ 2147483647 h 463"/>
                <a:gd name="T4" fmla="*/ 2147483647 w 93"/>
                <a:gd name="T5" fmla="*/ 2147483647 h 463"/>
                <a:gd name="T6" fmla="*/ 2147483647 w 93"/>
                <a:gd name="T7" fmla="*/ 2147483647 h 463"/>
                <a:gd name="T8" fmla="*/ 2147483647 w 93"/>
                <a:gd name="T9" fmla="*/ 0 h 463"/>
                <a:gd name="T10" fmla="*/ 2147483647 w 93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463"/>
                <a:gd name="T20" fmla="*/ 93 w 93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463">
                  <a:moveTo>
                    <a:pt x="29" y="0"/>
                  </a:moveTo>
                  <a:lnTo>
                    <a:pt x="0" y="404"/>
                  </a:lnTo>
                  <a:lnTo>
                    <a:pt x="48" y="463"/>
                  </a:lnTo>
                  <a:lnTo>
                    <a:pt x="93" y="402"/>
                  </a:lnTo>
                  <a:lnTo>
                    <a:pt x="62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45" name="Freeform 335"/>
            <p:cNvSpPr/>
            <p:nvPr/>
          </p:nvSpPr>
          <p:spPr bwMode="auto">
            <a:xfrm>
              <a:off x="-4824571" y="2444932"/>
              <a:ext cx="326571" cy="146957"/>
            </a:xfrm>
            <a:custGeom>
              <a:avLst/>
              <a:gdLst>
                <a:gd name="T0" fmla="*/ 0 w 300"/>
                <a:gd name="T1" fmla="*/ 0 h 135"/>
                <a:gd name="T2" fmla="*/ 0 w 300"/>
                <a:gd name="T3" fmla="*/ 2147483647 h 135"/>
                <a:gd name="T4" fmla="*/ 2147483647 w 300"/>
                <a:gd name="T5" fmla="*/ 2147483647 h 135"/>
                <a:gd name="T6" fmla="*/ 2147483647 w 300"/>
                <a:gd name="T7" fmla="*/ 2147483647 h 135"/>
                <a:gd name="T8" fmla="*/ 2147483647 w 300"/>
                <a:gd name="T9" fmla="*/ 0 h 135"/>
                <a:gd name="T10" fmla="*/ 0 w 300"/>
                <a:gd name="T11" fmla="*/ 0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"/>
                <a:gd name="T19" fmla="*/ 0 h 135"/>
                <a:gd name="T20" fmla="*/ 300 w 300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" h="135">
                  <a:moveTo>
                    <a:pt x="0" y="0"/>
                  </a:moveTo>
                  <a:lnTo>
                    <a:pt x="0" y="135"/>
                  </a:lnTo>
                  <a:lnTo>
                    <a:pt x="154" y="47"/>
                  </a:lnTo>
                  <a:lnTo>
                    <a:pt x="293" y="135"/>
                  </a:lnTo>
                  <a:lnTo>
                    <a:pt x="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46" name="Rectangle 336"/>
            <p:cNvSpPr>
              <a:spLocks noChangeArrowheads="1"/>
            </p:cNvSpPr>
            <p:nvPr/>
          </p:nvSpPr>
          <p:spPr bwMode="auto">
            <a:xfrm>
              <a:off x="-4824571" y="3050178"/>
              <a:ext cx="316774" cy="56606"/>
            </a:xfrm>
            <a:prstGeom prst="rect">
              <a:avLst/>
            </a:pr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47" name="Rectangle 337"/>
            <p:cNvSpPr>
              <a:spLocks noChangeArrowheads="1"/>
            </p:cNvSpPr>
            <p:nvPr/>
          </p:nvSpPr>
          <p:spPr bwMode="auto">
            <a:xfrm>
              <a:off x="-4692854" y="3050178"/>
              <a:ext cx="77289" cy="56606"/>
            </a:xfrm>
            <a:prstGeom prst="rect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48" name="Freeform 338"/>
            <p:cNvSpPr/>
            <p:nvPr/>
          </p:nvSpPr>
          <p:spPr bwMode="auto">
            <a:xfrm>
              <a:off x="-4319474" y="3155769"/>
              <a:ext cx="89263" cy="131717"/>
            </a:xfrm>
            <a:custGeom>
              <a:avLst/>
              <a:gdLst>
                <a:gd name="T0" fmla="*/ 2147483647 w 35"/>
                <a:gd name="T1" fmla="*/ 0 h 51"/>
                <a:gd name="T2" fmla="*/ 2147483647 w 35"/>
                <a:gd name="T3" fmla="*/ 2147483647 h 51"/>
                <a:gd name="T4" fmla="*/ 2147483647 w 35"/>
                <a:gd name="T5" fmla="*/ 2147483647 h 51"/>
                <a:gd name="T6" fmla="*/ 2147483647 w 35"/>
                <a:gd name="T7" fmla="*/ 2147483647 h 51"/>
                <a:gd name="T8" fmla="*/ 2147483647 w 35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1"/>
                <a:gd name="T17" fmla="*/ 35 w 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1">
                  <a:moveTo>
                    <a:pt x="18" y="0"/>
                  </a:moveTo>
                  <a:cubicBezTo>
                    <a:pt x="18" y="0"/>
                    <a:pt x="16" y="10"/>
                    <a:pt x="12" y="19"/>
                  </a:cubicBezTo>
                  <a:cubicBezTo>
                    <a:pt x="7" y="29"/>
                    <a:pt x="0" y="39"/>
                    <a:pt x="7" y="43"/>
                  </a:cubicBezTo>
                  <a:cubicBezTo>
                    <a:pt x="19" y="51"/>
                    <a:pt x="35" y="21"/>
                    <a:pt x="35" y="1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49" name="Freeform 339"/>
            <p:cNvSpPr/>
            <p:nvPr/>
          </p:nvSpPr>
          <p:spPr bwMode="auto">
            <a:xfrm>
              <a:off x="-4376080" y="2985952"/>
              <a:ext cx="179614" cy="309154"/>
            </a:xfrm>
            <a:custGeom>
              <a:avLst/>
              <a:gdLst>
                <a:gd name="T0" fmla="*/ 2147483647 w 70"/>
                <a:gd name="T1" fmla="*/ 0 h 120"/>
                <a:gd name="T2" fmla="*/ 2147483647 w 70"/>
                <a:gd name="T3" fmla="*/ 2147483647 h 120"/>
                <a:gd name="T4" fmla="*/ 2147483647 w 70"/>
                <a:gd name="T5" fmla="*/ 2147483647 h 120"/>
                <a:gd name="T6" fmla="*/ 2147483647 w 70"/>
                <a:gd name="T7" fmla="*/ 2147483647 h 120"/>
                <a:gd name="T8" fmla="*/ 2147483647 w 70"/>
                <a:gd name="T9" fmla="*/ 2147483647 h 120"/>
                <a:gd name="T10" fmla="*/ 2147483647 w 70"/>
                <a:gd name="T11" fmla="*/ 2147483647 h 120"/>
                <a:gd name="T12" fmla="*/ 2147483647 w 70"/>
                <a:gd name="T13" fmla="*/ 2147483647 h 120"/>
                <a:gd name="T14" fmla="*/ 0 w 70"/>
                <a:gd name="T15" fmla="*/ 2147483647 h 120"/>
                <a:gd name="T16" fmla="*/ 2147483647 w 70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20"/>
                <a:gd name="T29" fmla="*/ 70 w 70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20">
                  <a:moveTo>
                    <a:pt x="45" y="0"/>
                  </a:moveTo>
                  <a:cubicBezTo>
                    <a:pt x="45" y="0"/>
                    <a:pt x="66" y="16"/>
                    <a:pt x="68" y="52"/>
                  </a:cubicBezTo>
                  <a:cubicBezTo>
                    <a:pt x="70" y="87"/>
                    <a:pt x="70" y="117"/>
                    <a:pt x="58" y="118"/>
                  </a:cubicBezTo>
                  <a:cubicBezTo>
                    <a:pt x="47" y="120"/>
                    <a:pt x="47" y="101"/>
                    <a:pt x="47" y="101"/>
                  </a:cubicBezTo>
                  <a:cubicBezTo>
                    <a:pt x="47" y="101"/>
                    <a:pt x="45" y="69"/>
                    <a:pt x="31" y="60"/>
                  </a:cubicBezTo>
                  <a:cubicBezTo>
                    <a:pt x="31" y="60"/>
                    <a:pt x="31" y="88"/>
                    <a:pt x="17" y="87"/>
                  </a:cubicBezTo>
                  <a:cubicBezTo>
                    <a:pt x="7" y="86"/>
                    <a:pt x="6" y="76"/>
                    <a:pt x="6" y="44"/>
                  </a:cubicBezTo>
                  <a:cubicBezTo>
                    <a:pt x="6" y="30"/>
                    <a:pt x="0" y="23"/>
                    <a:pt x="0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50" name="Freeform 340"/>
            <p:cNvSpPr/>
            <p:nvPr/>
          </p:nvSpPr>
          <p:spPr bwMode="auto">
            <a:xfrm>
              <a:off x="-4283551" y="3165566"/>
              <a:ext cx="38100" cy="77289"/>
            </a:xfrm>
            <a:custGeom>
              <a:avLst/>
              <a:gdLst>
                <a:gd name="T0" fmla="*/ 2147483647 w 15"/>
                <a:gd name="T1" fmla="*/ 2147483647 h 30"/>
                <a:gd name="T2" fmla="*/ 2147483647 w 15"/>
                <a:gd name="T3" fmla="*/ 0 h 30"/>
                <a:gd name="T4" fmla="*/ 0 w 15"/>
                <a:gd name="T5" fmla="*/ 2147483647 h 30"/>
                <a:gd name="T6" fmla="*/ 2147483647 w 15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30"/>
                <a:gd name="T14" fmla="*/ 15 w 15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30">
                  <a:moveTo>
                    <a:pt x="11" y="30"/>
                  </a:moveTo>
                  <a:cubicBezTo>
                    <a:pt x="11" y="30"/>
                    <a:pt x="15" y="15"/>
                    <a:pt x="3" y="0"/>
                  </a:cubicBezTo>
                  <a:cubicBezTo>
                    <a:pt x="3" y="0"/>
                    <a:pt x="0" y="8"/>
                    <a:pt x="0" y="11"/>
                  </a:cubicBezTo>
                  <a:cubicBezTo>
                    <a:pt x="0" y="11"/>
                    <a:pt x="11" y="20"/>
                    <a:pt x="11" y="3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51" name="Freeform 341"/>
            <p:cNvSpPr/>
            <p:nvPr/>
          </p:nvSpPr>
          <p:spPr bwMode="auto">
            <a:xfrm>
              <a:off x="-4538277" y="2373086"/>
              <a:ext cx="290649" cy="686888"/>
            </a:xfrm>
            <a:custGeom>
              <a:avLst/>
              <a:gdLst>
                <a:gd name="T0" fmla="*/ 0 w 113"/>
                <a:gd name="T1" fmla="*/ 2147483647 h 267"/>
                <a:gd name="T2" fmla="*/ 2147483647 w 113"/>
                <a:gd name="T3" fmla="*/ 2147483647 h 267"/>
                <a:gd name="T4" fmla="*/ 2147483647 w 113"/>
                <a:gd name="T5" fmla="*/ 2147483647 h 267"/>
                <a:gd name="T6" fmla="*/ 2147483647 w 113"/>
                <a:gd name="T7" fmla="*/ 2147483647 h 267"/>
                <a:gd name="T8" fmla="*/ 2147483647 w 113"/>
                <a:gd name="T9" fmla="*/ 2147483647 h 267"/>
                <a:gd name="T10" fmla="*/ 0 w 113"/>
                <a:gd name="T11" fmla="*/ 2147483647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267"/>
                <a:gd name="T20" fmla="*/ 113 w 113"/>
                <a:gd name="T21" fmla="*/ 267 h 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267">
                  <a:moveTo>
                    <a:pt x="0" y="10"/>
                  </a:moveTo>
                  <a:cubicBezTo>
                    <a:pt x="0" y="10"/>
                    <a:pt x="21" y="0"/>
                    <a:pt x="43" y="58"/>
                  </a:cubicBezTo>
                  <a:cubicBezTo>
                    <a:pt x="65" y="117"/>
                    <a:pt x="113" y="239"/>
                    <a:pt x="113" y="239"/>
                  </a:cubicBezTo>
                  <a:cubicBezTo>
                    <a:pt x="62" y="267"/>
                    <a:pt x="62" y="267"/>
                    <a:pt x="62" y="267"/>
                  </a:cubicBezTo>
                  <a:cubicBezTo>
                    <a:pt x="36" y="207"/>
                    <a:pt x="36" y="207"/>
                    <a:pt x="36" y="207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52" name="Freeform 342"/>
            <p:cNvSpPr/>
            <p:nvPr/>
          </p:nvSpPr>
          <p:spPr bwMode="auto">
            <a:xfrm>
              <a:off x="-4498000" y="2460172"/>
              <a:ext cx="167640" cy="597626"/>
            </a:xfrm>
            <a:custGeom>
              <a:avLst/>
              <a:gdLst>
                <a:gd name="T0" fmla="*/ 2147483647 w 65"/>
                <a:gd name="T1" fmla="*/ 2147483647 h 232"/>
                <a:gd name="T2" fmla="*/ 0 w 65"/>
                <a:gd name="T3" fmla="*/ 0 h 232"/>
                <a:gd name="T4" fmla="*/ 2147483647 w 65"/>
                <a:gd name="T5" fmla="*/ 2147483647 h 232"/>
                <a:gd name="T6" fmla="*/ 2147483647 w 65"/>
                <a:gd name="T7" fmla="*/ 2147483647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32"/>
                <a:gd name="T14" fmla="*/ 65 w 65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32">
                  <a:moveTo>
                    <a:pt x="40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5" y="206"/>
                    <a:pt x="46" y="232"/>
                  </a:cubicBezTo>
                  <a:lnTo>
                    <a:pt x="40" y="219"/>
                  </a:ln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53" name="Freeform 343"/>
            <p:cNvSpPr/>
            <p:nvPr/>
          </p:nvSpPr>
          <p:spPr bwMode="auto">
            <a:xfrm>
              <a:off x="-4585085" y="2429692"/>
              <a:ext cx="231866" cy="690154"/>
            </a:xfrm>
            <a:custGeom>
              <a:avLst/>
              <a:gdLst>
                <a:gd name="T0" fmla="*/ 2147483647 w 90"/>
                <a:gd name="T1" fmla="*/ 0 h 268"/>
                <a:gd name="T2" fmla="*/ 2147483647 w 90"/>
                <a:gd name="T3" fmla="*/ 2147483647 h 268"/>
                <a:gd name="T4" fmla="*/ 2147483647 w 90"/>
                <a:gd name="T5" fmla="*/ 2147483647 h 268"/>
                <a:gd name="T6" fmla="*/ 0 w 90"/>
                <a:gd name="T7" fmla="*/ 2147483647 h 268"/>
                <a:gd name="T8" fmla="*/ 2147483647 w 90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68"/>
                <a:gd name="T17" fmla="*/ 90 w 90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68">
                  <a:moveTo>
                    <a:pt x="30" y="0"/>
                  </a:moveTo>
                  <a:cubicBezTo>
                    <a:pt x="30" y="0"/>
                    <a:pt x="90" y="209"/>
                    <a:pt x="70" y="256"/>
                  </a:cubicBezTo>
                  <a:cubicBezTo>
                    <a:pt x="65" y="268"/>
                    <a:pt x="9" y="266"/>
                    <a:pt x="9" y="266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54" name="Rectangle 344"/>
            <p:cNvSpPr>
              <a:spLocks noChangeArrowheads="1"/>
            </p:cNvSpPr>
            <p:nvPr/>
          </p:nvSpPr>
          <p:spPr bwMode="auto">
            <a:xfrm>
              <a:off x="-4549162" y="2918460"/>
              <a:ext cx="126274" cy="23949"/>
            </a:xfrm>
            <a:prstGeom prst="rect">
              <a:avLst/>
            </a:pr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55" name="Freeform 345"/>
            <p:cNvSpPr/>
            <p:nvPr/>
          </p:nvSpPr>
          <p:spPr bwMode="auto">
            <a:xfrm>
              <a:off x="-5086917" y="3155769"/>
              <a:ext cx="89263" cy="131717"/>
            </a:xfrm>
            <a:custGeom>
              <a:avLst/>
              <a:gdLst>
                <a:gd name="T0" fmla="*/ 2147483647 w 35"/>
                <a:gd name="T1" fmla="*/ 0 h 51"/>
                <a:gd name="T2" fmla="*/ 2147483647 w 35"/>
                <a:gd name="T3" fmla="*/ 2147483647 h 51"/>
                <a:gd name="T4" fmla="*/ 2147483647 w 35"/>
                <a:gd name="T5" fmla="*/ 2147483647 h 51"/>
                <a:gd name="T6" fmla="*/ 0 w 35"/>
                <a:gd name="T7" fmla="*/ 2147483647 h 51"/>
                <a:gd name="T8" fmla="*/ 2147483647 w 35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1"/>
                <a:gd name="T17" fmla="*/ 35 w 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1">
                  <a:moveTo>
                    <a:pt x="17" y="0"/>
                  </a:moveTo>
                  <a:cubicBezTo>
                    <a:pt x="17" y="0"/>
                    <a:pt x="18" y="10"/>
                    <a:pt x="23" y="19"/>
                  </a:cubicBezTo>
                  <a:cubicBezTo>
                    <a:pt x="28" y="29"/>
                    <a:pt x="35" y="39"/>
                    <a:pt x="28" y="43"/>
                  </a:cubicBezTo>
                  <a:cubicBezTo>
                    <a:pt x="16" y="51"/>
                    <a:pt x="0" y="21"/>
                    <a:pt x="0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56" name="Freeform 346"/>
            <p:cNvSpPr/>
            <p:nvPr/>
          </p:nvSpPr>
          <p:spPr bwMode="auto">
            <a:xfrm>
              <a:off x="-5120663" y="2985952"/>
              <a:ext cx="179614" cy="309154"/>
            </a:xfrm>
            <a:custGeom>
              <a:avLst/>
              <a:gdLst>
                <a:gd name="T0" fmla="*/ 2147483647 w 70"/>
                <a:gd name="T1" fmla="*/ 0 h 120"/>
                <a:gd name="T2" fmla="*/ 2147483647 w 70"/>
                <a:gd name="T3" fmla="*/ 2147483647 h 120"/>
                <a:gd name="T4" fmla="*/ 2147483647 w 70"/>
                <a:gd name="T5" fmla="*/ 2147483647 h 120"/>
                <a:gd name="T6" fmla="*/ 2147483647 w 70"/>
                <a:gd name="T7" fmla="*/ 2147483647 h 120"/>
                <a:gd name="T8" fmla="*/ 2147483647 w 70"/>
                <a:gd name="T9" fmla="*/ 2147483647 h 120"/>
                <a:gd name="T10" fmla="*/ 2147483647 w 70"/>
                <a:gd name="T11" fmla="*/ 2147483647 h 120"/>
                <a:gd name="T12" fmla="*/ 2147483647 w 70"/>
                <a:gd name="T13" fmla="*/ 2147483647 h 120"/>
                <a:gd name="T14" fmla="*/ 2147483647 w 70"/>
                <a:gd name="T15" fmla="*/ 2147483647 h 120"/>
                <a:gd name="T16" fmla="*/ 2147483647 w 70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20"/>
                <a:gd name="T29" fmla="*/ 70 w 70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20">
                  <a:moveTo>
                    <a:pt x="25" y="0"/>
                  </a:moveTo>
                  <a:cubicBezTo>
                    <a:pt x="25" y="0"/>
                    <a:pt x="4" y="16"/>
                    <a:pt x="2" y="52"/>
                  </a:cubicBezTo>
                  <a:cubicBezTo>
                    <a:pt x="0" y="87"/>
                    <a:pt x="0" y="117"/>
                    <a:pt x="12" y="118"/>
                  </a:cubicBezTo>
                  <a:cubicBezTo>
                    <a:pt x="23" y="120"/>
                    <a:pt x="22" y="101"/>
                    <a:pt x="22" y="101"/>
                  </a:cubicBezTo>
                  <a:cubicBezTo>
                    <a:pt x="22" y="101"/>
                    <a:pt x="25" y="69"/>
                    <a:pt x="39" y="60"/>
                  </a:cubicBezTo>
                  <a:cubicBezTo>
                    <a:pt x="39" y="60"/>
                    <a:pt x="39" y="88"/>
                    <a:pt x="53" y="87"/>
                  </a:cubicBezTo>
                  <a:cubicBezTo>
                    <a:pt x="63" y="86"/>
                    <a:pt x="64" y="76"/>
                    <a:pt x="64" y="44"/>
                  </a:cubicBezTo>
                  <a:cubicBezTo>
                    <a:pt x="64" y="30"/>
                    <a:pt x="70" y="23"/>
                    <a:pt x="70" y="2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57" name="Freeform 347"/>
            <p:cNvSpPr/>
            <p:nvPr/>
          </p:nvSpPr>
          <p:spPr bwMode="auto">
            <a:xfrm>
              <a:off x="-5071677" y="3165566"/>
              <a:ext cx="38100" cy="77289"/>
            </a:xfrm>
            <a:custGeom>
              <a:avLst/>
              <a:gdLst>
                <a:gd name="T0" fmla="*/ 2147483647 w 15"/>
                <a:gd name="T1" fmla="*/ 2147483647 h 30"/>
                <a:gd name="T2" fmla="*/ 2147483647 w 15"/>
                <a:gd name="T3" fmla="*/ 0 h 30"/>
                <a:gd name="T4" fmla="*/ 2147483647 w 15"/>
                <a:gd name="T5" fmla="*/ 2147483647 h 30"/>
                <a:gd name="T6" fmla="*/ 2147483647 w 15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30"/>
                <a:gd name="T14" fmla="*/ 15 w 15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30">
                  <a:moveTo>
                    <a:pt x="4" y="30"/>
                  </a:moveTo>
                  <a:cubicBezTo>
                    <a:pt x="4" y="30"/>
                    <a:pt x="0" y="15"/>
                    <a:pt x="12" y="0"/>
                  </a:cubicBezTo>
                  <a:cubicBezTo>
                    <a:pt x="12" y="0"/>
                    <a:pt x="15" y="8"/>
                    <a:pt x="15" y="11"/>
                  </a:cubicBezTo>
                  <a:cubicBezTo>
                    <a:pt x="15" y="11"/>
                    <a:pt x="4" y="20"/>
                    <a:pt x="4" y="3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58" name="Freeform 348"/>
            <p:cNvSpPr/>
            <p:nvPr/>
          </p:nvSpPr>
          <p:spPr bwMode="auto">
            <a:xfrm>
              <a:off x="-5069500" y="2373086"/>
              <a:ext cx="290649" cy="686888"/>
            </a:xfrm>
            <a:custGeom>
              <a:avLst/>
              <a:gdLst>
                <a:gd name="T0" fmla="*/ 2147483647 w 113"/>
                <a:gd name="T1" fmla="*/ 2147483647 h 267"/>
                <a:gd name="T2" fmla="*/ 2147483647 w 113"/>
                <a:gd name="T3" fmla="*/ 2147483647 h 267"/>
                <a:gd name="T4" fmla="*/ 0 w 113"/>
                <a:gd name="T5" fmla="*/ 2147483647 h 267"/>
                <a:gd name="T6" fmla="*/ 2147483647 w 113"/>
                <a:gd name="T7" fmla="*/ 2147483647 h 267"/>
                <a:gd name="T8" fmla="*/ 2147483647 w 113"/>
                <a:gd name="T9" fmla="*/ 2147483647 h 267"/>
                <a:gd name="T10" fmla="*/ 2147483647 w 113"/>
                <a:gd name="T11" fmla="*/ 2147483647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267"/>
                <a:gd name="T20" fmla="*/ 113 w 113"/>
                <a:gd name="T21" fmla="*/ 267 h 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267">
                  <a:moveTo>
                    <a:pt x="113" y="10"/>
                  </a:moveTo>
                  <a:cubicBezTo>
                    <a:pt x="113" y="10"/>
                    <a:pt x="92" y="0"/>
                    <a:pt x="69" y="58"/>
                  </a:cubicBezTo>
                  <a:cubicBezTo>
                    <a:pt x="47" y="117"/>
                    <a:pt x="0" y="239"/>
                    <a:pt x="0" y="239"/>
                  </a:cubicBezTo>
                  <a:cubicBezTo>
                    <a:pt x="50" y="267"/>
                    <a:pt x="50" y="267"/>
                    <a:pt x="50" y="267"/>
                  </a:cubicBezTo>
                  <a:cubicBezTo>
                    <a:pt x="77" y="207"/>
                    <a:pt x="77" y="207"/>
                    <a:pt x="77" y="207"/>
                  </a:cubicBezTo>
                  <a:lnTo>
                    <a:pt x="113" y="1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59" name="Freeform 349"/>
            <p:cNvSpPr/>
            <p:nvPr/>
          </p:nvSpPr>
          <p:spPr bwMode="auto">
            <a:xfrm>
              <a:off x="-4986768" y="2460172"/>
              <a:ext cx="167640" cy="597626"/>
            </a:xfrm>
            <a:custGeom>
              <a:avLst/>
              <a:gdLst>
                <a:gd name="T0" fmla="*/ 2147483647 w 65"/>
                <a:gd name="T1" fmla="*/ 2147483647 h 232"/>
                <a:gd name="T2" fmla="*/ 2147483647 w 65"/>
                <a:gd name="T3" fmla="*/ 0 h 232"/>
                <a:gd name="T4" fmla="*/ 2147483647 w 65"/>
                <a:gd name="T5" fmla="*/ 2147483647 h 232"/>
                <a:gd name="T6" fmla="*/ 2147483647 w 65"/>
                <a:gd name="T7" fmla="*/ 2147483647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32"/>
                <a:gd name="T14" fmla="*/ 65 w 65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32">
                  <a:moveTo>
                    <a:pt x="25" y="219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0" y="206"/>
                    <a:pt x="19" y="232"/>
                  </a:cubicBezTo>
                  <a:lnTo>
                    <a:pt x="25" y="219"/>
                  </a:ln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60" name="Freeform 350"/>
            <p:cNvSpPr/>
            <p:nvPr/>
          </p:nvSpPr>
          <p:spPr bwMode="auto">
            <a:xfrm>
              <a:off x="-4963908" y="2429692"/>
              <a:ext cx="229689" cy="690154"/>
            </a:xfrm>
            <a:custGeom>
              <a:avLst/>
              <a:gdLst>
                <a:gd name="T0" fmla="*/ 2147483647 w 89"/>
                <a:gd name="T1" fmla="*/ 0 h 268"/>
                <a:gd name="T2" fmla="*/ 2147483647 w 89"/>
                <a:gd name="T3" fmla="*/ 2147483647 h 268"/>
                <a:gd name="T4" fmla="*/ 2147483647 w 89"/>
                <a:gd name="T5" fmla="*/ 2147483647 h 268"/>
                <a:gd name="T6" fmla="*/ 2147483647 w 89"/>
                <a:gd name="T7" fmla="*/ 2147483647 h 268"/>
                <a:gd name="T8" fmla="*/ 2147483647 w 89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68"/>
                <a:gd name="T17" fmla="*/ 89 w 89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68">
                  <a:moveTo>
                    <a:pt x="60" y="0"/>
                  </a:moveTo>
                  <a:cubicBezTo>
                    <a:pt x="60" y="0"/>
                    <a:pt x="0" y="209"/>
                    <a:pt x="20" y="256"/>
                  </a:cubicBezTo>
                  <a:cubicBezTo>
                    <a:pt x="25" y="268"/>
                    <a:pt x="81" y="266"/>
                    <a:pt x="81" y="266"/>
                  </a:cubicBezTo>
                  <a:cubicBezTo>
                    <a:pt x="89" y="2"/>
                    <a:pt x="89" y="2"/>
                    <a:pt x="89" y="2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61" name="Rectangle 351"/>
            <p:cNvSpPr>
              <a:spLocks noChangeArrowheads="1"/>
            </p:cNvSpPr>
            <p:nvPr/>
          </p:nvSpPr>
          <p:spPr bwMode="auto">
            <a:xfrm>
              <a:off x="-4894240" y="2918460"/>
              <a:ext cx="126274" cy="23949"/>
            </a:xfrm>
            <a:prstGeom prst="rect">
              <a:avLst/>
            </a:pr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62" name="Freeform 352"/>
            <p:cNvSpPr/>
            <p:nvPr/>
          </p:nvSpPr>
          <p:spPr bwMode="auto">
            <a:xfrm>
              <a:off x="-5286125" y="1394461"/>
              <a:ext cx="1277983" cy="759823"/>
            </a:xfrm>
            <a:custGeom>
              <a:avLst/>
              <a:gdLst>
                <a:gd name="T0" fmla="*/ 2147483647 w 496"/>
                <a:gd name="T1" fmla="*/ 2147483647 h 295"/>
                <a:gd name="T2" fmla="*/ 2147483647 w 496"/>
                <a:gd name="T3" fmla="*/ 0 h 295"/>
                <a:gd name="T4" fmla="*/ 2147483647 w 496"/>
                <a:gd name="T5" fmla="*/ 2147483647 h 295"/>
                <a:gd name="T6" fmla="*/ 2147483647 w 496"/>
                <a:gd name="T7" fmla="*/ 2147483647 h 295"/>
                <a:gd name="T8" fmla="*/ 2147483647 w 496"/>
                <a:gd name="T9" fmla="*/ 2147483647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295"/>
                <a:gd name="T17" fmla="*/ 496 w 496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295">
                  <a:moveTo>
                    <a:pt x="67" y="234"/>
                  </a:moveTo>
                  <a:cubicBezTo>
                    <a:pt x="67" y="234"/>
                    <a:pt x="0" y="0"/>
                    <a:pt x="248" y="0"/>
                  </a:cubicBezTo>
                  <a:cubicBezTo>
                    <a:pt x="496" y="0"/>
                    <a:pt x="429" y="234"/>
                    <a:pt x="429" y="234"/>
                  </a:cubicBezTo>
                  <a:cubicBezTo>
                    <a:pt x="258" y="295"/>
                    <a:pt x="258" y="295"/>
                    <a:pt x="258" y="295"/>
                  </a:cubicBezTo>
                  <a:lnTo>
                    <a:pt x="67" y="234"/>
                  </a:lnTo>
                  <a:close/>
                </a:path>
              </a:pathLst>
            </a:custGeom>
            <a:solidFill>
              <a:srgbClr val="EA9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63" name="Freeform 353"/>
            <p:cNvSpPr/>
            <p:nvPr/>
          </p:nvSpPr>
          <p:spPr bwMode="auto">
            <a:xfrm>
              <a:off x="-5208837" y="1943101"/>
              <a:ext cx="209006" cy="296091"/>
            </a:xfrm>
            <a:custGeom>
              <a:avLst/>
              <a:gdLst>
                <a:gd name="T0" fmla="*/ 2147483647 w 81"/>
                <a:gd name="T1" fmla="*/ 2147483647 h 115"/>
                <a:gd name="T2" fmla="*/ 2147483647 w 81"/>
                <a:gd name="T3" fmla="*/ 2147483647 h 115"/>
                <a:gd name="T4" fmla="*/ 2147483647 w 81"/>
                <a:gd name="T5" fmla="*/ 2147483647 h 115"/>
                <a:gd name="T6" fmla="*/ 2147483647 w 81"/>
                <a:gd name="T7" fmla="*/ 2147483647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15"/>
                <a:gd name="T14" fmla="*/ 81 w 8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15">
                  <a:moveTo>
                    <a:pt x="81" y="26"/>
                  </a:moveTo>
                  <a:cubicBezTo>
                    <a:pt x="81" y="26"/>
                    <a:pt x="60" y="0"/>
                    <a:pt x="30" y="19"/>
                  </a:cubicBezTo>
                  <a:cubicBezTo>
                    <a:pt x="0" y="38"/>
                    <a:pt x="21" y="102"/>
                    <a:pt x="81" y="115"/>
                  </a:cubicBezTo>
                  <a:lnTo>
                    <a:pt x="81" y="26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64" name="Freeform 354"/>
            <p:cNvSpPr/>
            <p:nvPr/>
          </p:nvSpPr>
          <p:spPr bwMode="auto">
            <a:xfrm>
              <a:off x="-4291171" y="1943101"/>
              <a:ext cx="207917" cy="296091"/>
            </a:xfrm>
            <a:custGeom>
              <a:avLst/>
              <a:gdLst>
                <a:gd name="T0" fmla="*/ 0 w 81"/>
                <a:gd name="T1" fmla="*/ 2147483647 h 115"/>
                <a:gd name="T2" fmla="*/ 2147483647 w 81"/>
                <a:gd name="T3" fmla="*/ 2147483647 h 115"/>
                <a:gd name="T4" fmla="*/ 0 w 81"/>
                <a:gd name="T5" fmla="*/ 2147483647 h 115"/>
                <a:gd name="T6" fmla="*/ 0 w 81"/>
                <a:gd name="T7" fmla="*/ 2147483647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15"/>
                <a:gd name="T14" fmla="*/ 81 w 8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15">
                  <a:moveTo>
                    <a:pt x="0" y="26"/>
                  </a:moveTo>
                  <a:cubicBezTo>
                    <a:pt x="0" y="26"/>
                    <a:pt x="21" y="0"/>
                    <a:pt x="51" y="19"/>
                  </a:cubicBezTo>
                  <a:cubicBezTo>
                    <a:pt x="81" y="38"/>
                    <a:pt x="60" y="102"/>
                    <a:pt x="0" y="115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65" name="Freeform 355"/>
            <p:cNvSpPr/>
            <p:nvPr/>
          </p:nvSpPr>
          <p:spPr bwMode="auto">
            <a:xfrm>
              <a:off x="-5033577" y="1758044"/>
              <a:ext cx="772886" cy="722811"/>
            </a:xfrm>
            <a:custGeom>
              <a:avLst/>
              <a:gdLst>
                <a:gd name="T0" fmla="*/ 2147483647 w 300"/>
                <a:gd name="T1" fmla="*/ 0 h 281"/>
                <a:gd name="T2" fmla="*/ 2147483647 w 300"/>
                <a:gd name="T3" fmla="*/ 0 h 281"/>
                <a:gd name="T4" fmla="*/ 2147483647 w 300"/>
                <a:gd name="T5" fmla="*/ 0 h 281"/>
                <a:gd name="T6" fmla="*/ 2147483647 w 300"/>
                <a:gd name="T7" fmla="*/ 2147483647 h 281"/>
                <a:gd name="T8" fmla="*/ 2147483647 w 300"/>
                <a:gd name="T9" fmla="*/ 2147483647 h 281"/>
                <a:gd name="T10" fmla="*/ 2147483647 w 300"/>
                <a:gd name="T11" fmla="*/ 2147483647 h 281"/>
                <a:gd name="T12" fmla="*/ 2147483647 w 300"/>
                <a:gd name="T13" fmla="*/ 2147483647 h 281"/>
                <a:gd name="T14" fmla="*/ 2147483647 w 300"/>
                <a:gd name="T15" fmla="*/ 2147483647 h 281"/>
                <a:gd name="T16" fmla="*/ 2147483647 w 300"/>
                <a:gd name="T17" fmla="*/ 0 h 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281"/>
                <a:gd name="T29" fmla="*/ 300 w 300"/>
                <a:gd name="T30" fmla="*/ 281 h 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281">
                  <a:moveTo>
                    <a:pt x="289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0" y="185"/>
                    <a:pt x="5" y="200"/>
                    <a:pt x="14" y="212"/>
                  </a:cubicBezTo>
                  <a:cubicBezTo>
                    <a:pt x="34" y="239"/>
                    <a:pt x="78" y="281"/>
                    <a:pt x="150" y="281"/>
                  </a:cubicBezTo>
                  <a:cubicBezTo>
                    <a:pt x="222" y="281"/>
                    <a:pt x="266" y="239"/>
                    <a:pt x="286" y="212"/>
                  </a:cubicBezTo>
                  <a:cubicBezTo>
                    <a:pt x="296" y="200"/>
                    <a:pt x="300" y="185"/>
                    <a:pt x="299" y="170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66" name="Freeform 356"/>
            <p:cNvSpPr/>
            <p:nvPr/>
          </p:nvSpPr>
          <p:spPr bwMode="auto">
            <a:xfrm>
              <a:off x="-5022691" y="1466307"/>
              <a:ext cx="777240" cy="378823"/>
            </a:xfrm>
            <a:custGeom>
              <a:avLst/>
              <a:gdLst>
                <a:gd name="T0" fmla="*/ 2147483647 w 302"/>
                <a:gd name="T1" fmla="*/ 2147483647 h 147"/>
                <a:gd name="T2" fmla="*/ 2147483647 w 302"/>
                <a:gd name="T3" fmla="*/ 2147483647 h 147"/>
                <a:gd name="T4" fmla="*/ 2147483647 w 302"/>
                <a:gd name="T5" fmla="*/ 2147483647 h 147"/>
                <a:gd name="T6" fmla="*/ 2147483647 w 302"/>
                <a:gd name="T7" fmla="*/ 0 h 147"/>
                <a:gd name="T8" fmla="*/ 2147483647 w 302"/>
                <a:gd name="T9" fmla="*/ 2147483647 h 147"/>
                <a:gd name="T10" fmla="*/ 2147483647 w 302"/>
                <a:gd name="T11" fmla="*/ 2147483647 h 147"/>
                <a:gd name="T12" fmla="*/ 2147483647 w 302"/>
                <a:gd name="T13" fmla="*/ 2147483647 h 147"/>
                <a:gd name="T14" fmla="*/ 2147483647 w 302"/>
                <a:gd name="T15" fmla="*/ 2147483647 h 147"/>
                <a:gd name="T16" fmla="*/ 2147483647 w 302"/>
                <a:gd name="T17" fmla="*/ 2147483647 h 147"/>
                <a:gd name="T18" fmla="*/ 2147483647 w 302"/>
                <a:gd name="T19" fmla="*/ 2147483647 h 147"/>
                <a:gd name="T20" fmla="*/ 2147483647 w 302"/>
                <a:gd name="T21" fmla="*/ 2147483647 h 147"/>
                <a:gd name="T22" fmla="*/ 2147483647 w 302"/>
                <a:gd name="T23" fmla="*/ 2147483647 h 1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2"/>
                <a:gd name="T37" fmla="*/ 0 h 147"/>
                <a:gd name="T38" fmla="*/ 302 w 302"/>
                <a:gd name="T39" fmla="*/ 147 h 1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2" h="147">
                  <a:moveTo>
                    <a:pt x="7" y="126"/>
                  </a:moveTo>
                  <a:cubicBezTo>
                    <a:pt x="7" y="126"/>
                    <a:pt x="0" y="50"/>
                    <a:pt x="40" y="36"/>
                  </a:cubicBezTo>
                  <a:cubicBezTo>
                    <a:pt x="40" y="36"/>
                    <a:pt x="29" y="65"/>
                    <a:pt x="34" y="79"/>
                  </a:cubicBezTo>
                  <a:cubicBezTo>
                    <a:pt x="34" y="79"/>
                    <a:pt x="71" y="1"/>
                    <a:pt x="146" y="0"/>
                  </a:cubicBezTo>
                  <a:cubicBezTo>
                    <a:pt x="146" y="0"/>
                    <a:pt x="134" y="28"/>
                    <a:pt x="121" y="37"/>
                  </a:cubicBezTo>
                  <a:cubicBezTo>
                    <a:pt x="121" y="37"/>
                    <a:pt x="197" y="5"/>
                    <a:pt x="243" y="28"/>
                  </a:cubicBezTo>
                  <a:cubicBezTo>
                    <a:pt x="243" y="28"/>
                    <a:pt x="236" y="40"/>
                    <a:pt x="211" y="47"/>
                  </a:cubicBezTo>
                  <a:cubicBezTo>
                    <a:pt x="211" y="47"/>
                    <a:pt x="281" y="42"/>
                    <a:pt x="299" y="86"/>
                  </a:cubicBezTo>
                  <a:cubicBezTo>
                    <a:pt x="299" y="86"/>
                    <a:pt x="284" y="93"/>
                    <a:pt x="268" y="90"/>
                  </a:cubicBezTo>
                  <a:cubicBezTo>
                    <a:pt x="268" y="90"/>
                    <a:pt x="302" y="99"/>
                    <a:pt x="302" y="147"/>
                  </a:cubicBezTo>
                  <a:cubicBezTo>
                    <a:pt x="302" y="147"/>
                    <a:pt x="250" y="78"/>
                    <a:pt x="146" y="144"/>
                  </a:cubicBezTo>
                  <a:cubicBezTo>
                    <a:pt x="146" y="144"/>
                    <a:pt x="101" y="92"/>
                    <a:pt x="7" y="126"/>
                  </a:cubicBezTo>
                  <a:close/>
                </a:path>
              </a:pathLst>
            </a:custGeom>
            <a:solidFill>
              <a:srgbClr val="E08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67" name="Freeform 357"/>
            <p:cNvSpPr/>
            <p:nvPr/>
          </p:nvSpPr>
          <p:spPr bwMode="auto">
            <a:xfrm>
              <a:off x="-4930163" y="2014946"/>
              <a:ext cx="128451" cy="48986"/>
            </a:xfrm>
            <a:custGeom>
              <a:avLst/>
              <a:gdLst>
                <a:gd name="T0" fmla="*/ 2147483647 w 50"/>
                <a:gd name="T1" fmla="*/ 2147483647 h 19"/>
                <a:gd name="T2" fmla="*/ 2147483647 w 50"/>
                <a:gd name="T3" fmla="*/ 2147483647 h 19"/>
                <a:gd name="T4" fmla="*/ 2147483647 w 50"/>
                <a:gd name="T5" fmla="*/ 2147483647 h 19"/>
                <a:gd name="T6" fmla="*/ 2147483647 w 50"/>
                <a:gd name="T7" fmla="*/ 2147483647 h 19"/>
                <a:gd name="T8" fmla="*/ 2147483647 w 50"/>
                <a:gd name="T9" fmla="*/ 2147483647 h 19"/>
                <a:gd name="T10" fmla="*/ 2147483647 w 50"/>
                <a:gd name="T11" fmla="*/ 2147483647 h 19"/>
                <a:gd name="T12" fmla="*/ 2147483647 w 50"/>
                <a:gd name="T13" fmla="*/ 2147483647 h 19"/>
                <a:gd name="T14" fmla="*/ 2147483647 w 50"/>
                <a:gd name="T15" fmla="*/ 2147483647 h 19"/>
                <a:gd name="T16" fmla="*/ 2147483647 w 50"/>
                <a:gd name="T17" fmla="*/ 2147483647 h 19"/>
                <a:gd name="T18" fmla="*/ 2147483647 w 50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9"/>
                <a:gd name="T32" fmla="*/ 50 w 50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9">
                  <a:moveTo>
                    <a:pt x="4" y="18"/>
                  </a:moveTo>
                  <a:cubicBezTo>
                    <a:pt x="4" y="18"/>
                    <a:pt x="3" y="18"/>
                    <a:pt x="3" y="18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2" y="13"/>
                    <a:pt x="7" y="1"/>
                    <a:pt x="25" y="1"/>
                  </a:cubicBezTo>
                  <a:cubicBezTo>
                    <a:pt x="43" y="0"/>
                    <a:pt x="49" y="13"/>
                    <a:pt x="49" y="14"/>
                  </a:cubicBezTo>
                  <a:cubicBezTo>
                    <a:pt x="50" y="15"/>
                    <a:pt x="49" y="17"/>
                    <a:pt x="48" y="18"/>
                  </a:cubicBezTo>
                  <a:cubicBezTo>
                    <a:pt x="46" y="19"/>
                    <a:pt x="44" y="18"/>
                    <a:pt x="43" y="16"/>
                  </a:cubicBezTo>
                  <a:cubicBezTo>
                    <a:pt x="43" y="16"/>
                    <a:pt x="39" y="8"/>
                    <a:pt x="25" y="8"/>
                  </a:cubicBezTo>
                  <a:cubicBezTo>
                    <a:pt x="12" y="8"/>
                    <a:pt x="8" y="16"/>
                    <a:pt x="8" y="16"/>
                  </a:cubicBezTo>
                  <a:cubicBezTo>
                    <a:pt x="7" y="18"/>
                    <a:pt x="6" y="18"/>
                    <a:pt x="4" y="1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68" name="Freeform 358"/>
            <p:cNvSpPr/>
            <p:nvPr/>
          </p:nvSpPr>
          <p:spPr bwMode="auto">
            <a:xfrm>
              <a:off x="-4945403" y="1922418"/>
              <a:ext cx="182880" cy="41366"/>
            </a:xfrm>
            <a:custGeom>
              <a:avLst/>
              <a:gdLst>
                <a:gd name="T0" fmla="*/ 0 w 71"/>
                <a:gd name="T1" fmla="*/ 2147483647 h 16"/>
                <a:gd name="T2" fmla="*/ 0 w 71"/>
                <a:gd name="T3" fmla="*/ 2147483647 h 16"/>
                <a:gd name="T4" fmla="*/ 2147483647 w 71"/>
                <a:gd name="T5" fmla="*/ 2147483647 h 16"/>
                <a:gd name="T6" fmla="*/ 2147483647 w 71"/>
                <a:gd name="T7" fmla="*/ 2147483647 h 16"/>
                <a:gd name="T8" fmla="*/ 2147483647 w 71"/>
                <a:gd name="T9" fmla="*/ 2147483647 h 16"/>
                <a:gd name="T10" fmla="*/ 2147483647 w 71"/>
                <a:gd name="T11" fmla="*/ 2147483647 h 16"/>
                <a:gd name="T12" fmla="*/ 2147483647 w 71"/>
                <a:gd name="T13" fmla="*/ 0 h 16"/>
                <a:gd name="T14" fmla="*/ 2147483647 w 71"/>
                <a:gd name="T15" fmla="*/ 0 h 16"/>
                <a:gd name="T16" fmla="*/ 0 w 71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6"/>
                <a:gd name="T29" fmla="*/ 71 w 71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6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7" y="16"/>
                    <a:pt x="71" y="11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3"/>
                    <a:pt x="66" y="0"/>
                    <a:pt x="6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solidFill>
              <a:srgbClr val="E08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69" name="Freeform 359"/>
            <p:cNvSpPr/>
            <p:nvPr/>
          </p:nvSpPr>
          <p:spPr bwMode="auto">
            <a:xfrm>
              <a:off x="-4498000" y="2014946"/>
              <a:ext cx="129540" cy="48986"/>
            </a:xfrm>
            <a:custGeom>
              <a:avLst/>
              <a:gdLst>
                <a:gd name="T0" fmla="*/ 2147483647 w 50"/>
                <a:gd name="T1" fmla="*/ 2147483647 h 19"/>
                <a:gd name="T2" fmla="*/ 2147483647 w 50"/>
                <a:gd name="T3" fmla="*/ 2147483647 h 19"/>
                <a:gd name="T4" fmla="*/ 2147483647 w 50"/>
                <a:gd name="T5" fmla="*/ 2147483647 h 19"/>
                <a:gd name="T6" fmla="*/ 2147483647 w 50"/>
                <a:gd name="T7" fmla="*/ 2147483647 h 19"/>
                <a:gd name="T8" fmla="*/ 2147483647 w 50"/>
                <a:gd name="T9" fmla="*/ 2147483647 h 19"/>
                <a:gd name="T10" fmla="*/ 2147483647 w 50"/>
                <a:gd name="T11" fmla="*/ 2147483647 h 19"/>
                <a:gd name="T12" fmla="*/ 2147483647 w 50"/>
                <a:gd name="T13" fmla="*/ 2147483647 h 19"/>
                <a:gd name="T14" fmla="*/ 2147483647 w 50"/>
                <a:gd name="T15" fmla="*/ 2147483647 h 19"/>
                <a:gd name="T16" fmla="*/ 2147483647 w 50"/>
                <a:gd name="T17" fmla="*/ 2147483647 h 19"/>
                <a:gd name="T18" fmla="*/ 2147483647 w 50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9"/>
                <a:gd name="T32" fmla="*/ 50 w 50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9">
                  <a:moveTo>
                    <a:pt x="4" y="18"/>
                  </a:moveTo>
                  <a:cubicBezTo>
                    <a:pt x="4" y="18"/>
                    <a:pt x="3" y="18"/>
                    <a:pt x="3" y="18"/>
                  </a:cubicBezTo>
                  <a:cubicBezTo>
                    <a:pt x="1" y="17"/>
                    <a:pt x="0" y="15"/>
                    <a:pt x="1" y="14"/>
                  </a:cubicBezTo>
                  <a:cubicBezTo>
                    <a:pt x="1" y="13"/>
                    <a:pt x="7" y="0"/>
                    <a:pt x="25" y="1"/>
                  </a:cubicBezTo>
                  <a:cubicBezTo>
                    <a:pt x="43" y="1"/>
                    <a:pt x="49" y="13"/>
                    <a:pt x="49" y="13"/>
                  </a:cubicBezTo>
                  <a:cubicBezTo>
                    <a:pt x="50" y="15"/>
                    <a:pt x="49" y="17"/>
                    <a:pt x="47" y="18"/>
                  </a:cubicBezTo>
                  <a:cubicBezTo>
                    <a:pt x="46" y="19"/>
                    <a:pt x="44" y="18"/>
                    <a:pt x="43" y="16"/>
                  </a:cubicBezTo>
                  <a:cubicBezTo>
                    <a:pt x="43" y="16"/>
                    <a:pt x="39" y="8"/>
                    <a:pt x="25" y="8"/>
                  </a:cubicBezTo>
                  <a:cubicBezTo>
                    <a:pt x="12" y="8"/>
                    <a:pt x="8" y="16"/>
                    <a:pt x="8" y="16"/>
                  </a:cubicBezTo>
                  <a:cubicBezTo>
                    <a:pt x="7" y="18"/>
                    <a:pt x="6" y="18"/>
                    <a:pt x="4" y="1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70" name="Freeform 360"/>
            <p:cNvSpPr/>
            <p:nvPr/>
          </p:nvSpPr>
          <p:spPr bwMode="auto">
            <a:xfrm>
              <a:off x="-4533922" y="1922418"/>
              <a:ext cx="182880" cy="41366"/>
            </a:xfrm>
            <a:custGeom>
              <a:avLst/>
              <a:gdLst>
                <a:gd name="T0" fmla="*/ 2147483647 w 71"/>
                <a:gd name="T1" fmla="*/ 2147483647 h 16"/>
                <a:gd name="T2" fmla="*/ 2147483647 w 71"/>
                <a:gd name="T3" fmla="*/ 2147483647 h 16"/>
                <a:gd name="T4" fmla="*/ 2147483647 w 71"/>
                <a:gd name="T5" fmla="*/ 2147483647 h 16"/>
                <a:gd name="T6" fmla="*/ 2147483647 w 71"/>
                <a:gd name="T7" fmla="*/ 2147483647 h 16"/>
                <a:gd name="T8" fmla="*/ 0 w 71"/>
                <a:gd name="T9" fmla="*/ 2147483647 h 16"/>
                <a:gd name="T10" fmla="*/ 0 w 71"/>
                <a:gd name="T11" fmla="*/ 2147483647 h 16"/>
                <a:gd name="T12" fmla="*/ 2147483647 w 71"/>
                <a:gd name="T13" fmla="*/ 0 h 16"/>
                <a:gd name="T14" fmla="*/ 2147483647 w 71"/>
                <a:gd name="T15" fmla="*/ 0 h 16"/>
                <a:gd name="T16" fmla="*/ 2147483647 w 71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6"/>
                <a:gd name="T29" fmla="*/ 71 w 71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6">
                  <a:moveTo>
                    <a:pt x="71" y="8"/>
                  </a:moveTo>
                  <a:cubicBezTo>
                    <a:pt x="71" y="8"/>
                    <a:pt x="71" y="8"/>
                    <a:pt x="71" y="8"/>
                  </a:cubicBezTo>
                  <a:cubicBezTo>
                    <a:pt x="71" y="12"/>
                    <a:pt x="67" y="16"/>
                    <a:pt x="63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1" y="3"/>
                    <a:pt x="71" y="8"/>
                  </a:cubicBezTo>
                  <a:close/>
                </a:path>
              </a:pathLst>
            </a:custGeom>
            <a:solidFill>
              <a:srgbClr val="E08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71" name="Freeform 361"/>
            <p:cNvSpPr/>
            <p:nvPr/>
          </p:nvSpPr>
          <p:spPr bwMode="auto">
            <a:xfrm>
              <a:off x="-4745105" y="2161904"/>
              <a:ext cx="160020" cy="66403"/>
            </a:xfrm>
            <a:custGeom>
              <a:avLst/>
              <a:gdLst>
                <a:gd name="T0" fmla="*/ 0 w 62"/>
                <a:gd name="T1" fmla="*/ 0 h 26"/>
                <a:gd name="T2" fmla="*/ 2147483647 w 62"/>
                <a:gd name="T3" fmla="*/ 2147483647 h 26"/>
                <a:gd name="T4" fmla="*/ 2147483647 w 62"/>
                <a:gd name="T5" fmla="*/ 0 h 26"/>
                <a:gd name="T6" fmla="*/ 2147483647 w 62"/>
                <a:gd name="T7" fmla="*/ 2147483647 h 26"/>
                <a:gd name="T8" fmla="*/ 0 w 62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26"/>
                <a:gd name="T17" fmla="*/ 62 w 6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26">
                  <a:moveTo>
                    <a:pt x="0" y="0"/>
                  </a:moveTo>
                  <a:cubicBezTo>
                    <a:pt x="0" y="0"/>
                    <a:pt x="5" y="26"/>
                    <a:pt x="31" y="25"/>
                  </a:cubicBezTo>
                  <a:cubicBezTo>
                    <a:pt x="57" y="24"/>
                    <a:pt x="62" y="0"/>
                    <a:pt x="62" y="0"/>
                  </a:cubicBezTo>
                  <a:cubicBezTo>
                    <a:pt x="62" y="0"/>
                    <a:pt x="47" y="16"/>
                    <a:pt x="31" y="16"/>
                  </a:cubicBezTo>
                  <a:cubicBezTo>
                    <a:pt x="16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72" name="Freeform 362"/>
            <p:cNvSpPr/>
            <p:nvPr/>
          </p:nvSpPr>
          <p:spPr bwMode="auto">
            <a:xfrm>
              <a:off x="-4824571" y="2297975"/>
              <a:ext cx="324394" cy="20683"/>
            </a:xfrm>
            <a:custGeom>
              <a:avLst/>
              <a:gdLst>
                <a:gd name="T0" fmla="*/ 2147483647 w 126"/>
                <a:gd name="T1" fmla="*/ 2147483647 h 8"/>
                <a:gd name="T2" fmla="*/ 2147483647 w 126"/>
                <a:gd name="T3" fmla="*/ 2147483647 h 8"/>
                <a:gd name="T4" fmla="*/ 2147483647 w 126"/>
                <a:gd name="T5" fmla="*/ 2147483647 h 8"/>
                <a:gd name="T6" fmla="*/ 0 w 126"/>
                <a:gd name="T7" fmla="*/ 2147483647 h 8"/>
                <a:gd name="T8" fmla="*/ 2147483647 w 126"/>
                <a:gd name="T9" fmla="*/ 0 h 8"/>
                <a:gd name="T10" fmla="*/ 2147483647 w 126"/>
                <a:gd name="T11" fmla="*/ 2147483647 h 8"/>
                <a:gd name="T12" fmla="*/ 2147483647 w 126"/>
                <a:gd name="T13" fmla="*/ 2147483647 h 8"/>
                <a:gd name="T14" fmla="*/ 2147483647 w 126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8"/>
                <a:gd name="T26" fmla="*/ 126 w 12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8">
                  <a:moveTo>
                    <a:pt x="123" y="8"/>
                  </a:moveTo>
                  <a:cubicBezTo>
                    <a:pt x="123" y="8"/>
                    <a:pt x="123" y="8"/>
                    <a:pt x="12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5" y="1"/>
                    <a:pt x="126" y="3"/>
                    <a:pt x="126" y="5"/>
                  </a:cubicBezTo>
                  <a:cubicBezTo>
                    <a:pt x="126" y="6"/>
                    <a:pt x="125" y="8"/>
                    <a:pt x="123" y="8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73" name="Freeform 363"/>
            <p:cNvSpPr/>
            <p:nvPr/>
          </p:nvSpPr>
          <p:spPr bwMode="auto">
            <a:xfrm>
              <a:off x="-4492557" y="2267495"/>
              <a:ext cx="41366" cy="56606"/>
            </a:xfrm>
            <a:custGeom>
              <a:avLst/>
              <a:gdLst>
                <a:gd name="T0" fmla="*/ 2147483647 w 16"/>
                <a:gd name="T1" fmla="*/ 2147483647 h 22"/>
                <a:gd name="T2" fmla="*/ 2147483647 w 16"/>
                <a:gd name="T3" fmla="*/ 2147483647 h 22"/>
                <a:gd name="T4" fmla="*/ 2147483647 w 16"/>
                <a:gd name="T5" fmla="*/ 2147483647 h 22"/>
                <a:gd name="T6" fmla="*/ 2147483647 w 16"/>
                <a:gd name="T7" fmla="*/ 2147483647 h 22"/>
                <a:gd name="T8" fmla="*/ 2147483647 w 16"/>
                <a:gd name="T9" fmla="*/ 2147483647 h 22"/>
                <a:gd name="T10" fmla="*/ 0 w 16"/>
                <a:gd name="T11" fmla="*/ 2147483647 h 22"/>
                <a:gd name="T12" fmla="*/ 2147483647 w 16"/>
                <a:gd name="T13" fmla="*/ 0 h 22"/>
                <a:gd name="T14" fmla="*/ 2147483647 w 16"/>
                <a:gd name="T15" fmla="*/ 2147483647 h 22"/>
                <a:gd name="T16" fmla="*/ 2147483647 w 16"/>
                <a:gd name="T17" fmla="*/ 2147483647 h 22"/>
                <a:gd name="T18" fmla="*/ 2147483647 w 1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2"/>
                <a:gd name="T32" fmla="*/ 16 w 1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2">
                  <a:moveTo>
                    <a:pt x="12" y="22"/>
                  </a:moveTo>
                  <a:cubicBezTo>
                    <a:pt x="12" y="22"/>
                    <a:pt x="11" y="22"/>
                    <a:pt x="11" y="22"/>
                  </a:cubicBezTo>
                  <a:cubicBezTo>
                    <a:pt x="9" y="21"/>
                    <a:pt x="8" y="19"/>
                    <a:pt x="9" y="18"/>
                  </a:cubicBezTo>
                  <a:cubicBezTo>
                    <a:pt x="10" y="15"/>
                    <a:pt x="9" y="12"/>
                    <a:pt x="8" y="10"/>
                  </a:cubicBezTo>
                  <a:cubicBezTo>
                    <a:pt x="7" y="7"/>
                    <a:pt x="3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0"/>
                    <a:pt x="11" y="2"/>
                    <a:pt x="14" y="7"/>
                  </a:cubicBezTo>
                  <a:cubicBezTo>
                    <a:pt x="16" y="11"/>
                    <a:pt x="16" y="15"/>
                    <a:pt x="15" y="19"/>
                  </a:cubicBezTo>
                  <a:cubicBezTo>
                    <a:pt x="15" y="21"/>
                    <a:pt x="13" y="22"/>
                    <a:pt x="12" y="22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9462" name="组合 62"/>
          <p:cNvGrpSpPr>
            <a:grpSpLocks noChangeAspect="1"/>
          </p:cNvGrpSpPr>
          <p:nvPr/>
        </p:nvGrpSpPr>
        <p:grpSpPr bwMode="auto">
          <a:xfrm>
            <a:off x="1219200" y="1657350"/>
            <a:ext cx="842963" cy="1201738"/>
            <a:chOff x="2581275" y="350838"/>
            <a:chExt cx="1997075" cy="3911600"/>
          </a:xfrm>
        </p:grpSpPr>
        <p:sp>
          <p:nvSpPr>
            <p:cNvPr id="19508" name="Freeform 397"/>
            <p:cNvSpPr/>
            <p:nvPr/>
          </p:nvSpPr>
          <p:spPr bwMode="auto">
            <a:xfrm>
              <a:off x="3157538" y="3081338"/>
              <a:ext cx="874712" cy="1104900"/>
            </a:xfrm>
            <a:custGeom>
              <a:avLst/>
              <a:gdLst>
                <a:gd name="T0" fmla="*/ 2147483647 w 551"/>
                <a:gd name="T1" fmla="*/ 0 h 696"/>
                <a:gd name="T2" fmla="*/ 2147483647 w 551"/>
                <a:gd name="T3" fmla="*/ 0 h 696"/>
                <a:gd name="T4" fmla="*/ 2147483647 w 551"/>
                <a:gd name="T5" fmla="*/ 2147483647 h 696"/>
                <a:gd name="T6" fmla="*/ 2147483647 w 551"/>
                <a:gd name="T7" fmla="*/ 2147483647 h 696"/>
                <a:gd name="T8" fmla="*/ 2147483647 w 551"/>
                <a:gd name="T9" fmla="*/ 2147483647 h 696"/>
                <a:gd name="T10" fmla="*/ 2147483647 w 551"/>
                <a:gd name="T11" fmla="*/ 2147483647 h 696"/>
                <a:gd name="T12" fmla="*/ 2147483647 w 551"/>
                <a:gd name="T13" fmla="*/ 2147483647 h 696"/>
                <a:gd name="T14" fmla="*/ 0 w 551"/>
                <a:gd name="T15" fmla="*/ 2147483647 h 696"/>
                <a:gd name="T16" fmla="*/ 2147483647 w 551"/>
                <a:gd name="T17" fmla="*/ 0 h 6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1"/>
                <a:gd name="T28" fmla="*/ 0 h 696"/>
                <a:gd name="T29" fmla="*/ 551 w 551"/>
                <a:gd name="T30" fmla="*/ 696 h 6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1" h="696">
                  <a:moveTo>
                    <a:pt x="61" y="0"/>
                  </a:moveTo>
                  <a:lnTo>
                    <a:pt x="483" y="0"/>
                  </a:lnTo>
                  <a:lnTo>
                    <a:pt x="551" y="696"/>
                  </a:lnTo>
                  <a:lnTo>
                    <a:pt x="343" y="696"/>
                  </a:lnTo>
                  <a:lnTo>
                    <a:pt x="281" y="142"/>
                  </a:lnTo>
                  <a:lnTo>
                    <a:pt x="255" y="142"/>
                  </a:lnTo>
                  <a:lnTo>
                    <a:pt x="215" y="696"/>
                  </a:lnTo>
                  <a:lnTo>
                    <a:pt x="0" y="69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C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09" name="Freeform 398"/>
            <p:cNvSpPr/>
            <p:nvPr/>
          </p:nvSpPr>
          <p:spPr bwMode="auto">
            <a:xfrm>
              <a:off x="3097213" y="3998913"/>
              <a:ext cx="412750" cy="263525"/>
            </a:xfrm>
            <a:custGeom>
              <a:avLst/>
              <a:gdLst>
                <a:gd name="T0" fmla="*/ 2147483647 w 110"/>
                <a:gd name="T1" fmla="*/ 2147483647 h 70"/>
                <a:gd name="T2" fmla="*/ 2147483647 w 110"/>
                <a:gd name="T3" fmla="*/ 2147483647 h 70"/>
                <a:gd name="T4" fmla="*/ 0 w 110"/>
                <a:gd name="T5" fmla="*/ 2147483647 h 70"/>
                <a:gd name="T6" fmla="*/ 0 w 110"/>
                <a:gd name="T7" fmla="*/ 2147483647 h 70"/>
                <a:gd name="T8" fmla="*/ 2147483647 w 110"/>
                <a:gd name="T9" fmla="*/ 0 h 70"/>
                <a:gd name="T10" fmla="*/ 2147483647 w 110"/>
                <a:gd name="T11" fmla="*/ 0 h 70"/>
                <a:gd name="T12" fmla="*/ 2147483647 w 110"/>
                <a:gd name="T13" fmla="*/ 2147483647 h 70"/>
                <a:gd name="T14" fmla="*/ 2147483647 w 110"/>
                <a:gd name="T15" fmla="*/ 2147483647 h 70"/>
                <a:gd name="T16" fmla="*/ 2147483647 w 110"/>
                <a:gd name="T17" fmla="*/ 214748364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70"/>
                <a:gd name="T29" fmla="*/ 110 w 11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70">
                  <a:moveTo>
                    <a:pt x="98" y="70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5" y="70"/>
                    <a:pt x="0" y="65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4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6" y="0"/>
                    <a:pt x="110" y="24"/>
                    <a:pt x="110" y="5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65"/>
                    <a:pt x="105" y="70"/>
                    <a:pt x="98" y="70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10" name="Freeform 399"/>
            <p:cNvSpPr/>
            <p:nvPr/>
          </p:nvSpPr>
          <p:spPr bwMode="auto">
            <a:xfrm>
              <a:off x="3690938" y="3998913"/>
              <a:ext cx="412750" cy="263525"/>
            </a:xfrm>
            <a:custGeom>
              <a:avLst/>
              <a:gdLst>
                <a:gd name="T0" fmla="*/ 2147483647 w 110"/>
                <a:gd name="T1" fmla="*/ 2147483647 h 70"/>
                <a:gd name="T2" fmla="*/ 2147483647 w 110"/>
                <a:gd name="T3" fmla="*/ 2147483647 h 70"/>
                <a:gd name="T4" fmla="*/ 0 w 110"/>
                <a:gd name="T5" fmla="*/ 2147483647 h 70"/>
                <a:gd name="T6" fmla="*/ 0 w 110"/>
                <a:gd name="T7" fmla="*/ 2147483647 h 70"/>
                <a:gd name="T8" fmla="*/ 2147483647 w 110"/>
                <a:gd name="T9" fmla="*/ 0 h 70"/>
                <a:gd name="T10" fmla="*/ 2147483647 w 110"/>
                <a:gd name="T11" fmla="*/ 0 h 70"/>
                <a:gd name="T12" fmla="*/ 2147483647 w 110"/>
                <a:gd name="T13" fmla="*/ 2147483647 h 70"/>
                <a:gd name="T14" fmla="*/ 2147483647 w 110"/>
                <a:gd name="T15" fmla="*/ 2147483647 h 70"/>
                <a:gd name="T16" fmla="*/ 2147483647 w 110"/>
                <a:gd name="T17" fmla="*/ 214748364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70"/>
                <a:gd name="T29" fmla="*/ 110 w 11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70">
                  <a:moveTo>
                    <a:pt x="98" y="70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5" y="70"/>
                    <a:pt x="0" y="65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4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6" y="0"/>
                    <a:pt x="110" y="24"/>
                    <a:pt x="110" y="5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65"/>
                    <a:pt x="105" y="70"/>
                    <a:pt x="98" y="70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11" name="Rectangle 400"/>
            <p:cNvSpPr>
              <a:spLocks noChangeArrowheads="1"/>
            </p:cNvSpPr>
            <p:nvPr/>
          </p:nvSpPr>
          <p:spPr bwMode="auto">
            <a:xfrm>
              <a:off x="3352800" y="1968501"/>
              <a:ext cx="454025" cy="1116013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12" name="Freeform 401"/>
            <p:cNvSpPr/>
            <p:nvPr/>
          </p:nvSpPr>
          <p:spPr bwMode="auto">
            <a:xfrm>
              <a:off x="3532188" y="2024063"/>
              <a:ext cx="87312" cy="104775"/>
            </a:xfrm>
            <a:custGeom>
              <a:avLst/>
              <a:gdLst>
                <a:gd name="T0" fmla="*/ 2147483647 w 23"/>
                <a:gd name="T1" fmla="*/ 2147483647 h 28"/>
                <a:gd name="T2" fmla="*/ 2147483647 w 23"/>
                <a:gd name="T3" fmla="*/ 2147483647 h 28"/>
                <a:gd name="T4" fmla="*/ 0 w 23"/>
                <a:gd name="T5" fmla="*/ 2147483647 h 28"/>
                <a:gd name="T6" fmla="*/ 0 w 23"/>
                <a:gd name="T7" fmla="*/ 2147483647 h 28"/>
                <a:gd name="T8" fmla="*/ 2147483647 w 23"/>
                <a:gd name="T9" fmla="*/ 0 h 28"/>
                <a:gd name="T10" fmla="*/ 2147483647 w 23"/>
                <a:gd name="T11" fmla="*/ 0 h 28"/>
                <a:gd name="T12" fmla="*/ 2147483647 w 23"/>
                <a:gd name="T13" fmla="*/ 2147483647 h 28"/>
                <a:gd name="T14" fmla="*/ 2147483647 w 23"/>
                <a:gd name="T15" fmla="*/ 2147483647 h 28"/>
                <a:gd name="T16" fmla="*/ 2147483647 w 23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8"/>
                <a:gd name="T29" fmla="*/ 23 w 2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8">
                  <a:moveTo>
                    <a:pt x="18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6"/>
                    <a:pt x="21" y="28"/>
                    <a:pt x="18" y="2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13" name="Freeform 402"/>
            <p:cNvSpPr/>
            <p:nvPr/>
          </p:nvSpPr>
          <p:spPr bwMode="auto">
            <a:xfrm>
              <a:off x="3430588" y="2117726"/>
              <a:ext cx="309562" cy="966788"/>
            </a:xfrm>
            <a:custGeom>
              <a:avLst/>
              <a:gdLst>
                <a:gd name="T0" fmla="*/ 2147483647 w 195"/>
                <a:gd name="T1" fmla="*/ 0 h 609"/>
                <a:gd name="T2" fmla="*/ 0 w 195"/>
                <a:gd name="T3" fmla="*/ 2147483647 h 609"/>
                <a:gd name="T4" fmla="*/ 2147483647 w 195"/>
                <a:gd name="T5" fmla="*/ 2147483647 h 609"/>
                <a:gd name="T6" fmla="*/ 2147483647 w 195"/>
                <a:gd name="T7" fmla="*/ 2147483647 h 609"/>
                <a:gd name="T8" fmla="*/ 2147483647 w 195"/>
                <a:gd name="T9" fmla="*/ 0 h 609"/>
                <a:gd name="T10" fmla="*/ 2147483647 w 195"/>
                <a:gd name="T11" fmla="*/ 0 h 6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609"/>
                <a:gd name="T20" fmla="*/ 195 w 195"/>
                <a:gd name="T21" fmla="*/ 609 h 6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609">
                  <a:moveTo>
                    <a:pt x="74" y="0"/>
                  </a:moveTo>
                  <a:lnTo>
                    <a:pt x="0" y="519"/>
                  </a:lnTo>
                  <a:lnTo>
                    <a:pt x="100" y="609"/>
                  </a:lnTo>
                  <a:lnTo>
                    <a:pt x="195" y="517"/>
                  </a:lnTo>
                  <a:lnTo>
                    <a:pt x="107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14" name="Freeform 403"/>
            <p:cNvSpPr/>
            <p:nvPr/>
          </p:nvSpPr>
          <p:spPr bwMode="auto">
            <a:xfrm>
              <a:off x="3333750" y="1998663"/>
              <a:ext cx="477837" cy="217488"/>
            </a:xfrm>
            <a:custGeom>
              <a:avLst/>
              <a:gdLst>
                <a:gd name="T0" fmla="*/ 0 w 301"/>
                <a:gd name="T1" fmla="*/ 2147483647 h 137"/>
                <a:gd name="T2" fmla="*/ 0 w 301"/>
                <a:gd name="T3" fmla="*/ 2147483647 h 137"/>
                <a:gd name="T4" fmla="*/ 2147483647 w 301"/>
                <a:gd name="T5" fmla="*/ 2147483647 h 137"/>
                <a:gd name="T6" fmla="*/ 2147483647 w 301"/>
                <a:gd name="T7" fmla="*/ 2147483647 h 137"/>
                <a:gd name="T8" fmla="*/ 2147483647 w 301"/>
                <a:gd name="T9" fmla="*/ 0 h 137"/>
                <a:gd name="T10" fmla="*/ 0 w 301"/>
                <a:gd name="T11" fmla="*/ 2147483647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1"/>
                <a:gd name="T19" fmla="*/ 0 h 137"/>
                <a:gd name="T20" fmla="*/ 301 w 301"/>
                <a:gd name="T21" fmla="*/ 137 h 1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1" h="137">
                  <a:moveTo>
                    <a:pt x="0" y="2"/>
                  </a:moveTo>
                  <a:lnTo>
                    <a:pt x="0" y="137"/>
                  </a:lnTo>
                  <a:lnTo>
                    <a:pt x="154" y="49"/>
                  </a:lnTo>
                  <a:lnTo>
                    <a:pt x="296" y="137"/>
                  </a:lnTo>
                  <a:lnTo>
                    <a:pt x="30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15" name="Freeform 404"/>
            <p:cNvSpPr/>
            <p:nvPr/>
          </p:nvSpPr>
          <p:spPr bwMode="auto">
            <a:xfrm>
              <a:off x="2935288" y="2738438"/>
              <a:ext cx="269875" cy="527050"/>
            </a:xfrm>
            <a:custGeom>
              <a:avLst/>
              <a:gdLst>
                <a:gd name="T0" fmla="*/ 2147483647 w 72"/>
                <a:gd name="T1" fmla="*/ 0 h 140"/>
                <a:gd name="T2" fmla="*/ 2147483647 w 72"/>
                <a:gd name="T3" fmla="*/ 2147483647 h 140"/>
                <a:gd name="T4" fmla="*/ 2147483647 w 72"/>
                <a:gd name="T5" fmla="*/ 2147483647 h 140"/>
                <a:gd name="T6" fmla="*/ 2147483647 w 72"/>
                <a:gd name="T7" fmla="*/ 2147483647 h 140"/>
                <a:gd name="T8" fmla="*/ 2147483647 w 72"/>
                <a:gd name="T9" fmla="*/ 2147483647 h 140"/>
                <a:gd name="T10" fmla="*/ 2147483647 w 72"/>
                <a:gd name="T11" fmla="*/ 2147483647 h 140"/>
                <a:gd name="T12" fmla="*/ 2147483647 w 72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40"/>
                <a:gd name="T23" fmla="*/ 72 w 72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40">
                  <a:moveTo>
                    <a:pt x="15" y="0"/>
                  </a:moveTo>
                  <a:cubicBezTo>
                    <a:pt x="15" y="0"/>
                    <a:pt x="0" y="46"/>
                    <a:pt x="12" y="82"/>
                  </a:cubicBezTo>
                  <a:cubicBezTo>
                    <a:pt x="24" y="118"/>
                    <a:pt x="38" y="140"/>
                    <a:pt x="55" y="134"/>
                  </a:cubicBezTo>
                  <a:cubicBezTo>
                    <a:pt x="72" y="128"/>
                    <a:pt x="47" y="90"/>
                    <a:pt x="46" y="87"/>
                  </a:cubicBezTo>
                  <a:cubicBezTo>
                    <a:pt x="46" y="87"/>
                    <a:pt x="53" y="92"/>
                    <a:pt x="56" y="86"/>
                  </a:cubicBezTo>
                  <a:cubicBezTo>
                    <a:pt x="59" y="80"/>
                    <a:pt x="61" y="55"/>
                    <a:pt x="55" y="26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16" name="Freeform 405"/>
            <p:cNvSpPr/>
            <p:nvPr/>
          </p:nvSpPr>
          <p:spPr bwMode="auto">
            <a:xfrm>
              <a:off x="3043238" y="2987676"/>
              <a:ext cx="84137" cy="115888"/>
            </a:xfrm>
            <a:custGeom>
              <a:avLst/>
              <a:gdLst>
                <a:gd name="T0" fmla="*/ 2147483647 w 22"/>
                <a:gd name="T1" fmla="*/ 2147483647 h 31"/>
                <a:gd name="T2" fmla="*/ 2147483647 w 22"/>
                <a:gd name="T3" fmla="*/ 2147483647 h 31"/>
                <a:gd name="T4" fmla="*/ 2147483647 w 22"/>
                <a:gd name="T5" fmla="*/ 0 h 31"/>
                <a:gd name="T6" fmla="*/ 2147483647 w 22"/>
                <a:gd name="T7" fmla="*/ 2147483647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1"/>
                <a:gd name="T14" fmla="*/ 22 w 22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1">
                  <a:moveTo>
                    <a:pt x="22" y="31"/>
                  </a:moveTo>
                  <a:cubicBezTo>
                    <a:pt x="20" y="26"/>
                    <a:pt x="17" y="22"/>
                    <a:pt x="17" y="21"/>
                  </a:cubicBezTo>
                  <a:cubicBezTo>
                    <a:pt x="17" y="21"/>
                    <a:pt x="9" y="17"/>
                    <a:pt x="7" y="0"/>
                  </a:cubicBezTo>
                  <a:cubicBezTo>
                    <a:pt x="7" y="0"/>
                    <a:pt x="0" y="26"/>
                    <a:pt x="22" y="31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17" name="Freeform 406"/>
            <p:cNvSpPr/>
            <p:nvPr/>
          </p:nvSpPr>
          <p:spPr bwMode="auto">
            <a:xfrm>
              <a:off x="2965450" y="1979613"/>
              <a:ext cx="376237" cy="898525"/>
            </a:xfrm>
            <a:custGeom>
              <a:avLst/>
              <a:gdLst>
                <a:gd name="T0" fmla="*/ 2147483647 w 100"/>
                <a:gd name="T1" fmla="*/ 0 h 239"/>
                <a:gd name="T2" fmla="*/ 2147483647 w 100"/>
                <a:gd name="T3" fmla="*/ 2147483647 h 239"/>
                <a:gd name="T4" fmla="*/ 2147483647 w 100"/>
                <a:gd name="T5" fmla="*/ 2147483647 h 239"/>
                <a:gd name="T6" fmla="*/ 2147483647 w 100"/>
                <a:gd name="T7" fmla="*/ 2147483647 h 239"/>
                <a:gd name="T8" fmla="*/ 2147483647 w 100"/>
                <a:gd name="T9" fmla="*/ 2147483647 h 239"/>
                <a:gd name="T10" fmla="*/ 2147483647 w 100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39"/>
                <a:gd name="T20" fmla="*/ 100 w 100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39">
                  <a:moveTo>
                    <a:pt x="90" y="0"/>
                  </a:moveTo>
                  <a:cubicBezTo>
                    <a:pt x="90" y="0"/>
                    <a:pt x="70" y="10"/>
                    <a:pt x="42" y="83"/>
                  </a:cubicBezTo>
                  <a:cubicBezTo>
                    <a:pt x="24" y="127"/>
                    <a:pt x="0" y="179"/>
                    <a:pt x="1" y="207"/>
                  </a:cubicBezTo>
                  <a:cubicBezTo>
                    <a:pt x="2" y="218"/>
                    <a:pt x="50" y="239"/>
                    <a:pt x="61" y="237"/>
                  </a:cubicBezTo>
                  <a:cubicBezTo>
                    <a:pt x="100" y="13"/>
                    <a:pt x="100" y="13"/>
                    <a:pt x="100" y="13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18" name="Freeform 407"/>
            <p:cNvSpPr/>
            <p:nvPr/>
          </p:nvSpPr>
          <p:spPr bwMode="auto">
            <a:xfrm>
              <a:off x="3138488" y="2076451"/>
              <a:ext cx="153987" cy="793750"/>
            </a:xfrm>
            <a:custGeom>
              <a:avLst/>
              <a:gdLst>
                <a:gd name="T0" fmla="*/ 2147483647 w 41"/>
                <a:gd name="T1" fmla="*/ 2147483647 h 211"/>
                <a:gd name="T2" fmla="*/ 2147483647 w 41"/>
                <a:gd name="T3" fmla="*/ 0 h 211"/>
                <a:gd name="T4" fmla="*/ 0 w 41"/>
                <a:gd name="T5" fmla="*/ 2147483647 h 211"/>
                <a:gd name="T6" fmla="*/ 2147483647 w 41"/>
                <a:gd name="T7" fmla="*/ 2147483647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211"/>
                <a:gd name="T14" fmla="*/ 41 w 41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211">
                  <a:moveTo>
                    <a:pt x="14" y="2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6" y="210"/>
                    <a:pt x="11" y="211"/>
                    <a:pt x="14" y="211"/>
                  </a:cubicBezTo>
                  <a:close/>
                </a:path>
              </a:pathLst>
            </a:custGeom>
            <a:solidFill>
              <a:srgbClr val="B2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19" name="Freeform 408"/>
            <p:cNvSpPr/>
            <p:nvPr/>
          </p:nvSpPr>
          <p:spPr bwMode="auto">
            <a:xfrm>
              <a:off x="3097213" y="1974851"/>
              <a:ext cx="476250" cy="1354138"/>
            </a:xfrm>
            <a:custGeom>
              <a:avLst/>
              <a:gdLst>
                <a:gd name="T0" fmla="*/ 2147483647 w 127"/>
                <a:gd name="T1" fmla="*/ 2147483647 h 360"/>
                <a:gd name="T2" fmla="*/ 0 w 127"/>
                <a:gd name="T3" fmla="*/ 2147483647 h 360"/>
                <a:gd name="T4" fmla="*/ 2147483647 w 127"/>
                <a:gd name="T5" fmla="*/ 2147483647 h 360"/>
                <a:gd name="T6" fmla="*/ 2147483647 w 127"/>
                <a:gd name="T7" fmla="*/ 0 h 360"/>
                <a:gd name="T8" fmla="*/ 2147483647 w 127"/>
                <a:gd name="T9" fmla="*/ 2147483647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60"/>
                <a:gd name="T17" fmla="*/ 127 w 127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60">
                  <a:moveTo>
                    <a:pt x="55" y="1"/>
                  </a:moveTo>
                  <a:cubicBezTo>
                    <a:pt x="55" y="1"/>
                    <a:pt x="22" y="318"/>
                    <a:pt x="0" y="360"/>
                  </a:cubicBezTo>
                  <a:cubicBezTo>
                    <a:pt x="0" y="360"/>
                    <a:pt x="127" y="319"/>
                    <a:pt x="126" y="218"/>
                  </a:cubicBezTo>
                  <a:cubicBezTo>
                    <a:pt x="126" y="117"/>
                    <a:pt x="75" y="0"/>
                    <a:pt x="75" y="0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20" name="Freeform 409"/>
            <p:cNvSpPr/>
            <p:nvPr/>
          </p:nvSpPr>
          <p:spPr bwMode="auto">
            <a:xfrm>
              <a:off x="3317875" y="2005013"/>
              <a:ext cx="252412" cy="749300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0 h 199"/>
                <a:gd name="T4" fmla="*/ 0 w 67"/>
                <a:gd name="T5" fmla="*/ 2147483647 h 199"/>
                <a:gd name="T6" fmla="*/ 2147483647 w 67"/>
                <a:gd name="T7" fmla="*/ 2147483647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99"/>
                <a:gd name="T20" fmla="*/ 67 w 67"/>
                <a:gd name="T21" fmla="*/ 199 h 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99">
                  <a:moveTo>
                    <a:pt x="67" y="199"/>
                  </a:moveTo>
                  <a:cubicBezTo>
                    <a:pt x="64" y="116"/>
                    <a:pt x="30" y="26"/>
                    <a:pt x="19" y="0"/>
                  </a:cubicBezTo>
                  <a:cubicBezTo>
                    <a:pt x="19" y="0"/>
                    <a:pt x="9" y="72"/>
                    <a:pt x="0" y="86"/>
                  </a:cubicBezTo>
                  <a:cubicBezTo>
                    <a:pt x="0" y="86"/>
                    <a:pt x="18" y="90"/>
                    <a:pt x="28" y="85"/>
                  </a:cubicBezTo>
                  <a:cubicBezTo>
                    <a:pt x="28" y="85"/>
                    <a:pt x="23" y="137"/>
                    <a:pt x="14" y="160"/>
                  </a:cubicBezTo>
                  <a:cubicBezTo>
                    <a:pt x="14" y="160"/>
                    <a:pt x="59" y="152"/>
                    <a:pt x="67" y="19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21" name="Freeform 410"/>
            <p:cNvSpPr/>
            <p:nvPr/>
          </p:nvSpPr>
          <p:spPr bwMode="auto">
            <a:xfrm>
              <a:off x="3971925" y="2738438"/>
              <a:ext cx="271462" cy="527050"/>
            </a:xfrm>
            <a:custGeom>
              <a:avLst/>
              <a:gdLst>
                <a:gd name="T0" fmla="*/ 2147483647 w 72"/>
                <a:gd name="T1" fmla="*/ 0 h 140"/>
                <a:gd name="T2" fmla="*/ 2147483647 w 72"/>
                <a:gd name="T3" fmla="*/ 2147483647 h 140"/>
                <a:gd name="T4" fmla="*/ 2147483647 w 72"/>
                <a:gd name="T5" fmla="*/ 2147483647 h 140"/>
                <a:gd name="T6" fmla="*/ 2147483647 w 72"/>
                <a:gd name="T7" fmla="*/ 2147483647 h 140"/>
                <a:gd name="T8" fmla="*/ 2147483647 w 72"/>
                <a:gd name="T9" fmla="*/ 2147483647 h 140"/>
                <a:gd name="T10" fmla="*/ 2147483647 w 72"/>
                <a:gd name="T11" fmla="*/ 2147483647 h 140"/>
                <a:gd name="T12" fmla="*/ 2147483647 w 72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40"/>
                <a:gd name="T23" fmla="*/ 72 w 72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40">
                  <a:moveTo>
                    <a:pt x="57" y="0"/>
                  </a:moveTo>
                  <a:cubicBezTo>
                    <a:pt x="57" y="0"/>
                    <a:pt x="72" y="46"/>
                    <a:pt x="60" y="82"/>
                  </a:cubicBezTo>
                  <a:cubicBezTo>
                    <a:pt x="48" y="118"/>
                    <a:pt x="34" y="140"/>
                    <a:pt x="17" y="134"/>
                  </a:cubicBezTo>
                  <a:cubicBezTo>
                    <a:pt x="0" y="128"/>
                    <a:pt x="25" y="90"/>
                    <a:pt x="26" y="87"/>
                  </a:cubicBezTo>
                  <a:cubicBezTo>
                    <a:pt x="26" y="87"/>
                    <a:pt x="19" y="92"/>
                    <a:pt x="16" y="86"/>
                  </a:cubicBezTo>
                  <a:cubicBezTo>
                    <a:pt x="13" y="80"/>
                    <a:pt x="11" y="55"/>
                    <a:pt x="17" y="26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22" name="Freeform 411"/>
            <p:cNvSpPr/>
            <p:nvPr/>
          </p:nvSpPr>
          <p:spPr bwMode="auto">
            <a:xfrm>
              <a:off x="4051300" y="2987676"/>
              <a:ext cx="79375" cy="115888"/>
            </a:xfrm>
            <a:custGeom>
              <a:avLst/>
              <a:gdLst>
                <a:gd name="T0" fmla="*/ 0 w 21"/>
                <a:gd name="T1" fmla="*/ 2147483647 h 31"/>
                <a:gd name="T2" fmla="*/ 2147483647 w 21"/>
                <a:gd name="T3" fmla="*/ 2147483647 h 31"/>
                <a:gd name="T4" fmla="*/ 2147483647 w 21"/>
                <a:gd name="T5" fmla="*/ 0 h 31"/>
                <a:gd name="T6" fmla="*/ 0 w 21"/>
                <a:gd name="T7" fmla="*/ 2147483647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31"/>
                  </a:moveTo>
                  <a:cubicBezTo>
                    <a:pt x="2" y="26"/>
                    <a:pt x="5" y="22"/>
                    <a:pt x="5" y="21"/>
                  </a:cubicBezTo>
                  <a:cubicBezTo>
                    <a:pt x="5" y="21"/>
                    <a:pt x="13" y="17"/>
                    <a:pt x="15" y="0"/>
                  </a:cubicBezTo>
                  <a:cubicBezTo>
                    <a:pt x="15" y="0"/>
                    <a:pt x="21" y="26"/>
                    <a:pt x="0" y="31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23" name="Freeform 412"/>
            <p:cNvSpPr/>
            <p:nvPr/>
          </p:nvSpPr>
          <p:spPr bwMode="auto">
            <a:xfrm>
              <a:off x="3836988" y="1979613"/>
              <a:ext cx="376237" cy="898525"/>
            </a:xfrm>
            <a:custGeom>
              <a:avLst/>
              <a:gdLst>
                <a:gd name="T0" fmla="*/ 2147483647 w 100"/>
                <a:gd name="T1" fmla="*/ 0 h 239"/>
                <a:gd name="T2" fmla="*/ 2147483647 w 100"/>
                <a:gd name="T3" fmla="*/ 2147483647 h 239"/>
                <a:gd name="T4" fmla="*/ 2147483647 w 100"/>
                <a:gd name="T5" fmla="*/ 2147483647 h 239"/>
                <a:gd name="T6" fmla="*/ 2147483647 w 100"/>
                <a:gd name="T7" fmla="*/ 2147483647 h 239"/>
                <a:gd name="T8" fmla="*/ 0 w 100"/>
                <a:gd name="T9" fmla="*/ 2147483647 h 239"/>
                <a:gd name="T10" fmla="*/ 2147483647 w 100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39"/>
                <a:gd name="T20" fmla="*/ 100 w 100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39">
                  <a:moveTo>
                    <a:pt x="10" y="0"/>
                  </a:moveTo>
                  <a:cubicBezTo>
                    <a:pt x="10" y="0"/>
                    <a:pt x="30" y="10"/>
                    <a:pt x="58" y="83"/>
                  </a:cubicBezTo>
                  <a:cubicBezTo>
                    <a:pt x="76" y="127"/>
                    <a:pt x="100" y="179"/>
                    <a:pt x="99" y="207"/>
                  </a:cubicBezTo>
                  <a:cubicBezTo>
                    <a:pt x="98" y="218"/>
                    <a:pt x="50" y="239"/>
                    <a:pt x="39" y="237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24" name="Freeform 413"/>
            <p:cNvSpPr/>
            <p:nvPr/>
          </p:nvSpPr>
          <p:spPr bwMode="auto">
            <a:xfrm>
              <a:off x="3886200" y="2076451"/>
              <a:ext cx="153987" cy="793750"/>
            </a:xfrm>
            <a:custGeom>
              <a:avLst/>
              <a:gdLst>
                <a:gd name="T0" fmla="*/ 2147483647 w 41"/>
                <a:gd name="T1" fmla="*/ 2147483647 h 211"/>
                <a:gd name="T2" fmla="*/ 0 w 41"/>
                <a:gd name="T3" fmla="*/ 0 h 211"/>
                <a:gd name="T4" fmla="*/ 2147483647 w 41"/>
                <a:gd name="T5" fmla="*/ 2147483647 h 211"/>
                <a:gd name="T6" fmla="*/ 2147483647 w 41"/>
                <a:gd name="T7" fmla="*/ 2147483647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211"/>
                <a:gd name="T14" fmla="*/ 41 w 41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211">
                  <a:moveTo>
                    <a:pt x="26" y="2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35" y="210"/>
                    <a:pt x="30" y="211"/>
                    <a:pt x="26" y="211"/>
                  </a:cubicBezTo>
                  <a:close/>
                </a:path>
              </a:pathLst>
            </a:custGeom>
            <a:solidFill>
              <a:srgbClr val="B2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25" name="Freeform 414"/>
            <p:cNvSpPr/>
            <p:nvPr/>
          </p:nvSpPr>
          <p:spPr bwMode="auto">
            <a:xfrm>
              <a:off x="3603625" y="1974851"/>
              <a:ext cx="477837" cy="1354138"/>
            </a:xfrm>
            <a:custGeom>
              <a:avLst/>
              <a:gdLst>
                <a:gd name="T0" fmla="*/ 2147483647 w 127"/>
                <a:gd name="T1" fmla="*/ 2147483647 h 360"/>
                <a:gd name="T2" fmla="*/ 2147483647 w 127"/>
                <a:gd name="T3" fmla="*/ 2147483647 h 360"/>
                <a:gd name="T4" fmla="*/ 2147483647 w 127"/>
                <a:gd name="T5" fmla="*/ 2147483647 h 360"/>
                <a:gd name="T6" fmla="*/ 2147483647 w 127"/>
                <a:gd name="T7" fmla="*/ 0 h 360"/>
                <a:gd name="T8" fmla="*/ 2147483647 w 127"/>
                <a:gd name="T9" fmla="*/ 2147483647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60"/>
                <a:gd name="T17" fmla="*/ 127 w 127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60">
                  <a:moveTo>
                    <a:pt x="72" y="1"/>
                  </a:moveTo>
                  <a:cubicBezTo>
                    <a:pt x="72" y="1"/>
                    <a:pt x="105" y="318"/>
                    <a:pt x="127" y="360"/>
                  </a:cubicBezTo>
                  <a:cubicBezTo>
                    <a:pt x="127" y="360"/>
                    <a:pt x="0" y="319"/>
                    <a:pt x="1" y="218"/>
                  </a:cubicBezTo>
                  <a:cubicBezTo>
                    <a:pt x="1" y="117"/>
                    <a:pt x="52" y="0"/>
                    <a:pt x="52" y="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26" name="Freeform 415"/>
            <p:cNvSpPr/>
            <p:nvPr/>
          </p:nvSpPr>
          <p:spPr bwMode="auto">
            <a:xfrm>
              <a:off x="3608388" y="2005013"/>
              <a:ext cx="250825" cy="749300"/>
            </a:xfrm>
            <a:custGeom>
              <a:avLst/>
              <a:gdLst>
                <a:gd name="T0" fmla="*/ 0 w 67"/>
                <a:gd name="T1" fmla="*/ 2147483647 h 199"/>
                <a:gd name="T2" fmla="*/ 2147483647 w 67"/>
                <a:gd name="T3" fmla="*/ 0 h 199"/>
                <a:gd name="T4" fmla="*/ 2147483647 w 67"/>
                <a:gd name="T5" fmla="*/ 2147483647 h 199"/>
                <a:gd name="T6" fmla="*/ 2147483647 w 67"/>
                <a:gd name="T7" fmla="*/ 2147483647 h 199"/>
                <a:gd name="T8" fmla="*/ 2147483647 w 67"/>
                <a:gd name="T9" fmla="*/ 2147483647 h 199"/>
                <a:gd name="T10" fmla="*/ 0 w 67"/>
                <a:gd name="T11" fmla="*/ 2147483647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99"/>
                <a:gd name="T20" fmla="*/ 67 w 67"/>
                <a:gd name="T21" fmla="*/ 199 h 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99">
                  <a:moveTo>
                    <a:pt x="0" y="199"/>
                  </a:moveTo>
                  <a:cubicBezTo>
                    <a:pt x="3" y="116"/>
                    <a:pt x="37" y="26"/>
                    <a:pt x="48" y="0"/>
                  </a:cubicBezTo>
                  <a:cubicBezTo>
                    <a:pt x="48" y="0"/>
                    <a:pt x="58" y="72"/>
                    <a:pt x="67" y="86"/>
                  </a:cubicBezTo>
                  <a:cubicBezTo>
                    <a:pt x="67" y="86"/>
                    <a:pt x="49" y="90"/>
                    <a:pt x="39" y="85"/>
                  </a:cubicBezTo>
                  <a:cubicBezTo>
                    <a:pt x="39" y="85"/>
                    <a:pt x="44" y="137"/>
                    <a:pt x="53" y="160"/>
                  </a:cubicBezTo>
                  <a:cubicBezTo>
                    <a:pt x="53" y="160"/>
                    <a:pt x="8" y="152"/>
                    <a:pt x="0" y="19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27" name="Freeform 416"/>
            <p:cNvSpPr/>
            <p:nvPr/>
          </p:nvSpPr>
          <p:spPr bwMode="auto">
            <a:xfrm>
              <a:off x="2668588" y="1125538"/>
              <a:ext cx="296862" cy="511175"/>
            </a:xfrm>
            <a:custGeom>
              <a:avLst/>
              <a:gdLst>
                <a:gd name="T0" fmla="*/ 2147483647 w 79"/>
                <a:gd name="T1" fmla="*/ 2147483647 h 136"/>
                <a:gd name="T2" fmla="*/ 2147483647 w 79"/>
                <a:gd name="T3" fmla="*/ 2147483647 h 136"/>
                <a:gd name="T4" fmla="*/ 2147483647 w 79"/>
                <a:gd name="T5" fmla="*/ 2147483647 h 136"/>
                <a:gd name="T6" fmla="*/ 2147483647 w 79"/>
                <a:gd name="T7" fmla="*/ 2147483647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36"/>
                <a:gd name="T14" fmla="*/ 79 w 7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36">
                  <a:moveTo>
                    <a:pt x="79" y="37"/>
                  </a:moveTo>
                  <a:cubicBezTo>
                    <a:pt x="79" y="37"/>
                    <a:pt x="61" y="0"/>
                    <a:pt x="31" y="14"/>
                  </a:cubicBezTo>
                  <a:cubicBezTo>
                    <a:pt x="0" y="27"/>
                    <a:pt x="8" y="117"/>
                    <a:pt x="77" y="136"/>
                  </a:cubicBezTo>
                  <a:lnTo>
                    <a:pt x="79" y="3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28" name="Freeform 417"/>
            <p:cNvSpPr/>
            <p:nvPr/>
          </p:nvSpPr>
          <p:spPr bwMode="auto">
            <a:xfrm>
              <a:off x="4194175" y="1125538"/>
              <a:ext cx="296862" cy="511175"/>
            </a:xfrm>
            <a:custGeom>
              <a:avLst/>
              <a:gdLst>
                <a:gd name="T0" fmla="*/ 0 w 79"/>
                <a:gd name="T1" fmla="*/ 2147483647 h 136"/>
                <a:gd name="T2" fmla="*/ 2147483647 w 79"/>
                <a:gd name="T3" fmla="*/ 2147483647 h 136"/>
                <a:gd name="T4" fmla="*/ 2147483647 w 79"/>
                <a:gd name="T5" fmla="*/ 2147483647 h 136"/>
                <a:gd name="T6" fmla="*/ 0 w 79"/>
                <a:gd name="T7" fmla="*/ 2147483647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36"/>
                <a:gd name="T14" fmla="*/ 79 w 7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36">
                  <a:moveTo>
                    <a:pt x="0" y="37"/>
                  </a:moveTo>
                  <a:cubicBezTo>
                    <a:pt x="0" y="37"/>
                    <a:pt x="18" y="0"/>
                    <a:pt x="48" y="14"/>
                  </a:cubicBezTo>
                  <a:cubicBezTo>
                    <a:pt x="79" y="27"/>
                    <a:pt x="71" y="117"/>
                    <a:pt x="1" y="136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29" name="Freeform 418"/>
            <p:cNvSpPr/>
            <p:nvPr/>
          </p:nvSpPr>
          <p:spPr bwMode="auto">
            <a:xfrm>
              <a:off x="2913063" y="1076326"/>
              <a:ext cx="1333500" cy="963613"/>
            </a:xfrm>
            <a:custGeom>
              <a:avLst/>
              <a:gdLst>
                <a:gd name="T0" fmla="*/ 2147483647 w 355"/>
                <a:gd name="T1" fmla="*/ 2147483647 h 256"/>
                <a:gd name="T2" fmla="*/ 2147483647 w 355"/>
                <a:gd name="T3" fmla="*/ 2147483647 h 256"/>
                <a:gd name="T4" fmla="*/ 2147483647 w 355"/>
                <a:gd name="T5" fmla="*/ 2147483647 h 256"/>
                <a:gd name="T6" fmla="*/ 2147483647 w 355"/>
                <a:gd name="T7" fmla="*/ 2147483647 h 256"/>
                <a:gd name="T8" fmla="*/ 0 w 355"/>
                <a:gd name="T9" fmla="*/ 2147483647 h 256"/>
                <a:gd name="T10" fmla="*/ 0 w 355"/>
                <a:gd name="T11" fmla="*/ 0 h 256"/>
                <a:gd name="T12" fmla="*/ 2147483647 w 355"/>
                <a:gd name="T13" fmla="*/ 0 h 256"/>
                <a:gd name="T14" fmla="*/ 2147483647 w 355"/>
                <a:gd name="T15" fmla="*/ 2147483647 h 2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5"/>
                <a:gd name="T25" fmla="*/ 0 h 256"/>
                <a:gd name="T26" fmla="*/ 355 w 355"/>
                <a:gd name="T27" fmla="*/ 256 h 2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5" h="256">
                  <a:moveTo>
                    <a:pt x="355" y="160"/>
                  </a:moveTo>
                  <a:cubicBezTo>
                    <a:pt x="355" y="191"/>
                    <a:pt x="335" y="218"/>
                    <a:pt x="305" y="227"/>
                  </a:cubicBezTo>
                  <a:cubicBezTo>
                    <a:pt x="265" y="240"/>
                    <a:pt x="211" y="256"/>
                    <a:pt x="177" y="256"/>
                  </a:cubicBezTo>
                  <a:cubicBezTo>
                    <a:pt x="144" y="256"/>
                    <a:pt x="89" y="240"/>
                    <a:pt x="49" y="227"/>
                  </a:cubicBezTo>
                  <a:cubicBezTo>
                    <a:pt x="20" y="218"/>
                    <a:pt x="0" y="191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355" y="16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30" name="Oval 419"/>
            <p:cNvSpPr>
              <a:spLocks noChangeArrowheads="1"/>
            </p:cNvSpPr>
            <p:nvPr/>
          </p:nvSpPr>
          <p:spPr bwMode="auto">
            <a:xfrm>
              <a:off x="3122613" y="1392238"/>
              <a:ext cx="161925" cy="165100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31" name="Freeform 420"/>
            <p:cNvSpPr/>
            <p:nvPr/>
          </p:nvSpPr>
          <p:spPr bwMode="auto">
            <a:xfrm>
              <a:off x="3175000" y="1403351"/>
              <a:ext cx="79375" cy="49213"/>
            </a:xfrm>
            <a:custGeom>
              <a:avLst/>
              <a:gdLst>
                <a:gd name="T0" fmla="*/ 2147483647 w 21"/>
                <a:gd name="T1" fmla="*/ 2147483647 h 13"/>
                <a:gd name="T2" fmla="*/ 2147483647 w 21"/>
                <a:gd name="T3" fmla="*/ 2147483647 h 13"/>
                <a:gd name="T4" fmla="*/ 2147483647 w 21"/>
                <a:gd name="T5" fmla="*/ 2147483647 h 13"/>
                <a:gd name="T6" fmla="*/ 2147483647 w 21"/>
                <a:gd name="T7" fmla="*/ 2147483647 h 13"/>
                <a:gd name="T8" fmla="*/ 2147483647 w 21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1" y="4"/>
                  </a:moveTo>
                  <a:cubicBezTo>
                    <a:pt x="0" y="8"/>
                    <a:pt x="4" y="11"/>
                    <a:pt x="9" y="12"/>
                  </a:cubicBezTo>
                  <a:cubicBezTo>
                    <a:pt x="15" y="13"/>
                    <a:pt x="20" y="12"/>
                    <a:pt x="20" y="8"/>
                  </a:cubicBezTo>
                  <a:cubicBezTo>
                    <a:pt x="21" y="5"/>
                    <a:pt x="17" y="2"/>
                    <a:pt x="12" y="1"/>
                  </a:cubicBezTo>
                  <a:cubicBezTo>
                    <a:pt x="6" y="0"/>
                    <a:pt x="1" y="1"/>
                    <a:pt x="1" y="4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32" name="Freeform 421"/>
            <p:cNvSpPr/>
            <p:nvPr/>
          </p:nvSpPr>
          <p:spPr bwMode="auto">
            <a:xfrm>
              <a:off x="3078163" y="1282701"/>
              <a:ext cx="233362" cy="73025"/>
            </a:xfrm>
            <a:custGeom>
              <a:avLst/>
              <a:gdLst>
                <a:gd name="T0" fmla="*/ 2147483647 w 147"/>
                <a:gd name="T1" fmla="*/ 0 h 46"/>
                <a:gd name="T2" fmla="*/ 0 w 147"/>
                <a:gd name="T3" fmla="*/ 2147483647 h 46"/>
                <a:gd name="T4" fmla="*/ 2147483647 w 147"/>
                <a:gd name="T5" fmla="*/ 2147483647 h 46"/>
                <a:gd name="T6" fmla="*/ 2147483647 w 147"/>
                <a:gd name="T7" fmla="*/ 2147483647 h 46"/>
                <a:gd name="T8" fmla="*/ 2147483647 w 147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46"/>
                <a:gd name="T17" fmla="*/ 147 w 14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46">
                  <a:moveTo>
                    <a:pt x="14" y="0"/>
                  </a:moveTo>
                  <a:lnTo>
                    <a:pt x="0" y="41"/>
                  </a:lnTo>
                  <a:lnTo>
                    <a:pt x="147" y="46"/>
                  </a:lnTo>
                  <a:lnTo>
                    <a:pt x="132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33" name="Oval 422"/>
            <p:cNvSpPr>
              <a:spLocks noChangeArrowheads="1"/>
            </p:cNvSpPr>
            <p:nvPr/>
          </p:nvSpPr>
          <p:spPr bwMode="auto">
            <a:xfrm>
              <a:off x="3894138" y="1392238"/>
              <a:ext cx="165100" cy="165100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34" name="Freeform 423"/>
            <p:cNvSpPr/>
            <p:nvPr/>
          </p:nvSpPr>
          <p:spPr bwMode="auto">
            <a:xfrm>
              <a:off x="3946525" y="1403351"/>
              <a:ext cx="79375" cy="49213"/>
            </a:xfrm>
            <a:custGeom>
              <a:avLst/>
              <a:gdLst>
                <a:gd name="T0" fmla="*/ 2147483647 w 21"/>
                <a:gd name="T1" fmla="*/ 2147483647 h 13"/>
                <a:gd name="T2" fmla="*/ 2147483647 w 21"/>
                <a:gd name="T3" fmla="*/ 2147483647 h 13"/>
                <a:gd name="T4" fmla="*/ 2147483647 w 21"/>
                <a:gd name="T5" fmla="*/ 2147483647 h 13"/>
                <a:gd name="T6" fmla="*/ 2147483647 w 21"/>
                <a:gd name="T7" fmla="*/ 2147483647 h 13"/>
                <a:gd name="T8" fmla="*/ 2147483647 w 21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1" y="4"/>
                  </a:moveTo>
                  <a:cubicBezTo>
                    <a:pt x="0" y="8"/>
                    <a:pt x="4" y="11"/>
                    <a:pt x="10" y="12"/>
                  </a:cubicBezTo>
                  <a:cubicBezTo>
                    <a:pt x="15" y="13"/>
                    <a:pt x="20" y="12"/>
                    <a:pt x="21" y="8"/>
                  </a:cubicBezTo>
                  <a:cubicBezTo>
                    <a:pt x="21" y="5"/>
                    <a:pt x="17" y="2"/>
                    <a:pt x="12" y="1"/>
                  </a:cubicBezTo>
                  <a:cubicBezTo>
                    <a:pt x="7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35" name="Freeform 424"/>
            <p:cNvSpPr/>
            <p:nvPr/>
          </p:nvSpPr>
          <p:spPr bwMode="auto">
            <a:xfrm>
              <a:off x="3867150" y="1282701"/>
              <a:ext cx="236537" cy="76200"/>
            </a:xfrm>
            <a:custGeom>
              <a:avLst/>
              <a:gdLst>
                <a:gd name="T0" fmla="*/ 2147483647 w 149"/>
                <a:gd name="T1" fmla="*/ 0 h 48"/>
                <a:gd name="T2" fmla="*/ 2147483647 w 149"/>
                <a:gd name="T3" fmla="*/ 2147483647 h 48"/>
                <a:gd name="T4" fmla="*/ 0 w 149"/>
                <a:gd name="T5" fmla="*/ 2147483647 h 48"/>
                <a:gd name="T6" fmla="*/ 2147483647 w 149"/>
                <a:gd name="T7" fmla="*/ 2147483647 h 48"/>
                <a:gd name="T8" fmla="*/ 2147483647 w 149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48"/>
                <a:gd name="T17" fmla="*/ 149 w 14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48">
                  <a:moveTo>
                    <a:pt x="133" y="0"/>
                  </a:moveTo>
                  <a:lnTo>
                    <a:pt x="149" y="41"/>
                  </a:lnTo>
                  <a:lnTo>
                    <a:pt x="0" y="48"/>
                  </a:lnTo>
                  <a:lnTo>
                    <a:pt x="14" y="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36" name="Freeform 425"/>
            <p:cNvSpPr/>
            <p:nvPr/>
          </p:nvSpPr>
          <p:spPr bwMode="auto">
            <a:xfrm>
              <a:off x="3246438" y="1741488"/>
              <a:ext cx="647700" cy="125413"/>
            </a:xfrm>
            <a:custGeom>
              <a:avLst/>
              <a:gdLst>
                <a:gd name="T0" fmla="*/ 2147483647 w 172"/>
                <a:gd name="T1" fmla="*/ 2147483647 h 33"/>
                <a:gd name="T2" fmla="*/ 2147483647 w 172"/>
                <a:gd name="T3" fmla="*/ 2147483647 h 33"/>
                <a:gd name="T4" fmla="*/ 2147483647 w 172"/>
                <a:gd name="T5" fmla="*/ 2147483647 h 33"/>
                <a:gd name="T6" fmla="*/ 2147483647 w 172"/>
                <a:gd name="T7" fmla="*/ 2147483647 h 33"/>
                <a:gd name="T8" fmla="*/ 2147483647 w 172"/>
                <a:gd name="T9" fmla="*/ 2147483647 h 33"/>
                <a:gd name="T10" fmla="*/ 2147483647 w 172"/>
                <a:gd name="T11" fmla="*/ 2147483647 h 33"/>
                <a:gd name="T12" fmla="*/ 2147483647 w 172"/>
                <a:gd name="T13" fmla="*/ 2147483647 h 33"/>
                <a:gd name="T14" fmla="*/ 2147483647 w 172"/>
                <a:gd name="T15" fmla="*/ 2147483647 h 33"/>
                <a:gd name="T16" fmla="*/ 2147483647 w 172"/>
                <a:gd name="T17" fmla="*/ 2147483647 h 33"/>
                <a:gd name="T18" fmla="*/ 2147483647 w 172"/>
                <a:gd name="T19" fmla="*/ 2147483647 h 33"/>
                <a:gd name="T20" fmla="*/ 2147483647 w 172"/>
                <a:gd name="T21" fmla="*/ 2147483647 h 33"/>
                <a:gd name="T22" fmla="*/ 2147483647 w 172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2"/>
                <a:gd name="T37" fmla="*/ 0 h 33"/>
                <a:gd name="T38" fmla="*/ 172 w 172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2" h="33">
                  <a:moveTo>
                    <a:pt x="85" y="33"/>
                  </a:moveTo>
                  <a:cubicBezTo>
                    <a:pt x="68" y="33"/>
                    <a:pt x="51" y="31"/>
                    <a:pt x="36" y="28"/>
                  </a:cubicBezTo>
                  <a:cubicBezTo>
                    <a:pt x="14" y="23"/>
                    <a:pt x="2" y="14"/>
                    <a:pt x="2" y="14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2" y="8"/>
                    <a:pt x="4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17" y="18"/>
                    <a:pt x="37" y="22"/>
                  </a:cubicBezTo>
                  <a:cubicBezTo>
                    <a:pt x="59" y="27"/>
                    <a:pt x="84" y="28"/>
                    <a:pt x="105" y="26"/>
                  </a:cubicBezTo>
                  <a:cubicBezTo>
                    <a:pt x="132" y="23"/>
                    <a:pt x="153" y="15"/>
                    <a:pt x="166" y="1"/>
                  </a:cubicBezTo>
                  <a:cubicBezTo>
                    <a:pt x="168" y="0"/>
                    <a:pt x="170" y="0"/>
                    <a:pt x="171" y="1"/>
                  </a:cubicBezTo>
                  <a:cubicBezTo>
                    <a:pt x="172" y="2"/>
                    <a:pt x="172" y="4"/>
                    <a:pt x="171" y="5"/>
                  </a:cubicBezTo>
                  <a:cubicBezTo>
                    <a:pt x="151" y="26"/>
                    <a:pt x="117" y="33"/>
                    <a:pt x="85" y="33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37" name="Freeform 426"/>
            <p:cNvSpPr/>
            <p:nvPr/>
          </p:nvSpPr>
          <p:spPr bwMode="auto">
            <a:xfrm>
              <a:off x="3397250" y="1595438"/>
              <a:ext cx="354012" cy="68263"/>
            </a:xfrm>
            <a:custGeom>
              <a:avLst/>
              <a:gdLst>
                <a:gd name="T0" fmla="*/ 0 w 94"/>
                <a:gd name="T1" fmla="*/ 0 h 18"/>
                <a:gd name="T2" fmla="*/ 2147483647 w 94"/>
                <a:gd name="T3" fmla="*/ 2147483647 h 18"/>
                <a:gd name="T4" fmla="*/ 2147483647 w 94"/>
                <a:gd name="T5" fmla="*/ 2147483647 h 18"/>
                <a:gd name="T6" fmla="*/ 2147483647 w 94"/>
                <a:gd name="T7" fmla="*/ 2147483647 h 18"/>
                <a:gd name="T8" fmla="*/ 0 w 94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8"/>
                <a:gd name="T17" fmla="*/ 94 w 9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8">
                  <a:moveTo>
                    <a:pt x="0" y="0"/>
                  </a:moveTo>
                  <a:cubicBezTo>
                    <a:pt x="0" y="0"/>
                    <a:pt x="19" y="18"/>
                    <a:pt x="48" y="18"/>
                  </a:cubicBezTo>
                  <a:cubicBezTo>
                    <a:pt x="76" y="18"/>
                    <a:pt x="94" y="1"/>
                    <a:pt x="94" y="1"/>
                  </a:cubicBezTo>
                  <a:cubicBezTo>
                    <a:pt x="94" y="1"/>
                    <a:pt x="75" y="11"/>
                    <a:pt x="48" y="11"/>
                  </a:cubicBezTo>
                  <a:cubicBezTo>
                    <a:pt x="2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38" name="Freeform 427"/>
            <p:cNvSpPr/>
            <p:nvPr/>
          </p:nvSpPr>
          <p:spPr bwMode="auto">
            <a:xfrm>
              <a:off x="2581275" y="350838"/>
              <a:ext cx="1997075" cy="1266825"/>
            </a:xfrm>
            <a:custGeom>
              <a:avLst/>
              <a:gdLst>
                <a:gd name="T0" fmla="*/ 2147483647 w 531"/>
                <a:gd name="T1" fmla="*/ 2147483647 h 337"/>
                <a:gd name="T2" fmla="*/ 2147483647 w 531"/>
                <a:gd name="T3" fmla="*/ 0 h 337"/>
                <a:gd name="T4" fmla="*/ 2147483647 w 531"/>
                <a:gd name="T5" fmla="*/ 2147483647 h 337"/>
                <a:gd name="T6" fmla="*/ 2147483647 w 531"/>
                <a:gd name="T7" fmla="*/ 2147483647 h 337"/>
                <a:gd name="T8" fmla="*/ 2147483647 w 531"/>
                <a:gd name="T9" fmla="*/ 2147483647 h 337"/>
                <a:gd name="T10" fmla="*/ 2147483647 w 531"/>
                <a:gd name="T11" fmla="*/ 2147483647 h 337"/>
                <a:gd name="T12" fmla="*/ 2147483647 w 531"/>
                <a:gd name="T13" fmla="*/ 2147483647 h 337"/>
                <a:gd name="T14" fmla="*/ 2147483647 w 531"/>
                <a:gd name="T15" fmla="*/ 2147483647 h 337"/>
                <a:gd name="T16" fmla="*/ 2147483647 w 531"/>
                <a:gd name="T17" fmla="*/ 2147483647 h 337"/>
                <a:gd name="T18" fmla="*/ 2147483647 w 531"/>
                <a:gd name="T19" fmla="*/ 2147483647 h 337"/>
                <a:gd name="T20" fmla="*/ 2147483647 w 531"/>
                <a:gd name="T21" fmla="*/ 2147483647 h 337"/>
                <a:gd name="T22" fmla="*/ 2147483647 w 531"/>
                <a:gd name="T23" fmla="*/ 2147483647 h 337"/>
                <a:gd name="T24" fmla="*/ 2147483647 w 531"/>
                <a:gd name="T25" fmla="*/ 2147483647 h 337"/>
                <a:gd name="T26" fmla="*/ 2147483647 w 531"/>
                <a:gd name="T27" fmla="*/ 2147483647 h 337"/>
                <a:gd name="T28" fmla="*/ 2147483647 w 531"/>
                <a:gd name="T29" fmla="*/ 2147483647 h 337"/>
                <a:gd name="T30" fmla="*/ 2147483647 w 531"/>
                <a:gd name="T31" fmla="*/ 2147483647 h 3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1"/>
                <a:gd name="T49" fmla="*/ 0 h 337"/>
                <a:gd name="T50" fmla="*/ 531 w 531"/>
                <a:gd name="T51" fmla="*/ 337 h 3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1" h="337">
                  <a:moveTo>
                    <a:pt x="484" y="224"/>
                  </a:moveTo>
                  <a:cubicBezTo>
                    <a:pt x="484" y="224"/>
                    <a:pt x="531" y="0"/>
                    <a:pt x="265" y="0"/>
                  </a:cubicBezTo>
                  <a:cubicBezTo>
                    <a:pt x="0" y="0"/>
                    <a:pt x="50" y="222"/>
                    <a:pt x="50" y="222"/>
                  </a:cubicBezTo>
                  <a:cubicBezTo>
                    <a:pt x="61" y="216"/>
                    <a:pt x="74" y="220"/>
                    <a:pt x="81" y="225"/>
                  </a:cubicBezTo>
                  <a:cubicBezTo>
                    <a:pt x="91" y="234"/>
                    <a:pt x="88" y="331"/>
                    <a:pt x="88" y="331"/>
                  </a:cubicBezTo>
                  <a:cubicBezTo>
                    <a:pt x="98" y="337"/>
                    <a:pt x="98" y="337"/>
                    <a:pt x="98" y="337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54" y="234"/>
                    <a:pt x="205" y="252"/>
                    <a:pt x="253" y="262"/>
                  </a:cubicBezTo>
                  <a:cubicBezTo>
                    <a:pt x="245" y="252"/>
                    <a:pt x="239" y="240"/>
                    <a:pt x="237" y="226"/>
                  </a:cubicBezTo>
                  <a:cubicBezTo>
                    <a:pt x="271" y="248"/>
                    <a:pt x="308" y="263"/>
                    <a:pt x="349" y="273"/>
                  </a:cubicBezTo>
                  <a:cubicBezTo>
                    <a:pt x="339" y="260"/>
                    <a:pt x="333" y="244"/>
                    <a:pt x="331" y="228"/>
                  </a:cubicBezTo>
                  <a:cubicBezTo>
                    <a:pt x="358" y="244"/>
                    <a:pt x="386" y="253"/>
                    <a:pt x="424" y="255"/>
                  </a:cubicBezTo>
                  <a:cubicBezTo>
                    <a:pt x="433" y="337"/>
                    <a:pt x="433" y="337"/>
                    <a:pt x="433" y="337"/>
                  </a:cubicBezTo>
                  <a:cubicBezTo>
                    <a:pt x="443" y="332"/>
                    <a:pt x="443" y="332"/>
                    <a:pt x="443" y="332"/>
                  </a:cubicBezTo>
                  <a:cubicBezTo>
                    <a:pt x="443" y="332"/>
                    <a:pt x="437" y="241"/>
                    <a:pt x="445" y="229"/>
                  </a:cubicBezTo>
                  <a:cubicBezTo>
                    <a:pt x="452" y="218"/>
                    <a:pt x="471" y="214"/>
                    <a:pt x="484" y="224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" name="组合 94"/>
          <p:cNvGrpSpPr/>
          <p:nvPr/>
        </p:nvGrpSpPr>
        <p:grpSpPr bwMode="auto">
          <a:xfrm>
            <a:off x="5000625" y="1571625"/>
            <a:ext cx="854075" cy="1263650"/>
            <a:chOff x="8874579" y="340547"/>
            <a:chExt cx="1339497" cy="2522491"/>
          </a:xfrm>
        </p:grpSpPr>
        <p:grpSp>
          <p:nvGrpSpPr>
            <p:cNvPr id="19470" name="组合 98"/>
            <p:cNvGrpSpPr>
              <a:grpSpLocks noChangeAspect="1"/>
            </p:cNvGrpSpPr>
            <p:nvPr/>
          </p:nvGrpSpPr>
          <p:grpSpPr bwMode="auto">
            <a:xfrm>
              <a:off x="8874579" y="340547"/>
              <a:ext cx="1339497" cy="2483999"/>
              <a:chOff x="9736138" y="161925"/>
              <a:chExt cx="2235201" cy="4144963"/>
            </a:xfrm>
          </p:grpSpPr>
          <p:sp>
            <p:nvSpPr>
              <p:cNvPr id="19473" name="Freeform 102"/>
              <p:cNvSpPr/>
              <p:nvPr/>
            </p:nvSpPr>
            <p:spPr bwMode="auto">
              <a:xfrm>
                <a:off x="9736138" y="161925"/>
                <a:ext cx="777875" cy="765175"/>
              </a:xfrm>
              <a:custGeom>
                <a:avLst/>
                <a:gdLst>
                  <a:gd name="T0" fmla="*/ 2147483647 w 207"/>
                  <a:gd name="T1" fmla="*/ 2147483647 h 204"/>
                  <a:gd name="T2" fmla="*/ 2147483647 w 207"/>
                  <a:gd name="T3" fmla="*/ 2147483647 h 204"/>
                  <a:gd name="T4" fmla="*/ 2147483647 w 207"/>
                  <a:gd name="T5" fmla="*/ 2147483647 h 204"/>
                  <a:gd name="T6" fmla="*/ 2147483647 w 207"/>
                  <a:gd name="T7" fmla="*/ 2147483647 h 204"/>
                  <a:gd name="T8" fmla="*/ 2147483647 w 207"/>
                  <a:gd name="T9" fmla="*/ 2147483647 h 204"/>
                  <a:gd name="T10" fmla="*/ 2147483647 w 207"/>
                  <a:gd name="T11" fmla="*/ 2147483647 h 204"/>
                  <a:gd name="T12" fmla="*/ 2147483647 w 207"/>
                  <a:gd name="T13" fmla="*/ 2147483647 h 204"/>
                  <a:gd name="T14" fmla="*/ 2147483647 w 207"/>
                  <a:gd name="T15" fmla="*/ 2147483647 h 204"/>
                  <a:gd name="T16" fmla="*/ 2147483647 w 207"/>
                  <a:gd name="T17" fmla="*/ 2147483647 h 204"/>
                  <a:gd name="T18" fmla="*/ 2147483647 w 207"/>
                  <a:gd name="T19" fmla="*/ 2147483647 h 204"/>
                  <a:gd name="T20" fmla="*/ 2147483647 w 207"/>
                  <a:gd name="T21" fmla="*/ 2147483647 h 204"/>
                  <a:gd name="T22" fmla="*/ 2147483647 w 207"/>
                  <a:gd name="T23" fmla="*/ 2147483647 h 204"/>
                  <a:gd name="T24" fmla="*/ 2147483647 w 207"/>
                  <a:gd name="T25" fmla="*/ 2147483647 h 2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7"/>
                  <a:gd name="T40" fmla="*/ 0 h 204"/>
                  <a:gd name="T41" fmla="*/ 207 w 207"/>
                  <a:gd name="T42" fmla="*/ 204 h 20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7" h="204">
                    <a:moveTo>
                      <a:pt x="136" y="182"/>
                    </a:moveTo>
                    <a:cubicBezTo>
                      <a:pt x="136" y="182"/>
                      <a:pt x="130" y="197"/>
                      <a:pt x="112" y="200"/>
                    </a:cubicBezTo>
                    <a:cubicBezTo>
                      <a:pt x="92" y="204"/>
                      <a:pt x="63" y="201"/>
                      <a:pt x="37" y="181"/>
                    </a:cubicBezTo>
                    <a:cubicBezTo>
                      <a:pt x="9" y="158"/>
                      <a:pt x="0" y="100"/>
                      <a:pt x="15" y="63"/>
                    </a:cubicBezTo>
                    <a:cubicBezTo>
                      <a:pt x="15" y="63"/>
                      <a:pt x="17" y="79"/>
                      <a:pt x="27" y="81"/>
                    </a:cubicBezTo>
                    <a:cubicBezTo>
                      <a:pt x="27" y="81"/>
                      <a:pt x="36" y="28"/>
                      <a:pt x="76" y="21"/>
                    </a:cubicBezTo>
                    <a:cubicBezTo>
                      <a:pt x="76" y="21"/>
                      <a:pt x="72" y="35"/>
                      <a:pt x="74" y="42"/>
                    </a:cubicBezTo>
                    <a:cubicBezTo>
                      <a:pt x="74" y="42"/>
                      <a:pt x="98" y="0"/>
                      <a:pt x="158" y="9"/>
                    </a:cubicBezTo>
                    <a:cubicBezTo>
                      <a:pt x="158" y="9"/>
                      <a:pt x="132" y="28"/>
                      <a:pt x="140" y="45"/>
                    </a:cubicBezTo>
                    <a:cubicBezTo>
                      <a:pt x="140" y="45"/>
                      <a:pt x="183" y="37"/>
                      <a:pt x="198" y="57"/>
                    </a:cubicBezTo>
                    <a:cubicBezTo>
                      <a:pt x="198" y="57"/>
                      <a:pt x="173" y="61"/>
                      <a:pt x="171" y="85"/>
                    </a:cubicBezTo>
                    <a:cubicBezTo>
                      <a:pt x="171" y="85"/>
                      <a:pt x="206" y="89"/>
                      <a:pt x="207" y="115"/>
                    </a:cubicBezTo>
                    <a:lnTo>
                      <a:pt x="136" y="182"/>
                    </a:lnTo>
                    <a:close/>
                  </a:path>
                </a:pathLst>
              </a:custGeom>
              <a:solidFill>
                <a:srgbClr val="604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74" name="Freeform 103"/>
              <p:cNvSpPr/>
              <p:nvPr/>
            </p:nvSpPr>
            <p:spPr bwMode="auto">
              <a:xfrm>
                <a:off x="10183813" y="592138"/>
                <a:ext cx="269875" cy="290513"/>
              </a:xfrm>
              <a:custGeom>
                <a:avLst/>
                <a:gdLst>
                  <a:gd name="T0" fmla="*/ 2147483647 w 72"/>
                  <a:gd name="T1" fmla="*/ 2147483647 h 77"/>
                  <a:gd name="T2" fmla="*/ 2147483647 w 72"/>
                  <a:gd name="T3" fmla="*/ 2147483647 h 77"/>
                  <a:gd name="T4" fmla="*/ 2147483647 w 72"/>
                  <a:gd name="T5" fmla="*/ 2147483647 h 77"/>
                  <a:gd name="T6" fmla="*/ 2147483647 w 72"/>
                  <a:gd name="T7" fmla="*/ 2147483647 h 77"/>
                  <a:gd name="T8" fmla="*/ 2147483647 w 72"/>
                  <a:gd name="T9" fmla="*/ 2147483647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7"/>
                  <a:gd name="T17" fmla="*/ 72 w 72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7">
                    <a:moveTo>
                      <a:pt x="12" y="75"/>
                    </a:moveTo>
                    <a:cubicBezTo>
                      <a:pt x="12" y="75"/>
                      <a:pt x="0" y="55"/>
                      <a:pt x="17" y="28"/>
                    </a:cubicBezTo>
                    <a:cubicBezTo>
                      <a:pt x="34" y="2"/>
                      <a:pt x="48" y="0"/>
                      <a:pt x="72" y="4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22" y="77"/>
                      <a:pt x="12" y="75"/>
                    </a:cubicBez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75" name="Freeform 104"/>
              <p:cNvSpPr/>
              <p:nvPr/>
            </p:nvSpPr>
            <p:spPr bwMode="auto">
              <a:xfrm>
                <a:off x="10029826" y="401638"/>
                <a:ext cx="1941513" cy="1651000"/>
              </a:xfrm>
              <a:custGeom>
                <a:avLst/>
                <a:gdLst>
                  <a:gd name="T0" fmla="*/ 2147483647 w 517"/>
                  <a:gd name="T1" fmla="*/ 0 h 440"/>
                  <a:gd name="T2" fmla="*/ 2147483647 w 517"/>
                  <a:gd name="T3" fmla="*/ 2147483647 h 440"/>
                  <a:gd name="T4" fmla="*/ 2147483647 w 517"/>
                  <a:gd name="T5" fmla="*/ 2147483647 h 440"/>
                  <a:gd name="T6" fmla="*/ 2147483647 w 517"/>
                  <a:gd name="T7" fmla="*/ 2147483647 h 440"/>
                  <a:gd name="T8" fmla="*/ 2147483647 w 517"/>
                  <a:gd name="T9" fmla="*/ 0 h 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440"/>
                  <a:gd name="T17" fmla="*/ 517 w 517"/>
                  <a:gd name="T18" fmla="*/ 440 h 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440">
                    <a:moveTo>
                      <a:pt x="258" y="0"/>
                    </a:moveTo>
                    <a:cubicBezTo>
                      <a:pt x="45" y="0"/>
                      <a:pt x="0" y="229"/>
                      <a:pt x="74" y="348"/>
                    </a:cubicBezTo>
                    <a:cubicBezTo>
                      <a:pt x="131" y="440"/>
                      <a:pt x="258" y="427"/>
                      <a:pt x="258" y="427"/>
                    </a:cubicBezTo>
                    <a:cubicBezTo>
                      <a:pt x="258" y="427"/>
                      <a:pt x="386" y="440"/>
                      <a:pt x="443" y="348"/>
                    </a:cubicBezTo>
                    <a:cubicBezTo>
                      <a:pt x="517" y="229"/>
                      <a:pt x="472" y="0"/>
                      <a:pt x="258" y="0"/>
                    </a:cubicBezTo>
                    <a:close/>
                  </a:path>
                </a:pathLst>
              </a:custGeom>
              <a:solidFill>
                <a:srgbClr val="6D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76" name="Freeform 105"/>
              <p:cNvSpPr/>
              <p:nvPr/>
            </p:nvSpPr>
            <p:spPr bwMode="auto">
              <a:xfrm>
                <a:off x="11055351" y="3592513"/>
                <a:ext cx="284163" cy="714375"/>
              </a:xfrm>
              <a:custGeom>
                <a:avLst/>
                <a:gdLst>
                  <a:gd name="T0" fmla="*/ 0 w 76"/>
                  <a:gd name="T1" fmla="*/ 0 h 190"/>
                  <a:gd name="T2" fmla="*/ 2147483647 w 76"/>
                  <a:gd name="T3" fmla="*/ 0 h 190"/>
                  <a:gd name="T4" fmla="*/ 2147483647 w 76"/>
                  <a:gd name="T5" fmla="*/ 2147483647 h 190"/>
                  <a:gd name="T6" fmla="*/ 0 w 76"/>
                  <a:gd name="T7" fmla="*/ 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90"/>
                  <a:gd name="T14" fmla="*/ 76 w 76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90">
                    <a:moveTo>
                      <a:pt x="0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3" y="190"/>
                      <a:pt x="38" y="190"/>
                    </a:cubicBezTo>
                    <a:cubicBezTo>
                      <a:pt x="2" y="19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77" name="Freeform 107"/>
              <p:cNvSpPr/>
              <p:nvPr/>
            </p:nvSpPr>
            <p:spPr bwMode="auto">
              <a:xfrm>
                <a:off x="10660063" y="3592513"/>
                <a:ext cx="285750" cy="714375"/>
              </a:xfrm>
              <a:custGeom>
                <a:avLst/>
                <a:gdLst>
                  <a:gd name="T0" fmla="*/ 0 w 76"/>
                  <a:gd name="T1" fmla="*/ 0 h 190"/>
                  <a:gd name="T2" fmla="*/ 2147483647 w 76"/>
                  <a:gd name="T3" fmla="*/ 0 h 190"/>
                  <a:gd name="T4" fmla="*/ 2147483647 w 76"/>
                  <a:gd name="T5" fmla="*/ 2147483647 h 190"/>
                  <a:gd name="T6" fmla="*/ 0 w 76"/>
                  <a:gd name="T7" fmla="*/ 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90"/>
                  <a:gd name="T14" fmla="*/ 76 w 76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90">
                    <a:moveTo>
                      <a:pt x="0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3" y="190"/>
                      <a:pt x="38" y="190"/>
                    </a:cubicBezTo>
                    <a:cubicBezTo>
                      <a:pt x="3" y="19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78" name="Freeform 109"/>
              <p:cNvSpPr/>
              <p:nvPr/>
            </p:nvSpPr>
            <p:spPr bwMode="auto">
              <a:xfrm>
                <a:off x="11347451" y="2357438"/>
                <a:ext cx="368300" cy="901700"/>
              </a:xfrm>
              <a:custGeom>
                <a:avLst/>
                <a:gdLst>
                  <a:gd name="T0" fmla="*/ 2147483647 w 98"/>
                  <a:gd name="T1" fmla="*/ 2147483647 h 240"/>
                  <a:gd name="T2" fmla="*/ 2147483647 w 98"/>
                  <a:gd name="T3" fmla="*/ 2147483647 h 240"/>
                  <a:gd name="T4" fmla="*/ 2147483647 w 98"/>
                  <a:gd name="T5" fmla="*/ 2147483647 h 240"/>
                  <a:gd name="T6" fmla="*/ 2147483647 w 98"/>
                  <a:gd name="T7" fmla="*/ 2147483647 h 240"/>
                  <a:gd name="T8" fmla="*/ 2147483647 w 98"/>
                  <a:gd name="T9" fmla="*/ 2147483647 h 240"/>
                  <a:gd name="T10" fmla="*/ 2147483647 w 98"/>
                  <a:gd name="T11" fmla="*/ 2147483647 h 240"/>
                  <a:gd name="T12" fmla="*/ 2147483647 w 98"/>
                  <a:gd name="T13" fmla="*/ 2147483647 h 240"/>
                  <a:gd name="T14" fmla="*/ 2147483647 w 98"/>
                  <a:gd name="T15" fmla="*/ 2147483647 h 240"/>
                  <a:gd name="T16" fmla="*/ 2147483647 w 98"/>
                  <a:gd name="T17" fmla="*/ 2147483647 h 240"/>
                  <a:gd name="T18" fmla="*/ 0 w 98"/>
                  <a:gd name="T19" fmla="*/ 2147483647 h 240"/>
                  <a:gd name="T20" fmla="*/ 2147483647 w 98"/>
                  <a:gd name="T21" fmla="*/ 0 h 240"/>
                  <a:gd name="T22" fmla="*/ 2147483647 w 98"/>
                  <a:gd name="T23" fmla="*/ 2147483647 h 2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240"/>
                  <a:gd name="T38" fmla="*/ 98 w 98"/>
                  <a:gd name="T39" fmla="*/ 240 h 2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240">
                    <a:moveTo>
                      <a:pt x="71" y="77"/>
                    </a:moveTo>
                    <a:cubicBezTo>
                      <a:pt x="71" y="90"/>
                      <a:pt x="36" y="158"/>
                      <a:pt x="34" y="161"/>
                    </a:cubicBezTo>
                    <a:cubicBezTo>
                      <a:pt x="34" y="161"/>
                      <a:pt x="44" y="163"/>
                      <a:pt x="49" y="168"/>
                    </a:cubicBezTo>
                    <a:cubicBezTo>
                      <a:pt x="53" y="173"/>
                      <a:pt x="59" y="182"/>
                      <a:pt x="56" y="191"/>
                    </a:cubicBezTo>
                    <a:cubicBezTo>
                      <a:pt x="56" y="191"/>
                      <a:pt x="62" y="178"/>
                      <a:pt x="80" y="187"/>
                    </a:cubicBezTo>
                    <a:cubicBezTo>
                      <a:pt x="98" y="195"/>
                      <a:pt x="73" y="232"/>
                      <a:pt x="62" y="235"/>
                    </a:cubicBezTo>
                    <a:cubicBezTo>
                      <a:pt x="51" y="238"/>
                      <a:pt x="14" y="240"/>
                      <a:pt x="11" y="207"/>
                    </a:cubicBezTo>
                    <a:cubicBezTo>
                      <a:pt x="8" y="175"/>
                      <a:pt x="3" y="151"/>
                      <a:pt x="3" y="151"/>
                    </a:cubicBezTo>
                    <a:cubicBezTo>
                      <a:pt x="3" y="151"/>
                      <a:pt x="35" y="85"/>
                      <a:pt x="35" y="79"/>
                    </a:cubicBezTo>
                    <a:cubicBezTo>
                      <a:pt x="35" y="73"/>
                      <a:pt x="0" y="11"/>
                      <a:pt x="0" y="1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71" y="65"/>
                      <a:pt x="71" y="77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79" name="Freeform 110"/>
              <p:cNvSpPr/>
              <p:nvPr/>
            </p:nvSpPr>
            <p:spPr bwMode="auto">
              <a:xfrm>
                <a:off x="11539538" y="3017838"/>
                <a:ext cx="25400" cy="120650"/>
              </a:xfrm>
              <a:custGeom>
                <a:avLst/>
                <a:gdLst>
                  <a:gd name="T0" fmla="*/ 2147483647 w 7"/>
                  <a:gd name="T1" fmla="*/ 2147483647 h 32"/>
                  <a:gd name="T2" fmla="*/ 2147483647 w 7"/>
                  <a:gd name="T3" fmla="*/ 0 h 32"/>
                  <a:gd name="T4" fmla="*/ 2147483647 w 7"/>
                  <a:gd name="T5" fmla="*/ 2147483647 h 32"/>
                  <a:gd name="T6" fmla="*/ 2147483647 w 7"/>
                  <a:gd name="T7" fmla="*/ 2147483647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32"/>
                  <a:gd name="T14" fmla="*/ 7 w 7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32">
                    <a:moveTo>
                      <a:pt x="5" y="15"/>
                    </a:moveTo>
                    <a:cubicBezTo>
                      <a:pt x="7" y="10"/>
                      <a:pt x="5" y="5"/>
                      <a:pt x="3" y="0"/>
                    </a:cubicBezTo>
                    <a:cubicBezTo>
                      <a:pt x="0" y="15"/>
                      <a:pt x="3" y="32"/>
                      <a:pt x="3" y="32"/>
                    </a:cubicBezTo>
                    <a:cubicBezTo>
                      <a:pt x="5" y="27"/>
                      <a:pt x="5" y="15"/>
                      <a:pt x="5" y="15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80" name="Freeform 111"/>
              <p:cNvSpPr/>
              <p:nvPr/>
            </p:nvSpPr>
            <p:spPr bwMode="auto">
              <a:xfrm>
                <a:off x="10183813" y="2368550"/>
                <a:ext cx="461963" cy="1020763"/>
              </a:xfrm>
              <a:custGeom>
                <a:avLst/>
                <a:gdLst>
                  <a:gd name="T0" fmla="*/ 2147483647 w 123"/>
                  <a:gd name="T1" fmla="*/ 0 h 272"/>
                  <a:gd name="T2" fmla="*/ 2147483647 w 123"/>
                  <a:gd name="T3" fmla="*/ 2147483647 h 272"/>
                  <a:gd name="T4" fmla="*/ 2147483647 w 123"/>
                  <a:gd name="T5" fmla="*/ 2147483647 h 272"/>
                  <a:gd name="T6" fmla="*/ 2147483647 w 123"/>
                  <a:gd name="T7" fmla="*/ 2147483647 h 272"/>
                  <a:gd name="T8" fmla="*/ 2147483647 w 123"/>
                  <a:gd name="T9" fmla="*/ 2147483647 h 272"/>
                  <a:gd name="T10" fmla="*/ 2147483647 w 123"/>
                  <a:gd name="T11" fmla="*/ 2147483647 h 272"/>
                  <a:gd name="T12" fmla="*/ 2147483647 w 123"/>
                  <a:gd name="T13" fmla="*/ 2147483647 h 272"/>
                  <a:gd name="T14" fmla="*/ 2147483647 w 123"/>
                  <a:gd name="T15" fmla="*/ 2147483647 h 272"/>
                  <a:gd name="T16" fmla="*/ 2147483647 w 123"/>
                  <a:gd name="T17" fmla="*/ 2147483647 h 272"/>
                  <a:gd name="T18" fmla="*/ 2147483647 w 123"/>
                  <a:gd name="T19" fmla="*/ 2147483647 h 272"/>
                  <a:gd name="T20" fmla="*/ 2147483647 w 123"/>
                  <a:gd name="T21" fmla="*/ 2147483647 h 272"/>
                  <a:gd name="T22" fmla="*/ 2147483647 w 123"/>
                  <a:gd name="T23" fmla="*/ 0 h 2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3"/>
                  <a:gd name="T37" fmla="*/ 0 h 272"/>
                  <a:gd name="T38" fmla="*/ 123 w 123"/>
                  <a:gd name="T39" fmla="*/ 272 h 2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3" h="272">
                    <a:moveTo>
                      <a:pt x="95" y="0"/>
                    </a:moveTo>
                    <a:cubicBezTo>
                      <a:pt x="95" y="0"/>
                      <a:pt x="89" y="134"/>
                      <a:pt x="59" y="154"/>
                    </a:cubicBezTo>
                    <a:cubicBezTo>
                      <a:pt x="29" y="173"/>
                      <a:pt x="9" y="174"/>
                      <a:pt x="4" y="189"/>
                    </a:cubicBezTo>
                    <a:cubicBezTo>
                      <a:pt x="0" y="204"/>
                      <a:pt x="40" y="206"/>
                      <a:pt x="55" y="194"/>
                    </a:cubicBezTo>
                    <a:cubicBezTo>
                      <a:pt x="55" y="194"/>
                      <a:pt x="19" y="248"/>
                      <a:pt x="33" y="259"/>
                    </a:cubicBezTo>
                    <a:cubicBezTo>
                      <a:pt x="47" y="269"/>
                      <a:pt x="64" y="231"/>
                      <a:pt x="64" y="231"/>
                    </a:cubicBezTo>
                    <a:cubicBezTo>
                      <a:pt x="64" y="231"/>
                      <a:pt x="51" y="261"/>
                      <a:pt x="61" y="267"/>
                    </a:cubicBezTo>
                    <a:cubicBezTo>
                      <a:pt x="71" y="272"/>
                      <a:pt x="85" y="239"/>
                      <a:pt x="85" y="239"/>
                    </a:cubicBezTo>
                    <a:cubicBezTo>
                      <a:pt x="85" y="239"/>
                      <a:pt x="78" y="265"/>
                      <a:pt x="87" y="267"/>
                    </a:cubicBezTo>
                    <a:cubicBezTo>
                      <a:pt x="99" y="271"/>
                      <a:pt x="116" y="232"/>
                      <a:pt x="116" y="232"/>
                    </a:cubicBezTo>
                    <a:cubicBezTo>
                      <a:pt x="123" y="6"/>
                      <a:pt x="123" y="6"/>
                      <a:pt x="123" y="6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81" name="Freeform 112"/>
              <p:cNvSpPr/>
              <p:nvPr/>
            </p:nvSpPr>
            <p:spPr bwMode="auto">
              <a:xfrm>
                <a:off x="10401301" y="3097213"/>
                <a:ext cx="165100" cy="112713"/>
              </a:xfrm>
              <a:custGeom>
                <a:avLst/>
                <a:gdLst>
                  <a:gd name="T0" fmla="*/ 0 w 44"/>
                  <a:gd name="T1" fmla="*/ 0 h 30"/>
                  <a:gd name="T2" fmla="*/ 2147483647 w 44"/>
                  <a:gd name="T3" fmla="*/ 2147483647 h 30"/>
                  <a:gd name="T4" fmla="*/ 0 w 44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30"/>
                  <a:gd name="T11" fmla="*/ 44 w 44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30">
                    <a:moveTo>
                      <a:pt x="0" y="0"/>
                    </a:moveTo>
                    <a:cubicBezTo>
                      <a:pt x="0" y="0"/>
                      <a:pt x="14" y="19"/>
                      <a:pt x="44" y="15"/>
                    </a:cubicBezTo>
                    <a:cubicBezTo>
                      <a:pt x="44" y="15"/>
                      <a:pt x="12" y="30"/>
                      <a:pt x="0" y="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82" name="Freeform 113"/>
              <p:cNvSpPr/>
              <p:nvPr/>
            </p:nvSpPr>
            <p:spPr bwMode="auto">
              <a:xfrm>
                <a:off x="9988551" y="2651125"/>
                <a:ext cx="866775" cy="738188"/>
              </a:xfrm>
              <a:custGeom>
                <a:avLst/>
                <a:gdLst>
                  <a:gd name="T0" fmla="*/ 2147483647 w 231"/>
                  <a:gd name="T1" fmla="*/ 2147483647 h 197"/>
                  <a:gd name="T2" fmla="*/ 2147483647 w 231"/>
                  <a:gd name="T3" fmla="*/ 2147483647 h 197"/>
                  <a:gd name="T4" fmla="*/ 2147483647 w 231"/>
                  <a:gd name="T5" fmla="*/ 2147483647 h 197"/>
                  <a:gd name="T6" fmla="*/ 2147483647 w 231"/>
                  <a:gd name="T7" fmla="*/ 2147483647 h 197"/>
                  <a:gd name="T8" fmla="*/ 2147483647 w 231"/>
                  <a:gd name="T9" fmla="*/ 2147483647 h 197"/>
                  <a:gd name="T10" fmla="*/ 2147483647 w 231"/>
                  <a:gd name="T11" fmla="*/ 2147483647 h 197"/>
                  <a:gd name="T12" fmla="*/ 2147483647 w 231"/>
                  <a:gd name="T13" fmla="*/ 2147483647 h 197"/>
                  <a:gd name="T14" fmla="*/ 2147483647 w 231"/>
                  <a:gd name="T15" fmla="*/ 2147483647 h 197"/>
                  <a:gd name="T16" fmla="*/ 2147483647 w 231"/>
                  <a:gd name="T17" fmla="*/ 2147483647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1"/>
                  <a:gd name="T28" fmla="*/ 0 h 197"/>
                  <a:gd name="T29" fmla="*/ 231 w 231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1" h="197">
                    <a:moveTo>
                      <a:pt x="175" y="196"/>
                    </a:moveTo>
                    <a:cubicBezTo>
                      <a:pt x="6" y="130"/>
                      <a:pt x="6" y="130"/>
                      <a:pt x="6" y="130"/>
                    </a:cubicBezTo>
                    <a:cubicBezTo>
                      <a:pt x="2" y="129"/>
                      <a:pt x="0" y="125"/>
                      <a:pt x="2" y="121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2"/>
                      <a:pt x="52" y="0"/>
                      <a:pt x="56" y="1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9" y="68"/>
                      <a:pt x="231" y="72"/>
                      <a:pt x="229" y="76"/>
                    </a:cubicBezTo>
                    <a:cubicBezTo>
                      <a:pt x="184" y="191"/>
                      <a:pt x="184" y="191"/>
                      <a:pt x="184" y="191"/>
                    </a:cubicBezTo>
                    <a:cubicBezTo>
                      <a:pt x="183" y="195"/>
                      <a:pt x="179" y="197"/>
                      <a:pt x="175" y="196"/>
                    </a:cubicBez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83" name="Rectangle 114"/>
              <p:cNvSpPr>
                <a:spLocks noChangeArrowheads="1"/>
              </p:cNvSpPr>
              <p:nvPr/>
            </p:nvSpPr>
            <p:spPr bwMode="auto">
              <a:xfrm>
                <a:off x="10709276" y="1955800"/>
                <a:ext cx="585788" cy="582613"/>
              </a:xfrm>
              <a:prstGeom prst="rect">
                <a:avLst/>
              </a:pr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84" name="Freeform 115"/>
              <p:cNvSpPr/>
              <p:nvPr/>
            </p:nvSpPr>
            <p:spPr bwMode="auto">
              <a:xfrm>
                <a:off x="10415588" y="2005013"/>
                <a:ext cx="249238" cy="438150"/>
              </a:xfrm>
              <a:custGeom>
                <a:avLst/>
                <a:gdLst>
                  <a:gd name="T0" fmla="*/ 2147483647 w 66"/>
                  <a:gd name="T1" fmla="*/ 0 h 117"/>
                  <a:gd name="T2" fmla="*/ 0 w 66"/>
                  <a:gd name="T3" fmla="*/ 2147483647 h 117"/>
                  <a:gd name="T4" fmla="*/ 2147483647 w 66"/>
                  <a:gd name="T5" fmla="*/ 2147483647 h 117"/>
                  <a:gd name="T6" fmla="*/ 2147483647 w 66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17"/>
                  <a:gd name="T14" fmla="*/ 66 w 66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17">
                    <a:moveTo>
                      <a:pt x="60" y="0"/>
                    </a:moveTo>
                    <a:cubicBezTo>
                      <a:pt x="60" y="0"/>
                      <a:pt x="16" y="49"/>
                      <a:pt x="0" y="99"/>
                    </a:cubicBezTo>
                    <a:cubicBezTo>
                      <a:pt x="0" y="99"/>
                      <a:pt x="25" y="113"/>
                      <a:pt x="66" y="117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85" name="Freeform 116"/>
              <p:cNvSpPr/>
              <p:nvPr/>
            </p:nvSpPr>
            <p:spPr bwMode="auto">
              <a:xfrm>
                <a:off x="11336338" y="2005013"/>
                <a:ext cx="247650" cy="438150"/>
              </a:xfrm>
              <a:custGeom>
                <a:avLst/>
                <a:gdLst>
                  <a:gd name="T0" fmla="*/ 2147483647 w 66"/>
                  <a:gd name="T1" fmla="*/ 0 h 117"/>
                  <a:gd name="T2" fmla="*/ 2147483647 w 66"/>
                  <a:gd name="T3" fmla="*/ 2147483647 h 117"/>
                  <a:gd name="T4" fmla="*/ 0 w 66"/>
                  <a:gd name="T5" fmla="*/ 2147483647 h 117"/>
                  <a:gd name="T6" fmla="*/ 2147483647 w 66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17"/>
                  <a:gd name="T14" fmla="*/ 66 w 66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17">
                    <a:moveTo>
                      <a:pt x="6" y="0"/>
                    </a:moveTo>
                    <a:cubicBezTo>
                      <a:pt x="6" y="0"/>
                      <a:pt x="50" y="49"/>
                      <a:pt x="66" y="99"/>
                    </a:cubicBezTo>
                    <a:cubicBezTo>
                      <a:pt x="66" y="99"/>
                      <a:pt x="41" y="113"/>
                      <a:pt x="0" y="117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86" name="Freeform 117"/>
              <p:cNvSpPr/>
              <p:nvPr/>
            </p:nvSpPr>
            <p:spPr bwMode="auto">
              <a:xfrm>
                <a:off x="10577513" y="2932113"/>
                <a:ext cx="852488" cy="923925"/>
              </a:xfrm>
              <a:custGeom>
                <a:avLst/>
                <a:gdLst>
                  <a:gd name="T0" fmla="*/ 2147483647 w 227"/>
                  <a:gd name="T1" fmla="*/ 0 h 246"/>
                  <a:gd name="T2" fmla="*/ 2147483647 w 227"/>
                  <a:gd name="T3" fmla="*/ 0 h 246"/>
                  <a:gd name="T4" fmla="*/ 2147483647 w 227"/>
                  <a:gd name="T5" fmla="*/ 2147483647 h 246"/>
                  <a:gd name="T6" fmla="*/ 2147483647 w 227"/>
                  <a:gd name="T7" fmla="*/ 2147483647 h 246"/>
                  <a:gd name="T8" fmla="*/ 2147483647 w 227"/>
                  <a:gd name="T9" fmla="*/ 0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46"/>
                  <a:gd name="T17" fmla="*/ 227 w 227"/>
                  <a:gd name="T18" fmla="*/ 246 h 2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46">
                    <a:moveTo>
                      <a:pt x="21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74"/>
                      <a:pt x="0" y="172"/>
                      <a:pt x="9" y="246"/>
                    </a:cubicBezTo>
                    <a:cubicBezTo>
                      <a:pt x="216" y="246"/>
                      <a:pt x="216" y="246"/>
                      <a:pt x="216" y="246"/>
                    </a:cubicBezTo>
                    <a:cubicBezTo>
                      <a:pt x="226" y="170"/>
                      <a:pt x="227" y="73"/>
                      <a:pt x="216" y="0"/>
                    </a:cubicBezTo>
                    <a:close/>
                  </a:path>
                </a:pathLst>
              </a:custGeom>
              <a:solidFill>
                <a:srgbClr val="D19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87" name="Freeform 118"/>
              <p:cNvSpPr/>
              <p:nvPr/>
            </p:nvSpPr>
            <p:spPr bwMode="auto">
              <a:xfrm>
                <a:off x="10596563" y="1966913"/>
                <a:ext cx="808038" cy="965200"/>
              </a:xfrm>
              <a:custGeom>
                <a:avLst/>
                <a:gdLst>
                  <a:gd name="T0" fmla="*/ 2147483647 w 215"/>
                  <a:gd name="T1" fmla="*/ 2147483647 h 257"/>
                  <a:gd name="T2" fmla="*/ 2147483647 w 215"/>
                  <a:gd name="T3" fmla="*/ 0 h 257"/>
                  <a:gd name="T4" fmla="*/ 2147483647 w 215"/>
                  <a:gd name="T5" fmla="*/ 2147483647 h 257"/>
                  <a:gd name="T6" fmla="*/ 2147483647 w 215"/>
                  <a:gd name="T7" fmla="*/ 0 h 257"/>
                  <a:gd name="T8" fmla="*/ 2147483647 w 215"/>
                  <a:gd name="T9" fmla="*/ 2147483647 h 257"/>
                  <a:gd name="T10" fmla="*/ 2147483647 w 215"/>
                  <a:gd name="T11" fmla="*/ 2147483647 h 257"/>
                  <a:gd name="T12" fmla="*/ 2147483647 w 215"/>
                  <a:gd name="T13" fmla="*/ 2147483647 h 257"/>
                  <a:gd name="T14" fmla="*/ 2147483647 w 215"/>
                  <a:gd name="T15" fmla="*/ 2147483647 h 257"/>
                  <a:gd name="T16" fmla="*/ 2147483647 w 215"/>
                  <a:gd name="T17" fmla="*/ 2147483647 h 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257"/>
                  <a:gd name="T29" fmla="*/ 215 w 215"/>
                  <a:gd name="T30" fmla="*/ 257 h 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257">
                    <a:moveTo>
                      <a:pt x="202" y="8"/>
                    </a:moveTo>
                    <a:cubicBezTo>
                      <a:pt x="200" y="4"/>
                      <a:pt x="193" y="2"/>
                      <a:pt x="184" y="0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2" y="2"/>
                      <a:pt x="15" y="4"/>
                      <a:pt x="13" y="8"/>
                    </a:cubicBezTo>
                    <a:cubicBezTo>
                      <a:pt x="0" y="33"/>
                      <a:pt x="4" y="257"/>
                      <a:pt x="4" y="257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211" y="257"/>
                      <a:pt x="211" y="257"/>
                      <a:pt x="211" y="257"/>
                    </a:cubicBezTo>
                    <a:cubicBezTo>
                      <a:pt x="211" y="257"/>
                      <a:pt x="215" y="33"/>
                      <a:pt x="202" y="8"/>
                    </a:cubicBez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88" name="Freeform 119"/>
              <p:cNvSpPr/>
              <p:nvPr/>
            </p:nvSpPr>
            <p:spPr bwMode="auto">
              <a:xfrm>
                <a:off x="10682288" y="1974850"/>
                <a:ext cx="319088" cy="311150"/>
              </a:xfrm>
              <a:custGeom>
                <a:avLst/>
                <a:gdLst>
                  <a:gd name="T0" fmla="*/ 2147483647 w 85"/>
                  <a:gd name="T1" fmla="*/ 0 h 83"/>
                  <a:gd name="T2" fmla="*/ 0 w 85"/>
                  <a:gd name="T3" fmla="*/ 2147483647 h 83"/>
                  <a:gd name="T4" fmla="*/ 2147483647 w 85"/>
                  <a:gd name="T5" fmla="*/ 2147483647 h 83"/>
                  <a:gd name="T6" fmla="*/ 2147483647 w 85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83"/>
                  <a:gd name="T14" fmla="*/ 85 w 85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83">
                    <a:moveTo>
                      <a:pt x="10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25" y="67"/>
                      <a:pt x="53" y="61"/>
                      <a:pt x="85" y="63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89" name="Freeform 120"/>
              <p:cNvSpPr/>
              <p:nvPr/>
            </p:nvSpPr>
            <p:spPr bwMode="auto">
              <a:xfrm>
                <a:off x="11001376" y="1974850"/>
                <a:ext cx="315913" cy="311150"/>
              </a:xfrm>
              <a:custGeom>
                <a:avLst/>
                <a:gdLst>
                  <a:gd name="T0" fmla="*/ 2147483647 w 84"/>
                  <a:gd name="T1" fmla="*/ 0 h 83"/>
                  <a:gd name="T2" fmla="*/ 2147483647 w 84"/>
                  <a:gd name="T3" fmla="*/ 2147483647 h 83"/>
                  <a:gd name="T4" fmla="*/ 0 w 84"/>
                  <a:gd name="T5" fmla="*/ 2147483647 h 83"/>
                  <a:gd name="T6" fmla="*/ 2147483647 w 84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3"/>
                  <a:gd name="T14" fmla="*/ 84 w 84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3">
                    <a:moveTo>
                      <a:pt x="74" y="0"/>
                    </a:moveTo>
                    <a:cubicBezTo>
                      <a:pt x="84" y="83"/>
                      <a:pt x="84" y="83"/>
                      <a:pt x="84" y="83"/>
                    </a:cubicBezTo>
                    <a:cubicBezTo>
                      <a:pt x="59" y="69"/>
                      <a:pt x="31" y="62"/>
                      <a:pt x="0" y="63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90" name="Freeform 121"/>
              <p:cNvSpPr/>
              <p:nvPr/>
            </p:nvSpPr>
            <p:spPr bwMode="auto">
              <a:xfrm>
                <a:off x="11749088" y="1009650"/>
                <a:ext cx="38100" cy="247650"/>
              </a:xfrm>
              <a:custGeom>
                <a:avLst/>
                <a:gdLst>
                  <a:gd name="T0" fmla="*/ 0 w 10"/>
                  <a:gd name="T1" fmla="*/ 2147483647 h 66"/>
                  <a:gd name="T2" fmla="*/ 0 w 10"/>
                  <a:gd name="T3" fmla="*/ 0 h 66"/>
                  <a:gd name="T4" fmla="*/ 2147483647 w 10"/>
                  <a:gd name="T5" fmla="*/ 2147483647 h 66"/>
                  <a:gd name="T6" fmla="*/ 0 w 10"/>
                  <a:gd name="T7" fmla="*/ 2147483647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66"/>
                  <a:gd name="T14" fmla="*/ 10 w 1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66">
                    <a:moveTo>
                      <a:pt x="0" y="5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8"/>
                      <a:pt x="10" y="37"/>
                      <a:pt x="10" y="59"/>
                    </a:cubicBezTo>
                    <a:cubicBezTo>
                      <a:pt x="10" y="59"/>
                      <a:pt x="5" y="66"/>
                      <a:pt x="0" y="56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91" name="Freeform 122"/>
              <p:cNvSpPr/>
              <p:nvPr/>
            </p:nvSpPr>
            <p:spPr bwMode="auto">
              <a:xfrm>
                <a:off x="10082213" y="1190625"/>
                <a:ext cx="412750" cy="473075"/>
              </a:xfrm>
              <a:custGeom>
                <a:avLst/>
                <a:gdLst>
                  <a:gd name="T0" fmla="*/ 2147483647 w 110"/>
                  <a:gd name="T1" fmla="*/ 2147483647 h 126"/>
                  <a:gd name="T2" fmla="*/ 2147483647 w 110"/>
                  <a:gd name="T3" fmla="*/ 2147483647 h 126"/>
                  <a:gd name="T4" fmla="*/ 2147483647 w 110"/>
                  <a:gd name="T5" fmla="*/ 2147483647 h 126"/>
                  <a:gd name="T6" fmla="*/ 2147483647 w 110"/>
                  <a:gd name="T7" fmla="*/ 2147483647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26"/>
                  <a:gd name="T14" fmla="*/ 110 w 110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26">
                    <a:moveTo>
                      <a:pt x="83" y="17"/>
                    </a:moveTo>
                    <a:cubicBezTo>
                      <a:pt x="83" y="17"/>
                      <a:pt x="56" y="0"/>
                      <a:pt x="28" y="14"/>
                    </a:cubicBezTo>
                    <a:cubicBezTo>
                      <a:pt x="0" y="28"/>
                      <a:pt x="18" y="123"/>
                      <a:pt x="110" y="126"/>
                    </a:cubicBezTo>
                    <a:lnTo>
                      <a:pt x="83" y="17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92" name="Freeform 123"/>
              <p:cNvSpPr/>
              <p:nvPr/>
            </p:nvSpPr>
            <p:spPr bwMode="auto">
              <a:xfrm>
                <a:off x="11501438" y="1190625"/>
                <a:ext cx="417513" cy="473075"/>
              </a:xfrm>
              <a:custGeom>
                <a:avLst/>
                <a:gdLst>
                  <a:gd name="T0" fmla="*/ 2147483647 w 111"/>
                  <a:gd name="T1" fmla="*/ 2147483647 h 126"/>
                  <a:gd name="T2" fmla="*/ 2147483647 w 111"/>
                  <a:gd name="T3" fmla="*/ 2147483647 h 126"/>
                  <a:gd name="T4" fmla="*/ 0 w 111"/>
                  <a:gd name="T5" fmla="*/ 2147483647 h 126"/>
                  <a:gd name="T6" fmla="*/ 2147483647 w 111"/>
                  <a:gd name="T7" fmla="*/ 2147483647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26"/>
                  <a:gd name="T14" fmla="*/ 111 w 111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26">
                    <a:moveTo>
                      <a:pt x="28" y="17"/>
                    </a:moveTo>
                    <a:cubicBezTo>
                      <a:pt x="28" y="17"/>
                      <a:pt x="54" y="0"/>
                      <a:pt x="82" y="14"/>
                    </a:cubicBezTo>
                    <a:cubicBezTo>
                      <a:pt x="111" y="28"/>
                      <a:pt x="93" y="123"/>
                      <a:pt x="0" y="126"/>
                    </a:cubicBez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93" name="Freeform 124"/>
              <p:cNvSpPr/>
              <p:nvPr/>
            </p:nvSpPr>
            <p:spPr bwMode="auto">
              <a:xfrm>
                <a:off x="10160001" y="852488"/>
                <a:ext cx="1676400" cy="1177925"/>
              </a:xfrm>
              <a:custGeom>
                <a:avLst/>
                <a:gdLst>
                  <a:gd name="T0" fmla="*/ 2147483647 w 446"/>
                  <a:gd name="T1" fmla="*/ 2147483647 h 314"/>
                  <a:gd name="T2" fmla="*/ 2147483647 w 446"/>
                  <a:gd name="T3" fmla="*/ 0 h 314"/>
                  <a:gd name="T4" fmla="*/ 2147483647 w 446"/>
                  <a:gd name="T5" fmla="*/ 2147483647 h 314"/>
                  <a:gd name="T6" fmla="*/ 2147483647 w 446"/>
                  <a:gd name="T7" fmla="*/ 2147483647 h 314"/>
                  <a:gd name="T8" fmla="*/ 2147483647 w 446"/>
                  <a:gd name="T9" fmla="*/ 2147483647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"/>
                  <a:gd name="T16" fmla="*/ 0 h 314"/>
                  <a:gd name="T17" fmla="*/ 446 w 446"/>
                  <a:gd name="T18" fmla="*/ 314 h 3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" h="314">
                    <a:moveTo>
                      <a:pt x="391" y="4"/>
                    </a:moveTo>
                    <a:cubicBezTo>
                      <a:pt x="223" y="0"/>
                      <a:pt x="223" y="0"/>
                      <a:pt x="223" y="0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0" y="314"/>
                      <a:pt x="223" y="314"/>
                    </a:cubicBezTo>
                    <a:cubicBezTo>
                      <a:pt x="446" y="314"/>
                      <a:pt x="391" y="4"/>
                      <a:pt x="391" y="4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94" name="Freeform 125"/>
              <p:cNvSpPr/>
              <p:nvPr/>
            </p:nvSpPr>
            <p:spPr bwMode="auto">
              <a:xfrm>
                <a:off x="10885488" y="1757363"/>
                <a:ext cx="241300" cy="115888"/>
              </a:xfrm>
              <a:custGeom>
                <a:avLst/>
                <a:gdLst>
                  <a:gd name="T0" fmla="*/ 0 w 64"/>
                  <a:gd name="T1" fmla="*/ 2147483647 h 31"/>
                  <a:gd name="T2" fmla="*/ 2147483647 w 64"/>
                  <a:gd name="T3" fmla="*/ 0 h 31"/>
                  <a:gd name="T4" fmla="*/ 2147483647 w 64"/>
                  <a:gd name="T5" fmla="*/ 2147483647 h 31"/>
                  <a:gd name="T6" fmla="*/ 2147483647 w 64"/>
                  <a:gd name="T7" fmla="*/ 2147483647 h 31"/>
                  <a:gd name="T8" fmla="*/ 2147483647 w 64"/>
                  <a:gd name="T9" fmla="*/ 2147483647 h 31"/>
                  <a:gd name="T10" fmla="*/ 2147483647 w 64"/>
                  <a:gd name="T11" fmla="*/ 2147483647 h 31"/>
                  <a:gd name="T12" fmla="*/ 0 w 64"/>
                  <a:gd name="T13" fmla="*/ 214748364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1"/>
                  <a:gd name="T23" fmla="*/ 64 w 64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1">
                    <a:moveTo>
                      <a:pt x="0" y="12"/>
                    </a:moveTo>
                    <a:cubicBezTo>
                      <a:pt x="0" y="12"/>
                      <a:pt x="8" y="0"/>
                      <a:pt x="18" y="0"/>
                    </a:cubicBezTo>
                    <a:cubicBezTo>
                      <a:pt x="27" y="1"/>
                      <a:pt x="32" y="10"/>
                      <a:pt x="32" y="10"/>
                    </a:cubicBezTo>
                    <a:cubicBezTo>
                      <a:pt x="32" y="10"/>
                      <a:pt x="40" y="0"/>
                      <a:pt x="50" y="1"/>
                    </a:cubicBezTo>
                    <a:cubicBezTo>
                      <a:pt x="59" y="1"/>
                      <a:pt x="64" y="13"/>
                      <a:pt x="64" y="13"/>
                    </a:cubicBezTo>
                    <a:cubicBezTo>
                      <a:pt x="64" y="13"/>
                      <a:pt x="54" y="31"/>
                      <a:pt x="31" y="31"/>
                    </a:cubicBezTo>
                    <a:cubicBezTo>
                      <a:pt x="8" y="31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95" name="Freeform 126"/>
              <p:cNvSpPr/>
              <p:nvPr/>
            </p:nvSpPr>
            <p:spPr bwMode="auto">
              <a:xfrm>
                <a:off x="10945813" y="1543050"/>
                <a:ext cx="120650" cy="55563"/>
              </a:xfrm>
              <a:custGeom>
                <a:avLst/>
                <a:gdLst>
                  <a:gd name="T0" fmla="*/ 0 w 32"/>
                  <a:gd name="T1" fmla="*/ 2147483647 h 15"/>
                  <a:gd name="T2" fmla="*/ 2147483647 w 32"/>
                  <a:gd name="T3" fmla="*/ 0 h 15"/>
                  <a:gd name="T4" fmla="*/ 2147483647 w 32"/>
                  <a:gd name="T5" fmla="*/ 2147483647 h 15"/>
                  <a:gd name="T6" fmla="*/ 2147483647 w 32"/>
                  <a:gd name="T7" fmla="*/ 2147483647 h 15"/>
                  <a:gd name="T8" fmla="*/ 0 w 32"/>
                  <a:gd name="T9" fmla="*/ 214748364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5"/>
                  <a:gd name="T17" fmla="*/ 32 w 3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5">
                    <a:moveTo>
                      <a:pt x="0" y="15"/>
                    </a:moveTo>
                    <a:cubicBezTo>
                      <a:pt x="0" y="15"/>
                      <a:pt x="2" y="0"/>
                      <a:pt x="15" y="0"/>
                    </a:cubicBezTo>
                    <a:cubicBezTo>
                      <a:pt x="29" y="0"/>
                      <a:pt x="32" y="15"/>
                      <a:pt x="32" y="15"/>
                    </a:cubicBezTo>
                    <a:cubicBezTo>
                      <a:pt x="32" y="15"/>
                      <a:pt x="24" y="6"/>
                      <a:pt x="16" y="6"/>
                    </a:cubicBezTo>
                    <a:cubicBezTo>
                      <a:pt x="7" y="6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96" name="Freeform 127"/>
              <p:cNvSpPr/>
              <p:nvPr/>
            </p:nvSpPr>
            <p:spPr bwMode="auto">
              <a:xfrm>
                <a:off x="10517188" y="1474788"/>
                <a:ext cx="161925" cy="60325"/>
              </a:xfrm>
              <a:custGeom>
                <a:avLst/>
                <a:gdLst>
                  <a:gd name="T0" fmla="*/ 2147483647 w 43"/>
                  <a:gd name="T1" fmla="*/ 2147483647 h 16"/>
                  <a:gd name="T2" fmla="*/ 2147483647 w 43"/>
                  <a:gd name="T3" fmla="*/ 2147483647 h 16"/>
                  <a:gd name="T4" fmla="*/ 2147483647 w 43"/>
                  <a:gd name="T5" fmla="*/ 2147483647 h 16"/>
                  <a:gd name="T6" fmla="*/ 2147483647 w 43"/>
                  <a:gd name="T7" fmla="*/ 2147483647 h 16"/>
                  <a:gd name="T8" fmla="*/ 2147483647 w 43"/>
                  <a:gd name="T9" fmla="*/ 2147483647 h 16"/>
                  <a:gd name="T10" fmla="*/ 2147483647 w 43"/>
                  <a:gd name="T11" fmla="*/ 2147483647 h 16"/>
                  <a:gd name="T12" fmla="*/ 2147483647 w 43"/>
                  <a:gd name="T13" fmla="*/ 2147483647 h 16"/>
                  <a:gd name="T14" fmla="*/ 2147483647 w 43"/>
                  <a:gd name="T15" fmla="*/ 2147483647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16"/>
                  <a:gd name="T26" fmla="*/ 43 w 4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16">
                    <a:moveTo>
                      <a:pt x="39" y="16"/>
                    </a:move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6"/>
                      <a:pt x="13" y="13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15" y="7"/>
                      <a:pt x="39" y="9"/>
                      <a:pt x="39" y="9"/>
                    </a:cubicBezTo>
                    <a:cubicBezTo>
                      <a:pt x="41" y="9"/>
                      <a:pt x="43" y="11"/>
                      <a:pt x="43" y="13"/>
                    </a:cubicBezTo>
                    <a:cubicBezTo>
                      <a:pt x="42" y="14"/>
                      <a:pt x="41" y="16"/>
                      <a:pt x="39" y="16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97" name="Freeform 128"/>
              <p:cNvSpPr/>
              <p:nvPr/>
            </p:nvSpPr>
            <p:spPr bwMode="auto">
              <a:xfrm>
                <a:off x="10521951" y="1419225"/>
                <a:ext cx="142875" cy="85725"/>
              </a:xfrm>
              <a:custGeom>
                <a:avLst/>
                <a:gdLst>
                  <a:gd name="T0" fmla="*/ 2147483647 w 38"/>
                  <a:gd name="T1" fmla="*/ 2147483647 h 23"/>
                  <a:gd name="T2" fmla="*/ 2147483647 w 38"/>
                  <a:gd name="T3" fmla="*/ 2147483647 h 23"/>
                  <a:gd name="T4" fmla="*/ 2147483647 w 38"/>
                  <a:gd name="T5" fmla="*/ 2147483647 h 23"/>
                  <a:gd name="T6" fmla="*/ 2147483647 w 38"/>
                  <a:gd name="T7" fmla="*/ 2147483647 h 23"/>
                  <a:gd name="T8" fmla="*/ 2147483647 w 38"/>
                  <a:gd name="T9" fmla="*/ 2147483647 h 23"/>
                  <a:gd name="T10" fmla="*/ 2147483647 w 38"/>
                  <a:gd name="T11" fmla="*/ 2147483647 h 23"/>
                  <a:gd name="T12" fmla="*/ 2147483647 w 38"/>
                  <a:gd name="T13" fmla="*/ 2147483647 h 23"/>
                  <a:gd name="T14" fmla="*/ 2147483647 w 38"/>
                  <a:gd name="T15" fmla="*/ 2147483647 h 23"/>
                  <a:gd name="T16" fmla="*/ 2147483647 w 38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3"/>
                  <a:gd name="T29" fmla="*/ 38 w 38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3">
                    <a:moveTo>
                      <a:pt x="34" y="23"/>
                    </a:moveTo>
                    <a:cubicBezTo>
                      <a:pt x="13" y="23"/>
                      <a:pt x="1" y="7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7" y="2"/>
                      <a:pt x="17" y="16"/>
                      <a:pt x="34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7" y="16"/>
                      <a:pt x="38" y="18"/>
                      <a:pt x="38" y="20"/>
                    </a:cubicBezTo>
                    <a:cubicBezTo>
                      <a:pt x="38" y="22"/>
                      <a:pt x="37" y="23"/>
                      <a:pt x="35" y="23"/>
                    </a:cubicBezTo>
                    <a:cubicBezTo>
                      <a:pt x="35" y="23"/>
                      <a:pt x="35" y="23"/>
                      <a:pt x="34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98" name="Freeform 129"/>
              <p:cNvSpPr/>
              <p:nvPr/>
            </p:nvSpPr>
            <p:spPr bwMode="auto">
              <a:xfrm>
                <a:off x="10593388" y="1400175"/>
                <a:ext cx="141288" cy="142875"/>
              </a:xfrm>
              <a:custGeom>
                <a:avLst/>
                <a:gdLst>
                  <a:gd name="T0" fmla="*/ 2147483647 w 38"/>
                  <a:gd name="T1" fmla="*/ 2147483647 h 38"/>
                  <a:gd name="T2" fmla="*/ 2147483647 w 38"/>
                  <a:gd name="T3" fmla="*/ 2147483647 h 38"/>
                  <a:gd name="T4" fmla="*/ 2147483647 w 38"/>
                  <a:gd name="T5" fmla="*/ 2147483647 h 38"/>
                  <a:gd name="T6" fmla="*/ 2147483647 w 38"/>
                  <a:gd name="T7" fmla="*/ 2147483647 h 38"/>
                  <a:gd name="T8" fmla="*/ 2147483647 w 38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8"/>
                  <a:gd name="T17" fmla="*/ 38 w 3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8">
                    <a:moveTo>
                      <a:pt x="36" y="23"/>
                    </a:moveTo>
                    <a:cubicBezTo>
                      <a:pt x="33" y="32"/>
                      <a:pt x="24" y="38"/>
                      <a:pt x="15" y="35"/>
                    </a:cubicBezTo>
                    <a:cubicBezTo>
                      <a:pt x="6" y="33"/>
                      <a:pt x="0" y="24"/>
                      <a:pt x="2" y="15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2" y="4"/>
                      <a:pt x="38" y="14"/>
                      <a:pt x="36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499" name="Freeform 130"/>
              <p:cNvSpPr/>
              <p:nvPr/>
            </p:nvSpPr>
            <p:spPr bwMode="auto">
              <a:xfrm>
                <a:off x="10634663" y="1414463"/>
                <a:ext cx="58738" cy="34925"/>
              </a:xfrm>
              <a:custGeom>
                <a:avLst/>
                <a:gdLst>
                  <a:gd name="T0" fmla="*/ 2147483647 w 16"/>
                  <a:gd name="T1" fmla="*/ 2147483647 h 9"/>
                  <a:gd name="T2" fmla="*/ 2147483647 w 16"/>
                  <a:gd name="T3" fmla="*/ 2147483647 h 9"/>
                  <a:gd name="T4" fmla="*/ 0 w 16"/>
                  <a:gd name="T5" fmla="*/ 2147483647 h 9"/>
                  <a:gd name="T6" fmla="*/ 2147483647 w 16"/>
                  <a:gd name="T7" fmla="*/ 0 h 9"/>
                  <a:gd name="T8" fmla="*/ 2147483647 w 16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16" y="5"/>
                    </a:moveTo>
                    <a:cubicBezTo>
                      <a:pt x="16" y="8"/>
                      <a:pt x="12" y="9"/>
                      <a:pt x="8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6" y="3"/>
                      <a:pt x="16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500" name="Freeform 131"/>
              <p:cNvSpPr/>
              <p:nvPr/>
            </p:nvSpPr>
            <p:spPr bwMode="auto">
              <a:xfrm>
                <a:off x="10498138" y="1227138"/>
                <a:ext cx="304800" cy="87313"/>
              </a:xfrm>
              <a:custGeom>
                <a:avLst/>
                <a:gdLst>
                  <a:gd name="T0" fmla="*/ 2147483647 w 81"/>
                  <a:gd name="T1" fmla="*/ 2147483647 h 23"/>
                  <a:gd name="T2" fmla="*/ 2147483647 w 81"/>
                  <a:gd name="T3" fmla="*/ 2147483647 h 23"/>
                  <a:gd name="T4" fmla="*/ 2147483647 w 81"/>
                  <a:gd name="T5" fmla="*/ 2147483647 h 23"/>
                  <a:gd name="T6" fmla="*/ 2147483647 w 81"/>
                  <a:gd name="T7" fmla="*/ 2147483647 h 23"/>
                  <a:gd name="T8" fmla="*/ 0 w 81"/>
                  <a:gd name="T9" fmla="*/ 2147483647 h 23"/>
                  <a:gd name="T10" fmla="*/ 2147483647 w 81"/>
                  <a:gd name="T11" fmla="*/ 2147483647 h 23"/>
                  <a:gd name="T12" fmla="*/ 2147483647 w 81"/>
                  <a:gd name="T13" fmla="*/ 0 h 23"/>
                  <a:gd name="T14" fmla="*/ 2147483647 w 81"/>
                  <a:gd name="T15" fmla="*/ 2147483647 h 23"/>
                  <a:gd name="T16" fmla="*/ 2147483647 w 81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23"/>
                  <a:gd name="T29" fmla="*/ 81 w 8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23">
                    <a:moveTo>
                      <a:pt x="81" y="6"/>
                    </a:move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15"/>
                      <a:pt x="80" y="16"/>
                      <a:pt x="79" y="16"/>
                    </a:cubicBezTo>
                    <a:cubicBezTo>
                      <a:pt x="70" y="17"/>
                      <a:pt x="24" y="23"/>
                      <a:pt x="1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13" y="2"/>
                      <a:pt x="41" y="10"/>
                      <a:pt x="79" y="4"/>
                    </a:cubicBezTo>
                    <a:cubicBezTo>
                      <a:pt x="80" y="4"/>
                      <a:pt x="81" y="5"/>
                      <a:pt x="81" y="6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501" name="Freeform 132"/>
              <p:cNvSpPr/>
              <p:nvPr/>
            </p:nvSpPr>
            <p:spPr bwMode="auto">
              <a:xfrm>
                <a:off x="11350626" y="1474788"/>
                <a:ext cx="161925" cy="60325"/>
              </a:xfrm>
              <a:custGeom>
                <a:avLst/>
                <a:gdLst>
                  <a:gd name="T0" fmla="*/ 2147483647 w 43"/>
                  <a:gd name="T1" fmla="*/ 2147483647 h 16"/>
                  <a:gd name="T2" fmla="*/ 0 w 43"/>
                  <a:gd name="T3" fmla="*/ 2147483647 h 16"/>
                  <a:gd name="T4" fmla="*/ 2147483647 w 43"/>
                  <a:gd name="T5" fmla="*/ 2147483647 h 16"/>
                  <a:gd name="T6" fmla="*/ 2147483647 w 43"/>
                  <a:gd name="T7" fmla="*/ 2147483647 h 16"/>
                  <a:gd name="T8" fmla="*/ 2147483647 w 43"/>
                  <a:gd name="T9" fmla="*/ 2147483647 h 16"/>
                  <a:gd name="T10" fmla="*/ 2147483647 w 43"/>
                  <a:gd name="T11" fmla="*/ 2147483647 h 16"/>
                  <a:gd name="T12" fmla="*/ 2147483647 w 43"/>
                  <a:gd name="T13" fmla="*/ 2147483647 h 16"/>
                  <a:gd name="T14" fmla="*/ 2147483647 w 43"/>
                  <a:gd name="T15" fmla="*/ 2147483647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16"/>
                  <a:gd name="T26" fmla="*/ 43 w 4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16">
                    <a:moveTo>
                      <a:pt x="4" y="16"/>
                    </a:moveTo>
                    <a:cubicBezTo>
                      <a:pt x="2" y="16"/>
                      <a:pt x="1" y="14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4" y="9"/>
                      <a:pt x="28" y="7"/>
                      <a:pt x="37" y="1"/>
                    </a:cubicBezTo>
                    <a:cubicBezTo>
                      <a:pt x="39" y="0"/>
                      <a:pt x="41" y="0"/>
                      <a:pt x="42" y="2"/>
                    </a:cubicBezTo>
                    <a:cubicBezTo>
                      <a:pt x="43" y="4"/>
                      <a:pt x="42" y="6"/>
                      <a:pt x="41" y="7"/>
                    </a:cubicBezTo>
                    <a:cubicBezTo>
                      <a:pt x="30" y="13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502" name="Freeform 133"/>
              <p:cNvSpPr/>
              <p:nvPr/>
            </p:nvSpPr>
            <p:spPr bwMode="auto">
              <a:xfrm>
                <a:off x="11366501" y="1419225"/>
                <a:ext cx="142875" cy="85725"/>
              </a:xfrm>
              <a:custGeom>
                <a:avLst/>
                <a:gdLst>
                  <a:gd name="T0" fmla="*/ 2147483647 w 38"/>
                  <a:gd name="T1" fmla="*/ 2147483647 h 23"/>
                  <a:gd name="T2" fmla="*/ 2147483647 w 38"/>
                  <a:gd name="T3" fmla="*/ 2147483647 h 23"/>
                  <a:gd name="T4" fmla="*/ 0 w 38"/>
                  <a:gd name="T5" fmla="*/ 2147483647 h 23"/>
                  <a:gd name="T6" fmla="*/ 2147483647 w 38"/>
                  <a:gd name="T7" fmla="*/ 2147483647 h 23"/>
                  <a:gd name="T8" fmla="*/ 2147483647 w 38"/>
                  <a:gd name="T9" fmla="*/ 2147483647 h 23"/>
                  <a:gd name="T10" fmla="*/ 2147483647 w 38"/>
                  <a:gd name="T11" fmla="*/ 2147483647 h 23"/>
                  <a:gd name="T12" fmla="*/ 2147483647 w 38"/>
                  <a:gd name="T13" fmla="*/ 2147483647 h 23"/>
                  <a:gd name="T14" fmla="*/ 2147483647 w 38"/>
                  <a:gd name="T15" fmla="*/ 2147483647 h 23"/>
                  <a:gd name="T16" fmla="*/ 2147483647 w 38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3"/>
                  <a:gd name="T29" fmla="*/ 38 w 38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3">
                    <a:moveTo>
                      <a:pt x="4" y="23"/>
                    </a:move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0" y="20"/>
                    </a:cubicBezTo>
                    <a:cubicBezTo>
                      <a:pt x="0" y="18"/>
                      <a:pt x="1" y="16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1" y="16"/>
                      <a:pt x="32" y="2"/>
                      <a:pt x="32" y="2"/>
                    </a:cubicBezTo>
                    <a:cubicBezTo>
                      <a:pt x="33" y="0"/>
                      <a:pt x="35" y="0"/>
                      <a:pt x="36" y="1"/>
                    </a:cubicBezTo>
                    <a:cubicBezTo>
                      <a:pt x="38" y="2"/>
                      <a:pt x="38" y="4"/>
                      <a:pt x="37" y="6"/>
                    </a:cubicBezTo>
                    <a:cubicBezTo>
                      <a:pt x="37" y="7"/>
                      <a:pt x="25" y="23"/>
                      <a:pt x="4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503" name="Freeform 134"/>
              <p:cNvSpPr/>
              <p:nvPr/>
            </p:nvSpPr>
            <p:spPr bwMode="auto">
              <a:xfrm>
                <a:off x="11295063" y="1400175"/>
                <a:ext cx="142875" cy="142875"/>
              </a:xfrm>
              <a:custGeom>
                <a:avLst/>
                <a:gdLst>
                  <a:gd name="T0" fmla="*/ 2147483647 w 38"/>
                  <a:gd name="T1" fmla="*/ 2147483647 h 38"/>
                  <a:gd name="T2" fmla="*/ 2147483647 w 38"/>
                  <a:gd name="T3" fmla="*/ 2147483647 h 38"/>
                  <a:gd name="T4" fmla="*/ 2147483647 w 38"/>
                  <a:gd name="T5" fmla="*/ 2147483647 h 38"/>
                  <a:gd name="T6" fmla="*/ 2147483647 w 38"/>
                  <a:gd name="T7" fmla="*/ 2147483647 h 38"/>
                  <a:gd name="T8" fmla="*/ 2147483647 w 38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8"/>
                  <a:gd name="T17" fmla="*/ 38 w 3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8">
                    <a:moveTo>
                      <a:pt x="2" y="23"/>
                    </a:moveTo>
                    <a:cubicBezTo>
                      <a:pt x="5" y="32"/>
                      <a:pt x="14" y="38"/>
                      <a:pt x="23" y="35"/>
                    </a:cubicBezTo>
                    <a:cubicBezTo>
                      <a:pt x="32" y="33"/>
                      <a:pt x="38" y="24"/>
                      <a:pt x="36" y="15"/>
                    </a:cubicBezTo>
                    <a:cubicBezTo>
                      <a:pt x="33" y="5"/>
                      <a:pt x="24" y="0"/>
                      <a:pt x="15" y="2"/>
                    </a:cubicBezTo>
                    <a:cubicBezTo>
                      <a:pt x="6" y="4"/>
                      <a:pt x="0" y="14"/>
                      <a:pt x="2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504" name="Freeform 135"/>
              <p:cNvSpPr/>
              <p:nvPr/>
            </p:nvSpPr>
            <p:spPr bwMode="auto">
              <a:xfrm>
                <a:off x="11336338" y="1414463"/>
                <a:ext cx="60325" cy="34925"/>
              </a:xfrm>
              <a:custGeom>
                <a:avLst/>
                <a:gdLst>
                  <a:gd name="T0" fmla="*/ 0 w 16"/>
                  <a:gd name="T1" fmla="*/ 2147483647 h 9"/>
                  <a:gd name="T2" fmla="*/ 2147483647 w 16"/>
                  <a:gd name="T3" fmla="*/ 2147483647 h 9"/>
                  <a:gd name="T4" fmla="*/ 2147483647 w 16"/>
                  <a:gd name="T5" fmla="*/ 2147483647 h 9"/>
                  <a:gd name="T6" fmla="*/ 2147483647 w 16"/>
                  <a:gd name="T7" fmla="*/ 0 h 9"/>
                  <a:gd name="T8" fmla="*/ 0 w 16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cubicBezTo>
                      <a:pt x="0" y="8"/>
                      <a:pt x="4" y="9"/>
                      <a:pt x="8" y="9"/>
                    </a:cubicBezTo>
                    <a:cubicBezTo>
                      <a:pt x="13" y="9"/>
                      <a:pt x="16" y="7"/>
                      <a:pt x="16" y="4"/>
                    </a:cubicBezTo>
                    <a:cubicBezTo>
                      <a:pt x="16" y="2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505" name="Freeform 136"/>
              <p:cNvSpPr/>
              <p:nvPr/>
            </p:nvSpPr>
            <p:spPr bwMode="auto">
              <a:xfrm>
                <a:off x="11226801" y="1227138"/>
                <a:ext cx="304800" cy="87313"/>
              </a:xfrm>
              <a:custGeom>
                <a:avLst/>
                <a:gdLst>
                  <a:gd name="T0" fmla="*/ 0 w 81"/>
                  <a:gd name="T1" fmla="*/ 2147483647 h 23"/>
                  <a:gd name="T2" fmla="*/ 0 w 81"/>
                  <a:gd name="T3" fmla="*/ 2147483647 h 23"/>
                  <a:gd name="T4" fmla="*/ 2147483647 w 81"/>
                  <a:gd name="T5" fmla="*/ 2147483647 h 23"/>
                  <a:gd name="T6" fmla="*/ 2147483647 w 81"/>
                  <a:gd name="T7" fmla="*/ 2147483647 h 23"/>
                  <a:gd name="T8" fmla="*/ 2147483647 w 81"/>
                  <a:gd name="T9" fmla="*/ 2147483647 h 23"/>
                  <a:gd name="T10" fmla="*/ 2147483647 w 81"/>
                  <a:gd name="T11" fmla="*/ 2147483647 h 23"/>
                  <a:gd name="T12" fmla="*/ 2147483647 w 81"/>
                  <a:gd name="T13" fmla="*/ 0 h 23"/>
                  <a:gd name="T14" fmla="*/ 2147483647 w 81"/>
                  <a:gd name="T15" fmla="*/ 2147483647 h 23"/>
                  <a:gd name="T16" fmla="*/ 0 w 81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23"/>
                  <a:gd name="T29" fmla="*/ 81 w 8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23">
                    <a:moveTo>
                      <a:pt x="0" y="6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11" y="17"/>
                      <a:pt x="58" y="23"/>
                      <a:pt x="80" y="11"/>
                    </a:cubicBezTo>
                    <a:cubicBezTo>
                      <a:pt x="81" y="10"/>
                      <a:pt x="81" y="9"/>
                      <a:pt x="81" y="8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6" y="0"/>
                      <a:pt x="75" y="0"/>
                      <a:pt x="74" y="0"/>
                    </a:cubicBezTo>
                    <a:cubicBezTo>
                      <a:pt x="68" y="2"/>
                      <a:pt x="40" y="10"/>
                      <a:pt x="2" y="4"/>
                    </a:cubicBezTo>
                    <a:cubicBezTo>
                      <a:pt x="1" y="4"/>
                      <a:pt x="0" y="5"/>
                      <a:pt x="0" y="6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506" name="Freeform 137"/>
              <p:cNvSpPr/>
              <p:nvPr/>
            </p:nvSpPr>
            <p:spPr bwMode="auto">
              <a:xfrm>
                <a:off x="10266363" y="803275"/>
                <a:ext cx="1550988" cy="844550"/>
              </a:xfrm>
              <a:custGeom>
                <a:avLst/>
                <a:gdLst>
                  <a:gd name="T0" fmla="*/ 2147483647 w 413"/>
                  <a:gd name="T1" fmla="*/ 2147483647 h 225"/>
                  <a:gd name="T2" fmla="*/ 2147483647 w 413"/>
                  <a:gd name="T3" fmla="*/ 2147483647 h 225"/>
                  <a:gd name="T4" fmla="*/ 2147483647 w 413"/>
                  <a:gd name="T5" fmla="*/ 2147483647 h 225"/>
                  <a:gd name="T6" fmla="*/ 2147483647 w 413"/>
                  <a:gd name="T7" fmla="*/ 2147483647 h 225"/>
                  <a:gd name="T8" fmla="*/ 2147483647 w 413"/>
                  <a:gd name="T9" fmla="*/ 2147483647 h 225"/>
                  <a:gd name="T10" fmla="*/ 2147483647 w 413"/>
                  <a:gd name="T11" fmla="*/ 2147483647 h 225"/>
                  <a:gd name="T12" fmla="*/ 2147483647 w 413"/>
                  <a:gd name="T13" fmla="*/ 2147483647 h 225"/>
                  <a:gd name="T14" fmla="*/ 2147483647 w 413"/>
                  <a:gd name="T15" fmla="*/ 2147483647 h 225"/>
                  <a:gd name="T16" fmla="*/ 2147483647 w 413"/>
                  <a:gd name="T17" fmla="*/ 0 h 225"/>
                  <a:gd name="T18" fmla="*/ 2147483647 w 413"/>
                  <a:gd name="T19" fmla="*/ 2147483647 h 2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3"/>
                  <a:gd name="T31" fmla="*/ 0 h 225"/>
                  <a:gd name="T32" fmla="*/ 413 w 413"/>
                  <a:gd name="T33" fmla="*/ 225 h 2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3" h="225">
                    <a:moveTo>
                      <a:pt x="393" y="38"/>
                    </a:moveTo>
                    <a:cubicBezTo>
                      <a:pt x="393" y="38"/>
                      <a:pt x="413" y="146"/>
                      <a:pt x="357" y="199"/>
                    </a:cubicBezTo>
                    <a:cubicBezTo>
                      <a:pt x="357" y="199"/>
                      <a:pt x="372" y="89"/>
                      <a:pt x="288" y="55"/>
                    </a:cubicBezTo>
                    <a:cubicBezTo>
                      <a:pt x="288" y="55"/>
                      <a:pt x="221" y="102"/>
                      <a:pt x="128" y="110"/>
                    </a:cubicBezTo>
                    <a:cubicBezTo>
                      <a:pt x="34" y="118"/>
                      <a:pt x="31" y="189"/>
                      <a:pt x="70" y="212"/>
                    </a:cubicBezTo>
                    <a:cubicBezTo>
                      <a:pt x="70" y="212"/>
                      <a:pt x="68" y="220"/>
                      <a:pt x="61" y="221"/>
                    </a:cubicBezTo>
                    <a:cubicBezTo>
                      <a:pt x="40" y="225"/>
                      <a:pt x="0" y="213"/>
                      <a:pt x="9" y="10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376" y="0"/>
                      <a:pt x="376" y="0"/>
                      <a:pt x="376" y="0"/>
                    </a:cubicBezTo>
                    <a:lnTo>
                      <a:pt x="393" y="38"/>
                    </a:lnTo>
                    <a:close/>
                  </a:path>
                </a:pathLst>
              </a:custGeom>
              <a:solidFill>
                <a:srgbClr val="6D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9507" name="Freeform 138"/>
              <p:cNvSpPr/>
              <p:nvPr/>
            </p:nvSpPr>
            <p:spPr bwMode="auto">
              <a:xfrm>
                <a:off x="11347451" y="792163"/>
                <a:ext cx="173038" cy="244475"/>
              </a:xfrm>
              <a:custGeom>
                <a:avLst/>
                <a:gdLst>
                  <a:gd name="T0" fmla="*/ 2147483647 w 46"/>
                  <a:gd name="T1" fmla="*/ 2147483647 h 65"/>
                  <a:gd name="T2" fmla="*/ 2147483647 w 46"/>
                  <a:gd name="T3" fmla="*/ 0 h 65"/>
                  <a:gd name="T4" fmla="*/ 0 w 46"/>
                  <a:gd name="T5" fmla="*/ 2147483647 h 65"/>
                  <a:gd name="T6" fmla="*/ 2147483647 w 46"/>
                  <a:gd name="T7" fmla="*/ 2147483647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65"/>
                  <a:gd name="T14" fmla="*/ 46 w 46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65">
                    <a:moveTo>
                      <a:pt x="14" y="65"/>
                    </a:moveTo>
                    <a:cubicBezTo>
                      <a:pt x="46" y="35"/>
                      <a:pt x="34" y="0"/>
                      <a:pt x="34" y="0"/>
                    </a:cubicBezTo>
                    <a:cubicBezTo>
                      <a:pt x="35" y="31"/>
                      <a:pt x="0" y="58"/>
                      <a:pt x="0" y="58"/>
                    </a:cubicBezTo>
                    <a:cubicBezTo>
                      <a:pt x="5" y="60"/>
                      <a:pt x="10" y="62"/>
                      <a:pt x="14" y="65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9471" name="Freeform 106"/>
            <p:cNvSpPr/>
            <p:nvPr/>
          </p:nvSpPr>
          <p:spPr bwMode="auto">
            <a:xfrm>
              <a:off x="9709141" y="2790500"/>
              <a:ext cx="86036" cy="72538"/>
            </a:xfrm>
            <a:custGeom>
              <a:avLst/>
              <a:gdLst>
                <a:gd name="T0" fmla="*/ 2147483647 w 43"/>
                <a:gd name="T1" fmla="*/ 0 h 36"/>
                <a:gd name="T2" fmla="*/ 0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6"/>
                <a:gd name="T20" fmla="*/ 43 w 43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6">
                  <a:moveTo>
                    <a:pt x="22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6" y="23"/>
                    <a:pt x="13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1" y="36"/>
                    <a:pt x="37" y="23"/>
                    <a:pt x="43" y="5"/>
                  </a:cubicBezTo>
                  <a:cubicBezTo>
                    <a:pt x="39" y="3"/>
                    <a:pt x="33" y="0"/>
                    <a:pt x="22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2" name="Freeform 108"/>
            <p:cNvSpPr/>
            <p:nvPr/>
          </p:nvSpPr>
          <p:spPr bwMode="auto">
            <a:xfrm>
              <a:off x="9473233" y="2789743"/>
              <a:ext cx="84349" cy="72538"/>
            </a:xfrm>
            <a:custGeom>
              <a:avLst/>
              <a:gdLst>
                <a:gd name="T0" fmla="*/ 2147483647 w 42"/>
                <a:gd name="T1" fmla="*/ 0 h 36"/>
                <a:gd name="T2" fmla="*/ 0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36"/>
                <a:gd name="T20" fmla="*/ 42 w 4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36">
                  <a:moveTo>
                    <a:pt x="21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5" y="23"/>
                    <a:pt x="1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6"/>
                    <a:pt x="37" y="23"/>
                    <a:pt x="42" y="5"/>
                  </a:cubicBezTo>
                  <a:cubicBezTo>
                    <a:pt x="39" y="3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9464" name="矩形 133"/>
          <p:cNvSpPr>
            <a:spLocks noChangeArrowheads="1"/>
          </p:cNvSpPr>
          <p:nvPr/>
        </p:nvSpPr>
        <p:spPr bwMode="auto">
          <a:xfrm>
            <a:off x="4763" y="590550"/>
            <a:ext cx="9139237" cy="552450"/>
          </a:xfrm>
          <a:prstGeom prst="rect">
            <a:avLst/>
          </a:prstGeom>
          <a:solidFill>
            <a:srgbClr val="00B05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/>
          </a:p>
        </p:txBody>
      </p:sp>
      <p:sp>
        <p:nvSpPr>
          <p:cNvPr id="19465" name="矩形 134"/>
          <p:cNvSpPr>
            <a:spLocks noChangeArrowheads="1"/>
          </p:cNvSpPr>
          <p:nvPr/>
        </p:nvSpPr>
        <p:spPr bwMode="auto">
          <a:xfrm>
            <a:off x="3143250" y="666750"/>
            <a:ext cx="277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Act !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小组展示</a:t>
            </a:r>
          </a:p>
        </p:txBody>
      </p:sp>
      <p:sp>
        <p:nvSpPr>
          <p:cNvPr id="19466" name="矩形 135"/>
          <p:cNvSpPr>
            <a:spLocks noChangeArrowheads="1"/>
          </p:cNvSpPr>
          <p:nvPr/>
        </p:nvSpPr>
        <p:spPr bwMode="auto">
          <a:xfrm>
            <a:off x="1354138" y="1200150"/>
            <a:ext cx="696912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  <p:sp>
        <p:nvSpPr>
          <p:cNvPr id="19467" name="矩形 137"/>
          <p:cNvSpPr>
            <a:spLocks noChangeArrowheads="1"/>
          </p:cNvSpPr>
          <p:nvPr/>
        </p:nvSpPr>
        <p:spPr bwMode="auto">
          <a:xfrm>
            <a:off x="3127375" y="1200150"/>
            <a:ext cx="696913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  <p:sp>
        <p:nvSpPr>
          <p:cNvPr id="19468" name="矩形 138"/>
          <p:cNvSpPr>
            <a:spLocks noChangeArrowheads="1"/>
          </p:cNvSpPr>
          <p:nvPr/>
        </p:nvSpPr>
        <p:spPr bwMode="auto">
          <a:xfrm>
            <a:off x="5046663" y="1200150"/>
            <a:ext cx="696912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  <p:sp>
        <p:nvSpPr>
          <p:cNvPr id="19469" name="矩形 139"/>
          <p:cNvSpPr>
            <a:spLocks noChangeArrowheads="1"/>
          </p:cNvSpPr>
          <p:nvPr/>
        </p:nvSpPr>
        <p:spPr bwMode="auto">
          <a:xfrm>
            <a:off x="6802438" y="1211263"/>
            <a:ext cx="696912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s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1429536"/>
            <a:ext cx="3582070" cy="2519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98575" y="1293813"/>
            <a:ext cx="3059113" cy="1890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/>
          <a:lstStyle/>
          <a:p>
            <a:pPr marL="305435" indent="-305435" defTabSz="815975"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Boy’s name:</a:t>
            </a:r>
          </a:p>
          <a:p>
            <a:pPr marL="305435" indent="-305435" defTabSz="815975"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___________</a:t>
            </a:r>
          </a:p>
          <a:p>
            <a:pPr marL="305435" indent="-305435" defTabSz="815975"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___________</a:t>
            </a: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1268413" y="1570038"/>
            <a:ext cx="2736850" cy="788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Bob    Dale</a:t>
            </a:r>
          </a:p>
          <a:p>
            <a:pPr defTabSz="815975"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Eric    Frank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28925" y="571500"/>
            <a:ext cx="4600575" cy="481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/>
          <a:lstStyle/>
          <a:p>
            <a:pPr>
              <a:lnSpc>
                <a:spcPct val="110000"/>
              </a:lnSpc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Write down the names in the picture.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8575" y="3022600"/>
            <a:ext cx="2843213" cy="172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/>
          <a:lstStyle/>
          <a:p>
            <a:pPr marL="305435" indent="-305435" defTabSz="815975"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Girl’s name:</a:t>
            </a:r>
          </a:p>
          <a:p>
            <a:pPr marL="305435" indent="-305435" defTabSz="815975"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___________</a:t>
            </a:r>
          </a:p>
          <a:p>
            <a:pPr marL="305435" indent="-305435" defTabSz="815975"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___________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8750" y="3287713"/>
            <a:ext cx="2771775" cy="788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rgbClr val="FF3300"/>
                </a:solidFill>
                <a:latin typeface="+mn-lt"/>
                <a:ea typeface="宋体" panose="02010600030101010101" pitchFamily="2" charset="-122"/>
              </a:rPr>
              <a:t>Alice   Cindy</a:t>
            </a:r>
          </a:p>
          <a:p>
            <a:pPr defTabSz="815975"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rgbClr val="FF3300"/>
                </a:solidFill>
                <a:latin typeface="+mn-lt"/>
                <a:ea typeface="宋体" panose="02010600030101010101" pitchFamily="2" charset="-122"/>
              </a:rPr>
              <a:t>Helen  Grace</a:t>
            </a:r>
          </a:p>
        </p:txBody>
      </p:sp>
      <p:sp>
        <p:nvSpPr>
          <p:cNvPr id="10" name="流程图: 可选过程 9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3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3143250" y="357188"/>
            <a:ext cx="307181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/>
          <a:lstStyle/>
          <a:p>
            <a:pPr marL="305435" indent="-305435" defTabSz="815975"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1b.Listen and repeat.   </a:t>
            </a:r>
          </a:p>
        </p:txBody>
      </p:sp>
      <p:sp>
        <p:nvSpPr>
          <p:cNvPr id="9" name="矩形标注 8"/>
          <p:cNvSpPr>
            <a:spLocks noChangeArrowheads="1"/>
          </p:cNvSpPr>
          <p:nvPr/>
        </p:nvSpPr>
        <p:spPr bwMode="auto">
          <a:xfrm>
            <a:off x="428625" y="1038225"/>
            <a:ext cx="2814638" cy="1025525"/>
          </a:xfrm>
          <a:prstGeom prst="wedgeRectCallout">
            <a:avLst>
              <a:gd name="adj1" fmla="val 80630"/>
              <a:gd name="adj2" fmla="val 13528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</a:ln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Good morning, Helen!</a:t>
            </a:r>
          </a:p>
        </p:txBody>
      </p:sp>
      <p:sp>
        <p:nvSpPr>
          <p:cNvPr id="15" name="矩形标注 14"/>
          <p:cNvSpPr>
            <a:spLocks noChangeArrowheads="1"/>
          </p:cNvSpPr>
          <p:nvPr/>
        </p:nvSpPr>
        <p:spPr bwMode="auto">
          <a:xfrm>
            <a:off x="6043613" y="928688"/>
            <a:ext cx="1689100" cy="539750"/>
          </a:xfrm>
          <a:prstGeom prst="wedgeRectCallout">
            <a:avLst>
              <a:gd name="adj1" fmla="val -48759"/>
              <a:gd name="adj2" fmla="val 9151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</a:ln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Hi, Bob!</a:t>
            </a:r>
          </a:p>
        </p:txBody>
      </p:sp>
      <p:pic>
        <p:nvPicPr>
          <p:cNvPr id="21513" name="Picture 9" descr="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27488" y="1371600"/>
            <a:ext cx="665162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4113" y="1371600"/>
            <a:ext cx="828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6663" y="2573338"/>
            <a:ext cx="9223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86338" y="2560638"/>
            <a:ext cx="777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标注 8"/>
          <p:cNvSpPr>
            <a:spLocks noChangeArrowheads="1"/>
          </p:cNvSpPr>
          <p:nvPr/>
        </p:nvSpPr>
        <p:spPr bwMode="auto">
          <a:xfrm>
            <a:off x="427038" y="2117725"/>
            <a:ext cx="2814637" cy="1079500"/>
          </a:xfrm>
          <a:prstGeom prst="wedgeRectCallout">
            <a:avLst>
              <a:gd name="adj1" fmla="val 80630"/>
              <a:gd name="adj2" fmla="val 10296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</a:ln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Good morning, Alice!</a:t>
            </a:r>
          </a:p>
        </p:txBody>
      </p:sp>
      <p:sp>
        <p:nvSpPr>
          <p:cNvPr id="3" name="矩形标注 8"/>
          <p:cNvSpPr>
            <a:spLocks noChangeArrowheads="1"/>
          </p:cNvSpPr>
          <p:nvPr/>
        </p:nvSpPr>
        <p:spPr bwMode="auto">
          <a:xfrm>
            <a:off x="6080125" y="1901825"/>
            <a:ext cx="2814638" cy="1025525"/>
          </a:xfrm>
          <a:prstGeom prst="wedgeRectCallout">
            <a:avLst>
              <a:gd name="adj1" fmla="val -63380"/>
              <a:gd name="adj2" fmla="val 25625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</a:ln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Good morning, Cindy!</a:t>
            </a:r>
          </a:p>
        </p:txBody>
      </p:sp>
      <p:pic>
        <p:nvPicPr>
          <p:cNvPr id="21519" name="Picture 15" descr="D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97300" y="3773488"/>
            <a:ext cx="6810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9788" y="3773488"/>
            <a:ext cx="7445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84800" y="3773488"/>
            <a:ext cx="784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标注 8"/>
          <p:cNvSpPr>
            <a:spLocks noChangeArrowheads="1"/>
          </p:cNvSpPr>
          <p:nvPr/>
        </p:nvSpPr>
        <p:spPr bwMode="auto">
          <a:xfrm>
            <a:off x="427038" y="3251200"/>
            <a:ext cx="2814637" cy="1135063"/>
          </a:xfrm>
          <a:prstGeom prst="wedgeRectCallout">
            <a:avLst>
              <a:gd name="adj1" fmla="val 80144"/>
              <a:gd name="adj2" fmla="val 31292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</a:ln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Hello, Frank!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Hello, Eric!</a:t>
            </a:r>
          </a:p>
        </p:txBody>
      </p:sp>
      <p:sp>
        <p:nvSpPr>
          <p:cNvPr id="5" name="矩形标注 8"/>
          <p:cNvSpPr>
            <a:spLocks noChangeArrowheads="1"/>
          </p:cNvSpPr>
          <p:nvPr/>
        </p:nvSpPr>
        <p:spPr bwMode="auto">
          <a:xfrm>
            <a:off x="6080125" y="3036888"/>
            <a:ext cx="2814638" cy="1035050"/>
          </a:xfrm>
          <a:prstGeom prst="wedgeRectCallout">
            <a:avLst>
              <a:gd name="adj1" fmla="val -46162"/>
              <a:gd name="adj2" fmla="val 7394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</a:ln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Good morning, Dale!</a:t>
            </a:r>
          </a:p>
        </p:txBody>
      </p:sp>
      <p:sp>
        <p:nvSpPr>
          <p:cNvPr id="19" name="流程图: 可选过程 18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  <p:pic>
        <p:nvPicPr>
          <p:cNvPr id="6" name="七年级上册Starter Unit 1 Good morning-1b音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48325" y="340296"/>
            <a:ext cx="366431" cy="36643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99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318" grpId="0"/>
      <p:bldP spid="9" grpId="0" animBg="1"/>
      <p:bldP spid="15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标注 8"/>
          <p:cNvSpPr>
            <a:spLocks noChangeArrowheads="1"/>
          </p:cNvSpPr>
          <p:nvPr/>
        </p:nvSpPr>
        <p:spPr bwMode="auto">
          <a:xfrm>
            <a:off x="358775" y="1211263"/>
            <a:ext cx="2771775" cy="1025525"/>
          </a:xfrm>
          <a:prstGeom prst="wedgeRectCallout">
            <a:avLst>
              <a:gd name="adj1" fmla="val 82644"/>
              <a:gd name="adj2" fmla="val 13528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</a:ln>
          <a:effectLst/>
        </p:spPr>
        <p:txBody>
          <a:bodyPr lIns="81641" tIns="40821" rIns="81641" bIns="40821"/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Good morning, Helen!</a:t>
            </a:r>
          </a:p>
        </p:txBody>
      </p:sp>
      <p:sp>
        <p:nvSpPr>
          <p:cNvPr id="15" name="矩形标注 14"/>
          <p:cNvSpPr>
            <a:spLocks noChangeArrowheads="1"/>
          </p:cNvSpPr>
          <p:nvPr/>
        </p:nvSpPr>
        <p:spPr bwMode="auto">
          <a:xfrm>
            <a:off x="5973763" y="1103313"/>
            <a:ext cx="1663700" cy="539750"/>
          </a:xfrm>
          <a:prstGeom prst="wedgeRectCallout">
            <a:avLst>
              <a:gd name="adj1" fmla="val -48741"/>
              <a:gd name="adj2" fmla="val 9151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</a:ln>
          <a:effectLst/>
        </p:spPr>
        <p:txBody>
          <a:bodyPr lIns="81641" tIns="40821" rIns="81641" bIns="40821"/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Hi, Bob!</a:t>
            </a:r>
          </a:p>
        </p:txBody>
      </p:sp>
      <p:pic>
        <p:nvPicPr>
          <p:cNvPr id="22532" name="Picture 4" descr="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7638" y="1546225"/>
            <a:ext cx="6540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4263" y="1546225"/>
            <a:ext cx="8143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6813" y="2746375"/>
            <a:ext cx="9080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16488" y="2735263"/>
            <a:ext cx="7651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标注 8"/>
          <p:cNvSpPr>
            <a:spLocks noChangeArrowheads="1"/>
          </p:cNvSpPr>
          <p:nvPr/>
        </p:nvSpPr>
        <p:spPr bwMode="auto">
          <a:xfrm>
            <a:off x="357188" y="2290763"/>
            <a:ext cx="2771775" cy="1081087"/>
          </a:xfrm>
          <a:prstGeom prst="wedgeRectCallout">
            <a:avLst>
              <a:gd name="adj1" fmla="val 82644"/>
              <a:gd name="adj2" fmla="val 10296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</a:ln>
          <a:effectLst/>
        </p:spPr>
        <p:txBody>
          <a:bodyPr lIns="81641" tIns="40821" rIns="81641" bIns="40821"/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Good morning, Alice!</a:t>
            </a:r>
          </a:p>
        </p:txBody>
      </p:sp>
      <p:sp>
        <p:nvSpPr>
          <p:cNvPr id="3" name="矩形标注 8"/>
          <p:cNvSpPr>
            <a:spLocks noChangeArrowheads="1"/>
          </p:cNvSpPr>
          <p:nvPr/>
        </p:nvSpPr>
        <p:spPr bwMode="auto">
          <a:xfrm>
            <a:off x="6010275" y="2074863"/>
            <a:ext cx="2771775" cy="1027112"/>
          </a:xfrm>
          <a:prstGeom prst="wedgeRectCallout">
            <a:avLst>
              <a:gd name="adj1" fmla="val -63588"/>
              <a:gd name="adj2" fmla="val 25625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</a:ln>
          <a:effectLst/>
        </p:spPr>
        <p:txBody>
          <a:bodyPr lIns="81641" tIns="40821" rIns="81641" bIns="40821"/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Good morning, Cindy!</a:t>
            </a:r>
          </a:p>
        </p:txBody>
      </p:sp>
      <p:pic>
        <p:nvPicPr>
          <p:cNvPr id="22538" name="Picture 10" descr="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7775" y="3987800"/>
            <a:ext cx="6699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21225" y="3987800"/>
            <a:ext cx="7334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3863" y="3987800"/>
            <a:ext cx="7731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标注 8"/>
          <p:cNvSpPr>
            <a:spLocks noChangeArrowheads="1"/>
          </p:cNvSpPr>
          <p:nvPr/>
        </p:nvSpPr>
        <p:spPr bwMode="auto">
          <a:xfrm>
            <a:off x="357188" y="3425825"/>
            <a:ext cx="2771775" cy="1133475"/>
          </a:xfrm>
          <a:prstGeom prst="wedgeRectCallout">
            <a:avLst>
              <a:gd name="adj1" fmla="val 82148"/>
              <a:gd name="adj2" fmla="val 31278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</a:ln>
          <a:effectLst/>
        </p:spPr>
        <p:txBody>
          <a:bodyPr lIns="81641" tIns="40821" rIns="81641" bIns="40821"/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Hello, Frank!</a:t>
            </a:r>
          </a:p>
          <a:p>
            <a:pPr defTabSz="815975"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Hello, Eric!</a:t>
            </a:r>
          </a:p>
        </p:txBody>
      </p:sp>
      <p:sp>
        <p:nvSpPr>
          <p:cNvPr id="5" name="矩形标注 8"/>
          <p:cNvSpPr>
            <a:spLocks noChangeArrowheads="1"/>
          </p:cNvSpPr>
          <p:nvPr/>
        </p:nvSpPr>
        <p:spPr bwMode="auto">
          <a:xfrm>
            <a:off x="6010275" y="3209925"/>
            <a:ext cx="2771775" cy="971550"/>
          </a:xfrm>
          <a:prstGeom prst="wedgeRectCallout">
            <a:avLst>
              <a:gd name="adj1" fmla="val -46102"/>
              <a:gd name="adj2" fmla="val 8207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</a:ln>
          <a:effectLst/>
        </p:spPr>
        <p:txBody>
          <a:bodyPr lIns="81641" tIns="40821" rIns="81641" bIns="40821"/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Good morning, Dale!</a:t>
            </a:r>
          </a:p>
        </p:txBody>
      </p:sp>
      <p:sp>
        <p:nvSpPr>
          <p:cNvPr id="22543" name="Rectangle 2"/>
          <p:cNvSpPr>
            <a:spLocks noChangeArrowheads="1"/>
          </p:cNvSpPr>
          <p:nvPr/>
        </p:nvSpPr>
        <p:spPr bwMode="auto">
          <a:xfrm>
            <a:off x="2286000" y="576263"/>
            <a:ext cx="5429250" cy="512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/>
          <a:lstStyle/>
          <a:p>
            <a:pPr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1c.Practice the conversations in the picture. </a:t>
            </a:r>
          </a:p>
        </p:txBody>
      </p:sp>
      <p:sp>
        <p:nvSpPr>
          <p:cNvPr id="18" name="流程图: 可选过程 17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" grpId="0" animBg="1"/>
      <p:bldP spid="3" grpId="0" animBg="1"/>
      <p:bldP spid="4" grpId="0" animBg="1"/>
      <p:bldP spid="5" grpId="0" animBg="1"/>
      <p:bldP spid="225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378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287713"/>
            <a:ext cx="15843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矩形 133"/>
          <p:cNvSpPr>
            <a:spLocks noChangeArrowheads="1"/>
          </p:cNvSpPr>
          <p:nvPr/>
        </p:nvSpPr>
        <p:spPr bwMode="auto">
          <a:xfrm>
            <a:off x="4763" y="590550"/>
            <a:ext cx="9139237" cy="552450"/>
          </a:xfrm>
          <a:prstGeom prst="rect">
            <a:avLst/>
          </a:prstGeom>
          <a:solidFill>
            <a:srgbClr val="00B05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/>
          </a:p>
        </p:txBody>
      </p:sp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1314450" y="3175000"/>
            <a:ext cx="2543175" cy="1684338"/>
          </a:xfrm>
          <a:prstGeom prst="rect">
            <a:avLst/>
          </a:prstGeom>
          <a:solidFill>
            <a:srgbClr val="FFFFCC"/>
          </a:solidFill>
          <a:ln w="9525">
            <a:solidFill>
              <a:srgbClr val="009900"/>
            </a:solidFill>
            <a:miter lim="800000"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81641" tIns="40821" rIns="81641" bIns="40821">
            <a:spAutoFit/>
          </a:bodyPr>
          <a:lstStyle/>
          <a:p>
            <a:pPr defTabSz="815975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kumimoji="1" lang="en-US" altLang="zh-CN" sz="20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  </a:t>
            </a:r>
            <a:r>
              <a:rPr kumimoji="1" lang="en-US" altLang="zh-CN" sz="2000" b="1" dirty="0">
                <a:solidFill>
                  <a:srgbClr val="FF5050"/>
                </a:solidFill>
                <a:latin typeface="+mn-lt"/>
                <a:ea typeface="宋体" panose="02010600030101010101" pitchFamily="2" charset="-122"/>
              </a:rPr>
              <a:t>Hello!</a:t>
            </a:r>
          </a:p>
          <a:p>
            <a:pPr defTabSz="815975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kumimoji="1" lang="en-US" altLang="zh-CN" sz="20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  Hi!</a:t>
            </a:r>
          </a:p>
          <a:p>
            <a:pPr defTabSz="815975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kumimoji="1" lang="en-US" altLang="zh-CN" sz="2000" b="1" dirty="0">
                <a:solidFill>
                  <a:srgbClr val="0000FF"/>
                </a:solidFill>
                <a:latin typeface="+mn-lt"/>
                <a:ea typeface="宋体" panose="02010600030101010101" pitchFamily="2" charset="-122"/>
              </a:rPr>
              <a:t>  </a:t>
            </a:r>
            <a:r>
              <a:rPr kumimoji="1" lang="en-US" altLang="zh-CN" sz="2000" b="1" dirty="0">
                <a:solidFill>
                  <a:schemeClr val="hlink"/>
                </a:solidFill>
                <a:latin typeface="+mn-lt"/>
                <a:ea typeface="宋体" panose="02010600030101010101" pitchFamily="2" charset="-122"/>
              </a:rPr>
              <a:t>Good morning!</a:t>
            </a:r>
          </a:p>
          <a:p>
            <a:pPr defTabSz="815975">
              <a:lnSpc>
                <a:spcPct val="130000"/>
              </a:lnSpc>
              <a:defRPr/>
            </a:pPr>
            <a:endParaRPr kumimoji="1" lang="en-US" altLang="zh-CN" sz="2000" b="1" dirty="0">
              <a:solidFill>
                <a:srgbClr val="6600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499992" y="711200"/>
            <a:ext cx="2932112" cy="360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641" tIns="40821" rIns="81641" bIns="40821">
            <a:spAutoFit/>
          </a:bodyPr>
          <a:lstStyle/>
          <a:p>
            <a:pPr defTabSz="8159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000" b="1" dirty="0">
                <a:latin typeface="+mn-lt"/>
                <a:ea typeface="宋体" panose="02010600030101010101" pitchFamily="2" charset="-122"/>
              </a:rPr>
              <a:t>Then greet your partner. </a:t>
            </a:r>
          </a:p>
        </p:txBody>
      </p:sp>
      <p:sp>
        <p:nvSpPr>
          <p:cNvPr id="9" name="矩形标注 8"/>
          <p:cNvSpPr>
            <a:spLocks noChangeArrowheads="1"/>
          </p:cNvSpPr>
          <p:nvPr/>
        </p:nvSpPr>
        <p:spPr bwMode="auto">
          <a:xfrm>
            <a:off x="4286250" y="2930525"/>
            <a:ext cx="1512888" cy="487363"/>
          </a:xfrm>
          <a:prstGeom prst="wedgeRectCallout">
            <a:avLst>
              <a:gd name="adj1" fmla="val 18687"/>
              <a:gd name="adj2" fmla="val 107757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</a:ln>
        </p:spPr>
        <p:txBody>
          <a:bodyPr lIns="81641" tIns="40821" rIns="81641" bIns="40821"/>
          <a:lstStyle/>
          <a:p>
            <a:pPr defTabSz="815975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…</a:t>
            </a:r>
          </a:p>
        </p:txBody>
      </p:sp>
      <p:sp>
        <p:nvSpPr>
          <p:cNvPr id="2" name="矩形标注 8"/>
          <p:cNvSpPr>
            <a:spLocks noChangeArrowheads="1"/>
          </p:cNvSpPr>
          <p:nvPr/>
        </p:nvSpPr>
        <p:spPr bwMode="auto">
          <a:xfrm>
            <a:off x="7286625" y="2871788"/>
            <a:ext cx="1512888" cy="487362"/>
          </a:xfrm>
          <a:prstGeom prst="wedgeRectCallout">
            <a:avLst>
              <a:gd name="adj1" fmla="val 2884"/>
              <a:gd name="adj2" fmla="val 117403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</a:ln>
        </p:spPr>
        <p:txBody>
          <a:bodyPr lIns="81641" tIns="40821" rIns="81641" bIns="40821"/>
          <a:lstStyle/>
          <a:p>
            <a:pPr defTabSz="815975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…</a:t>
            </a:r>
          </a:p>
        </p:txBody>
      </p:sp>
      <p:pic>
        <p:nvPicPr>
          <p:cNvPr id="23561" name="Picture 9" descr="图片1242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3144838"/>
            <a:ext cx="1563687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流程图: 可选过程 7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分组活动</a:t>
            </a:r>
          </a:p>
        </p:txBody>
      </p:sp>
      <p:grpSp>
        <p:nvGrpSpPr>
          <p:cNvPr id="3" name="组合 1"/>
          <p:cNvGrpSpPr>
            <a:grpSpLocks noChangeAspect="1"/>
          </p:cNvGrpSpPr>
          <p:nvPr/>
        </p:nvGrpSpPr>
        <p:grpSpPr bwMode="auto">
          <a:xfrm>
            <a:off x="3117850" y="1657350"/>
            <a:ext cx="739775" cy="1287463"/>
            <a:chOff x="4899026" y="401638"/>
            <a:chExt cx="1754188" cy="3908425"/>
          </a:xfrm>
        </p:grpSpPr>
        <p:sp>
          <p:nvSpPr>
            <p:cNvPr id="23675" name="Freeform 174"/>
            <p:cNvSpPr/>
            <p:nvPr/>
          </p:nvSpPr>
          <p:spPr bwMode="auto">
            <a:xfrm>
              <a:off x="5864226" y="3667125"/>
              <a:ext cx="258763" cy="642938"/>
            </a:xfrm>
            <a:custGeom>
              <a:avLst/>
              <a:gdLst>
                <a:gd name="T0" fmla="*/ 0 w 69"/>
                <a:gd name="T1" fmla="*/ 0 h 171"/>
                <a:gd name="T2" fmla="*/ 2147483647 w 69"/>
                <a:gd name="T3" fmla="*/ 0 h 171"/>
                <a:gd name="T4" fmla="*/ 2147483647 w 69"/>
                <a:gd name="T5" fmla="*/ 2147483647 h 171"/>
                <a:gd name="T6" fmla="*/ 0 w 69"/>
                <a:gd name="T7" fmla="*/ 0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1"/>
                <a:gd name="T14" fmla="*/ 69 w 69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1">
                  <a:moveTo>
                    <a:pt x="0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6" y="171"/>
                    <a:pt x="35" y="171"/>
                  </a:cubicBezTo>
                  <a:cubicBezTo>
                    <a:pt x="3" y="1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6" name="Freeform 175"/>
            <p:cNvSpPr/>
            <p:nvPr/>
          </p:nvSpPr>
          <p:spPr bwMode="auto">
            <a:xfrm>
              <a:off x="5924551" y="4189413"/>
              <a:ext cx="142875" cy="120650"/>
            </a:xfrm>
            <a:custGeom>
              <a:avLst/>
              <a:gdLst>
                <a:gd name="T0" fmla="*/ 2147483647 w 38"/>
                <a:gd name="T1" fmla="*/ 0 h 32"/>
                <a:gd name="T2" fmla="*/ 0 w 38"/>
                <a:gd name="T3" fmla="*/ 2147483647 h 32"/>
                <a:gd name="T4" fmla="*/ 2147483647 w 38"/>
                <a:gd name="T5" fmla="*/ 2147483647 h 32"/>
                <a:gd name="T6" fmla="*/ 2147483647 w 38"/>
                <a:gd name="T7" fmla="*/ 2147483647 h 32"/>
                <a:gd name="T8" fmla="*/ 2147483647 w 38"/>
                <a:gd name="T9" fmla="*/ 2147483647 h 32"/>
                <a:gd name="T10" fmla="*/ 2147483647 w 38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2"/>
                <a:gd name="T20" fmla="*/ 38 w 38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2">
                  <a:moveTo>
                    <a:pt x="19" y="0"/>
                  </a:moveTo>
                  <a:cubicBezTo>
                    <a:pt x="8" y="0"/>
                    <a:pt x="3" y="2"/>
                    <a:pt x="0" y="4"/>
                  </a:cubicBezTo>
                  <a:cubicBezTo>
                    <a:pt x="4" y="21"/>
                    <a:pt x="11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7" y="32"/>
                    <a:pt x="33" y="21"/>
                    <a:pt x="38" y="4"/>
                  </a:cubicBezTo>
                  <a:cubicBezTo>
                    <a:pt x="35" y="2"/>
                    <a:pt x="29" y="0"/>
                    <a:pt x="19" y="0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7" name="Freeform 176"/>
            <p:cNvSpPr/>
            <p:nvPr/>
          </p:nvSpPr>
          <p:spPr bwMode="auto">
            <a:xfrm>
              <a:off x="5511801" y="3667125"/>
              <a:ext cx="258763" cy="642938"/>
            </a:xfrm>
            <a:custGeom>
              <a:avLst/>
              <a:gdLst>
                <a:gd name="T0" fmla="*/ 0 w 69"/>
                <a:gd name="T1" fmla="*/ 0 h 171"/>
                <a:gd name="T2" fmla="*/ 2147483647 w 69"/>
                <a:gd name="T3" fmla="*/ 0 h 171"/>
                <a:gd name="T4" fmla="*/ 2147483647 w 69"/>
                <a:gd name="T5" fmla="*/ 2147483647 h 171"/>
                <a:gd name="T6" fmla="*/ 0 w 69"/>
                <a:gd name="T7" fmla="*/ 0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1"/>
                <a:gd name="T14" fmla="*/ 69 w 69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1">
                  <a:moveTo>
                    <a:pt x="0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6" y="171"/>
                    <a:pt x="34" y="171"/>
                  </a:cubicBezTo>
                  <a:cubicBezTo>
                    <a:pt x="3" y="1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8" name="Freeform 177"/>
            <p:cNvSpPr/>
            <p:nvPr/>
          </p:nvSpPr>
          <p:spPr bwMode="auto">
            <a:xfrm>
              <a:off x="5567363" y="4189413"/>
              <a:ext cx="146050" cy="120650"/>
            </a:xfrm>
            <a:custGeom>
              <a:avLst/>
              <a:gdLst>
                <a:gd name="T0" fmla="*/ 2147483647 w 39"/>
                <a:gd name="T1" fmla="*/ 0 h 32"/>
                <a:gd name="T2" fmla="*/ 0 w 39"/>
                <a:gd name="T3" fmla="*/ 2147483647 h 32"/>
                <a:gd name="T4" fmla="*/ 2147483647 w 39"/>
                <a:gd name="T5" fmla="*/ 2147483647 h 32"/>
                <a:gd name="T6" fmla="*/ 2147483647 w 39"/>
                <a:gd name="T7" fmla="*/ 2147483647 h 32"/>
                <a:gd name="T8" fmla="*/ 2147483647 w 39"/>
                <a:gd name="T9" fmla="*/ 2147483647 h 32"/>
                <a:gd name="T10" fmla="*/ 2147483647 w 39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32"/>
                <a:gd name="T20" fmla="*/ 39 w 39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32">
                  <a:moveTo>
                    <a:pt x="19" y="0"/>
                  </a:moveTo>
                  <a:cubicBezTo>
                    <a:pt x="9" y="0"/>
                    <a:pt x="4" y="2"/>
                    <a:pt x="0" y="4"/>
                  </a:cubicBezTo>
                  <a:cubicBezTo>
                    <a:pt x="5" y="21"/>
                    <a:pt x="11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8" y="32"/>
                    <a:pt x="34" y="21"/>
                    <a:pt x="39" y="4"/>
                  </a:cubicBezTo>
                  <a:cubicBezTo>
                    <a:pt x="35" y="2"/>
                    <a:pt x="30" y="0"/>
                    <a:pt x="19" y="0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9" name="Freeform 178"/>
            <p:cNvSpPr/>
            <p:nvPr/>
          </p:nvSpPr>
          <p:spPr bwMode="auto">
            <a:xfrm>
              <a:off x="5383213" y="3094038"/>
              <a:ext cx="871538" cy="836613"/>
            </a:xfrm>
            <a:custGeom>
              <a:avLst/>
              <a:gdLst>
                <a:gd name="T0" fmla="*/ 0 w 232"/>
                <a:gd name="T1" fmla="*/ 0 h 223"/>
                <a:gd name="T2" fmla="*/ 2147483647 w 232"/>
                <a:gd name="T3" fmla="*/ 0 h 223"/>
                <a:gd name="T4" fmla="*/ 2147483647 w 232"/>
                <a:gd name="T5" fmla="*/ 2147483647 h 223"/>
                <a:gd name="T6" fmla="*/ 2147483647 w 232"/>
                <a:gd name="T7" fmla="*/ 2147483647 h 223"/>
                <a:gd name="T8" fmla="*/ 2147483647 w 232"/>
                <a:gd name="T9" fmla="*/ 2147483647 h 223"/>
                <a:gd name="T10" fmla="*/ 0 w 232"/>
                <a:gd name="T11" fmla="*/ 0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223"/>
                <a:gd name="T20" fmla="*/ 232 w 232"/>
                <a:gd name="T21" fmla="*/ 223 h 2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223">
                  <a:moveTo>
                    <a:pt x="0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6"/>
                    <a:pt x="171" y="223"/>
                    <a:pt x="116" y="223"/>
                  </a:cubicBezTo>
                  <a:cubicBezTo>
                    <a:pt x="60" y="223"/>
                    <a:pt x="7" y="216"/>
                    <a:pt x="7" y="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0" name="Freeform 179"/>
            <p:cNvSpPr/>
            <p:nvPr/>
          </p:nvSpPr>
          <p:spPr bwMode="auto">
            <a:xfrm>
              <a:off x="4899026" y="401638"/>
              <a:ext cx="1754188" cy="2635250"/>
            </a:xfrm>
            <a:custGeom>
              <a:avLst/>
              <a:gdLst>
                <a:gd name="T0" fmla="*/ 2147483647 w 467"/>
                <a:gd name="T1" fmla="*/ 2147483647 h 702"/>
                <a:gd name="T2" fmla="*/ 2147483647 w 467"/>
                <a:gd name="T3" fmla="*/ 2147483647 h 702"/>
                <a:gd name="T4" fmla="*/ 2147483647 w 467"/>
                <a:gd name="T5" fmla="*/ 0 h 702"/>
                <a:gd name="T6" fmla="*/ 2147483647 w 467"/>
                <a:gd name="T7" fmla="*/ 2147483647 h 702"/>
                <a:gd name="T8" fmla="*/ 2147483647 w 467"/>
                <a:gd name="T9" fmla="*/ 2147483647 h 702"/>
                <a:gd name="T10" fmla="*/ 2147483647 w 467"/>
                <a:gd name="T11" fmla="*/ 2147483647 h 702"/>
                <a:gd name="T12" fmla="*/ 2147483647 w 467"/>
                <a:gd name="T13" fmla="*/ 2147483647 h 702"/>
                <a:gd name="T14" fmla="*/ 2147483647 w 467"/>
                <a:gd name="T15" fmla="*/ 2147483647 h 702"/>
                <a:gd name="T16" fmla="*/ 2147483647 w 467"/>
                <a:gd name="T17" fmla="*/ 2147483647 h 7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7"/>
                <a:gd name="T28" fmla="*/ 0 h 702"/>
                <a:gd name="T29" fmla="*/ 467 w 467"/>
                <a:gd name="T30" fmla="*/ 702 h 7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7" h="702">
                  <a:moveTo>
                    <a:pt x="398" y="506"/>
                  </a:moveTo>
                  <a:cubicBezTo>
                    <a:pt x="405" y="408"/>
                    <a:pt x="467" y="295"/>
                    <a:pt x="447" y="169"/>
                  </a:cubicBezTo>
                  <a:cubicBezTo>
                    <a:pt x="432" y="75"/>
                    <a:pt x="351" y="0"/>
                    <a:pt x="234" y="0"/>
                  </a:cubicBezTo>
                  <a:cubicBezTo>
                    <a:pt x="116" y="0"/>
                    <a:pt x="36" y="75"/>
                    <a:pt x="20" y="169"/>
                  </a:cubicBezTo>
                  <a:cubicBezTo>
                    <a:pt x="0" y="295"/>
                    <a:pt x="62" y="408"/>
                    <a:pt x="69" y="506"/>
                  </a:cubicBezTo>
                  <a:cubicBezTo>
                    <a:pt x="78" y="626"/>
                    <a:pt x="59" y="680"/>
                    <a:pt x="59" y="680"/>
                  </a:cubicBezTo>
                  <a:cubicBezTo>
                    <a:pt x="103" y="700"/>
                    <a:pt x="234" y="702"/>
                    <a:pt x="234" y="702"/>
                  </a:cubicBezTo>
                  <a:cubicBezTo>
                    <a:pt x="234" y="702"/>
                    <a:pt x="364" y="700"/>
                    <a:pt x="408" y="680"/>
                  </a:cubicBezTo>
                  <a:cubicBezTo>
                    <a:pt x="408" y="680"/>
                    <a:pt x="389" y="626"/>
                    <a:pt x="398" y="506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1" name="Rectangle 180"/>
            <p:cNvSpPr>
              <a:spLocks noChangeArrowheads="1"/>
            </p:cNvSpPr>
            <p:nvPr/>
          </p:nvSpPr>
          <p:spPr bwMode="auto">
            <a:xfrm>
              <a:off x="5541963" y="2008188"/>
              <a:ext cx="514350" cy="495300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2" name="Freeform 181"/>
            <p:cNvSpPr/>
            <p:nvPr/>
          </p:nvSpPr>
          <p:spPr bwMode="auto">
            <a:xfrm>
              <a:off x="6213476" y="2973388"/>
              <a:ext cx="203200" cy="360363"/>
            </a:xfrm>
            <a:custGeom>
              <a:avLst/>
              <a:gdLst>
                <a:gd name="T0" fmla="*/ 2147483647 w 54"/>
                <a:gd name="T1" fmla="*/ 0 h 96"/>
                <a:gd name="T2" fmla="*/ 2147483647 w 54"/>
                <a:gd name="T3" fmla="*/ 2147483647 h 96"/>
                <a:gd name="T4" fmla="*/ 2147483647 w 54"/>
                <a:gd name="T5" fmla="*/ 2147483647 h 96"/>
                <a:gd name="T6" fmla="*/ 2147483647 w 54"/>
                <a:gd name="T7" fmla="*/ 2147483647 h 96"/>
                <a:gd name="T8" fmla="*/ 2147483647 w 54"/>
                <a:gd name="T9" fmla="*/ 2147483647 h 96"/>
                <a:gd name="T10" fmla="*/ 2147483647 w 54"/>
                <a:gd name="T11" fmla="*/ 2147483647 h 96"/>
                <a:gd name="T12" fmla="*/ 2147483647 w 54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96"/>
                <a:gd name="T23" fmla="*/ 54 w 5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96">
                  <a:moveTo>
                    <a:pt x="48" y="0"/>
                  </a:moveTo>
                  <a:cubicBezTo>
                    <a:pt x="48" y="0"/>
                    <a:pt x="54" y="37"/>
                    <a:pt x="44" y="60"/>
                  </a:cubicBezTo>
                  <a:cubicBezTo>
                    <a:pt x="34" y="82"/>
                    <a:pt x="24" y="96"/>
                    <a:pt x="12" y="91"/>
                  </a:cubicBezTo>
                  <a:cubicBezTo>
                    <a:pt x="0" y="87"/>
                    <a:pt x="19" y="63"/>
                    <a:pt x="20" y="62"/>
                  </a:cubicBezTo>
                  <a:cubicBezTo>
                    <a:pt x="20" y="62"/>
                    <a:pt x="14" y="64"/>
                    <a:pt x="12" y="60"/>
                  </a:cubicBezTo>
                  <a:cubicBezTo>
                    <a:pt x="10" y="57"/>
                    <a:pt x="9" y="26"/>
                    <a:pt x="13" y="8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3" name="Freeform 182"/>
            <p:cNvSpPr/>
            <p:nvPr/>
          </p:nvSpPr>
          <p:spPr bwMode="auto">
            <a:xfrm>
              <a:off x="6273801" y="3157538"/>
              <a:ext cx="60325" cy="71438"/>
            </a:xfrm>
            <a:custGeom>
              <a:avLst/>
              <a:gdLst>
                <a:gd name="T0" fmla="*/ 0 w 16"/>
                <a:gd name="T1" fmla="*/ 2147483647 h 19"/>
                <a:gd name="T2" fmla="*/ 2147483647 w 16"/>
                <a:gd name="T3" fmla="*/ 2147483647 h 19"/>
                <a:gd name="T4" fmla="*/ 2147483647 w 16"/>
                <a:gd name="T5" fmla="*/ 0 h 19"/>
                <a:gd name="T6" fmla="*/ 0 w 16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0" y="19"/>
                  </a:moveTo>
                  <a:cubicBezTo>
                    <a:pt x="2" y="16"/>
                    <a:pt x="4" y="13"/>
                    <a:pt x="4" y="13"/>
                  </a:cubicBezTo>
                  <a:cubicBezTo>
                    <a:pt x="4" y="13"/>
                    <a:pt x="10" y="11"/>
                    <a:pt x="12" y="0"/>
                  </a:cubicBezTo>
                  <a:cubicBezTo>
                    <a:pt x="12" y="0"/>
                    <a:pt x="16" y="16"/>
                    <a:pt x="0" y="19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4" name="Freeform 183"/>
            <p:cNvSpPr/>
            <p:nvPr/>
          </p:nvSpPr>
          <p:spPr bwMode="auto">
            <a:xfrm>
              <a:off x="5173663" y="2008188"/>
              <a:ext cx="1238250" cy="1168400"/>
            </a:xfrm>
            <a:custGeom>
              <a:avLst/>
              <a:gdLst>
                <a:gd name="T0" fmla="*/ 2147483647 w 330"/>
                <a:gd name="T1" fmla="*/ 0 h 311"/>
                <a:gd name="T2" fmla="*/ 2147483647 w 330"/>
                <a:gd name="T3" fmla="*/ 2147483647 h 311"/>
                <a:gd name="T4" fmla="*/ 2147483647 w 330"/>
                <a:gd name="T5" fmla="*/ 2147483647 h 311"/>
                <a:gd name="T6" fmla="*/ 2147483647 w 330"/>
                <a:gd name="T7" fmla="*/ 2147483647 h 311"/>
                <a:gd name="T8" fmla="*/ 2147483647 w 330"/>
                <a:gd name="T9" fmla="*/ 2147483647 h 311"/>
                <a:gd name="T10" fmla="*/ 2147483647 w 330"/>
                <a:gd name="T11" fmla="*/ 2147483647 h 311"/>
                <a:gd name="T12" fmla="*/ 2147483647 w 330"/>
                <a:gd name="T13" fmla="*/ 2147483647 h 311"/>
                <a:gd name="T14" fmla="*/ 2147483647 w 330"/>
                <a:gd name="T15" fmla="*/ 0 h 311"/>
                <a:gd name="T16" fmla="*/ 2147483647 w 330"/>
                <a:gd name="T17" fmla="*/ 2147483647 h 311"/>
                <a:gd name="T18" fmla="*/ 2147483647 w 330"/>
                <a:gd name="T19" fmla="*/ 0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311"/>
                <a:gd name="T32" fmla="*/ 330 w 330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311">
                  <a:moveTo>
                    <a:pt x="98" y="0"/>
                  </a:moveTo>
                  <a:cubicBezTo>
                    <a:pt x="98" y="0"/>
                    <a:pt x="2" y="150"/>
                    <a:pt x="1" y="201"/>
                  </a:cubicBezTo>
                  <a:cubicBezTo>
                    <a:pt x="0" y="233"/>
                    <a:pt x="38" y="264"/>
                    <a:pt x="56" y="280"/>
                  </a:cubicBezTo>
                  <a:cubicBezTo>
                    <a:pt x="56" y="289"/>
                    <a:pt x="56" y="289"/>
                    <a:pt x="56" y="289"/>
                  </a:cubicBezTo>
                  <a:cubicBezTo>
                    <a:pt x="56" y="289"/>
                    <a:pt x="142" y="311"/>
                    <a:pt x="288" y="289"/>
                  </a:cubicBezTo>
                  <a:cubicBezTo>
                    <a:pt x="288" y="269"/>
                    <a:pt x="288" y="269"/>
                    <a:pt x="288" y="269"/>
                  </a:cubicBezTo>
                  <a:cubicBezTo>
                    <a:pt x="288" y="269"/>
                    <a:pt x="318" y="271"/>
                    <a:pt x="330" y="262"/>
                  </a:cubicBezTo>
                  <a:cubicBezTo>
                    <a:pt x="330" y="262"/>
                    <a:pt x="327" y="124"/>
                    <a:pt x="231" y="0"/>
                  </a:cubicBezTo>
                  <a:cubicBezTo>
                    <a:pt x="222" y="36"/>
                    <a:pt x="202" y="76"/>
                    <a:pt x="166" y="113"/>
                  </a:cubicBezTo>
                  <a:cubicBezTo>
                    <a:pt x="135" y="84"/>
                    <a:pt x="114" y="44"/>
                    <a:pt x="98" y="0"/>
                  </a:cubicBezTo>
                  <a:close/>
                </a:path>
              </a:pathLst>
            </a:custGeom>
            <a:solidFill>
              <a:srgbClr val="54A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5" name="Freeform 184"/>
            <p:cNvSpPr/>
            <p:nvPr/>
          </p:nvSpPr>
          <p:spPr bwMode="auto">
            <a:xfrm>
              <a:off x="5327651" y="2316163"/>
              <a:ext cx="119063" cy="742950"/>
            </a:xfrm>
            <a:custGeom>
              <a:avLst/>
              <a:gdLst>
                <a:gd name="T0" fmla="*/ 0 w 32"/>
                <a:gd name="T1" fmla="*/ 2147483647 h 198"/>
                <a:gd name="T2" fmla="*/ 2147483647 w 32"/>
                <a:gd name="T3" fmla="*/ 2147483647 h 198"/>
                <a:gd name="T4" fmla="*/ 2147483647 w 32"/>
                <a:gd name="T5" fmla="*/ 0 h 198"/>
                <a:gd name="T6" fmla="*/ 0 w 32"/>
                <a:gd name="T7" fmla="*/ 2147483647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98"/>
                <a:gd name="T14" fmla="*/ 32 w 3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98">
                  <a:moveTo>
                    <a:pt x="0" y="185"/>
                  </a:moveTo>
                  <a:cubicBezTo>
                    <a:pt x="6" y="190"/>
                    <a:pt x="11" y="194"/>
                    <a:pt x="15" y="198"/>
                  </a:cubicBezTo>
                  <a:cubicBezTo>
                    <a:pt x="15" y="198"/>
                    <a:pt x="17" y="102"/>
                    <a:pt x="32" y="0"/>
                  </a:cubicBezTo>
                  <a:cubicBezTo>
                    <a:pt x="32" y="0"/>
                    <a:pt x="5" y="101"/>
                    <a:pt x="0" y="185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6" name="Freeform 185"/>
            <p:cNvSpPr/>
            <p:nvPr/>
          </p:nvSpPr>
          <p:spPr bwMode="auto">
            <a:xfrm>
              <a:off x="6138863" y="2289175"/>
              <a:ext cx="165100" cy="728663"/>
            </a:xfrm>
            <a:custGeom>
              <a:avLst/>
              <a:gdLst>
                <a:gd name="T0" fmla="*/ 2147483647 w 44"/>
                <a:gd name="T1" fmla="*/ 2147483647 h 194"/>
                <a:gd name="T2" fmla="*/ 0 w 44"/>
                <a:gd name="T3" fmla="*/ 0 h 194"/>
                <a:gd name="T4" fmla="*/ 2147483647 w 44"/>
                <a:gd name="T5" fmla="*/ 2147483647 h 194"/>
                <a:gd name="T6" fmla="*/ 2147483647 w 44"/>
                <a:gd name="T7" fmla="*/ 2147483647 h 1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194"/>
                <a:gd name="T14" fmla="*/ 44 w 44"/>
                <a:gd name="T15" fmla="*/ 194 h 1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194">
                  <a:moveTo>
                    <a:pt x="44" y="194"/>
                  </a:moveTo>
                  <a:cubicBezTo>
                    <a:pt x="34" y="94"/>
                    <a:pt x="0" y="0"/>
                    <a:pt x="0" y="0"/>
                  </a:cubicBezTo>
                  <a:cubicBezTo>
                    <a:pt x="15" y="60"/>
                    <a:pt x="31" y="194"/>
                    <a:pt x="31" y="194"/>
                  </a:cubicBezTo>
                  <a:cubicBezTo>
                    <a:pt x="31" y="194"/>
                    <a:pt x="36" y="194"/>
                    <a:pt x="44" y="194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7" name="Freeform 186"/>
            <p:cNvSpPr/>
            <p:nvPr/>
          </p:nvSpPr>
          <p:spPr bwMode="auto">
            <a:xfrm>
              <a:off x="5795963" y="2071688"/>
              <a:ext cx="323850" cy="360363"/>
            </a:xfrm>
            <a:custGeom>
              <a:avLst/>
              <a:gdLst>
                <a:gd name="T0" fmla="*/ 2147483647 w 86"/>
                <a:gd name="T1" fmla="*/ 2147483647 h 96"/>
                <a:gd name="T2" fmla="*/ 2147483647 w 86"/>
                <a:gd name="T3" fmla="*/ 2147483647 h 96"/>
                <a:gd name="T4" fmla="*/ 2147483647 w 86"/>
                <a:gd name="T5" fmla="*/ 2147483647 h 96"/>
                <a:gd name="T6" fmla="*/ 2147483647 w 86"/>
                <a:gd name="T7" fmla="*/ 0 h 96"/>
                <a:gd name="T8" fmla="*/ 2147483647 w 86"/>
                <a:gd name="T9" fmla="*/ 0 h 96"/>
                <a:gd name="T10" fmla="*/ 0 w 86"/>
                <a:gd name="T11" fmla="*/ 2147483647 h 96"/>
                <a:gd name="T12" fmla="*/ 2147483647 w 86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96"/>
                <a:gd name="T23" fmla="*/ 86 w 86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96">
                  <a:moveTo>
                    <a:pt x="58" y="84"/>
                  </a:moveTo>
                  <a:cubicBezTo>
                    <a:pt x="63" y="75"/>
                    <a:pt x="50" y="60"/>
                    <a:pt x="50" y="60"/>
                  </a:cubicBezTo>
                  <a:cubicBezTo>
                    <a:pt x="50" y="60"/>
                    <a:pt x="72" y="64"/>
                    <a:pt x="79" y="49"/>
                  </a:cubicBezTo>
                  <a:cubicBezTo>
                    <a:pt x="86" y="34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9" y="32"/>
                    <a:pt x="30" y="65"/>
                    <a:pt x="0" y="96"/>
                  </a:cubicBezTo>
                  <a:cubicBezTo>
                    <a:pt x="0" y="96"/>
                    <a:pt x="52" y="94"/>
                    <a:pt x="58" y="84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8" name="Freeform 187"/>
            <p:cNvSpPr/>
            <p:nvPr/>
          </p:nvSpPr>
          <p:spPr bwMode="auto">
            <a:xfrm>
              <a:off x="5473701" y="2087563"/>
              <a:ext cx="322263" cy="344488"/>
            </a:xfrm>
            <a:custGeom>
              <a:avLst/>
              <a:gdLst>
                <a:gd name="T0" fmla="*/ 2147483647 w 86"/>
                <a:gd name="T1" fmla="*/ 0 h 92"/>
                <a:gd name="T2" fmla="*/ 2147483647 w 86"/>
                <a:gd name="T3" fmla="*/ 0 h 92"/>
                <a:gd name="T4" fmla="*/ 2147483647 w 86"/>
                <a:gd name="T5" fmla="*/ 2147483647 h 92"/>
                <a:gd name="T6" fmla="*/ 2147483647 w 86"/>
                <a:gd name="T7" fmla="*/ 2147483647 h 92"/>
                <a:gd name="T8" fmla="*/ 2147483647 w 86"/>
                <a:gd name="T9" fmla="*/ 2147483647 h 92"/>
                <a:gd name="T10" fmla="*/ 2147483647 w 86"/>
                <a:gd name="T11" fmla="*/ 2147483647 h 92"/>
                <a:gd name="T12" fmla="*/ 2147483647 w 86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92"/>
                <a:gd name="T23" fmla="*/ 86 w 86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92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30"/>
                    <a:pt x="6" y="45"/>
                  </a:cubicBezTo>
                  <a:cubicBezTo>
                    <a:pt x="13" y="60"/>
                    <a:pt x="35" y="56"/>
                    <a:pt x="35" y="56"/>
                  </a:cubicBezTo>
                  <a:cubicBezTo>
                    <a:pt x="35" y="56"/>
                    <a:pt x="22" y="71"/>
                    <a:pt x="27" y="80"/>
                  </a:cubicBezTo>
                  <a:cubicBezTo>
                    <a:pt x="33" y="90"/>
                    <a:pt x="86" y="92"/>
                    <a:pt x="86" y="92"/>
                  </a:cubicBezTo>
                  <a:cubicBezTo>
                    <a:pt x="60" y="68"/>
                    <a:pt x="42" y="36"/>
                    <a:pt x="27" y="0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89" name="Freeform 188"/>
            <p:cNvSpPr/>
            <p:nvPr/>
          </p:nvSpPr>
          <p:spPr bwMode="auto">
            <a:xfrm>
              <a:off x="4913313" y="1411288"/>
              <a:ext cx="331788" cy="442913"/>
            </a:xfrm>
            <a:custGeom>
              <a:avLst/>
              <a:gdLst>
                <a:gd name="T0" fmla="*/ 2147483647 w 88"/>
                <a:gd name="T1" fmla="*/ 2147483647 h 118"/>
                <a:gd name="T2" fmla="*/ 2147483647 w 88"/>
                <a:gd name="T3" fmla="*/ 2147483647 h 118"/>
                <a:gd name="T4" fmla="*/ 2147483647 w 88"/>
                <a:gd name="T5" fmla="*/ 2147483647 h 118"/>
                <a:gd name="T6" fmla="*/ 2147483647 w 88"/>
                <a:gd name="T7" fmla="*/ 2147483647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18"/>
                <a:gd name="T14" fmla="*/ 88 w 88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18">
                  <a:moveTo>
                    <a:pt x="61" y="17"/>
                  </a:moveTo>
                  <a:cubicBezTo>
                    <a:pt x="61" y="17"/>
                    <a:pt x="38" y="0"/>
                    <a:pt x="19" y="17"/>
                  </a:cubicBezTo>
                  <a:cubicBezTo>
                    <a:pt x="0" y="33"/>
                    <a:pt x="12" y="118"/>
                    <a:pt x="88" y="109"/>
                  </a:cubicBezTo>
                  <a:lnTo>
                    <a:pt x="61" y="1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0" name="Freeform 189"/>
            <p:cNvSpPr/>
            <p:nvPr/>
          </p:nvSpPr>
          <p:spPr bwMode="auto">
            <a:xfrm>
              <a:off x="6307138" y="1411288"/>
              <a:ext cx="330200" cy="442913"/>
            </a:xfrm>
            <a:custGeom>
              <a:avLst/>
              <a:gdLst>
                <a:gd name="T0" fmla="*/ 2147483647 w 88"/>
                <a:gd name="T1" fmla="*/ 2147483647 h 118"/>
                <a:gd name="T2" fmla="*/ 2147483647 w 88"/>
                <a:gd name="T3" fmla="*/ 2147483647 h 118"/>
                <a:gd name="T4" fmla="*/ 0 w 88"/>
                <a:gd name="T5" fmla="*/ 2147483647 h 118"/>
                <a:gd name="T6" fmla="*/ 2147483647 w 88"/>
                <a:gd name="T7" fmla="*/ 2147483647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18"/>
                <a:gd name="T14" fmla="*/ 88 w 88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18">
                  <a:moveTo>
                    <a:pt x="27" y="17"/>
                  </a:moveTo>
                  <a:cubicBezTo>
                    <a:pt x="27" y="17"/>
                    <a:pt x="50" y="0"/>
                    <a:pt x="70" y="17"/>
                  </a:cubicBezTo>
                  <a:cubicBezTo>
                    <a:pt x="88" y="33"/>
                    <a:pt x="76" y="118"/>
                    <a:pt x="0" y="109"/>
                  </a:cubicBezTo>
                  <a:lnTo>
                    <a:pt x="27" y="1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1" name="Oval 190"/>
            <p:cNvSpPr>
              <a:spLocks noChangeArrowheads="1"/>
            </p:cNvSpPr>
            <p:nvPr/>
          </p:nvSpPr>
          <p:spPr bwMode="auto">
            <a:xfrm>
              <a:off x="5080001" y="728663"/>
              <a:ext cx="1392238" cy="1389063"/>
            </a:xfrm>
            <a:prstGeom prst="ellipse">
              <a:avLst/>
            </a:pr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2" name="Freeform 191"/>
            <p:cNvSpPr/>
            <p:nvPr/>
          </p:nvSpPr>
          <p:spPr bwMode="auto">
            <a:xfrm>
              <a:off x="5037138" y="550863"/>
              <a:ext cx="1470025" cy="871538"/>
            </a:xfrm>
            <a:custGeom>
              <a:avLst/>
              <a:gdLst>
                <a:gd name="T0" fmla="*/ 0 w 391"/>
                <a:gd name="T1" fmla="*/ 2147483647 h 232"/>
                <a:gd name="T2" fmla="*/ 2147483647 w 391"/>
                <a:gd name="T3" fmla="*/ 2147483647 h 232"/>
                <a:gd name="T4" fmla="*/ 2147483647 w 391"/>
                <a:gd name="T5" fmla="*/ 2147483647 h 232"/>
                <a:gd name="T6" fmla="*/ 2147483647 w 391"/>
                <a:gd name="T7" fmla="*/ 2147483647 h 232"/>
                <a:gd name="T8" fmla="*/ 2147483647 w 391"/>
                <a:gd name="T9" fmla="*/ 0 h 232"/>
                <a:gd name="T10" fmla="*/ 0 w 391"/>
                <a:gd name="T11" fmla="*/ 2147483647 h 232"/>
                <a:gd name="T12" fmla="*/ 0 w 391"/>
                <a:gd name="T13" fmla="*/ 2147483647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1"/>
                <a:gd name="T22" fmla="*/ 0 h 232"/>
                <a:gd name="T23" fmla="*/ 391 w 391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1" h="232">
                  <a:moveTo>
                    <a:pt x="0" y="232"/>
                  </a:moveTo>
                  <a:cubicBezTo>
                    <a:pt x="0" y="232"/>
                    <a:pt x="206" y="207"/>
                    <a:pt x="275" y="104"/>
                  </a:cubicBezTo>
                  <a:cubicBezTo>
                    <a:pt x="275" y="104"/>
                    <a:pt x="327" y="223"/>
                    <a:pt x="391" y="232"/>
                  </a:cubicBezTo>
                  <a:cubicBezTo>
                    <a:pt x="391" y="92"/>
                    <a:pt x="391" y="92"/>
                    <a:pt x="391" y="9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0" y="232"/>
                  </a:ln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3" name="Freeform 192"/>
            <p:cNvSpPr/>
            <p:nvPr/>
          </p:nvSpPr>
          <p:spPr bwMode="auto">
            <a:xfrm>
              <a:off x="5399088" y="1397000"/>
              <a:ext cx="190500" cy="119063"/>
            </a:xfrm>
            <a:custGeom>
              <a:avLst/>
              <a:gdLst>
                <a:gd name="T0" fmla="*/ 2147483647 w 51"/>
                <a:gd name="T1" fmla="*/ 2147483647 h 32"/>
                <a:gd name="T2" fmla="*/ 2147483647 w 51"/>
                <a:gd name="T3" fmla="*/ 2147483647 h 32"/>
                <a:gd name="T4" fmla="*/ 2147483647 w 51"/>
                <a:gd name="T5" fmla="*/ 2147483647 h 32"/>
                <a:gd name="T6" fmla="*/ 2147483647 w 51"/>
                <a:gd name="T7" fmla="*/ 2147483647 h 32"/>
                <a:gd name="T8" fmla="*/ 2147483647 w 51"/>
                <a:gd name="T9" fmla="*/ 2147483647 h 32"/>
                <a:gd name="T10" fmla="*/ 2147483647 w 51"/>
                <a:gd name="T11" fmla="*/ 2147483647 h 32"/>
                <a:gd name="T12" fmla="*/ 2147483647 w 51"/>
                <a:gd name="T13" fmla="*/ 2147483647 h 32"/>
                <a:gd name="T14" fmla="*/ 2147483647 w 51"/>
                <a:gd name="T15" fmla="*/ 2147483647 h 32"/>
                <a:gd name="T16" fmla="*/ 2147483647 w 51"/>
                <a:gd name="T17" fmla="*/ 2147483647 h 32"/>
                <a:gd name="T18" fmla="*/ 2147483647 w 51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32"/>
                <a:gd name="T32" fmla="*/ 51 w 51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32">
                  <a:moveTo>
                    <a:pt x="4" y="32"/>
                  </a:moveTo>
                  <a:cubicBezTo>
                    <a:pt x="2" y="32"/>
                    <a:pt x="1" y="30"/>
                    <a:pt x="1" y="28"/>
                  </a:cubicBezTo>
                  <a:cubicBezTo>
                    <a:pt x="0" y="19"/>
                    <a:pt x="5" y="1"/>
                    <a:pt x="23" y="1"/>
                  </a:cubicBezTo>
                  <a:cubicBezTo>
                    <a:pt x="41" y="0"/>
                    <a:pt x="49" y="15"/>
                    <a:pt x="51" y="23"/>
                  </a:cubicBezTo>
                  <a:cubicBezTo>
                    <a:pt x="51" y="24"/>
                    <a:pt x="50" y="26"/>
                    <a:pt x="48" y="27"/>
                  </a:cubicBezTo>
                  <a:cubicBezTo>
                    <a:pt x="46" y="27"/>
                    <a:pt x="44" y="26"/>
                    <a:pt x="44" y="24"/>
                  </a:cubicBezTo>
                  <a:cubicBezTo>
                    <a:pt x="44" y="23"/>
                    <a:pt x="40" y="7"/>
                    <a:pt x="23" y="8"/>
                  </a:cubicBezTo>
                  <a:cubicBezTo>
                    <a:pt x="8" y="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4" name="Freeform 193"/>
            <p:cNvSpPr/>
            <p:nvPr/>
          </p:nvSpPr>
          <p:spPr bwMode="auto">
            <a:xfrm>
              <a:off x="5322888" y="1479550"/>
              <a:ext cx="106363" cy="36513"/>
            </a:xfrm>
            <a:custGeom>
              <a:avLst/>
              <a:gdLst>
                <a:gd name="T0" fmla="*/ 2147483647 w 28"/>
                <a:gd name="T1" fmla="*/ 2147483647 h 10"/>
                <a:gd name="T2" fmla="*/ 2147483647 w 28"/>
                <a:gd name="T3" fmla="*/ 2147483647 h 10"/>
                <a:gd name="T4" fmla="*/ 2147483647 w 28"/>
                <a:gd name="T5" fmla="*/ 2147483647 h 10"/>
                <a:gd name="T6" fmla="*/ 2147483647 w 28"/>
                <a:gd name="T7" fmla="*/ 0 h 10"/>
                <a:gd name="T8" fmla="*/ 2147483647 w 28"/>
                <a:gd name="T9" fmla="*/ 2147483647 h 10"/>
                <a:gd name="T10" fmla="*/ 2147483647 w 28"/>
                <a:gd name="T11" fmla="*/ 2147483647 h 10"/>
                <a:gd name="T12" fmla="*/ 2147483647 w 28"/>
                <a:gd name="T13" fmla="*/ 2147483647 h 10"/>
                <a:gd name="T14" fmla="*/ 2147483647 w 28"/>
                <a:gd name="T15" fmla="*/ 214748364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0"/>
                <a:gd name="T26" fmla="*/ 28 w 28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0">
                  <a:moveTo>
                    <a:pt x="20" y="10"/>
                  </a:moveTo>
                  <a:cubicBezTo>
                    <a:pt x="16" y="10"/>
                    <a:pt x="10" y="10"/>
                    <a:pt x="3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6" y="4"/>
                    <a:pt x="23" y="3"/>
                    <a:pt x="23" y="3"/>
                  </a:cubicBezTo>
                  <a:cubicBezTo>
                    <a:pt x="25" y="3"/>
                    <a:pt x="27" y="4"/>
                    <a:pt x="27" y="6"/>
                  </a:cubicBezTo>
                  <a:cubicBezTo>
                    <a:pt x="28" y="8"/>
                    <a:pt x="27" y="10"/>
                    <a:pt x="25" y="10"/>
                  </a:cubicBezTo>
                  <a:cubicBezTo>
                    <a:pt x="25" y="10"/>
                    <a:pt x="23" y="10"/>
                    <a:pt x="20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5" name="Freeform 194"/>
            <p:cNvSpPr/>
            <p:nvPr/>
          </p:nvSpPr>
          <p:spPr bwMode="auto">
            <a:xfrm>
              <a:off x="5961063" y="1397000"/>
              <a:ext cx="192088" cy="119063"/>
            </a:xfrm>
            <a:custGeom>
              <a:avLst/>
              <a:gdLst>
                <a:gd name="T0" fmla="*/ 2147483647 w 51"/>
                <a:gd name="T1" fmla="*/ 2147483647 h 32"/>
                <a:gd name="T2" fmla="*/ 2147483647 w 51"/>
                <a:gd name="T3" fmla="*/ 2147483647 h 32"/>
                <a:gd name="T4" fmla="*/ 2147483647 w 51"/>
                <a:gd name="T5" fmla="*/ 2147483647 h 32"/>
                <a:gd name="T6" fmla="*/ 2147483647 w 51"/>
                <a:gd name="T7" fmla="*/ 2147483647 h 32"/>
                <a:gd name="T8" fmla="*/ 2147483647 w 51"/>
                <a:gd name="T9" fmla="*/ 2147483647 h 32"/>
                <a:gd name="T10" fmla="*/ 2147483647 w 51"/>
                <a:gd name="T11" fmla="*/ 2147483647 h 32"/>
                <a:gd name="T12" fmla="*/ 0 w 51"/>
                <a:gd name="T13" fmla="*/ 2147483647 h 32"/>
                <a:gd name="T14" fmla="*/ 2147483647 w 51"/>
                <a:gd name="T15" fmla="*/ 2147483647 h 32"/>
                <a:gd name="T16" fmla="*/ 2147483647 w 51"/>
                <a:gd name="T17" fmla="*/ 2147483647 h 32"/>
                <a:gd name="T18" fmla="*/ 2147483647 w 51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32"/>
                <a:gd name="T32" fmla="*/ 51 w 51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32">
                  <a:moveTo>
                    <a:pt x="47" y="32"/>
                  </a:moveTo>
                  <a:cubicBezTo>
                    <a:pt x="47" y="32"/>
                    <a:pt x="47" y="32"/>
                    <a:pt x="47" y="32"/>
                  </a:cubicBezTo>
                  <a:cubicBezTo>
                    <a:pt x="45" y="32"/>
                    <a:pt x="44" y="30"/>
                    <a:pt x="44" y="28"/>
                  </a:cubicBezTo>
                  <a:cubicBezTo>
                    <a:pt x="44" y="28"/>
                    <a:pt x="43" y="8"/>
                    <a:pt x="28" y="8"/>
                  </a:cubicBezTo>
                  <a:cubicBezTo>
                    <a:pt x="11" y="7"/>
                    <a:pt x="7" y="23"/>
                    <a:pt x="7" y="24"/>
                  </a:cubicBezTo>
                  <a:cubicBezTo>
                    <a:pt x="7" y="26"/>
                    <a:pt x="5" y="27"/>
                    <a:pt x="3" y="27"/>
                  </a:cubicBezTo>
                  <a:cubicBezTo>
                    <a:pt x="1" y="26"/>
                    <a:pt x="0" y="24"/>
                    <a:pt x="0" y="23"/>
                  </a:cubicBezTo>
                  <a:cubicBezTo>
                    <a:pt x="2" y="15"/>
                    <a:pt x="10" y="0"/>
                    <a:pt x="28" y="1"/>
                  </a:cubicBezTo>
                  <a:cubicBezTo>
                    <a:pt x="46" y="1"/>
                    <a:pt x="51" y="19"/>
                    <a:pt x="51" y="28"/>
                  </a:cubicBezTo>
                  <a:cubicBezTo>
                    <a:pt x="51" y="30"/>
                    <a:pt x="49" y="32"/>
                    <a:pt x="47" y="32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6" name="Freeform 195"/>
            <p:cNvSpPr/>
            <p:nvPr/>
          </p:nvSpPr>
          <p:spPr bwMode="auto">
            <a:xfrm>
              <a:off x="6122988" y="1479550"/>
              <a:ext cx="104775" cy="36513"/>
            </a:xfrm>
            <a:custGeom>
              <a:avLst/>
              <a:gdLst>
                <a:gd name="T0" fmla="*/ 2147483647 w 28"/>
                <a:gd name="T1" fmla="*/ 2147483647 h 10"/>
                <a:gd name="T2" fmla="*/ 2147483647 w 28"/>
                <a:gd name="T3" fmla="*/ 2147483647 h 10"/>
                <a:gd name="T4" fmla="*/ 2147483647 w 28"/>
                <a:gd name="T5" fmla="*/ 2147483647 h 10"/>
                <a:gd name="T6" fmla="*/ 2147483647 w 28"/>
                <a:gd name="T7" fmla="*/ 2147483647 h 10"/>
                <a:gd name="T8" fmla="*/ 2147483647 w 28"/>
                <a:gd name="T9" fmla="*/ 0 h 10"/>
                <a:gd name="T10" fmla="*/ 2147483647 w 28"/>
                <a:gd name="T11" fmla="*/ 2147483647 h 10"/>
                <a:gd name="T12" fmla="*/ 2147483647 w 28"/>
                <a:gd name="T13" fmla="*/ 2147483647 h 10"/>
                <a:gd name="T14" fmla="*/ 2147483647 w 28"/>
                <a:gd name="T15" fmla="*/ 214748364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0"/>
                <a:gd name="T26" fmla="*/ 28 w 28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0">
                  <a:moveTo>
                    <a:pt x="8" y="10"/>
                  </a:moveTo>
                  <a:cubicBezTo>
                    <a:pt x="5" y="10"/>
                    <a:pt x="4" y="10"/>
                    <a:pt x="3" y="10"/>
                  </a:cubicBezTo>
                  <a:cubicBezTo>
                    <a:pt x="2" y="10"/>
                    <a:pt x="0" y="8"/>
                    <a:pt x="1" y="6"/>
                  </a:cubicBezTo>
                  <a:cubicBezTo>
                    <a:pt x="1" y="4"/>
                    <a:pt x="3" y="3"/>
                    <a:pt x="5" y="3"/>
                  </a:cubicBezTo>
                  <a:cubicBezTo>
                    <a:pt x="5" y="3"/>
                    <a:pt x="12" y="4"/>
                    <a:pt x="23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8" y="4"/>
                    <a:pt x="27" y="6"/>
                    <a:pt x="25" y="7"/>
                  </a:cubicBezTo>
                  <a:cubicBezTo>
                    <a:pt x="18" y="10"/>
                    <a:pt x="12" y="10"/>
                    <a:pt x="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7" name="Freeform 196"/>
            <p:cNvSpPr/>
            <p:nvPr/>
          </p:nvSpPr>
          <p:spPr bwMode="auto">
            <a:xfrm>
              <a:off x="5661026" y="1793875"/>
              <a:ext cx="236538" cy="131763"/>
            </a:xfrm>
            <a:custGeom>
              <a:avLst/>
              <a:gdLst>
                <a:gd name="T0" fmla="*/ 0 w 63"/>
                <a:gd name="T1" fmla="*/ 2147483647 h 35"/>
                <a:gd name="T2" fmla="*/ 2147483647 w 63"/>
                <a:gd name="T3" fmla="*/ 0 h 35"/>
                <a:gd name="T4" fmla="*/ 2147483647 w 63"/>
                <a:gd name="T5" fmla="*/ 2147483647 h 35"/>
                <a:gd name="T6" fmla="*/ 2147483647 w 63"/>
                <a:gd name="T7" fmla="*/ 2147483647 h 35"/>
                <a:gd name="T8" fmla="*/ 2147483647 w 63"/>
                <a:gd name="T9" fmla="*/ 2147483647 h 35"/>
                <a:gd name="T10" fmla="*/ 2147483647 w 63"/>
                <a:gd name="T11" fmla="*/ 2147483647 h 35"/>
                <a:gd name="T12" fmla="*/ 0 w 63"/>
                <a:gd name="T13" fmla="*/ 2147483647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5"/>
                <a:gd name="T23" fmla="*/ 63 w 6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5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40" y="1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4" y="35"/>
                    <a:pt x="31" y="35"/>
                  </a:cubicBezTo>
                  <a:cubicBezTo>
                    <a:pt x="7" y="35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98" name="Freeform 197"/>
            <p:cNvSpPr/>
            <p:nvPr/>
          </p:nvSpPr>
          <p:spPr bwMode="auto">
            <a:xfrm>
              <a:off x="5721351" y="1614488"/>
              <a:ext cx="115888" cy="52388"/>
            </a:xfrm>
            <a:custGeom>
              <a:avLst/>
              <a:gdLst>
                <a:gd name="T0" fmla="*/ 0 w 31"/>
                <a:gd name="T1" fmla="*/ 2147483647 h 14"/>
                <a:gd name="T2" fmla="*/ 2147483647 w 31"/>
                <a:gd name="T3" fmla="*/ 0 h 14"/>
                <a:gd name="T4" fmla="*/ 2147483647 w 31"/>
                <a:gd name="T5" fmla="*/ 2147483647 h 14"/>
                <a:gd name="T6" fmla="*/ 2147483647 w 31"/>
                <a:gd name="T7" fmla="*/ 2147483647 h 14"/>
                <a:gd name="T8" fmla="*/ 0 w 3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4"/>
                <a:gd name="T17" fmla="*/ 31 w 3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4">
                  <a:moveTo>
                    <a:pt x="0" y="14"/>
                  </a:moveTo>
                  <a:cubicBezTo>
                    <a:pt x="0" y="14"/>
                    <a:pt x="1" y="0"/>
                    <a:pt x="15" y="0"/>
                  </a:cubicBezTo>
                  <a:cubicBezTo>
                    <a:pt x="29" y="0"/>
                    <a:pt x="31" y="14"/>
                    <a:pt x="31" y="14"/>
                  </a:cubicBezTo>
                  <a:cubicBezTo>
                    <a:pt x="31" y="14"/>
                    <a:pt x="24" y="5"/>
                    <a:pt x="15" y="5"/>
                  </a:cubicBezTo>
                  <a:cubicBezTo>
                    <a:pt x="6" y="5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3563" name="组合 26"/>
          <p:cNvGrpSpPr>
            <a:grpSpLocks noChangeAspect="1"/>
          </p:cNvGrpSpPr>
          <p:nvPr/>
        </p:nvGrpSpPr>
        <p:grpSpPr bwMode="auto">
          <a:xfrm>
            <a:off x="6750050" y="1657350"/>
            <a:ext cx="787400" cy="1368425"/>
            <a:chOff x="-5286125" y="1394461"/>
            <a:chExt cx="1277983" cy="2680062"/>
          </a:xfrm>
        </p:grpSpPr>
        <p:sp>
          <p:nvSpPr>
            <p:cNvPr id="23640" name="Freeform 329"/>
            <p:cNvSpPr/>
            <p:nvPr/>
          </p:nvSpPr>
          <p:spPr bwMode="auto">
            <a:xfrm>
              <a:off x="-5033577" y="3086100"/>
              <a:ext cx="752203" cy="927463"/>
            </a:xfrm>
            <a:custGeom>
              <a:avLst/>
              <a:gdLst>
                <a:gd name="T0" fmla="*/ 2147483647 w 292"/>
                <a:gd name="T1" fmla="*/ 2147483647 h 360"/>
                <a:gd name="T2" fmla="*/ 2147483647 w 292"/>
                <a:gd name="T3" fmla="*/ 2147483647 h 360"/>
                <a:gd name="T4" fmla="*/ 2147483647 w 292"/>
                <a:gd name="T5" fmla="*/ 0 h 360"/>
                <a:gd name="T6" fmla="*/ 2147483647 w 292"/>
                <a:gd name="T7" fmla="*/ 0 h 360"/>
                <a:gd name="T8" fmla="*/ 2147483647 w 292"/>
                <a:gd name="T9" fmla="*/ 0 h 360"/>
                <a:gd name="T10" fmla="*/ 2147483647 w 292"/>
                <a:gd name="T11" fmla="*/ 0 h 360"/>
                <a:gd name="T12" fmla="*/ 2147483647 w 292"/>
                <a:gd name="T13" fmla="*/ 2147483647 h 360"/>
                <a:gd name="T14" fmla="*/ 2147483647 w 292"/>
                <a:gd name="T15" fmla="*/ 2147483647 h 360"/>
                <a:gd name="T16" fmla="*/ 2147483647 w 292"/>
                <a:gd name="T17" fmla="*/ 2147483647 h 360"/>
                <a:gd name="T18" fmla="*/ 2147483647 w 292"/>
                <a:gd name="T19" fmla="*/ 2147483647 h 360"/>
                <a:gd name="T20" fmla="*/ 2147483647 w 292"/>
                <a:gd name="T21" fmla="*/ 2147483647 h 360"/>
                <a:gd name="T22" fmla="*/ 2147483647 w 292"/>
                <a:gd name="T23" fmla="*/ 2147483647 h 360"/>
                <a:gd name="T24" fmla="*/ 2147483647 w 292"/>
                <a:gd name="T25" fmla="*/ 2147483647 h 3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2"/>
                <a:gd name="T40" fmla="*/ 0 h 360"/>
                <a:gd name="T41" fmla="*/ 292 w 292"/>
                <a:gd name="T42" fmla="*/ 360 h 3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2" h="360">
                  <a:moveTo>
                    <a:pt x="291" y="316"/>
                  </a:moveTo>
                  <a:cubicBezTo>
                    <a:pt x="290" y="304"/>
                    <a:pt x="281" y="313"/>
                    <a:pt x="274" y="298"/>
                  </a:cubicBezTo>
                  <a:cubicBezTo>
                    <a:pt x="262" y="270"/>
                    <a:pt x="241" y="0"/>
                    <a:pt x="241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30" y="270"/>
                    <a:pt x="18" y="298"/>
                  </a:cubicBezTo>
                  <a:cubicBezTo>
                    <a:pt x="12" y="313"/>
                    <a:pt x="2" y="304"/>
                    <a:pt x="1" y="316"/>
                  </a:cubicBezTo>
                  <a:cubicBezTo>
                    <a:pt x="0" y="336"/>
                    <a:pt x="108" y="360"/>
                    <a:pt x="108" y="360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84" y="360"/>
                    <a:pt x="184" y="360"/>
                    <a:pt x="184" y="360"/>
                  </a:cubicBezTo>
                  <a:cubicBezTo>
                    <a:pt x="184" y="360"/>
                    <a:pt x="292" y="336"/>
                    <a:pt x="291" y="316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1" name="Freeform 330"/>
            <p:cNvSpPr/>
            <p:nvPr/>
          </p:nvSpPr>
          <p:spPr bwMode="auto">
            <a:xfrm>
              <a:off x="-5058614" y="3881846"/>
              <a:ext cx="311331" cy="192677"/>
            </a:xfrm>
            <a:custGeom>
              <a:avLst/>
              <a:gdLst>
                <a:gd name="T0" fmla="*/ 2147483647 w 121"/>
                <a:gd name="T1" fmla="*/ 2147483647 h 75"/>
                <a:gd name="T2" fmla="*/ 0 w 121"/>
                <a:gd name="T3" fmla="*/ 2147483647 h 75"/>
                <a:gd name="T4" fmla="*/ 2147483647 w 121"/>
                <a:gd name="T5" fmla="*/ 2147483647 h 75"/>
                <a:gd name="T6" fmla="*/ 2147483647 w 121"/>
                <a:gd name="T7" fmla="*/ 2147483647 h 75"/>
                <a:gd name="T8" fmla="*/ 2147483647 w 121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75"/>
                <a:gd name="T17" fmla="*/ 121 w 121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75">
                  <a:moveTo>
                    <a:pt x="38" y="7"/>
                  </a:moveTo>
                  <a:cubicBezTo>
                    <a:pt x="25" y="10"/>
                    <a:pt x="0" y="17"/>
                    <a:pt x="0" y="57"/>
                  </a:cubicBezTo>
                  <a:cubicBezTo>
                    <a:pt x="0" y="74"/>
                    <a:pt x="36" y="73"/>
                    <a:pt x="59" y="73"/>
                  </a:cubicBezTo>
                  <a:cubicBezTo>
                    <a:pt x="82" y="73"/>
                    <a:pt x="121" y="75"/>
                    <a:pt x="121" y="59"/>
                  </a:cubicBezTo>
                  <a:cubicBezTo>
                    <a:pt x="121" y="37"/>
                    <a:pt x="81" y="0"/>
                    <a:pt x="38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2" name="Freeform 331"/>
            <p:cNvSpPr/>
            <p:nvPr/>
          </p:nvSpPr>
          <p:spPr bwMode="auto">
            <a:xfrm>
              <a:off x="-4566580" y="3881846"/>
              <a:ext cx="313509" cy="192677"/>
            </a:xfrm>
            <a:custGeom>
              <a:avLst/>
              <a:gdLst>
                <a:gd name="T0" fmla="*/ 2147483647 w 122"/>
                <a:gd name="T1" fmla="*/ 2147483647 h 75"/>
                <a:gd name="T2" fmla="*/ 2147483647 w 122"/>
                <a:gd name="T3" fmla="*/ 2147483647 h 75"/>
                <a:gd name="T4" fmla="*/ 2147483647 w 122"/>
                <a:gd name="T5" fmla="*/ 2147483647 h 75"/>
                <a:gd name="T6" fmla="*/ 0 w 122"/>
                <a:gd name="T7" fmla="*/ 2147483647 h 75"/>
                <a:gd name="T8" fmla="*/ 2147483647 w 122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75"/>
                <a:gd name="T17" fmla="*/ 122 w 12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75">
                  <a:moveTo>
                    <a:pt x="84" y="7"/>
                  </a:moveTo>
                  <a:cubicBezTo>
                    <a:pt x="97" y="10"/>
                    <a:pt x="122" y="17"/>
                    <a:pt x="122" y="57"/>
                  </a:cubicBezTo>
                  <a:cubicBezTo>
                    <a:pt x="122" y="74"/>
                    <a:pt x="86" y="73"/>
                    <a:pt x="63" y="73"/>
                  </a:cubicBezTo>
                  <a:cubicBezTo>
                    <a:pt x="40" y="73"/>
                    <a:pt x="0" y="75"/>
                    <a:pt x="0" y="59"/>
                  </a:cubicBezTo>
                  <a:cubicBezTo>
                    <a:pt x="0" y="37"/>
                    <a:pt x="41" y="0"/>
                    <a:pt x="84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3" name="Rectangle 332"/>
            <p:cNvSpPr>
              <a:spLocks noChangeArrowheads="1"/>
            </p:cNvSpPr>
            <p:nvPr/>
          </p:nvSpPr>
          <p:spPr bwMode="auto">
            <a:xfrm>
              <a:off x="-4811508" y="2422072"/>
              <a:ext cx="309154" cy="674914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4" name="Freeform 333"/>
            <p:cNvSpPr/>
            <p:nvPr/>
          </p:nvSpPr>
          <p:spPr bwMode="auto">
            <a:xfrm>
              <a:off x="-4690677" y="2460172"/>
              <a:ext cx="62049" cy="72934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0 w 24"/>
                <a:gd name="T5" fmla="*/ 2147483647 h 28"/>
                <a:gd name="T6" fmla="*/ 0 w 24"/>
                <a:gd name="T7" fmla="*/ 2147483647 h 28"/>
                <a:gd name="T8" fmla="*/ 2147483647 w 24"/>
                <a:gd name="T9" fmla="*/ 0 h 28"/>
                <a:gd name="T10" fmla="*/ 2147483647 w 24"/>
                <a:gd name="T11" fmla="*/ 0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8"/>
                <a:gd name="T29" fmla="*/ 24 w 24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8">
                  <a:moveTo>
                    <a:pt x="19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3"/>
                    <a:pt x="24" y="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6"/>
                    <a:pt x="22" y="28"/>
                    <a:pt x="19" y="2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5" name="Freeform 334"/>
            <p:cNvSpPr/>
            <p:nvPr/>
          </p:nvSpPr>
          <p:spPr bwMode="auto">
            <a:xfrm>
              <a:off x="-4709182" y="2527663"/>
              <a:ext cx="101237" cy="504008"/>
            </a:xfrm>
            <a:custGeom>
              <a:avLst/>
              <a:gdLst>
                <a:gd name="T0" fmla="*/ 2147483647 w 93"/>
                <a:gd name="T1" fmla="*/ 0 h 463"/>
                <a:gd name="T2" fmla="*/ 0 w 93"/>
                <a:gd name="T3" fmla="*/ 2147483647 h 463"/>
                <a:gd name="T4" fmla="*/ 2147483647 w 93"/>
                <a:gd name="T5" fmla="*/ 2147483647 h 463"/>
                <a:gd name="T6" fmla="*/ 2147483647 w 93"/>
                <a:gd name="T7" fmla="*/ 2147483647 h 463"/>
                <a:gd name="T8" fmla="*/ 2147483647 w 93"/>
                <a:gd name="T9" fmla="*/ 0 h 463"/>
                <a:gd name="T10" fmla="*/ 2147483647 w 93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463"/>
                <a:gd name="T20" fmla="*/ 93 w 93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463">
                  <a:moveTo>
                    <a:pt x="29" y="0"/>
                  </a:moveTo>
                  <a:lnTo>
                    <a:pt x="0" y="404"/>
                  </a:lnTo>
                  <a:lnTo>
                    <a:pt x="48" y="463"/>
                  </a:lnTo>
                  <a:lnTo>
                    <a:pt x="93" y="402"/>
                  </a:lnTo>
                  <a:lnTo>
                    <a:pt x="62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6" name="Freeform 335"/>
            <p:cNvSpPr/>
            <p:nvPr/>
          </p:nvSpPr>
          <p:spPr bwMode="auto">
            <a:xfrm>
              <a:off x="-4824571" y="2444932"/>
              <a:ext cx="326571" cy="146957"/>
            </a:xfrm>
            <a:custGeom>
              <a:avLst/>
              <a:gdLst>
                <a:gd name="T0" fmla="*/ 0 w 300"/>
                <a:gd name="T1" fmla="*/ 0 h 135"/>
                <a:gd name="T2" fmla="*/ 0 w 300"/>
                <a:gd name="T3" fmla="*/ 2147483647 h 135"/>
                <a:gd name="T4" fmla="*/ 2147483647 w 300"/>
                <a:gd name="T5" fmla="*/ 2147483647 h 135"/>
                <a:gd name="T6" fmla="*/ 2147483647 w 300"/>
                <a:gd name="T7" fmla="*/ 2147483647 h 135"/>
                <a:gd name="T8" fmla="*/ 2147483647 w 300"/>
                <a:gd name="T9" fmla="*/ 0 h 135"/>
                <a:gd name="T10" fmla="*/ 0 w 300"/>
                <a:gd name="T11" fmla="*/ 0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"/>
                <a:gd name="T19" fmla="*/ 0 h 135"/>
                <a:gd name="T20" fmla="*/ 300 w 300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" h="135">
                  <a:moveTo>
                    <a:pt x="0" y="0"/>
                  </a:moveTo>
                  <a:lnTo>
                    <a:pt x="0" y="135"/>
                  </a:lnTo>
                  <a:lnTo>
                    <a:pt x="154" y="47"/>
                  </a:lnTo>
                  <a:lnTo>
                    <a:pt x="293" y="135"/>
                  </a:lnTo>
                  <a:lnTo>
                    <a:pt x="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7" name="Rectangle 336"/>
            <p:cNvSpPr>
              <a:spLocks noChangeArrowheads="1"/>
            </p:cNvSpPr>
            <p:nvPr/>
          </p:nvSpPr>
          <p:spPr bwMode="auto">
            <a:xfrm>
              <a:off x="-4824571" y="3050178"/>
              <a:ext cx="316774" cy="56606"/>
            </a:xfrm>
            <a:prstGeom prst="rect">
              <a:avLst/>
            </a:pr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8" name="Rectangle 337"/>
            <p:cNvSpPr>
              <a:spLocks noChangeArrowheads="1"/>
            </p:cNvSpPr>
            <p:nvPr/>
          </p:nvSpPr>
          <p:spPr bwMode="auto">
            <a:xfrm>
              <a:off x="-4692854" y="3050178"/>
              <a:ext cx="77289" cy="56606"/>
            </a:xfrm>
            <a:prstGeom prst="rect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49" name="Freeform 338"/>
            <p:cNvSpPr/>
            <p:nvPr/>
          </p:nvSpPr>
          <p:spPr bwMode="auto">
            <a:xfrm>
              <a:off x="-4319474" y="3155769"/>
              <a:ext cx="89263" cy="131717"/>
            </a:xfrm>
            <a:custGeom>
              <a:avLst/>
              <a:gdLst>
                <a:gd name="T0" fmla="*/ 2147483647 w 35"/>
                <a:gd name="T1" fmla="*/ 0 h 51"/>
                <a:gd name="T2" fmla="*/ 2147483647 w 35"/>
                <a:gd name="T3" fmla="*/ 2147483647 h 51"/>
                <a:gd name="T4" fmla="*/ 2147483647 w 35"/>
                <a:gd name="T5" fmla="*/ 2147483647 h 51"/>
                <a:gd name="T6" fmla="*/ 2147483647 w 35"/>
                <a:gd name="T7" fmla="*/ 2147483647 h 51"/>
                <a:gd name="T8" fmla="*/ 2147483647 w 35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1"/>
                <a:gd name="T17" fmla="*/ 35 w 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1">
                  <a:moveTo>
                    <a:pt x="18" y="0"/>
                  </a:moveTo>
                  <a:cubicBezTo>
                    <a:pt x="18" y="0"/>
                    <a:pt x="16" y="10"/>
                    <a:pt x="12" y="19"/>
                  </a:cubicBezTo>
                  <a:cubicBezTo>
                    <a:pt x="7" y="29"/>
                    <a:pt x="0" y="39"/>
                    <a:pt x="7" y="43"/>
                  </a:cubicBezTo>
                  <a:cubicBezTo>
                    <a:pt x="19" y="51"/>
                    <a:pt x="35" y="21"/>
                    <a:pt x="35" y="1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0" name="Freeform 339"/>
            <p:cNvSpPr/>
            <p:nvPr/>
          </p:nvSpPr>
          <p:spPr bwMode="auto">
            <a:xfrm>
              <a:off x="-4376080" y="2985952"/>
              <a:ext cx="179614" cy="309154"/>
            </a:xfrm>
            <a:custGeom>
              <a:avLst/>
              <a:gdLst>
                <a:gd name="T0" fmla="*/ 2147483647 w 70"/>
                <a:gd name="T1" fmla="*/ 0 h 120"/>
                <a:gd name="T2" fmla="*/ 2147483647 w 70"/>
                <a:gd name="T3" fmla="*/ 2147483647 h 120"/>
                <a:gd name="T4" fmla="*/ 2147483647 w 70"/>
                <a:gd name="T5" fmla="*/ 2147483647 h 120"/>
                <a:gd name="T6" fmla="*/ 2147483647 w 70"/>
                <a:gd name="T7" fmla="*/ 2147483647 h 120"/>
                <a:gd name="T8" fmla="*/ 2147483647 w 70"/>
                <a:gd name="T9" fmla="*/ 2147483647 h 120"/>
                <a:gd name="T10" fmla="*/ 2147483647 w 70"/>
                <a:gd name="T11" fmla="*/ 2147483647 h 120"/>
                <a:gd name="T12" fmla="*/ 2147483647 w 70"/>
                <a:gd name="T13" fmla="*/ 2147483647 h 120"/>
                <a:gd name="T14" fmla="*/ 0 w 70"/>
                <a:gd name="T15" fmla="*/ 2147483647 h 120"/>
                <a:gd name="T16" fmla="*/ 2147483647 w 70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20"/>
                <a:gd name="T29" fmla="*/ 70 w 70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20">
                  <a:moveTo>
                    <a:pt x="45" y="0"/>
                  </a:moveTo>
                  <a:cubicBezTo>
                    <a:pt x="45" y="0"/>
                    <a:pt x="66" y="16"/>
                    <a:pt x="68" y="52"/>
                  </a:cubicBezTo>
                  <a:cubicBezTo>
                    <a:pt x="70" y="87"/>
                    <a:pt x="70" y="117"/>
                    <a:pt x="58" y="118"/>
                  </a:cubicBezTo>
                  <a:cubicBezTo>
                    <a:pt x="47" y="120"/>
                    <a:pt x="47" y="101"/>
                    <a:pt x="47" y="101"/>
                  </a:cubicBezTo>
                  <a:cubicBezTo>
                    <a:pt x="47" y="101"/>
                    <a:pt x="45" y="69"/>
                    <a:pt x="31" y="60"/>
                  </a:cubicBezTo>
                  <a:cubicBezTo>
                    <a:pt x="31" y="60"/>
                    <a:pt x="31" y="88"/>
                    <a:pt x="17" y="87"/>
                  </a:cubicBezTo>
                  <a:cubicBezTo>
                    <a:pt x="7" y="86"/>
                    <a:pt x="6" y="76"/>
                    <a:pt x="6" y="44"/>
                  </a:cubicBezTo>
                  <a:cubicBezTo>
                    <a:pt x="6" y="30"/>
                    <a:pt x="0" y="23"/>
                    <a:pt x="0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1" name="Freeform 340"/>
            <p:cNvSpPr/>
            <p:nvPr/>
          </p:nvSpPr>
          <p:spPr bwMode="auto">
            <a:xfrm>
              <a:off x="-4283551" y="3165566"/>
              <a:ext cx="38100" cy="77289"/>
            </a:xfrm>
            <a:custGeom>
              <a:avLst/>
              <a:gdLst>
                <a:gd name="T0" fmla="*/ 2147483647 w 15"/>
                <a:gd name="T1" fmla="*/ 2147483647 h 30"/>
                <a:gd name="T2" fmla="*/ 2147483647 w 15"/>
                <a:gd name="T3" fmla="*/ 0 h 30"/>
                <a:gd name="T4" fmla="*/ 0 w 15"/>
                <a:gd name="T5" fmla="*/ 2147483647 h 30"/>
                <a:gd name="T6" fmla="*/ 2147483647 w 15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30"/>
                <a:gd name="T14" fmla="*/ 15 w 15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30">
                  <a:moveTo>
                    <a:pt x="11" y="30"/>
                  </a:moveTo>
                  <a:cubicBezTo>
                    <a:pt x="11" y="30"/>
                    <a:pt x="15" y="15"/>
                    <a:pt x="3" y="0"/>
                  </a:cubicBezTo>
                  <a:cubicBezTo>
                    <a:pt x="3" y="0"/>
                    <a:pt x="0" y="8"/>
                    <a:pt x="0" y="11"/>
                  </a:cubicBezTo>
                  <a:cubicBezTo>
                    <a:pt x="0" y="11"/>
                    <a:pt x="11" y="20"/>
                    <a:pt x="11" y="3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2" name="Freeform 341"/>
            <p:cNvSpPr/>
            <p:nvPr/>
          </p:nvSpPr>
          <p:spPr bwMode="auto">
            <a:xfrm>
              <a:off x="-4538277" y="2373086"/>
              <a:ext cx="290649" cy="686888"/>
            </a:xfrm>
            <a:custGeom>
              <a:avLst/>
              <a:gdLst>
                <a:gd name="T0" fmla="*/ 0 w 113"/>
                <a:gd name="T1" fmla="*/ 2147483647 h 267"/>
                <a:gd name="T2" fmla="*/ 2147483647 w 113"/>
                <a:gd name="T3" fmla="*/ 2147483647 h 267"/>
                <a:gd name="T4" fmla="*/ 2147483647 w 113"/>
                <a:gd name="T5" fmla="*/ 2147483647 h 267"/>
                <a:gd name="T6" fmla="*/ 2147483647 w 113"/>
                <a:gd name="T7" fmla="*/ 2147483647 h 267"/>
                <a:gd name="T8" fmla="*/ 2147483647 w 113"/>
                <a:gd name="T9" fmla="*/ 2147483647 h 267"/>
                <a:gd name="T10" fmla="*/ 0 w 113"/>
                <a:gd name="T11" fmla="*/ 2147483647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267"/>
                <a:gd name="T20" fmla="*/ 113 w 113"/>
                <a:gd name="T21" fmla="*/ 267 h 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267">
                  <a:moveTo>
                    <a:pt x="0" y="10"/>
                  </a:moveTo>
                  <a:cubicBezTo>
                    <a:pt x="0" y="10"/>
                    <a:pt x="21" y="0"/>
                    <a:pt x="43" y="58"/>
                  </a:cubicBezTo>
                  <a:cubicBezTo>
                    <a:pt x="65" y="117"/>
                    <a:pt x="113" y="239"/>
                    <a:pt x="113" y="239"/>
                  </a:cubicBezTo>
                  <a:cubicBezTo>
                    <a:pt x="62" y="267"/>
                    <a:pt x="62" y="267"/>
                    <a:pt x="62" y="267"/>
                  </a:cubicBezTo>
                  <a:cubicBezTo>
                    <a:pt x="36" y="207"/>
                    <a:pt x="36" y="207"/>
                    <a:pt x="36" y="207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3" name="Freeform 342"/>
            <p:cNvSpPr/>
            <p:nvPr/>
          </p:nvSpPr>
          <p:spPr bwMode="auto">
            <a:xfrm>
              <a:off x="-4498000" y="2460172"/>
              <a:ext cx="167640" cy="597626"/>
            </a:xfrm>
            <a:custGeom>
              <a:avLst/>
              <a:gdLst>
                <a:gd name="T0" fmla="*/ 2147483647 w 65"/>
                <a:gd name="T1" fmla="*/ 2147483647 h 232"/>
                <a:gd name="T2" fmla="*/ 0 w 65"/>
                <a:gd name="T3" fmla="*/ 0 h 232"/>
                <a:gd name="T4" fmla="*/ 2147483647 w 65"/>
                <a:gd name="T5" fmla="*/ 2147483647 h 232"/>
                <a:gd name="T6" fmla="*/ 2147483647 w 65"/>
                <a:gd name="T7" fmla="*/ 2147483647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32"/>
                <a:gd name="T14" fmla="*/ 65 w 65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32">
                  <a:moveTo>
                    <a:pt x="40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5" y="206"/>
                    <a:pt x="46" y="232"/>
                  </a:cubicBezTo>
                  <a:lnTo>
                    <a:pt x="40" y="219"/>
                  </a:ln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4" name="Freeform 343"/>
            <p:cNvSpPr/>
            <p:nvPr/>
          </p:nvSpPr>
          <p:spPr bwMode="auto">
            <a:xfrm>
              <a:off x="-4585085" y="2429692"/>
              <a:ext cx="231866" cy="690154"/>
            </a:xfrm>
            <a:custGeom>
              <a:avLst/>
              <a:gdLst>
                <a:gd name="T0" fmla="*/ 2147483647 w 90"/>
                <a:gd name="T1" fmla="*/ 0 h 268"/>
                <a:gd name="T2" fmla="*/ 2147483647 w 90"/>
                <a:gd name="T3" fmla="*/ 2147483647 h 268"/>
                <a:gd name="T4" fmla="*/ 2147483647 w 90"/>
                <a:gd name="T5" fmla="*/ 2147483647 h 268"/>
                <a:gd name="T6" fmla="*/ 0 w 90"/>
                <a:gd name="T7" fmla="*/ 2147483647 h 268"/>
                <a:gd name="T8" fmla="*/ 2147483647 w 90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68"/>
                <a:gd name="T17" fmla="*/ 90 w 90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68">
                  <a:moveTo>
                    <a:pt x="30" y="0"/>
                  </a:moveTo>
                  <a:cubicBezTo>
                    <a:pt x="30" y="0"/>
                    <a:pt x="90" y="209"/>
                    <a:pt x="70" y="256"/>
                  </a:cubicBezTo>
                  <a:cubicBezTo>
                    <a:pt x="65" y="268"/>
                    <a:pt x="9" y="266"/>
                    <a:pt x="9" y="266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5" name="Rectangle 344"/>
            <p:cNvSpPr>
              <a:spLocks noChangeArrowheads="1"/>
            </p:cNvSpPr>
            <p:nvPr/>
          </p:nvSpPr>
          <p:spPr bwMode="auto">
            <a:xfrm>
              <a:off x="-4549162" y="2918460"/>
              <a:ext cx="126274" cy="23949"/>
            </a:xfrm>
            <a:prstGeom prst="rect">
              <a:avLst/>
            </a:pr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6" name="Freeform 345"/>
            <p:cNvSpPr/>
            <p:nvPr/>
          </p:nvSpPr>
          <p:spPr bwMode="auto">
            <a:xfrm>
              <a:off x="-5086917" y="3155769"/>
              <a:ext cx="89263" cy="131717"/>
            </a:xfrm>
            <a:custGeom>
              <a:avLst/>
              <a:gdLst>
                <a:gd name="T0" fmla="*/ 2147483647 w 35"/>
                <a:gd name="T1" fmla="*/ 0 h 51"/>
                <a:gd name="T2" fmla="*/ 2147483647 w 35"/>
                <a:gd name="T3" fmla="*/ 2147483647 h 51"/>
                <a:gd name="T4" fmla="*/ 2147483647 w 35"/>
                <a:gd name="T5" fmla="*/ 2147483647 h 51"/>
                <a:gd name="T6" fmla="*/ 0 w 35"/>
                <a:gd name="T7" fmla="*/ 2147483647 h 51"/>
                <a:gd name="T8" fmla="*/ 2147483647 w 35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1"/>
                <a:gd name="T17" fmla="*/ 35 w 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1">
                  <a:moveTo>
                    <a:pt x="17" y="0"/>
                  </a:moveTo>
                  <a:cubicBezTo>
                    <a:pt x="17" y="0"/>
                    <a:pt x="18" y="10"/>
                    <a:pt x="23" y="19"/>
                  </a:cubicBezTo>
                  <a:cubicBezTo>
                    <a:pt x="28" y="29"/>
                    <a:pt x="35" y="39"/>
                    <a:pt x="28" y="43"/>
                  </a:cubicBezTo>
                  <a:cubicBezTo>
                    <a:pt x="16" y="51"/>
                    <a:pt x="0" y="21"/>
                    <a:pt x="0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7" name="Freeform 346"/>
            <p:cNvSpPr/>
            <p:nvPr/>
          </p:nvSpPr>
          <p:spPr bwMode="auto">
            <a:xfrm>
              <a:off x="-5120663" y="2985952"/>
              <a:ext cx="179614" cy="309154"/>
            </a:xfrm>
            <a:custGeom>
              <a:avLst/>
              <a:gdLst>
                <a:gd name="T0" fmla="*/ 2147483647 w 70"/>
                <a:gd name="T1" fmla="*/ 0 h 120"/>
                <a:gd name="T2" fmla="*/ 2147483647 w 70"/>
                <a:gd name="T3" fmla="*/ 2147483647 h 120"/>
                <a:gd name="T4" fmla="*/ 2147483647 w 70"/>
                <a:gd name="T5" fmla="*/ 2147483647 h 120"/>
                <a:gd name="T6" fmla="*/ 2147483647 w 70"/>
                <a:gd name="T7" fmla="*/ 2147483647 h 120"/>
                <a:gd name="T8" fmla="*/ 2147483647 w 70"/>
                <a:gd name="T9" fmla="*/ 2147483647 h 120"/>
                <a:gd name="T10" fmla="*/ 2147483647 w 70"/>
                <a:gd name="T11" fmla="*/ 2147483647 h 120"/>
                <a:gd name="T12" fmla="*/ 2147483647 w 70"/>
                <a:gd name="T13" fmla="*/ 2147483647 h 120"/>
                <a:gd name="T14" fmla="*/ 2147483647 w 70"/>
                <a:gd name="T15" fmla="*/ 2147483647 h 120"/>
                <a:gd name="T16" fmla="*/ 2147483647 w 70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20"/>
                <a:gd name="T29" fmla="*/ 70 w 70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20">
                  <a:moveTo>
                    <a:pt x="25" y="0"/>
                  </a:moveTo>
                  <a:cubicBezTo>
                    <a:pt x="25" y="0"/>
                    <a:pt x="4" y="16"/>
                    <a:pt x="2" y="52"/>
                  </a:cubicBezTo>
                  <a:cubicBezTo>
                    <a:pt x="0" y="87"/>
                    <a:pt x="0" y="117"/>
                    <a:pt x="12" y="118"/>
                  </a:cubicBezTo>
                  <a:cubicBezTo>
                    <a:pt x="23" y="120"/>
                    <a:pt x="22" y="101"/>
                    <a:pt x="22" y="101"/>
                  </a:cubicBezTo>
                  <a:cubicBezTo>
                    <a:pt x="22" y="101"/>
                    <a:pt x="25" y="69"/>
                    <a:pt x="39" y="60"/>
                  </a:cubicBezTo>
                  <a:cubicBezTo>
                    <a:pt x="39" y="60"/>
                    <a:pt x="39" y="88"/>
                    <a:pt x="53" y="87"/>
                  </a:cubicBezTo>
                  <a:cubicBezTo>
                    <a:pt x="63" y="86"/>
                    <a:pt x="64" y="76"/>
                    <a:pt x="64" y="44"/>
                  </a:cubicBezTo>
                  <a:cubicBezTo>
                    <a:pt x="64" y="30"/>
                    <a:pt x="70" y="23"/>
                    <a:pt x="70" y="2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8" name="Freeform 347"/>
            <p:cNvSpPr/>
            <p:nvPr/>
          </p:nvSpPr>
          <p:spPr bwMode="auto">
            <a:xfrm>
              <a:off x="-5071677" y="3165566"/>
              <a:ext cx="38100" cy="77289"/>
            </a:xfrm>
            <a:custGeom>
              <a:avLst/>
              <a:gdLst>
                <a:gd name="T0" fmla="*/ 2147483647 w 15"/>
                <a:gd name="T1" fmla="*/ 2147483647 h 30"/>
                <a:gd name="T2" fmla="*/ 2147483647 w 15"/>
                <a:gd name="T3" fmla="*/ 0 h 30"/>
                <a:gd name="T4" fmla="*/ 2147483647 w 15"/>
                <a:gd name="T5" fmla="*/ 2147483647 h 30"/>
                <a:gd name="T6" fmla="*/ 2147483647 w 15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30"/>
                <a:gd name="T14" fmla="*/ 15 w 15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30">
                  <a:moveTo>
                    <a:pt x="4" y="30"/>
                  </a:moveTo>
                  <a:cubicBezTo>
                    <a:pt x="4" y="30"/>
                    <a:pt x="0" y="15"/>
                    <a:pt x="12" y="0"/>
                  </a:cubicBezTo>
                  <a:cubicBezTo>
                    <a:pt x="12" y="0"/>
                    <a:pt x="15" y="8"/>
                    <a:pt x="15" y="11"/>
                  </a:cubicBezTo>
                  <a:cubicBezTo>
                    <a:pt x="15" y="11"/>
                    <a:pt x="4" y="20"/>
                    <a:pt x="4" y="3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59" name="Freeform 348"/>
            <p:cNvSpPr/>
            <p:nvPr/>
          </p:nvSpPr>
          <p:spPr bwMode="auto">
            <a:xfrm>
              <a:off x="-5069500" y="2373086"/>
              <a:ext cx="290649" cy="686888"/>
            </a:xfrm>
            <a:custGeom>
              <a:avLst/>
              <a:gdLst>
                <a:gd name="T0" fmla="*/ 2147483647 w 113"/>
                <a:gd name="T1" fmla="*/ 2147483647 h 267"/>
                <a:gd name="T2" fmla="*/ 2147483647 w 113"/>
                <a:gd name="T3" fmla="*/ 2147483647 h 267"/>
                <a:gd name="T4" fmla="*/ 0 w 113"/>
                <a:gd name="T5" fmla="*/ 2147483647 h 267"/>
                <a:gd name="T6" fmla="*/ 2147483647 w 113"/>
                <a:gd name="T7" fmla="*/ 2147483647 h 267"/>
                <a:gd name="T8" fmla="*/ 2147483647 w 113"/>
                <a:gd name="T9" fmla="*/ 2147483647 h 267"/>
                <a:gd name="T10" fmla="*/ 2147483647 w 113"/>
                <a:gd name="T11" fmla="*/ 2147483647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267"/>
                <a:gd name="T20" fmla="*/ 113 w 113"/>
                <a:gd name="T21" fmla="*/ 267 h 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267">
                  <a:moveTo>
                    <a:pt x="113" y="10"/>
                  </a:moveTo>
                  <a:cubicBezTo>
                    <a:pt x="113" y="10"/>
                    <a:pt x="92" y="0"/>
                    <a:pt x="69" y="58"/>
                  </a:cubicBezTo>
                  <a:cubicBezTo>
                    <a:pt x="47" y="117"/>
                    <a:pt x="0" y="239"/>
                    <a:pt x="0" y="239"/>
                  </a:cubicBezTo>
                  <a:cubicBezTo>
                    <a:pt x="50" y="267"/>
                    <a:pt x="50" y="267"/>
                    <a:pt x="50" y="267"/>
                  </a:cubicBezTo>
                  <a:cubicBezTo>
                    <a:pt x="77" y="207"/>
                    <a:pt x="77" y="207"/>
                    <a:pt x="77" y="207"/>
                  </a:cubicBezTo>
                  <a:lnTo>
                    <a:pt x="113" y="1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0" name="Freeform 349"/>
            <p:cNvSpPr/>
            <p:nvPr/>
          </p:nvSpPr>
          <p:spPr bwMode="auto">
            <a:xfrm>
              <a:off x="-4986768" y="2460172"/>
              <a:ext cx="167640" cy="597626"/>
            </a:xfrm>
            <a:custGeom>
              <a:avLst/>
              <a:gdLst>
                <a:gd name="T0" fmla="*/ 2147483647 w 65"/>
                <a:gd name="T1" fmla="*/ 2147483647 h 232"/>
                <a:gd name="T2" fmla="*/ 2147483647 w 65"/>
                <a:gd name="T3" fmla="*/ 0 h 232"/>
                <a:gd name="T4" fmla="*/ 2147483647 w 65"/>
                <a:gd name="T5" fmla="*/ 2147483647 h 232"/>
                <a:gd name="T6" fmla="*/ 2147483647 w 65"/>
                <a:gd name="T7" fmla="*/ 2147483647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32"/>
                <a:gd name="T14" fmla="*/ 65 w 65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32">
                  <a:moveTo>
                    <a:pt x="25" y="219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0" y="206"/>
                    <a:pt x="19" y="232"/>
                  </a:cubicBezTo>
                  <a:lnTo>
                    <a:pt x="25" y="219"/>
                  </a:ln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1" name="Freeform 350"/>
            <p:cNvSpPr/>
            <p:nvPr/>
          </p:nvSpPr>
          <p:spPr bwMode="auto">
            <a:xfrm>
              <a:off x="-4963908" y="2429692"/>
              <a:ext cx="229689" cy="690154"/>
            </a:xfrm>
            <a:custGeom>
              <a:avLst/>
              <a:gdLst>
                <a:gd name="T0" fmla="*/ 2147483647 w 89"/>
                <a:gd name="T1" fmla="*/ 0 h 268"/>
                <a:gd name="T2" fmla="*/ 2147483647 w 89"/>
                <a:gd name="T3" fmla="*/ 2147483647 h 268"/>
                <a:gd name="T4" fmla="*/ 2147483647 w 89"/>
                <a:gd name="T5" fmla="*/ 2147483647 h 268"/>
                <a:gd name="T6" fmla="*/ 2147483647 w 89"/>
                <a:gd name="T7" fmla="*/ 2147483647 h 268"/>
                <a:gd name="T8" fmla="*/ 2147483647 w 89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68"/>
                <a:gd name="T17" fmla="*/ 89 w 89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68">
                  <a:moveTo>
                    <a:pt x="60" y="0"/>
                  </a:moveTo>
                  <a:cubicBezTo>
                    <a:pt x="60" y="0"/>
                    <a:pt x="0" y="209"/>
                    <a:pt x="20" y="256"/>
                  </a:cubicBezTo>
                  <a:cubicBezTo>
                    <a:pt x="25" y="268"/>
                    <a:pt x="81" y="266"/>
                    <a:pt x="81" y="266"/>
                  </a:cubicBezTo>
                  <a:cubicBezTo>
                    <a:pt x="89" y="2"/>
                    <a:pt x="89" y="2"/>
                    <a:pt x="89" y="2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2" name="Rectangle 351"/>
            <p:cNvSpPr>
              <a:spLocks noChangeArrowheads="1"/>
            </p:cNvSpPr>
            <p:nvPr/>
          </p:nvSpPr>
          <p:spPr bwMode="auto">
            <a:xfrm>
              <a:off x="-4894240" y="2918460"/>
              <a:ext cx="126274" cy="23949"/>
            </a:xfrm>
            <a:prstGeom prst="rect">
              <a:avLst/>
            </a:pr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3" name="Freeform 352"/>
            <p:cNvSpPr/>
            <p:nvPr/>
          </p:nvSpPr>
          <p:spPr bwMode="auto">
            <a:xfrm>
              <a:off x="-5286125" y="1394461"/>
              <a:ext cx="1277983" cy="759823"/>
            </a:xfrm>
            <a:custGeom>
              <a:avLst/>
              <a:gdLst>
                <a:gd name="T0" fmla="*/ 2147483647 w 496"/>
                <a:gd name="T1" fmla="*/ 2147483647 h 295"/>
                <a:gd name="T2" fmla="*/ 2147483647 w 496"/>
                <a:gd name="T3" fmla="*/ 0 h 295"/>
                <a:gd name="T4" fmla="*/ 2147483647 w 496"/>
                <a:gd name="T5" fmla="*/ 2147483647 h 295"/>
                <a:gd name="T6" fmla="*/ 2147483647 w 496"/>
                <a:gd name="T7" fmla="*/ 2147483647 h 295"/>
                <a:gd name="T8" fmla="*/ 2147483647 w 496"/>
                <a:gd name="T9" fmla="*/ 2147483647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295"/>
                <a:gd name="T17" fmla="*/ 496 w 496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295">
                  <a:moveTo>
                    <a:pt x="67" y="234"/>
                  </a:moveTo>
                  <a:cubicBezTo>
                    <a:pt x="67" y="234"/>
                    <a:pt x="0" y="0"/>
                    <a:pt x="248" y="0"/>
                  </a:cubicBezTo>
                  <a:cubicBezTo>
                    <a:pt x="496" y="0"/>
                    <a:pt x="429" y="234"/>
                    <a:pt x="429" y="234"/>
                  </a:cubicBezTo>
                  <a:cubicBezTo>
                    <a:pt x="258" y="295"/>
                    <a:pt x="258" y="295"/>
                    <a:pt x="258" y="295"/>
                  </a:cubicBezTo>
                  <a:lnTo>
                    <a:pt x="67" y="234"/>
                  </a:lnTo>
                  <a:close/>
                </a:path>
              </a:pathLst>
            </a:custGeom>
            <a:solidFill>
              <a:srgbClr val="EA9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4" name="Freeform 353"/>
            <p:cNvSpPr/>
            <p:nvPr/>
          </p:nvSpPr>
          <p:spPr bwMode="auto">
            <a:xfrm>
              <a:off x="-5208837" y="1943101"/>
              <a:ext cx="209006" cy="296091"/>
            </a:xfrm>
            <a:custGeom>
              <a:avLst/>
              <a:gdLst>
                <a:gd name="T0" fmla="*/ 2147483647 w 81"/>
                <a:gd name="T1" fmla="*/ 2147483647 h 115"/>
                <a:gd name="T2" fmla="*/ 2147483647 w 81"/>
                <a:gd name="T3" fmla="*/ 2147483647 h 115"/>
                <a:gd name="T4" fmla="*/ 2147483647 w 81"/>
                <a:gd name="T5" fmla="*/ 2147483647 h 115"/>
                <a:gd name="T6" fmla="*/ 2147483647 w 81"/>
                <a:gd name="T7" fmla="*/ 2147483647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15"/>
                <a:gd name="T14" fmla="*/ 81 w 8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15">
                  <a:moveTo>
                    <a:pt x="81" y="26"/>
                  </a:moveTo>
                  <a:cubicBezTo>
                    <a:pt x="81" y="26"/>
                    <a:pt x="60" y="0"/>
                    <a:pt x="30" y="19"/>
                  </a:cubicBezTo>
                  <a:cubicBezTo>
                    <a:pt x="0" y="38"/>
                    <a:pt x="21" y="102"/>
                    <a:pt x="81" y="115"/>
                  </a:cubicBezTo>
                  <a:lnTo>
                    <a:pt x="81" y="26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5" name="Freeform 354"/>
            <p:cNvSpPr/>
            <p:nvPr/>
          </p:nvSpPr>
          <p:spPr bwMode="auto">
            <a:xfrm>
              <a:off x="-4291171" y="1943101"/>
              <a:ext cx="207917" cy="296091"/>
            </a:xfrm>
            <a:custGeom>
              <a:avLst/>
              <a:gdLst>
                <a:gd name="T0" fmla="*/ 0 w 81"/>
                <a:gd name="T1" fmla="*/ 2147483647 h 115"/>
                <a:gd name="T2" fmla="*/ 2147483647 w 81"/>
                <a:gd name="T3" fmla="*/ 2147483647 h 115"/>
                <a:gd name="T4" fmla="*/ 0 w 81"/>
                <a:gd name="T5" fmla="*/ 2147483647 h 115"/>
                <a:gd name="T6" fmla="*/ 0 w 81"/>
                <a:gd name="T7" fmla="*/ 2147483647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15"/>
                <a:gd name="T14" fmla="*/ 81 w 8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15">
                  <a:moveTo>
                    <a:pt x="0" y="26"/>
                  </a:moveTo>
                  <a:cubicBezTo>
                    <a:pt x="0" y="26"/>
                    <a:pt x="21" y="0"/>
                    <a:pt x="51" y="19"/>
                  </a:cubicBezTo>
                  <a:cubicBezTo>
                    <a:pt x="81" y="38"/>
                    <a:pt x="60" y="102"/>
                    <a:pt x="0" y="115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6" name="Freeform 355"/>
            <p:cNvSpPr/>
            <p:nvPr/>
          </p:nvSpPr>
          <p:spPr bwMode="auto">
            <a:xfrm>
              <a:off x="-5033577" y="1758044"/>
              <a:ext cx="772886" cy="722811"/>
            </a:xfrm>
            <a:custGeom>
              <a:avLst/>
              <a:gdLst>
                <a:gd name="T0" fmla="*/ 2147483647 w 300"/>
                <a:gd name="T1" fmla="*/ 0 h 281"/>
                <a:gd name="T2" fmla="*/ 2147483647 w 300"/>
                <a:gd name="T3" fmla="*/ 0 h 281"/>
                <a:gd name="T4" fmla="*/ 2147483647 w 300"/>
                <a:gd name="T5" fmla="*/ 0 h 281"/>
                <a:gd name="T6" fmla="*/ 2147483647 w 300"/>
                <a:gd name="T7" fmla="*/ 2147483647 h 281"/>
                <a:gd name="T8" fmla="*/ 2147483647 w 300"/>
                <a:gd name="T9" fmla="*/ 2147483647 h 281"/>
                <a:gd name="T10" fmla="*/ 2147483647 w 300"/>
                <a:gd name="T11" fmla="*/ 2147483647 h 281"/>
                <a:gd name="T12" fmla="*/ 2147483647 w 300"/>
                <a:gd name="T13" fmla="*/ 2147483647 h 281"/>
                <a:gd name="T14" fmla="*/ 2147483647 w 300"/>
                <a:gd name="T15" fmla="*/ 2147483647 h 281"/>
                <a:gd name="T16" fmla="*/ 2147483647 w 300"/>
                <a:gd name="T17" fmla="*/ 0 h 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281"/>
                <a:gd name="T29" fmla="*/ 300 w 300"/>
                <a:gd name="T30" fmla="*/ 281 h 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281">
                  <a:moveTo>
                    <a:pt x="289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0" y="185"/>
                    <a:pt x="5" y="200"/>
                    <a:pt x="14" y="212"/>
                  </a:cubicBezTo>
                  <a:cubicBezTo>
                    <a:pt x="34" y="239"/>
                    <a:pt x="78" y="281"/>
                    <a:pt x="150" y="281"/>
                  </a:cubicBezTo>
                  <a:cubicBezTo>
                    <a:pt x="222" y="281"/>
                    <a:pt x="266" y="239"/>
                    <a:pt x="286" y="212"/>
                  </a:cubicBezTo>
                  <a:cubicBezTo>
                    <a:pt x="296" y="200"/>
                    <a:pt x="300" y="185"/>
                    <a:pt x="299" y="170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7" name="Freeform 356"/>
            <p:cNvSpPr/>
            <p:nvPr/>
          </p:nvSpPr>
          <p:spPr bwMode="auto">
            <a:xfrm>
              <a:off x="-5022691" y="1466307"/>
              <a:ext cx="777240" cy="378823"/>
            </a:xfrm>
            <a:custGeom>
              <a:avLst/>
              <a:gdLst>
                <a:gd name="T0" fmla="*/ 2147483647 w 302"/>
                <a:gd name="T1" fmla="*/ 2147483647 h 147"/>
                <a:gd name="T2" fmla="*/ 2147483647 w 302"/>
                <a:gd name="T3" fmla="*/ 2147483647 h 147"/>
                <a:gd name="T4" fmla="*/ 2147483647 w 302"/>
                <a:gd name="T5" fmla="*/ 2147483647 h 147"/>
                <a:gd name="T6" fmla="*/ 2147483647 w 302"/>
                <a:gd name="T7" fmla="*/ 0 h 147"/>
                <a:gd name="T8" fmla="*/ 2147483647 w 302"/>
                <a:gd name="T9" fmla="*/ 2147483647 h 147"/>
                <a:gd name="T10" fmla="*/ 2147483647 w 302"/>
                <a:gd name="T11" fmla="*/ 2147483647 h 147"/>
                <a:gd name="T12" fmla="*/ 2147483647 w 302"/>
                <a:gd name="T13" fmla="*/ 2147483647 h 147"/>
                <a:gd name="T14" fmla="*/ 2147483647 w 302"/>
                <a:gd name="T15" fmla="*/ 2147483647 h 147"/>
                <a:gd name="T16" fmla="*/ 2147483647 w 302"/>
                <a:gd name="T17" fmla="*/ 2147483647 h 147"/>
                <a:gd name="T18" fmla="*/ 2147483647 w 302"/>
                <a:gd name="T19" fmla="*/ 2147483647 h 147"/>
                <a:gd name="T20" fmla="*/ 2147483647 w 302"/>
                <a:gd name="T21" fmla="*/ 2147483647 h 147"/>
                <a:gd name="T22" fmla="*/ 2147483647 w 302"/>
                <a:gd name="T23" fmla="*/ 2147483647 h 1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2"/>
                <a:gd name="T37" fmla="*/ 0 h 147"/>
                <a:gd name="T38" fmla="*/ 302 w 302"/>
                <a:gd name="T39" fmla="*/ 147 h 1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2" h="147">
                  <a:moveTo>
                    <a:pt x="7" y="126"/>
                  </a:moveTo>
                  <a:cubicBezTo>
                    <a:pt x="7" y="126"/>
                    <a:pt x="0" y="50"/>
                    <a:pt x="40" y="36"/>
                  </a:cubicBezTo>
                  <a:cubicBezTo>
                    <a:pt x="40" y="36"/>
                    <a:pt x="29" y="65"/>
                    <a:pt x="34" y="79"/>
                  </a:cubicBezTo>
                  <a:cubicBezTo>
                    <a:pt x="34" y="79"/>
                    <a:pt x="71" y="1"/>
                    <a:pt x="146" y="0"/>
                  </a:cubicBezTo>
                  <a:cubicBezTo>
                    <a:pt x="146" y="0"/>
                    <a:pt x="134" y="28"/>
                    <a:pt x="121" y="37"/>
                  </a:cubicBezTo>
                  <a:cubicBezTo>
                    <a:pt x="121" y="37"/>
                    <a:pt x="197" y="5"/>
                    <a:pt x="243" y="28"/>
                  </a:cubicBezTo>
                  <a:cubicBezTo>
                    <a:pt x="243" y="28"/>
                    <a:pt x="236" y="40"/>
                    <a:pt x="211" y="47"/>
                  </a:cubicBezTo>
                  <a:cubicBezTo>
                    <a:pt x="211" y="47"/>
                    <a:pt x="281" y="42"/>
                    <a:pt x="299" y="86"/>
                  </a:cubicBezTo>
                  <a:cubicBezTo>
                    <a:pt x="299" y="86"/>
                    <a:pt x="284" y="93"/>
                    <a:pt x="268" y="90"/>
                  </a:cubicBezTo>
                  <a:cubicBezTo>
                    <a:pt x="268" y="90"/>
                    <a:pt x="302" y="99"/>
                    <a:pt x="302" y="147"/>
                  </a:cubicBezTo>
                  <a:cubicBezTo>
                    <a:pt x="302" y="147"/>
                    <a:pt x="250" y="78"/>
                    <a:pt x="146" y="144"/>
                  </a:cubicBezTo>
                  <a:cubicBezTo>
                    <a:pt x="146" y="144"/>
                    <a:pt x="101" y="92"/>
                    <a:pt x="7" y="126"/>
                  </a:cubicBezTo>
                  <a:close/>
                </a:path>
              </a:pathLst>
            </a:custGeom>
            <a:solidFill>
              <a:srgbClr val="E08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8" name="Freeform 357"/>
            <p:cNvSpPr/>
            <p:nvPr/>
          </p:nvSpPr>
          <p:spPr bwMode="auto">
            <a:xfrm>
              <a:off x="-4930163" y="2014946"/>
              <a:ext cx="128451" cy="48986"/>
            </a:xfrm>
            <a:custGeom>
              <a:avLst/>
              <a:gdLst>
                <a:gd name="T0" fmla="*/ 2147483647 w 50"/>
                <a:gd name="T1" fmla="*/ 2147483647 h 19"/>
                <a:gd name="T2" fmla="*/ 2147483647 w 50"/>
                <a:gd name="T3" fmla="*/ 2147483647 h 19"/>
                <a:gd name="T4" fmla="*/ 2147483647 w 50"/>
                <a:gd name="T5" fmla="*/ 2147483647 h 19"/>
                <a:gd name="T6" fmla="*/ 2147483647 w 50"/>
                <a:gd name="T7" fmla="*/ 2147483647 h 19"/>
                <a:gd name="T8" fmla="*/ 2147483647 w 50"/>
                <a:gd name="T9" fmla="*/ 2147483647 h 19"/>
                <a:gd name="T10" fmla="*/ 2147483647 w 50"/>
                <a:gd name="T11" fmla="*/ 2147483647 h 19"/>
                <a:gd name="T12" fmla="*/ 2147483647 w 50"/>
                <a:gd name="T13" fmla="*/ 2147483647 h 19"/>
                <a:gd name="T14" fmla="*/ 2147483647 w 50"/>
                <a:gd name="T15" fmla="*/ 2147483647 h 19"/>
                <a:gd name="T16" fmla="*/ 2147483647 w 50"/>
                <a:gd name="T17" fmla="*/ 2147483647 h 19"/>
                <a:gd name="T18" fmla="*/ 2147483647 w 50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9"/>
                <a:gd name="T32" fmla="*/ 50 w 50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9">
                  <a:moveTo>
                    <a:pt x="4" y="18"/>
                  </a:moveTo>
                  <a:cubicBezTo>
                    <a:pt x="4" y="18"/>
                    <a:pt x="3" y="18"/>
                    <a:pt x="3" y="18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2" y="13"/>
                    <a:pt x="7" y="1"/>
                    <a:pt x="25" y="1"/>
                  </a:cubicBezTo>
                  <a:cubicBezTo>
                    <a:pt x="43" y="0"/>
                    <a:pt x="49" y="13"/>
                    <a:pt x="49" y="14"/>
                  </a:cubicBezTo>
                  <a:cubicBezTo>
                    <a:pt x="50" y="15"/>
                    <a:pt x="49" y="17"/>
                    <a:pt x="48" y="18"/>
                  </a:cubicBezTo>
                  <a:cubicBezTo>
                    <a:pt x="46" y="19"/>
                    <a:pt x="44" y="18"/>
                    <a:pt x="43" y="16"/>
                  </a:cubicBezTo>
                  <a:cubicBezTo>
                    <a:pt x="43" y="16"/>
                    <a:pt x="39" y="8"/>
                    <a:pt x="25" y="8"/>
                  </a:cubicBezTo>
                  <a:cubicBezTo>
                    <a:pt x="12" y="8"/>
                    <a:pt x="8" y="16"/>
                    <a:pt x="8" y="16"/>
                  </a:cubicBezTo>
                  <a:cubicBezTo>
                    <a:pt x="7" y="18"/>
                    <a:pt x="6" y="18"/>
                    <a:pt x="4" y="1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69" name="Freeform 358"/>
            <p:cNvSpPr/>
            <p:nvPr/>
          </p:nvSpPr>
          <p:spPr bwMode="auto">
            <a:xfrm>
              <a:off x="-4945403" y="1922418"/>
              <a:ext cx="182880" cy="41366"/>
            </a:xfrm>
            <a:custGeom>
              <a:avLst/>
              <a:gdLst>
                <a:gd name="T0" fmla="*/ 0 w 71"/>
                <a:gd name="T1" fmla="*/ 2147483647 h 16"/>
                <a:gd name="T2" fmla="*/ 0 w 71"/>
                <a:gd name="T3" fmla="*/ 2147483647 h 16"/>
                <a:gd name="T4" fmla="*/ 2147483647 w 71"/>
                <a:gd name="T5" fmla="*/ 2147483647 h 16"/>
                <a:gd name="T6" fmla="*/ 2147483647 w 71"/>
                <a:gd name="T7" fmla="*/ 2147483647 h 16"/>
                <a:gd name="T8" fmla="*/ 2147483647 w 71"/>
                <a:gd name="T9" fmla="*/ 2147483647 h 16"/>
                <a:gd name="T10" fmla="*/ 2147483647 w 71"/>
                <a:gd name="T11" fmla="*/ 2147483647 h 16"/>
                <a:gd name="T12" fmla="*/ 2147483647 w 71"/>
                <a:gd name="T13" fmla="*/ 0 h 16"/>
                <a:gd name="T14" fmla="*/ 2147483647 w 71"/>
                <a:gd name="T15" fmla="*/ 0 h 16"/>
                <a:gd name="T16" fmla="*/ 0 w 71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6"/>
                <a:gd name="T29" fmla="*/ 71 w 71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6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7" y="16"/>
                    <a:pt x="71" y="11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3"/>
                    <a:pt x="66" y="0"/>
                    <a:pt x="6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solidFill>
              <a:srgbClr val="E08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0" name="Freeform 359"/>
            <p:cNvSpPr/>
            <p:nvPr/>
          </p:nvSpPr>
          <p:spPr bwMode="auto">
            <a:xfrm>
              <a:off x="-4498000" y="2014946"/>
              <a:ext cx="129540" cy="48986"/>
            </a:xfrm>
            <a:custGeom>
              <a:avLst/>
              <a:gdLst>
                <a:gd name="T0" fmla="*/ 2147483647 w 50"/>
                <a:gd name="T1" fmla="*/ 2147483647 h 19"/>
                <a:gd name="T2" fmla="*/ 2147483647 w 50"/>
                <a:gd name="T3" fmla="*/ 2147483647 h 19"/>
                <a:gd name="T4" fmla="*/ 2147483647 w 50"/>
                <a:gd name="T5" fmla="*/ 2147483647 h 19"/>
                <a:gd name="T6" fmla="*/ 2147483647 w 50"/>
                <a:gd name="T7" fmla="*/ 2147483647 h 19"/>
                <a:gd name="T8" fmla="*/ 2147483647 w 50"/>
                <a:gd name="T9" fmla="*/ 2147483647 h 19"/>
                <a:gd name="T10" fmla="*/ 2147483647 w 50"/>
                <a:gd name="T11" fmla="*/ 2147483647 h 19"/>
                <a:gd name="T12" fmla="*/ 2147483647 w 50"/>
                <a:gd name="T13" fmla="*/ 2147483647 h 19"/>
                <a:gd name="T14" fmla="*/ 2147483647 w 50"/>
                <a:gd name="T15" fmla="*/ 2147483647 h 19"/>
                <a:gd name="T16" fmla="*/ 2147483647 w 50"/>
                <a:gd name="T17" fmla="*/ 2147483647 h 19"/>
                <a:gd name="T18" fmla="*/ 2147483647 w 50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9"/>
                <a:gd name="T32" fmla="*/ 50 w 50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9">
                  <a:moveTo>
                    <a:pt x="4" y="18"/>
                  </a:moveTo>
                  <a:cubicBezTo>
                    <a:pt x="4" y="18"/>
                    <a:pt x="3" y="18"/>
                    <a:pt x="3" y="18"/>
                  </a:cubicBezTo>
                  <a:cubicBezTo>
                    <a:pt x="1" y="17"/>
                    <a:pt x="0" y="15"/>
                    <a:pt x="1" y="14"/>
                  </a:cubicBezTo>
                  <a:cubicBezTo>
                    <a:pt x="1" y="13"/>
                    <a:pt x="7" y="0"/>
                    <a:pt x="25" y="1"/>
                  </a:cubicBezTo>
                  <a:cubicBezTo>
                    <a:pt x="43" y="1"/>
                    <a:pt x="49" y="13"/>
                    <a:pt x="49" y="13"/>
                  </a:cubicBezTo>
                  <a:cubicBezTo>
                    <a:pt x="50" y="15"/>
                    <a:pt x="49" y="17"/>
                    <a:pt x="47" y="18"/>
                  </a:cubicBezTo>
                  <a:cubicBezTo>
                    <a:pt x="46" y="19"/>
                    <a:pt x="44" y="18"/>
                    <a:pt x="43" y="16"/>
                  </a:cubicBezTo>
                  <a:cubicBezTo>
                    <a:pt x="43" y="16"/>
                    <a:pt x="39" y="8"/>
                    <a:pt x="25" y="8"/>
                  </a:cubicBezTo>
                  <a:cubicBezTo>
                    <a:pt x="12" y="8"/>
                    <a:pt x="8" y="16"/>
                    <a:pt x="8" y="16"/>
                  </a:cubicBezTo>
                  <a:cubicBezTo>
                    <a:pt x="7" y="18"/>
                    <a:pt x="6" y="18"/>
                    <a:pt x="4" y="1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1" name="Freeform 360"/>
            <p:cNvSpPr/>
            <p:nvPr/>
          </p:nvSpPr>
          <p:spPr bwMode="auto">
            <a:xfrm>
              <a:off x="-4533922" y="1922418"/>
              <a:ext cx="182880" cy="41366"/>
            </a:xfrm>
            <a:custGeom>
              <a:avLst/>
              <a:gdLst>
                <a:gd name="T0" fmla="*/ 2147483647 w 71"/>
                <a:gd name="T1" fmla="*/ 2147483647 h 16"/>
                <a:gd name="T2" fmla="*/ 2147483647 w 71"/>
                <a:gd name="T3" fmla="*/ 2147483647 h 16"/>
                <a:gd name="T4" fmla="*/ 2147483647 w 71"/>
                <a:gd name="T5" fmla="*/ 2147483647 h 16"/>
                <a:gd name="T6" fmla="*/ 2147483647 w 71"/>
                <a:gd name="T7" fmla="*/ 2147483647 h 16"/>
                <a:gd name="T8" fmla="*/ 0 w 71"/>
                <a:gd name="T9" fmla="*/ 2147483647 h 16"/>
                <a:gd name="T10" fmla="*/ 0 w 71"/>
                <a:gd name="T11" fmla="*/ 2147483647 h 16"/>
                <a:gd name="T12" fmla="*/ 2147483647 w 71"/>
                <a:gd name="T13" fmla="*/ 0 h 16"/>
                <a:gd name="T14" fmla="*/ 2147483647 w 71"/>
                <a:gd name="T15" fmla="*/ 0 h 16"/>
                <a:gd name="T16" fmla="*/ 2147483647 w 71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6"/>
                <a:gd name="T29" fmla="*/ 71 w 71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6">
                  <a:moveTo>
                    <a:pt x="71" y="8"/>
                  </a:moveTo>
                  <a:cubicBezTo>
                    <a:pt x="71" y="8"/>
                    <a:pt x="71" y="8"/>
                    <a:pt x="71" y="8"/>
                  </a:cubicBezTo>
                  <a:cubicBezTo>
                    <a:pt x="71" y="12"/>
                    <a:pt x="67" y="16"/>
                    <a:pt x="63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1" y="3"/>
                    <a:pt x="71" y="8"/>
                  </a:cubicBezTo>
                  <a:close/>
                </a:path>
              </a:pathLst>
            </a:custGeom>
            <a:solidFill>
              <a:srgbClr val="E08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2" name="Freeform 361"/>
            <p:cNvSpPr/>
            <p:nvPr/>
          </p:nvSpPr>
          <p:spPr bwMode="auto">
            <a:xfrm>
              <a:off x="-4745105" y="2161904"/>
              <a:ext cx="160020" cy="66403"/>
            </a:xfrm>
            <a:custGeom>
              <a:avLst/>
              <a:gdLst>
                <a:gd name="T0" fmla="*/ 0 w 62"/>
                <a:gd name="T1" fmla="*/ 0 h 26"/>
                <a:gd name="T2" fmla="*/ 2147483647 w 62"/>
                <a:gd name="T3" fmla="*/ 2147483647 h 26"/>
                <a:gd name="T4" fmla="*/ 2147483647 w 62"/>
                <a:gd name="T5" fmla="*/ 0 h 26"/>
                <a:gd name="T6" fmla="*/ 2147483647 w 62"/>
                <a:gd name="T7" fmla="*/ 2147483647 h 26"/>
                <a:gd name="T8" fmla="*/ 0 w 62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26"/>
                <a:gd name="T17" fmla="*/ 62 w 6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26">
                  <a:moveTo>
                    <a:pt x="0" y="0"/>
                  </a:moveTo>
                  <a:cubicBezTo>
                    <a:pt x="0" y="0"/>
                    <a:pt x="5" y="26"/>
                    <a:pt x="31" y="25"/>
                  </a:cubicBezTo>
                  <a:cubicBezTo>
                    <a:pt x="57" y="24"/>
                    <a:pt x="62" y="0"/>
                    <a:pt x="62" y="0"/>
                  </a:cubicBezTo>
                  <a:cubicBezTo>
                    <a:pt x="62" y="0"/>
                    <a:pt x="47" y="16"/>
                    <a:pt x="31" y="16"/>
                  </a:cubicBezTo>
                  <a:cubicBezTo>
                    <a:pt x="16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3" name="Freeform 362"/>
            <p:cNvSpPr/>
            <p:nvPr/>
          </p:nvSpPr>
          <p:spPr bwMode="auto">
            <a:xfrm>
              <a:off x="-4824571" y="2297975"/>
              <a:ext cx="324394" cy="20683"/>
            </a:xfrm>
            <a:custGeom>
              <a:avLst/>
              <a:gdLst>
                <a:gd name="T0" fmla="*/ 2147483647 w 126"/>
                <a:gd name="T1" fmla="*/ 2147483647 h 8"/>
                <a:gd name="T2" fmla="*/ 2147483647 w 126"/>
                <a:gd name="T3" fmla="*/ 2147483647 h 8"/>
                <a:gd name="T4" fmla="*/ 2147483647 w 126"/>
                <a:gd name="T5" fmla="*/ 2147483647 h 8"/>
                <a:gd name="T6" fmla="*/ 0 w 126"/>
                <a:gd name="T7" fmla="*/ 2147483647 h 8"/>
                <a:gd name="T8" fmla="*/ 2147483647 w 126"/>
                <a:gd name="T9" fmla="*/ 0 h 8"/>
                <a:gd name="T10" fmla="*/ 2147483647 w 126"/>
                <a:gd name="T11" fmla="*/ 2147483647 h 8"/>
                <a:gd name="T12" fmla="*/ 2147483647 w 126"/>
                <a:gd name="T13" fmla="*/ 2147483647 h 8"/>
                <a:gd name="T14" fmla="*/ 2147483647 w 126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8"/>
                <a:gd name="T26" fmla="*/ 126 w 12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8">
                  <a:moveTo>
                    <a:pt x="123" y="8"/>
                  </a:moveTo>
                  <a:cubicBezTo>
                    <a:pt x="123" y="8"/>
                    <a:pt x="123" y="8"/>
                    <a:pt x="12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5" y="1"/>
                    <a:pt x="126" y="3"/>
                    <a:pt x="126" y="5"/>
                  </a:cubicBezTo>
                  <a:cubicBezTo>
                    <a:pt x="126" y="6"/>
                    <a:pt x="125" y="8"/>
                    <a:pt x="123" y="8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74" name="Freeform 363"/>
            <p:cNvSpPr/>
            <p:nvPr/>
          </p:nvSpPr>
          <p:spPr bwMode="auto">
            <a:xfrm>
              <a:off x="-4492557" y="2267495"/>
              <a:ext cx="41366" cy="56606"/>
            </a:xfrm>
            <a:custGeom>
              <a:avLst/>
              <a:gdLst>
                <a:gd name="T0" fmla="*/ 2147483647 w 16"/>
                <a:gd name="T1" fmla="*/ 2147483647 h 22"/>
                <a:gd name="T2" fmla="*/ 2147483647 w 16"/>
                <a:gd name="T3" fmla="*/ 2147483647 h 22"/>
                <a:gd name="T4" fmla="*/ 2147483647 w 16"/>
                <a:gd name="T5" fmla="*/ 2147483647 h 22"/>
                <a:gd name="T6" fmla="*/ 2147483647 w 16"/>
                <a:gd name="T7" fmla="*/ 2147483647 h 22"/>
                <a:gd name="T8" fmla="*/ 2147483647 w 16"/>
                <a:gd name="T9" fmla="*/ 2147483647 h 22"/>
                <a:gd name="T10" fmla="*/ 0 w 16"/>
                <a:gd name="T11" fmla="*/ 2147483647 h 22"/>
                <a:gd name="T12" fmla="*/ 2147483647 w 16"/>
                <a:gd name="T13" fmla="*/ 0 h 22"/>
                <a:gd name="T14" fmla="*/ 2147483647 w 16"/>
                <a:gd name="T15" fmla="*/ 2147483647 h 22"/>
                <a:gd name="T16" fmla="*/ 2147483647 w 16"/>
                <a:gd name="T17" fmla="*/ 2147483647 h 22"/>
                <a:gd name="T18" fmla="*/ 2147483647 w 1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2"/>
                <a:gd name="T32" fmla="*/ 16 w 1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2">
                  <a:moveTo>
                    <a:pt x="12" y="22"/>
                  </a:moveTo>
                  <a:cubicBezTo>
                    <a:pt x="12" y="22"/>
                    <a:pt x="11" y="22"/>
                    <a:pt x="11" y="22"/>
                  </a:cubicBezTo>
                  <a:cubicBezTo>
                    <a:pt x="9" y="21"/>
                    <a:pt x="8" y="19"/>
                    <a:pt x="9" y="18"/>
                  </a:cubicBezTo>
                  <a:cubicBezTo>
                    <a:pt x="10" y="15"/>
                    <a:pt x="9" y="12"/>
                    <a:pt x="8" y="10"/>
                  </a:cubicBezTo>
                  <a:cubicBezTo>
                    <a:pt x="7" y="7"/>
                    <a:pt x="3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0"/>
                    <a:pt x="11" y="2"/>
                    <a:pt x="14" y="7"/>
                  </a:cubicBezTo>
                  <a:cubicBezTo>
                    <a:pt x="16" y="11"/>
                    <a:pt x="16" y="15"/>
                    <a:pt x="15" y="19"/>
                  </a:cubicBezTo>
                  <a:cubicBezTo>
                    <a:pt x="15" y="21"/>
                    <a:pt x="13" y="22"/>
                    <a:pt x="12" y="22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3564" name="组合 62"/>
          <p:cNvGrpSpPr>
            <a:grpSpLocks noChangeAspect="1"/>
          </p:cNvGrpSpPr>
          <p:nvPr/>
        </p:nvGrpSpPr>
        <p:grpSpPr bwMode="auto">
          <a:xfrm>
            <a:off x="1219200" y="1657350"/>
            <a:ext cx="842963" cy="1322388"/>
            <a:chOff x="2581275" y="350838"/>
            <a:chExt cx="1997075" cy="3911600"/>
          </a:xfrm>
        </p:grpSpPr>
        <p:sp>
          <p:nvSpPr>
            <p:cNvPr id="23609" name="Freeform 397"/>
            <p:cNvSpPr/>
            <p:nvPr/>
          </p:nvSpPr>
          <p:spPr bwMode="auto">
            <a:xfrm>
              <a:off x="3157538" y="3081338"/>
              <a:ext cx="874712" cy="1104900"/>
            </a:xfrm>
            <a:custGeom>
              <a:avLst/>
              <a:gdLst>
                <a:gd name="T0" fmla="*/ 2147483647 w 551"/>
                <a:gd name="T1" fmla="*/ 0 h 696"/>
                <a:gd name="T2" fmla="*/ 2147483647 w 551"/>
                <a:gd name="T3" fmla="*/ 0 h 696"/>
                <a:gd name="T4" fmla="*/ 2147483647 w 551"/>
                <a:gd name="T5" fmla="*/ 2147483647 h 696"/>
                <a:gd name="T6" fmla="*/ 2147483647 w 551"/>
                <a:gd name="T7" fmla="*/ 2147483647 h 696"/>
                <a:gd name="T8" fmla="*/ 2147483647 w 551"/>
                <a:gd name="T9" fmla="*/ 2147483647 h 696"/>
                <a:gd name="T10" fmla="*/ 2147483647 w 551"/>
                <a:gd name="T11" fmla="*/ 2147483647 h 696"/>
                <a:gd name="T12" fmla="*/ 2147483647 w 551"/>
                <a:gd name="T13" fmla="*/ 2147483647 h 696"/>
                <a:gd name="T14" fmla="*/ 0 w 551"/>
                <a:gd name="T15" fmla="*/ 2147483647 h 696"/>
                <a:gd name="T16" fmla="*/ 2147483647 w 551"/>
                <a:gd name="T17" fmla="*/ 0 h 6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1"/>
                <a:gd name="T28" fmla="*/ 0 h 696"/>
                <a:gd name="T29" fmla="*/ 551 w 551"/>
                <a:gd name="T30" fmla="*/ 696 h 6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1" h="696">
                  <a:moveTo>
                    <a:pt x="61" y="0"/>
                  </a:moveTo>
                  <a:lnTo>
                    <a:pt x="483" y="0"/>
                  </a:lnTo>
                  <a:lnTo>
                    <a:pt x="551" y="696"/>
                  </a:lnTo>
                  <a:lnTo>
                    <a:pt x="343" y="696"/>
                  </a:lnTo>
                  <a:lnTo>
                    <a:pt x="281" y="142"/>
                  </a:lnTo>
                  <a:lnTo>
                    <a:pt x="255" y="142"/>
                  </a:lnTo>
                  <a:lnTo>
                    <a:pt x="215" y="696"/>
                  </a:lnTo>
                  <a:lnTo>
                    <a:pt x="0" y="69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C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0" name="Freeform 398"/>
            <p:cNvSpPr/>
            <p:nvPr/>
          </p:nvSpPr>
          <p:spPr bwMode="auto">
            <a:xfrm>
              <a:off x="3097213" y="3998913"/>
              <a:ext cx="412750" cy="263525"/>
            </a:xfrm>
            <a:custGeom>
              <a:avLst/>
              <a:gdLst>
                <a:gd name="T0" fmla="*/ 2147483647 w 110"/>
                <a:gd name="T1" fmla="*/ 2147483647 h 70"/>
                <a:gd name="T2" fmla="*/ 2147483647 w 110"/>
                <a:gd name="T3" fmla="*/ 2147483647 h 70"/>
                <a:gd name="T4" fmla="*/ 0 w 110"/>
                <a:gd name="T5" fmla="*/ 2147483647 h 70"/>
                <a:gd name="T6" fmla="*/ 0 w 110"/>
                <a:gd name="T7" fmla="*/ 2147483647 h 70"/>
                <a:gd name="T8" fmla="*/ 2147483647 w 110"/>
                <a:gd name="T9" fmla="*/ 0 h 70"/>
                <a:gd name="T10" fmla="*/ 2147483647 w 110"/>
                <a:gd name="T11" fmla="*/ 0 h 70"/>
                <a:gd name="T12" fmla="*/ 2147483647 w 110"/>
                <a:gd name="T13" fmla="*/ 2147483647 h 70"/>
                <a:gd name="T14" fmla="*/ 2147483647 w 110"/>
                <a:gd name="T15" fmla="*/ 2147483647 h 70"/>
                <a:gd name="T16" fmla="*/ 2147483647 w 110"/>
                <a:gd name="T17" fmla="*/ 214748364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70"/>
                <a:gd name="T29" fmla="*/ 110 w 11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70">
                  <a:moveTo>
                    <a:pt x="98" y="70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5" y="70"/>
                    <a:pt x="0" y="65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4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6" y="0"/>
                    <a:pt x="110" y="24"/>
                    <a:pt x="110" y="5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65"/>
                    <a:pt x="105" y="70"/>
                    <a:pt x="98" y="70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1" name="Freeform 399"/>
            <p:cNvSpPr/>
            <p:nvPr/>
          </p:nvSpPr>
          <p:spPr bwMode="auto">
            <a:xfrm>
              <a:off x="3690938" y="3998913"/>
              <a:ext cx="412750" cy="263525"/>
            </a:xfrm>
            <a:custGeom>
              <a:avLst/>
              <a:gdLst>
                <a:gd name="T0" fmla="*/ 2147483647 w 110"/>
                <a:gd name="T1" fmla="*/ 2147483647 h 70"/>
                <a:gd name="T2" fmla="*/ 2147483647 w 110"/>
                <a:gd name="T3" fmla="*/ 2147483647 h 70"/>
                <a:gd name="T4" fmla="*/ 0 w 110"/>
                <a:gd name="T5" fmla="*/ 2147483647 h 70"/>
                <a:gd name="T6" fmla="*/ 0 w 110"/>
                <a:gd name="T7" fmla="*/ 2147483647 h 70"/>
                <a:gd name="T8" fmla="*/ 2147483647 w 110"/>
                <a:gd name="T9" fmla="*/ 0 h 70"/>
                <a:gd name="T10" fmla="*/ 2147483647 w 110"/>
                <a:gd name="T11" fmla="*/ 0 h 70"/>
                <a:gd name="T12" fmla="*/ 2147483647 w 110"/>
                <a:gd name="T13" fmla="*/ 2147483647 h 70"/>
                <a:gd name="T14" fmla="*/ 2147483647 w 110"/>
                <a:gd name="T15" fmla="*/ 2147483647 h 70"/>
                <a:gd name="T16" fmla="*/ 2147483647 w 110"/>
                <a:gd name="T17" fmla="*/ 214748364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70"/>
                <a:gd name="T29" fmla="*/ 110 w 11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70">
                  <a:moveTo>
                    <a:pt x="98" y="70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5" y="70"/>
                    <a:pt x="0" y="65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4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6" y="0"/>
                    <a:pt x="110" y="24"/>
                    <a:pt x="110" y="5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65"/>
                    <a:pt x="105" y="70"/>
                    <a:pt x="98" y="70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2" name="Rectangle 400"/>
            <p:cNvSpPr>
              <a:spLocks noChangeArrowheads="1"/>
            </p:cNvSpPr>
            <p:nvPr/>
          </p:nvSpPr>
          <p:spPr bwMode="auto">
            <a:xfrm>
              <a:off x="3352800" y="1968501"/>
              <a:ext cx="454025" cy="1116013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3" name="Freeform 401"/>
            <p:cNvSpPr/>
            <p:nvPr/>
          </p:nvSpPr>
          <p:spPr bwMode="auto">
            <a:xfrm>
              <a:off x="3532188" y="2024063"/>
              <a:ext cx="87312" cy="104775"/>
            </a:xfrm>
            <a:custGeom>
              <a:avLst/>
              <a:gdLst>
                <a:gd name="T0" fmla="*/ 2147483647 w 23"/>
                <a:gd name="T1" fmla="*/ 2147483647 h 28"/>
                <a:gd name="T2" fmla="*/ 2147483647 w 23"/>
                <a:gd name="T3" fmla="*/ 2147483647 h 28"/>
                <a:gd name="T4" fmla="*/ 0 w 23"/>
                <a:gd name="T5" fmla="*/ 2147483647 h 28"/>
                <a:gd name="T6" fmla="*/ 0 w 23"/>
                <a:gd name="T7" fmla="*/ 2147483647 h 28"/>
                <a:gd name="T8" fmla="*/ 2147483647 w 23"/>
                <a:gd name="T9" fmla="*/ 0 h 28"/>
                <a:gd name="T10" fmla="*/ 2147483647 w 23"/>
                <a:gd name="T11" fmla="*/ 0 h 28"/>
                <a:gd name="T12" fmla="*/ 2147483647 w 23"/>
                <a:gd name="T13" fmla="*/ 2147483647 h 28"/>
                <a:gd name="T14" fmla="*/ 2147483647 w 23"/>
                <a:gd name="T15" fmla="*/ 2147483647 h 28"/>
                <a:gd name="T16" fmla="*/ 2147483647 w 23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8"/>
                <a:gd name="T29" fmla="*/ 23 w 2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8">
                  <a:moveTo>
                    <a:pt x="18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6"/>
                    <a:pt x="21" y="28"/>
                    <a:pt x="18" y="2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4" name="Freeform 402"/>
            <p:cNvSpPr/>
            <p:nvPr/>
          </p:nvSpPr>
          <p:spPr bwMode="auto">
            <a:xfrm>
              <a:off x="3430588" y="2117726"/>
              <a:ext cx="309562" cy="966788"/>
            </a:xfrm>
            <a:custGeom>
              <a:avLst/>
              <a:gdLst>
                <a:gd name="T0" fmla="*/ 2147483647 w 195"/>
                <a:gd name="T1" fmla="*/ 0 h 609"/>
                <a:gd name="T2" fmla="*/ 0 w 195"/>
                <a:gd name="T3" fmla="*/ 2147483647 h 609"/>
                <a:gd name="T4" fmla="*/ 2147483647 w 195"/>
                <a:gd name="T5" fmla="*/ 2147483647 h 609"/>
                <a:gd name="T6" fmla="*/ 2147483647 w 195"/>
                <a:gd name="T7" fmla="*/ 2147483647 h 609"/>
                <a:gd name="T8" fmla="*/ 2147483647 w 195"/>
                <a:gd name="T9" fmla="*/ 0 h 609"/>
                <a:gd name="T10" fmla="*/ 2147483647 w 195"/>
                <a:gd name="T11" fmla="*/ 0 h 6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609"/>
                <a:gd name="T20" fmla="*/ 195 w 195"/>
                <a:gd name="T21" fmla="*/ 609 h 6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609">
                  <a:moveTo>
                    <a:pt x="74" y="0"/>
                  </a:moveTo>
                  <a:lnTo>
                    <a:pt x="0" y="519"/>
                  </a:lnTo>
                  <a:lnTo>
                    <a:pt x="100" y="609"/>
                  </a:lnTo>
                  <a:lnTo>
                    <a:pt x="195" y="517"/>
                  </a:lnTo>
                  <a:lnTo>
                    <a:pt x="107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5" name="Freeform 403"/>
            <p:cNvSpPr/>
            <p:nvPr/>
          </p:nvSpPr>
          <p:spPr bwMode="auto">
            <a:xfrm>
              <a:off x="3333750" y="1998663"/>
              <a:ext cx="477837" cy="217488"/>
            </a:xfrm>
            <a:custGeom>
              <a:avLst/>
              <a:gdLst>
                <a:gd name="T0" fmla="*/ 0 w 301"/>
                <a:gd name="T1" fmla="*/ 2147483647 h 137"/>
                <a:gd name="T2" fmla="*/ 0 w 301"/>
                <a:gd name="T3" fmla="*/ 2147483647 h 137"/>
                <a:gd name="T4" fmla="*/ 2147483647 w 301"/>
                <a:gd name="T5" fmla="*/ 2147483647 h 137"/>
                <a:gd name="T6" fmla="*/ 2147483647 w 301"/>
                <a:gd name="T7" fmla="*/ 2147483647 h 137"/>
                <a:gd name="T8" fmla="*/ 2147483647 w 301"/>
                <a:gd name="T9" fmla="*/ 0 h 137"/>
                <a:gd name="T10" fmla="*/ 0 w 301"/>
                <a:gd name="T11" fmla="*/ 2147483647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1"/>
                <a:gd name="T19" fmla="*/ 0 h 137"/>
                <a:gd name="T20" fmla="*/ 301 w 301"/>
                <a:gd name="T21" fmla="*/ 137 h 1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1" h="137">
                  <a:moveTo>
                    <a:pt x="0" y="2"/>
                  </a:moveTo>
                  <a:lnTo>
                    <a:pt x="0" y="137"/>
                  </a:lnTo>
                  <a:lnTo>
                    <a:pt x="154" y="49"/>
                  </a:lnTo>
                  <a:lnTo>
                    <a:pt x="296" y="137"/>
                  </a:lnTo>
                  <a:lnTo>
                    <a:pt x="30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6" name="Freeform 404"/>
            <p:cNvSpPr/>
            <p:nvPr/>
          </p:nvSpPr>
          <p:spPr bwMode="auto">
            <a:xfrm>
              <a:off x="2935288" y="2738438"/>
              <a:ext cx="269875" cy="527050"/>
            </a:xfrm>
            <a:custGeom>
              <a:avLst/>
              <a:gdLst>
                <a:gd name="T0" fmla="*/ 2147483647 w 72"/>
                <a:gd name="T1" fmla="*/ 0 h 140"/>
                <a:gd name="T2" fmla="*/ 2147483647 w 72"/>
                <a:gd name="T3" fmla="*/ 2147483647 h 140"/>
                <a:gd name="T4" fmla="*/ 2147483647 w 72"/>
                <a:gd name="T5" fmla="*/ 2147483647 h 140"/>
                <a:gd name="T6" fmla="*/ 2147483647 w 72"/>
                <a:gd name="T7" fmla="*/ 2147483647 h 140"/>
                <a:gd name="T8" fmla="*/ 2147483647 w 72"/>
                <a:gd name="T9" fmla="*/ 2147483647 h 140"/>
                <a:gd name="T10" fmla="*/ 2147483647 w 72"/>
                <a:gd name="T11" fmla="*/ 2147483647 h 140"/>
                <a:gd name="T12" fmla="*/ 2147483647 w 72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40"/>
                <a:gd name="T23" fmla="*/ 72 w 72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40">
                  <a:moveTo>
                    <a:pt x="15" y="0"/>
                  </a:moveTo>
                  <a:cubicBezTo>
                    <a:pt x="15" y="0"/>
                    <a:pt x="0" y="46"/>
                    <a:pt x="12" y="82"/>
                  </a:cubicBezTo>
                  <a:cubicBezTo>
                    <a:pt x="24" y="118"/>
                    <a:pt x="38" y="140"/>
                    <a:pt x="55" y="134"/>
                  </a:cubicBezTo>
                  <a:cubicBezTo>
                    <a:pt x="72" y="128"/>
                    <a:pt x="47" y="90"/>
                    <a:pt x="46" y="87"/>
                  </a:cubicBezTo>
                  <a:cubicBezTo>
                    <a:pt x="46" y="87"/>
                    <a:pt x="53" y="92"/>
                    <a:pt x="56" y="86"/>
                  </a:cubicBezTo>
                  <a:cubicBezTo>
                    <a:pt x="59" y="80"/>
                    <a:pt x="61" y="55"/>
                    <a:pt x="55" y="26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7" name="Freeform 405"/>
            <p:cNvSpPr/>
            <p:nvPr/>
          </p:nvSpPr>
          <p:spPr bwMode="auto">
            <a:xfrm>
              <a:off x="3043238" y="2987676"/>
              <a:ext cx="84137" cy="115888"/>
            </a:xfrm>
            <a:custGeom>
              <a:avLst/>
              <a:gdLst>
                <a:gd name="T0" fmla="*/ 2147483647 w 22"/>
                <a:gd name="T1" fmla="*/ 2147483647 h 31"/>
                <a:gd name="T2" fmla="*/ 2147483647 w 22"/>
                <a:gd name="T3" fmla="*/ 2147483647 h 31"/>
                <a:gd name="T4" fmla="*/ 2147483647 w 22"/>
                <a:gd name="T5" fmla="*/ 0 h 31"/>
                <a:gd name="T6" fmla="*/ 2147483647 w 22"/>
                <a:gd name="T7" fmla="*/ 2147483647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1"/>
                <a:gd name="T14" fmla="*/ 22 w 22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1">
                  <a:moveTo>
                    <a:pt x="22" y="31"/>
                  </a:moveTo>
                  <a:cubicBezTo>
                    <a:pt x="20" y="26"/>
                    <a:pt x="17" y="22"/>
                    <a:pt x="17" y="21"/>
                  </a:cubicBezTo>
                  <a:cubicBezTo>
                    <a:pt x="17" y="21"/>
                    <a:pt x="9" y="17"/>
                    <a:pt x="7" y="0"/>
                  </a:cubicBezTo>
                  <a:cubicBezTo>
                    <a:pt x="7" y="0"/>
                    <a:pt x="0" y="26"/>
                    <a:pt x="22" y="31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8" name="Freeform 406"/>
            <p:cNvSpPr/>
            <p:nvPr/>
          </p:nvSpPr>
          <p:spPr bwMode="auto">
            <a:xfrm>
              <a:off x="2965450" y="1979613"/>
              <a:ext cx="376237" cy="898525"/>
            </a:xfrm>
            <a:custGeom>
              <a:avLst/>
              <a:gdLst>
                <a:gd name="T0" fmla="*/ 2147483647 w 100"/>
                <a:gd name="T1" fmla="*/ 0 h 239"/>
                <a:gd name="T2" fmla="*/ 2147483647 w 100"/>
                <a:gd name="T3" fmla="*/ 2147483647 h 239"/>
                <a:gd name="T4" fmla="*/ 2147483647 w 100"/>
                <a:gd name="T5" fmla="*/ 2147483647 h 239"/>
                <a:gd name="T6" fmla="*/ 2147483647 w 100"/>
                <a:gd name="T7" fmla="*/ 2147483647 h 239"/>
                <a:gd name="T8" fmla="*/ 2147483647 w 100"/>
                <a:gd name="T9" fmla="*/ 2147483647 h 239"/>
                <a:gd name="T10" fmla="*/ 2147483647 w 100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39"/>
                <a:gd name="T20" fmla="*/ 100 w 100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39">
                  <a:moveTo>
                    <a:pt x="90" y="0"/>
                  </a:moveTo>
                  <a:cubicBezTo>
                    <a:pt x="90" y="0"/>
                    <a:pt x="70" y="10"/>
                    <a:pt x="42" y="83"/>
                  </a:cubicBezTo>
                  <a:cubicBezTo>
                    <a:pt x="24" y="127"/>
                    <a:pt x="0" y="179"/>
                    <a:pt x="1" y="207"/>
                  </a:cubicBezTo>
                  <a:cubicBezTo>
                    <a:pt x="2" y="218"/>
                    <a:pt x="50" y="239"/>
                    <a:pt x="61" y="237"/>
                  </a:cubicBezTo>
                  <a:cubicBezTo>
                    <a:pt x="100" y="13"/>
                    <a:pt x="100" y="13"/>
                    <a:pt x="100" y="13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19" name="Freeform 407"/>
            <p:cNvSpPr/>
            <p:nvPr/>
          </p:nvSpPr>
          <p:spPr bwMode="auto">
            <a:xfrm>
              <a:off x="3138488" y="2076451"/>
              <a:ext cx="153987" cy="793750"/>
            </a:xfrm>
            <a:custGeom>
              <a:avLst/>
              <a:gdLst>
                <a:gd name="T0" fmla="*/ 2147483647 w 41"/>
                <a:gd name="T1" fmla="*/ 2147483647 h 211"/>
                <a:gd name="T2" fmla="*/ 2147483647 w 41"/>
                <a:gd name="T3" fmla="*/ 0 h 211"/>
                <a:gd name="T4" fmla="*/ 0 w 41"/>
                <a:gd name="T5" fmla="*/ 2147483647 h 211"/>
                <a:gd name="T6" fmla="*/ 2147483647 w 41"/>
                <a:gd name="T7" fmla="*/ 2147483647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211"/>
                <a:gd name="T14" fmla="*/ 41 w 41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211">
                  <a:moveTo>
                    <a:pt x="14" y="2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6" y="210"/>
                    <a:pt x="11" y="211"/>
                    <a:pt x="14" y="211"/>
                  </a:cubicBezTo>
                  <a:close/>
                </a:path>
              </a:pathLst>
            </a:custGeom>
            <a:solidFill>
              <a:srgbClr val="B2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0" name="Freeform 408"/>
            <p:cNvSpPr/>
            <p:nvPr/>
          </p:nvSpPr>
          <p:spPr bwMode="auto">
            <a:xfrm>
              <a:off x="3097213" y="1974851"/>
              <a:ext cx="476250" cy="1354138"/>
            </a:xfrm>
            <a:custGeom>
              <a:avLst/>
              <a:gdLst>
                <a:gd name="T0" fmla="*/ 2147483647 w 127"/>
                <a:gd name="T1" fmla="*/ 2147483647 h 360"/>
                <a:gd name="T2" fmla="*/ 0 w 127"/>
                <a:gd name="T3" fmla="*/ 2147483647 h 360"/>
                <a:gd name="T4" fmla="*/ 2147483647 w 127"/>
                <a:gd name="T5" fmla="*/ 2147483647 h 360"/>
                <a:gd name="T6" fmla="*/ 2147483647 w 127"/>
                <a:gd name="T7" fmla="*/ 0 h 360"/>
                <a:gd name="T8" fmla="*/ 2147483647 w 127"/>
                <a:gd name="T9" fmla="*/ 2147483647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60"/>
                <a:gd name="T17" fmla="*/ 127 w 127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60">
                  <a:moveTo>
                    <a:pt x="55" y="1"/>
                  </a:moveTo>
                  <a:cubicBezTo>
                    <a:pt x="55" y="1"/>
                    <a:pt x="22" y="318"/>
                    <a:pt x="0" y="360"/>
                  </a:cubicBezTo>
                  <a:cubicBezTo>
                    <a:pt x="0" y="360"/>
                    <a:pt x="127" y="319"/>
                    <a:pt x="126" y="218"/>
                  </a:cubicBezTo>
                  <a:cubicBezTo>
                    <a:pt x="126" y="117"/>
                    <a:pt x="75" y="0"/>
                    <a:pt x="75" y="0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1" name="Freeform 409"/>
            <p:cNvSpPr/>
            <p:nvPr/>
          </p:nvSpPr>
          <p:spPr bwMode="auto">
            <a:xfrm>
              <a:off x="3317875" y="2005013"/>
              <a:ext cx="252412" cy="749300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0 h 199"/>
                <a:gd name="T4" fmla="*/ 0 w 67"/>
                <a:gd name="T5" fmla="*/ 2147483647 h 199"/>
                <a:gd name="T6" fmla="*/ 2147483647 w 67"/>
                <a:gd name="T7" fmla="*/ 2147483647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99"/>
                <a:gd name="T20" fmla="*/ 67 w 67"/>
                <a:gd name="T21" fmla="*/ 199 h 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99">
                  <a:moveTo>
                    <a:pt x="67" y="199"/>
                  </a:moveTo>
                  <a:cubicBezTo>
                    <a:pt x="64" y="116"/>
                    <a:pt x="30" y="26"/>
                    <a:pt x="19" y="0"/>
                  </a:cubicBezTo>
                  <a:cubicBezTo>
                    <a:pt x="19" y="0"/>
                    <a:pt x="9" y="72"/>
                    <a:pt x="0" y="86"/>
                  </a:cubicBezTo>
                  <a:cubicBezTo>
                    <a:pt x="0" y="86"/>
                    <a:pt x="18" y="90"/>
                    <a:pt x="28" y="85"/>
                  </a:cubicBezTo>
                  <a:cubicBezTo>
                    <a:pt x="28" y="85"/>
                    <a:pt x="23" y="137"/>
                    <a:pt x="14" y="160"/>
                  </a:cubicBezTo>
                  <a:cubicBezTo>
                    <a:pt x="14" y="160"/>
                    <a:pt x="59" y="152"/>
                    <a:pt x="67" y="19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2" name="Freeform 410"/>
            <p:cNvSpPr/>
            <p:nvPr/>
          </p:nvSpPr>
          <p:spPr bwMode="auto">
            <a:xfrm>
              <a:off x="3971925" y="2738438"/>
              <a:ext cx="271462" cy="527050"/>
            </a:xfrm>
            <a:custGeom>
              <a:avLst/>
              <a:gdLst>
                <a:gd name="T0" fmla="*/ 2147483647 w 72"/>
                <a:gd name="T1" fmla="*/ 0 h 140"/>
                <a:gd name="T2" fmla="*/ 2147483647 w 72"/>
                <a:gd name="T3" fmla="*/ 2147483647 h 140"/>
                <a:gd name="T4" fmla="*/ 2147483647 w 72"/>
                <a:gd name="T5" fmla="*/ 2147483647 h 140"/>
                <a:gd name="T6" fmla="*/ 2147483647 w 72"/>
                <a:gd name="T7" fmla="*/ 2147483647 h 140"/>
                <a:gd name="T8" fmla="*/ 2147483647 w 72"/>
                <a:gd name="T9" fmla="*/ 2147483647 h 140"/>
                <a:gd name="T10" fmla="*/ 2147483647 w 72"/>
                <a:gd name="T11" fmla="*/ 2147483647 h 140"/>
                <a:gd name="T12" fmla="*/ 2147483647 w 72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40"/>
                <a:gd name="T23" fmla="*/ 72 w 72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40">
                  <a:moveTo>
                    <a:pt x="57" y="0"/>
                  </a:moveTo>
                  <a:cubicBezTo>
                    <a:pt x="57" y="0"/>
                    <a:pt x="72" y="46"/>
                    <a:pt x="60" y="82"/>
                  </a:cubicBezTo>
                  <a:cubicBezTo>
                    <a:pt x="48" y="118"/>
                    <a:pt x="34" y="140"/>
                    <a:pt x="17" y="134"/>
                  </a:cubicBezTo>
                  <a:cubicBezTo>
                    <a:pt x="0" y="128"/>
                    <a:pt x="25" y="90"/>
                    <a:pt x="26" y="87"/>
                  </a:cubicBezTo>
                  <a:cubicBezTo>
                    <a:pt x="26" y="87"/>
                    <a:pt x="19" y="92"/>
                    <a:pt x="16" y="86"/>
                  </a:cubicBezTo>
                  <a:cubicBezTo>
                    <a:pt x="13" y="80"/>
                    <a:pt x="11" y="55"/>
                    <a:pt x="17" y="26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3" name="Freeform 411"/>
            <p:cNvSpPr/>
            <p:nvPr/>
          </p:nvSpPr>
          <p:spPr bwMode="auto">
            <a:xfrm>
              <a:off x="4051300" y="2987676"/>
              <a:ext cx="79375" cy="115888"/>
            </a:xfrm>
            <a:custGeom>
              <a:avLst/>
              <a:gdLst>
                <a:gd name="T0" fmla="*/ 0 w 21"/>
                <a:gd name="T1" fmla="*/ 2147483647 h 31"/>
                <a:gd name="T2" fmla="*/ 2147483647 w 21"/>
                <a:gd name="T3" fmla="*/ 2147483647 h 31"/>
                <a:gd name="T4" fmla="*/ 2147483647 w 21"/>
                <a:gd name="T5" fmla="*/ 0 h 31"/>
                <a:gd name="T6" fmla="*/ 0 w 21"/>
                <a:gd name="T7" fmla="*/ 2147483647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31"/>
                  </a:moveTo>
                  <a:cubicBezTo>
                    <a:pt x="2" y="26"/>
                    <a:pt x="5" y="22"/>
                    <a:pt x="5" y="21"/>
                  </a:cubicBezTo>
                  <a:cubicBezTo>
                    <a:pt x="5" y="21"/>
                    <a:pt x="13" y="17"/>
                    <a:pt x="15" y="0"/>
                  </a:cubicBezTo>
                  <a:cubicBezTo>
                    <a:pt x="15" y="0"/>
                    <a:pt x="21" y="26"/>
                    <a:pt x="0" y="31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4" name="Freeform 412"/>
            <p:cNvSpPr/>
            <p:nvPr/>
          </p:nvSpPr>
          <p:spPr bwMode="auto">
            <a:xfrm>
              <a:off x="3836988" y="1979613"/>
              <a:ext cx="376237" cy="898525"/>
            </a:xfrm>
            <a:custGeom>
              <a:avLst/>
              <a:gdLst>
                <a:gd name="T0" fmla="*/ 2147483647 w 100"/>
                <a:gd name="T1" fmla="*/ 0 h 239"/>
                <a:gd name="T2" fmla="*/ 2147483647 w 100"/>
                <a:gd name="T3" fmla="*/ 2147483647 h 239"/>
                <a:gd name="T4" fmla="*/ 2147483647 w 100"/>
                <a:gd name="T5" fmla="*/ 2147483647 h 239"/>
                <a:gd name="T6" fmla="*/ 2147483647 w 100"/>
                <a:gd name="T7" fmla="*/ 2147483647 h 239"/>
                <a:gd name="T8" fmla="*/ 0 w 100"/>
                <a:gd name="T9" fmla="*/ 2147483647 h 239"/>
                <a:gd name="T10" fmla="*/ 2147483647 w 100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39"/>
                <a:gd name="T20" fmla="*/ 100 w 100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39">
                  <a:moveTo>
                    <a:pt x="10" y="0"/>
                  </a:moveTo>
                  <a:cubicBezTo>
                    <a:pt x="10" y="0"/>
                    <a:pt x="30" y="10"/>
                    <a:pt x="58" y="83"/>
                  </a:cubicBezTo>
                  <a:cubicBezTo>
                    <a:pt x="76" y="127"/>
                    <a:pt x="100" y="179"/>
                    <a:pt x="99" y="207"/>
                  </a:cubicBezTo>
                  <a:cubicBezTo>
                    <a:pt x="98" y="218"/>
                    <a:pt x="50" y="239"/>
                    <a:pt x="39" y="237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5" name="Freeform 413"/>
            <p:cNvSpPr/>
            <p:nvPr/>
          </p:nvSpPr>
          <p:spPr bwMode="auto">
            <a:xfrm>
              <a:off x="3886200" y="2076451"/>
              <a:ext cx="153987" cy="793750"/>
            </a:xfrm>
            <a:custGeom>
              <a:avLst/>
              <a:gdLst>
                <a:gd name="T0" fmla="*/ 2147483647 w 41"/>
                <a:gd name="T1" fmla="*/ 2147483647 h 211"/>
                <a:gd name="T2" fmla="*/ 0 w 41"/>
                <a:gd name="T3" fmla="*/ 0 h 211"/>
                <a:gd name="T4" fmla="*/ 2147483647 w 41"/>
                <a:gd name="T5" fmla="*/ 2147483647 h 211"/>
                <a:gd name="T6" fmla="*/ 2147483647 w 41"/>
                <a:gd name="T7" fmla="*/ 2147483647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211"/>
                <a:gd name="T14" fmla="*/ 41 w 41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211">
                  <a:moveTo>
                    <a:pt x="26" y="2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35" y="210"/>
                    <a:pt x="30" y="211"/>
                    <a:pt x="26" y="211"/>
                  </a:cubicBezTo>
                  <a:close/>
                </a:path>
              </a:pathLst>
            </a:custGeom>
            <a:solidFill>
              <a:srgbClr val="B2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6" name="Freeform 414"/>
            <p:cNvSpPr/>
            <p:nvPr/>
          </p:nvSpPr>
          <p:spPr bwMode="auto">
            <a:xfrm>
              <a:off x="3603625" y="1974851"/>
              <a:ext cx="477837" cy="1354138"/>
            </a:xfrm>
            <a:custGeom>
              <a:avLst/>
              <a:gdLst>
                <a:gd name="T0" fmla="*/ 2147483647 w 127"/>
                <a:gd name="T1" fmla="*/ 2147483647 h 360"/>
                <a:gd name="T2" fmla="*/ 2147483647 w 127"/>
                <a:gd name="T3" fmla="*/ 2147483647 h 360"/>
                <a:gd name="T4" fmla="*/ 2147483647 w 127"/>
                <a:gd name="T5" fmla="*/ 2147483647 h 360"/>
                <a:gd name="T6" fmla="*/ 2147483647 w 127"/>
                <a:gd name="T7" fmla="*/ 0 h 360"/>
                <a:gd name="T8" fmla="*/ 2147483647 w 127"/>
                <a:gd name="T9" fmla="*/ 2147483647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60"/>
                <a:gd name="T17" fmla="*/ 127 w 127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60">
                  <a:moveTo>
                    <a:pt x="72" y="1"/>
                  </a:moveTo>
                  <a:cubicBezTo>
                    <a:pt x="72" y="1"/>
                    <a:pt x="105" y="318"/>
                    <a:pt x="127" y="360"/>
                  </a:cubicBezTo>
                  <a:cubicBezTo>
                    <a:pt x="127" y="360"/>
                    <a:pt x="0" y="319"/>
                    <a:pt x="1" y="218"/>
                  </a:cubicBezTo>
                  <a:cubicBezTo>
                    <a:pt x="1" y="117"/>
                    <a:pt x="52" y="0"/>
                    <a:pt x="52" y="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7" name="Freeform 415"/>
            <p:cNvSpPr/>
            <p:nvPr/>
          </p:nvSpPr>
          <p:spPr bwMode="auto">
            <a:xfrm>
              <a:off x="3608388" y="2005013"/>
              <a:ext cx="250825" cy="749300"/>
            </a:xfrm>
            <a:custGeom>
              <a:avLst/>
              <a:gdLst>
                <a:gd name="T0" fmla="*/ 0 w 67"/>
                <a:gd name="T1" fmla="*/ 2147483647 h 199"/>
                <a:gd name="T2" fmla="*/ 2147483647 w 67"/>
                <a:gd name="T3" fmla="*/ 0 h 199"/>
                <a:gd name="T4" fmla="*/ 2147483647 w 67"/>
                <a:gd name="T5" fmla="*/ 2147483647 h 199"/>
                <a:gd name="T6" fmla="*/ 2147483647 w 67"/>
                <a:gd name="T7" fmla="*/ 2147483647 h 199"/>
                <a:gd name="T8" fmla="*/ 2147483647 w 67"/>
                <a:gd name="T9" fmla="*/ 2147483647 h 199"/>
                <a:gd name="T10" fmla="*/ 0 w 67"/>
                <a:gd name="T11" fmla="*/ 2147483647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99"/>
                <a:gd name="T20" fmla="*/ 67 w 67"/>
                <a:gd name="T21" fmla="*/ 199 h 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99">
                  <a:moveTo>
                    <a:pt x="0" y="199"/>
                  </a:moveTo>
                  <a:cubicBezTo>
                    <a:pt x="3" y="116"/>
                    <a:pt x="37" y="26"/>
                    <a:pt x="48" y="0"/>
                  </a:cubicBezTo>
                  <a:cubicBezTo>
                    <a:pt x="48" y="0"/>
                    <a:pt x="58" y="72"/>
                    <a:pt x="67" y="86"/>
                  </a:cubicBezTo>
                  <a:cubicBezTo>
                    <a:pt x="67" y="86"/>
                    <a:pt x="49" y="90"/>
                    <a:pt x="39" y="85"/>
                  </a:cubicBezTo>
                  <a:cubicBezTo>
                    <a:pt x="39" y="85"/>
                    <a:pt x="44" y="137"/>
                    <a:pt x="53" y="160"/>
                  </a:cubicBezTo>
                  <a:cubicBezTo>
                    <a:pt x="53" y="160"/>
                    <a:pt x="8" y="152"/>
                    <a:pt x="0" y="19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8" name="Freeform 416"/>
            <p:cNvSpPr/>
            <p:nvPr/>
          </p:nvSpPr>
          <p:spPr bwMode="auto">
            <a:xfrm>
              <a:off x="2668588" y="1125538"/>
              <a:ext cx="296862" cy="511175"/>
            </a:xfrm>
            <a:custGeom>
              <a:avLst/>
              <a:gdLst>
                <a:gd name="T0" fmla="*/ 2147483647 w 79"/>
                <a:gd name="T1" fmla="*/ 2147483647 h 136"/>
                <a:gd name="T2" fmla="*/ 2147483647 w 79"/>
                <a:gd name="T3" fmla="*/ 2147483647 h 136"/>
                <a:gd name="T4" fmla="*/ 2147483647 w 79"/>
                <a:gd name="T5" fmla="*/ 2147483647 h 136"/>
                <a:gd name="T6" fmla="*/ 2147483647 w 79"/>
                <a:gd name="T7" fmla="*/ 2147483647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36"/>
                <a:gd name="T14" fmla="*/ 79 w 7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36">
                  <a:moveTo>
                    <a:pt x="79" y="37"/>
                  </a:moveTo>
                  <a:cubicBezTo>
                    <a:pt x="79" y="37"/>
                    <a:pt x="61" y="0"/>
                    <a:pt x="31" y="14"/>
                  </a:cubicBezTo>
                  <a:cubicBezTo>
                    <a:pt x="0" y="27"/>
                    <a:pt x="8" y="117"/>
                    <a:pt x="77" y="136"/>
                  </a:cubicBezTo>
                  <a:lnTo>
                    <a:pt x="79" y="3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29" name="Freeform 417"/>
            <p:cNvSpPr/>
            <p:nvPr/>
          </p:nvSpPr>
          <p:spPr bwMode="auto">
            <a:xfrm>
              <a:off x="4194175" y="1125538"/>
              <a:ext cx="296862" cy="511175"/>
            </a:xfrm>
            <a:custGeom>
              <a:avLst/>
              <a:gdLst>
                <a:gd name="T0" fmla="*/ 0 w 79"/>
                <a:gd name="T1" fmla="*/ 2147483647 h 136"/>
                <a:gd name="T2" fmla="*/ 2147483647 w 79"/>
                <a:gd name="T3" fmla="*/ 2147483647 h 136"/>
                <a:gd name="T4" fmla="*/ 2147483647 w 79"/>
                <a:gd name="T5" fmla="*/ 2147483647 h 136"/>
                <a:gd name="T6" fmla="*/ 0 w 79"/>
                <a:gd name="T7" fmla="*/ 2147483647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36"/>
                <a:gd name="T14" fmla="*/ 79 w 7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36">
                  <a:moveTo>
                    <a:pt x="0" y="37"/>
                  </a:moveTo>
                  <a:cubicBezTo>
                    <a:pt x="0" y="37"/>
                    <a:pt x="18" y="0"/>
                    <a:pt x="48" y="14"/>
                  </a:cubicBezTo>
                  <a:cubicBezTo>
                    <a:pt x="79" y="27"/>
                    <a:pt x="71" y="117"/>
                    <a:pt x="1" y="136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0" name="Freeform 418"/>
            <p:cNvSpPr/>
            <p:nvPr/>
          </p:nvSpPr>
          <p:spPr bwMode="auto">
            <a:xfrm>
              <a:off x="2913063" y="1076326"/>
              <a:ext cx="1333500" cy="963613"/>
            </a:xfrm>
            <a:custGeom>
              <a:avLst/>
              <a:gdLst>
                <a:gd name="T0" fmla="*/ 2147483647 w 355"/>
                <a:gd name="T1" fmla="*/ 2147483647 h 256"/>
                <a:gd name="T2" fmla="*/ 2147483647 w 355"/>
                <a:gd name="T3" fmla="*/ 2147483647 h 256"/>
                <a:gd name="T4" fmla="*/ 2147483647 w 355"/>
                <a:gd name="T5" fmla="*/ 2147483647 h 256"/>
                <a:gd name="T6" fmla="*/ 2147483647 w 355"/>
                <a:gd name="T7" fmla="*/ 2147483647 h 256"/>
                <a:gd name="T8" fmla="*/ 0 w 355"/>
                <a:gd name="T9" fmla="*/ 2147483647 h 256"/>
                <a:gd name="T10" fmla="*/ 0 w 355"/>
                <a:gd name="T11" fmla="*/ 0 h 256"/>
                <a:gd name="T12" fmla="*/ 2147483647 w 355"/>
                <a:gd name="T13" fmla="*/ 0 h 256"/>
                <a:gd name="T14" fmla="*/ 2147483647 w 355"/>
                <a:gd name="T15" fmla="*/ 2147483647 h 2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5"/>
                <a:gd name="T25" fmla="*/ 0 h 256"/>
                <a:gd name="T26" fmla="*/ 355 w 355"/>
                <a:gd name="T27" fmla="*/ 256 h 2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5" h="256">
                  <a:moveTo>
                    <a:pt x="355" y="160"/>
                  </a:moveTo>
                  <a:cubicBezTo>
                    <a:pt x="355" y="191"/>
                    <a:pt x="335" y="218"/>
                    <a:pt x="305" y="227"/>
                  </a:cubicBezTo>
                  <a:cubicBezTo>
                    <a:pt x="265" y="240"/>
                    <a:pt x="211" y="256"/>
                    <a:pt x="177" y="256"/>
                  </a:cubicBezTo>
                  <a:cubicBezTo>
                    <a:pt x="144" y="256"/>
                    <a:pt x="89" y="240"/>
                    <a:pt x="49" y="227"/>
                  </a:cubicBezTo>
                  <a:cubicBezTo>
                    <a:pt x="20" y="218"/>
                    <a:pt x="0" y="191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355" y="16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1" name="Oval 419"/>
            <p:cNvSpPr>
              <a:spLocks noChangeArrowheads="1"/>
            </p:cNvSpPr>
            <p:nvPr/>
          </p:nvSpPr>
          <p:spPr bwMode="auto">
            <a:xfrm>
              <a:off x="3122613" y="1392238"/>
              <a:ext cx="161925" cy="165100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2" name="Freeform 420"/>
            <p:cNvSpPr/>
            <p:nvPr/>
          </p:nvSpPr>
          <p:spPr bwMode="auto">
            <a:xfrm>
              <a:off x="3175000" y="1403351"/>
              <a:ext cx="79375" cy="49213"/>
            </a:xfrm>
            <a:custGeom>
              <a:avLst/>
              <a:gdLst>
                <a:gd name="T0" fmla="*/ 2147483647 w 21"/>
                <a:gd name="T1" fmla="*/ 2147483647 h 13"/>
                <a:gd name="T2" fmla="*/ 2147483647 w 21"/>
                <a:gd name="T3" fmla="*/ 2147483647 h 13"/>
                <a:gd name="T4" fmla="*/ 2147483647 w 21"/>
                <a:gd name="T5" fmla="*/ 2147483647 h 13"/>
                <a:gd name="T6" fmla="*/ 2147483647 w 21"/>
                <a:gd name="T7" fmla="*/ 2147483647 h 13"/>
                <a:gd name="T8" fmla="*/ 2147483647 w 21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1" y="4"/>
                  </a:moveTo>
                  <a:cubicBezTo>
                    <a:pt x="0" y="8"/>
                    <a:pt x="4" y="11"/>
                    <a:pt x="9" y="12"/>
                  </a:cubicBezTo>
                  <a:cubicBezTo>
                    <a:pt x="15" y="13"/>
                    <a:pt x="20" y="12"/>
                    <a:pt x="20" y="8"/>
                  </a:cubicBezTo>
                  <a:cubicBezTo>
                    <a:pt x="21" y="5"/>
                    <a:pt x="17" y="2"/>
                    <a:pt x="12" y="1"/>
                  </a:cubicBezTo>
                  <a:cubicBezTo>
                    <a:pt x="6" y="0"/>
                    <a:pt x="1" y="1"/>
                    <a:pt x="1" y="4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3" name="Freeform 421"/>
            <p:cNvSpPr/>
            <p:nvPr/>
          </p:nvSpPr>
          <p:spPr bwMode="auto">
            <a:xfrm>
              <a:off x="3078163" y="1282701"/>
              <a:ext cx="233362" cy="73025"/>
            </a:xfrm>
            <a:custGeom>
              <a:avLst/>
              <a:gdLst>
                <a:gd name="T0" fmla="*/ 2147483647 w 147"/>
                <a:gd name="T1" fmla="*/ 0 h 46"/>
                <a:gd name="T2" fmla="*/ 0 w 147"/>
                <a:gd name="T3" fmla="*/ 2147483647 h 46"/>
                <a:gd name="T4" fmla="*/ 2147483647 w 147"/>
                <a:gd name="T5" fmla="*/ 2147483647 h 46"/>
                <a:gd name="T6" fmla="*/ 2147483647 w 147"/>
                <a:gd name="T7" fmla="*/ 2147483647 h 46"/>
                <a:gd name="T8" fmla="*/ 2147483647 w 147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46"/>
                <a:gd name="T17" fmla="*/ 147 w 14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46">
                  <a:moveTo>
                    <a:pt x="14" y="0"/>
                  </a:moveTo>
                  <a:lnTo>
                    <a:pt x="0" y="41"/>
                  </a:lnTo>
                  <a:lnTo>
                    <a:pt x="147" y="46"/>
                  </a:lnTo>
                  <a:lnTo>
                    <a:pt x="132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4" name="Oval 422"/>
            <p:cNvSpPr>
              <a:spLocks noChangeArrowheads="1"/>
            </p:cNvSpPr>
            <p:nvPr/>
          </p:nvSpPr>
          <p:spPr bwMode="auto">
            <a:xfrm>
              <a:off x="3894138" y="1392238"/>
              <a:ext cx="165100" cy="165100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5" name="Freeform 423"/>
            <p:cNvSpPr/>
            <p:nvPr/>
          </p:nvSpPr>
          <p:spPr bwMode="auto">
            <a:xfrm>
              <a:off x="3946525" y="1403351"/>
              <a:ext cx="79375" cy="49213"/>
            </a:xfrm>
            <a:custGeom>
              <a:avLst/>
              <a:gdLst>
                <a:gd name="T0" fmla="*/ 2147483647 w 21"/>
                <a:gd name="T1" fmla="*/ 2147483647 h 13"/>
                <a:gd name="T2" fmla="*/ 2147483647 w 21"/>
                <a:gd name="T3" fmla="*/ 2147483647 h 13"/>
                <a:gd name="T4" fmla="*/ 2147483647 w 21"/>
                <a:gd name="T5" fmla="*/ 2147483647 h 13"/>
                <a:gd name="T6" fmla="*/ 2147483647 w 21"/>
                <a:gd name="T7" fmla="*/ 2147483647 h 13"/>
                <a:gd name="T8" fmla="*/ 2147483647 w 21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1" y="4"/>
                  </a:moveTo>
                  <a:cubicBezTo>
                    <a:pt x="0" y="8"/>
                    <a:pt x="4" y="11"/>
                    <a:pt x="10" y="12"/>
                  </a:cubicBezTo>
                  <a:cubicBezTo>
                    <a:pt x="15" y="13"/>
                    <a:pt x="20" y="12"/>
                    <a:pt x="21" y="8"/>
                  </a:cubicBezTo>
                  <a:cubicBezTo>
                    <a:pt x="21" y="5"/>
                    <a:pt x="17" y="2"/>
                    <a:pt x="12" y="1"/>
                  </a:cubicBezTo>
                  <a:cubicBezTo>
                    <a:pt x="7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6" name="Freeform 424"/>
            <p:cNvSpPr/>
            <p:nvPr/>
          </p:nvSpPr>
          <p:spPr bwMode="auto">
            <a:xfrm>
              <a:off x="3867150" y="1282701"/>
              <a:ext cx="236537" cy="76200"/>
            </a:xfrm>
            <a:custGeom>
              <a:avLst/>
              <a:gdLst>
                <a:gd name="T0" fmla="*/ 2147483647 w 149"/>
                <a:gd name="T1" fmla="*/ 0 h 48"/>
                <a:gd name="T2" fmla="*/ 2147483647 w 149"/>
                <a:gd name="T3" fmla="*/ 2147483647 h 48"/>
                <a:gd name="T4" fmla="*/ 0 w 149"/>
                <a:gd name="T5" fmla="*/ 2147483647 h 48"/>
                <a:gd name="T6" fmla="*/ 2147483647 w 149"/>
                <a:gd name="T7" fmla="*/ 2147483647 h 48"/>
                <a:gd name="T8" fmla="*/ 2147483647 w 149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48"/>
                <a:gd name="T17" fmla="*/ 149 w 14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48">
                  <a:moveTo>
                    <a:pt x="133" y="0"/>
                  </a:moveTo>
                  <a:lnTo>
                    <a:pt x="149" y="41"/>
                  </a:lnTo>
                  <a:lnTo>
                    <a:pt x="0" y="48"/>
                  </a:lnTo>
                  <a:lnTo>
                    <a:pt x="14" y="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7" name="Freeform 425"/>
            <p:cNvSpPr/>
            <p:nvPr/>
          </p:nvSpPr>
          <p:spPr bwMode="auto">
            <a:xfrm>
              <a:off x="3246438" y="1741488"/>
              <a:ext cx="647700" cy="125413"/>
            </a:xfrm>
            <a:custGeom>
              <a:avLst/>
              <a:gdLst>
                <a:gd name="T0" fmla="*/ 2147483647 w 172"/>
                <a:gd name="T1" fmla="*/ 2147483647 h 33"/>
                <a:gd name="T2" fmla="*/ 2147483647 w 172"/>
                <a:gd name="T3" fmla="*/ 2147483647 h 33"/>
                <a:gd name="T4" fmla="*/ 2147483647 w 172"/>
                <a:gd name="T5" fmla="*/ 2147483647 h 33"/>
                <a:gd name="T6" fmla="*/ 2147483647 w 172"/>
                <a:gd name="T7" fmla="*/ 2147483647 h 33"/>
                <a:gd name="T8" fmla="*/ 2147483647 w 172"/>
                <a:gd name="T9" fmla="*/ 2147483647 h 33"/>
                <a:gd name="T10" fmla="*/ 2147483647 w 172"/>
                <a:gd name="T11" fmla="*/ 2147483647 h 33"/>
                <a:gd name="T12" fmla="*/ 2147483647 w 172"/>
                <a:gd name="T13" fmla="*/ 2147483647 h 33"/>
                <a:gd name="T14" fmla="*/ 2147483647 w 172"/>
                <a:gd name="T15" fmla="*/ 2147483647 h 33"/>
                <a:gd name="T16" fmla="*/ 2147483647 w 172"/>
                <a:gd name="T17" fmla="*/ 2147483647 h 33"/>
                <a:gd name="T18" fmla="*/ 2147483647 w 172"/>
                <a:gd name="T19" fmla="*/ 2147483647 h 33"/>
                <a:gd name="T20" fmla="*/ 2147483647 w 172"/>
                <a:gd name="T21" fmla="*/ 2147483647 h 33"/>
                <a:gd name="T22" fmla="*/ 2147483647 w 172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2"/>
                <a:gd name="T37" fmla="*/ 0 h 33"/>
                <a:gd name="T38" fmla="*/ 172 w 172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2" h="33">
                  <a:moveTo>
                    <a:pt x="85" y="33"/>
                  </a:moveTo>
                  <a:cubicBezTo>
                    <a:pt x="68" y="33"/>
                    <a:pt x="51" y="31"/>
                    <a:pt x="36" y="28"/>
                  </a:cubicBezTo>
                  <a:cubicBezTo>
                    <a:pt x="14" y="23"/>
                    <a:pt x="2" y="14"/>
                    <a:pt x="2" y="14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2" y="8"/>
                    <a:pt x="4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17" y="18"/>
                    <a:pt x="37" y="22"/>
                  </a:cubicBezTo>
                  <a:cubicBezTo>
                    <a:pt x="59" y="27"/>
                    <a:pt x="84" y="28"/>
                    <a:pt x="105" y="26"/>
                  </a:cubicBezTo>
                  <a:cubicBezTo>
                    <a:pt x="132" y="23"/>
                    <a:pt x="153" y="15"/>
                    <a:pt x="166" y="1"/>
                  </a:cubicBezTo>
                  <a:cubicBezTo>
                    <a:pt x="168" y="0"/>
                    <a:pt x="170" y="0"/>
                    <a:pt x="171" y="1"/>
                  </a:cubicBezTo>
                  <a:cubicBezTo>
                    <a:pt x="172" y="2"/>
                    <a:pt x="172" y="4"/>
                    <a:pt x="171" y="5"/>
                  </a:cubicBezTo>
                  <a:cubicBezTo>
                    <a:pt x="151" y="26"/>
                    <a:pt x="117" y="33"/>
                    <a:pt x="85" y="33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8" name="Freeform 426"/>
            <p:cNvSpPr/>
            <p:nvPr/>
          </p:nvSpPr>
          <p:spPr bwMode="auto">
            <a:xfrm>
              <a:off x="3397250" y="1595438"/>
              <a:ext cx="354012" cy="68263"/>
            </a:xfrm>
            <a:custGeom>
              <a:avLst/>
              <a:gdLst>
                <a:gd name="T0" fmla="*/ 0 w 94"/>
                <a:gd name="T1" fmla="*/ 0 h 18"/>
                <a:gd name="T2" fmla="*/ 2147483647 w 94"/>
                <a:gd name="T3" fmla="*/ 2147483647 h 18"/>
                <a:gd name="T4" fmla="*/ 2147483647 w 94"/>
                <a:gd name="T5" fmla="*/ 2147483647 h 18"/>
                <a:gd name="T6" fmla="*/ 2147483647 w 94"/>
                <a:gd name="T7" fmla="*/ 2147483647 h 18"/>
                <a:gd name="T8" fmla="*/ 0 w 94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8"/>
                <a:gd name="T17" fmla="*/ 94 w 9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8">
                  <a:moveTo>
                    <a:pt x="0" y="0"/>
                  </a:moveTo>
                  <a:cubicBezTo>
                    <a:pt x="0" y="0"/>
                    <a:pt x="19" y="18"/>
                    <a:pt x="48" y="18"/>
                  </a:cubicBezTo>
                  <a:cubicBezTo>
                    <a:pt x="76" y="18"/>
                    <a:pt x="94" y="1"/>
                    <a:pt x="94" y="1"/>
                  </a:cubicBezTo>
                  <a:cubicBezTo>
                    <a:pt x="94" y="1"/>
                    <a:pt x="75" y="11"/>
                    <a:pt x="48" y="11"/>
                  </a:cubicBezTo>
                  <a:cubicBezTo>
                    <a:pt x="2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639" name="Freeform 427"/>
            <p:cNvSpPr/>
            <p:nvPr/>
          </p:nvSpPr>
          <p:spPr bwMode="auto">
            <a:xfrm>
              <a:off x="2581275" y="350838"/>
              <a:ext cx="1997075" cy="1266825"/>
            </a:xfrm>
            <a:custGeom>
              <a:avLst/>
              <a:gdLst>
                <a:gd name="T0" fmla="*/ 2147483647 w 531"/>
                <a:gd name="T1" fmla="*/ 2147483647 h 337"/>
                <a:gd name="T2" fmla="*/ 2147483647 w 531"/>
                <a:gd name="T3" fmla="*/ 0 h 337"/>
                <a:gd name="T4" fmla="*/ 2147483647 w 531"/>
                <a:gd name="T5" fmla="*/ 2147483647 h 337"/>
                <a:gd name="T6" fmla="*/ 2147483647 w 531"/>
                <a:gd name="T7" fmla="*/ 2147483647 h 337"/>
                <a:gd name="T8" fmla="*/ 2147483647 w 531"/>
                <a:gd name="T9" fmla="*/ 2147483647 h 337"/>
                <a:gd name="T10" fmla="*/ 2147483647 w 531"/>
                <a:gd name="T11" fmla="*/ 2147483647 h 337"/>
                <a:gd name="T12" fmla="*/ 2147483647 w 531"/>
                <a:gd name="T13" fmla="*/ 2147483647 h 337"/>
                <a:gd name="T14" fmla="*/ 2147483647 w 531"/>
                <a:gd name="T15" fmla="*/ 2147483647 h 337"/>
                <a:gd name="T16" fmla="*/ 2147483647 w 531"/>
                <a:gd name="T17" fmla="*/ 2147483647 h 337"/>
                <a:gd name="T18" fmla="*/ 2147483647 w 531"/>
                <a:gd name="T19" fmla="*/ 2147483647 h 337"/>
                <a:gd name="T20" fmla="*/ 2147483647 w 531"/>
                <a:gd name="T21" fmla="*/ 2147483647 h 337"/>
                <a:gd name="T22" fmla="*/ 2147483647 w 531"/>
                <a:gd name="T23" fmla="*/ 2147483647 h 337"/>
                <a:gd name="T24" fmla="*/ 2147483647 w 531"/>
                <a:gd name="T25" fmla="*/ 2147483647 h 337"/>
                <a:gd name="T26" fmla="*/ 2147483647 w 531"/>
                <a:gd name="T27" fmla="*/ 2147483647 h 337"/>
                <a:gd name="T28" fmla="*/ 2147483647 w 531"/>
                <a:gd name="T29" fmla="*/ 2147483647 h 337"/>
                <a:gd name="T30" fmla="*/ 2147483647 w 531"/>
                <a:gd name="T31" fmla="*/ 2147483647 h 3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1"/>
                <a:gd name="T49" fmla="*/ 0 h 337"/>
                <a:gd name="T50" fmla="*/ 531 w 531"/>
                <a:gd name="T51" fmla="*/ 337 h 3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1" h="337">
                  <a:moveTo>
                    <a:pt x="484" y="224"/>
                  </a:moveTo>
                  <a:cubicBezTo>
                    <a:pt x="484" y="224"/>
                    <a:pt x="531" y="0"/>
                    <a:pt x="265" y="0"/>
                  </a:cubicBezTo>
                  <a:cubicBezTo>
                    <a:pt x="0" y="0"/>
                    <a:pt x="50" y="222"/>
                    <a:pt x="50" y="222"/>
                  </a:cubicBezTo>
                  <a:cubicBezTo>
                    <a:pt x="61" y="216"/>
                    <a:pt x="74" y="220"/>
                    <a:pt x="81" y="225"/>
                  </a:cubicBezTo>
                  <a:cubicBezTo>
                    <a:pt x="91" y="234"/>
                    <a:pt x="88" y="331"/>
                    <a:pt x="88" y="331"/>
                  </a:cubicBezTo>
                  <a:cubicBezTo>
                    <a:pt x="98" y="337"/>
                    <a:pt x="98" y="337"/>
                    <a:pt x="98" y="337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54" y="234"/>
                    <a:pt x="205" y="252"/>
                    <a:pt x="253" y="262"/>
                  </a:cubicBezTo>
                  <a:cubicBezTo>
                    <a:pt x="245" y="252"/>
                    <a:pt x="239" y="240"/>
                    <a:pt x="237" y="226"/>
                  </a:cubicBezTo>
                  <a:cubicBezTo>
                    <a:pt x="271" y="248"/>
                    <a:pt x="308" y="263"/>
                    <a:pt x="349" y="273"/>
                  </a:cubicBezTo>
                  <a:cubicBezTo>
                    <a:pt x="339" y="260"/>
                    <a:pt x="333" y="244"/>
                    <a:pt x="331" y="228"/>
                  </a:cubicBezTo>
                  <a:cubicBezTo>
                    <a:pt x="358" y="244"/>
                    <a:pt x="386" y="253"/>
                    <a:pt x="424" y="255"/>
                  </a:cubicBezTo>
                  <a:cubicBezTo>
                    <a:pt x="433" y="337"/>
                    <a:pt x="433" y="337"/>
                    <a:pt x="433" y="337"/>
                  </a:cubicBezTo>
                  <a:cubicBezTo>
                    <a:pt x="443" y="332"/>
                    <a:pt x="443" y="332"/>
                    <a:pt x="443" y="332"/>
                  </a:cubicBezTo>
                  <a:cubicBezTo>
                    <a:pt x="443" y="332"/>
                    <a:pt x="437" y="241"/>
                    <a:pt x="445" y="229"/>
                  </a:cubicBezTo>
                  <a:cubicBezTo>
                    <a:pt x="452" y="218"/>
                    <a:pt x="471" y="214"/>
                    <a:pt x="484" y="224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3565" name="组合 94"/>
          <p:cNvGrpSpPr/>
          <p:nvPr/>
        </p:nvGrpSpPr>
        <p:grpSpPr bwMode="auto">
          <a:xfrm>
            <a:off x="4852988" y="1657350"/>
            <a:ext cx="854075" cy="1263650"/>
            <a:chOff x="8874579" y="340547"/>
            <a:chExt cx="1339497" cy="2522491"/>
          </a:xfrm>
        </p:grpSpPr>
        <p:grpSp>
          <p:nvGrpSpPr>
            <p:cNvPr id="23571" name="组合 98"/>
            <p:cNvGrpSpPr>
              <a:grpSpLocks noChangeAspect="1"/>
            </p:cNvGrpSpPr>
            <p:nvPr/>
          </p:nvGrpSpPr>
          <p:grpSpPr bwMode="auto">
            <a:xfrm>
              <a:off x="8874579" y="340547"/>
              <a:ext cx="1339497" cy="2483999"/>
              <a:chOff x="9736138" y="161925"/>
              <a:chExt cx="2235201" cy="4144963"/>
            </a:xfrm>
          </p:grpSpPr>
          <p:sp>
            <p:nvSpPr>
              <p:cNvPr id="23574" name="Freeform 102"/>
              <p:cNvSpPr/>
              <p:nvPr/>
            </p:nvSpPr>
            <p:spPr bwMode="auto">
              <a:xfrm>
                <a:off x="9736138" y="161925"/>
                <a:ext cx="777875" cy="765175"/>
              </a:xfrm>
              <a:custGeom>
                <a:avLst/>
                <a:gdLst>
                  <a:gd name="T0" fmla="*/ 2147483647 w 207"/>
                  <a:gd name="T1" fmla="*/ 2147483647 h 204"/>
                  <a:gd name="T2" fmla="*/ 2147483647 w 207"/>
                  <a:gd name="T3" fmla="*/ 2147483647 h 204"/>
                  <a:gd name="T4" fmla="*/ 2147483647 w 207"/>
                  <a:gd name="T5" fmla="*/ 2147483647 h 204"/>
                  <a:gd name="T6" fmla="*/ 2147483647 w 207"/>
                  <a:gd name="T7" fmla="*/ 2147483647 h 204"/>
                  <a:gd name="T8" fmla="*/ 2147483647 w 207"/>
                  <a:gd name="T9" fmla="*/ 2147483647 h 204"/>
                  <a:gd name="T10" fmla="*/ 2147483647 w 207"/>
                  <a:gd name="T11" fmla="*/ 2147483647 h 204"/>
                  <a:gd name="T12" fmla="*/ 2147483647 w 207"/>
                  <a:gd name="T13" fmla="*/ 2147483647 h 204"/>
                  <a:gd name="T14" fmla="*/ 2147483647 w 207"/>
                  <a:gd name="T15" fmla="*/ 2147483647 h 204"/>
                  <a:gd name="T16" fmla="*/ 2147483647 w 207"/>
                  <a:gd name="T17" fmla="*/ 2147483647 h 204"/>
                  <a:gd name="T18" fmla="*/ 2147483647 w 207"/>
                  <a:gd name="T19" fmla="*/ 2147483647 h 204"/>
                  <a:gd name="T20" fmla="*/ 2147483647 w 207"/>
                  <a:gd name="T21" fmla="*/ 2147483647 h 204"/>
                  <a:gd name="T22" fmla="*/ 2147483647 w 207"/>
                  <a:gd name="T23" fmla="*/ 2147483647 h 204"/>
                  <a:gd name="T24" fmla="*/ 2147483647 w 207"/>
                  <a:gd name="T25" fmla="*/ 2147483647 h 2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7"/>
                  <a:gd name="T40" fmla="*/ 0 h 204"/>
                  <a:gd name="T41" fmla="*/ 207 w 207"/>
                  <a:gd name="T42" fmla="*/ 204 h 20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7" h="204">
                    <a:moveTo>
                      <a:pt x="136" y="182"/>
                    </a:moveTo>
                    <a:cubicBezTo>
                      <a:pt x="136" y="182"/>
                      <a:pt x="130" y="197"/>
                      <a:pt x="112" y="200"/>
                    </a:cubicBezTo>
                    <a:cubicBezTo>
                      <a:pt x="92" y="204"/>
                      <a:pt x="63" y="201"/>
                      <a:pt x="37" y="181"/>
                    </a:cubicBezTo>
                    <a:cubicBezTo>
                      <a:pt x="9" y="158"/>
                      <a:pt x="0" y="100"/>
                      <a:pt x="15" y="63"/>
                    </a:cubicBezTo>
                    <a:cubicBezTo>
                      <a:pt x="15" y="63"/>
                      <a:pt x="17" y="79"/>
                      <a:pt x="27" y="81"/>
                    </a:cubicBezTo>
                    <a:cubicBezTo>
                      <a:pt x="27" y="81"/>
                      <a:pt x="36" y="28"/>
                      <a:pt x="76" y="21"/>
                    </a:cubicBezTo>
                    <a:cubicBezTo>
                      <a:pt x="76" y="21"/>
                      <a:pt x="72" y="35"/>
                      <a:pt x="74" y="42"/>
                    </a:cubicBezTo>
                    <a:cubicBezTo>
                      <a:pt x="74" y="42"/>
                      <a:pt x="98" y="0"/>
                      <a:pt x="158" y="9"/>
                    </a:cubicBezTo>
                    <a:cubicBezTo>
                      <a:pt x="158" y="9"/>
                      <a:pt x="132" y="28"/>
                      <a:pt x="140" y="45"/>
                    </a:cubicBezTo>
                    <a:cubicBezTo>
                      <a:pt x="140" y="45"/>
                      <a:pt x="183" y="37"/>
                      <a:pt x="198" y="57"/>
                    </a:cubicBezTo>
                    <a:cubicBezTo>
                      <a:pt x="198" y="57"/>
                      <a:pt x="173" y="61"/>
                      <a:pt x="171" y="85"/>
                    </a:cubicBezTo>
                    <a:cubicBezTo>
                      <a:pt x="171" y="85"/>
                      <a:pt x="206" y="89"/>
                      <a:pt x="207" y="115"/>
                    </a:cubicBezTo>
                    <a:lnTo>
                      <a:pt x="136" y="182"/>
                    </a:lnTo>
                    <a:close/>
                  </a:path>
                </a:pathLst>
              </a:custGeom>
              <a:solidFill>
                <a:srgbClr val="604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75" name="Freeform 103"/>
              <p:cNvSpPr/>
              <p:nvPr/>
            </p:nvSpPr>
            <p:spPr bwMode="auto">
              <a:xfrm>
                <a:off x="10183813" y="592138"/>
                <a:ext cx="269875" cy="290513"/>
              </a:xfrm>
              <a:custGeom>
                <a:avLst/>
                <a:gdLst>
                  <a:gd name="T0" fmla="*/ 2147483647 w 72"/>
                  <a:gd name="T1" fmla="*/ 2147483647 h 77"/>
                  <a:gd name="T2" fmla="*/ 2147483647 w 72"/>
                  <a:gd name="T3" fmla="*/ 2147483647 h 77"/>
                  <a:gd name="T4" fmla="*/ 2147483647 w 72"/>
                  <a:gd name="T5" fmla="*/ 2147483647 h 77"/>
                  <a:gd name="T6" fmla="*/ 2147483647 w 72"/>
                  <a:gd name="T7" fmla="*/ 2147483647 h 77"/>
                  <a:gd name="T8" fmla="*/ 2147483647 w 72"/>
                  <a:gd name="T9" fmla="*/ 2147483647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7"/>
                  <a:gd name="T17" fmla="*/ 72 w 72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7">
                    <a:moveTo>
                      <a:pt x="12" y="75"/>
                    </a:moveTo>
                    <a:cubicBezTo>
                      <a:pt x="12" y="75"/>
                      <a:pt x="0" y="55"/>
                      <a:pt x="17" y="28"/>
                    </a:cubicBezTo>
                    <a:cubicBezTo>
                      <a:pt x="34" y="2"/>
                      <a:pt x="48" y="0"/>
                      <a:pt x="72" y="4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22" y="77"/>
                      <a:pt x="12" y="75"/>
                    </a:cubicBez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76" name="Freeform 104"/>
              <p:cNvSpPr/>
              <p:nvPr/>
            </p:nvSpPr>
            <p:spPr bwMode="auto">
              <a:xfrm>
                <a:off x="10029826" y="401638"/>
                <a:ext cx="1941513" cy="1651000"/>
              </a:xfrm>
              <a:custGeom>
                <a:avLst/>
                <a:gdLst>
                  <a:gd name="T0" fmla="*/ 2147483647 w 517"/>
                  <a:gd name="T1" fmla="*/ 0 h 440"/>
                  <a:gd name="T2" fmla="*/ 2147483647 w 517"/>
                  <a:gd name="T3" fmla="*/ 2147483647 h 440"/>
                  <a:gd name="T4" fmla="*/ 2147483647 w 517"/>
                  <a:gd name="T5" fmla="*/ 2147483647 h 440"/>
                  <a:gd name="T6" fmla="*/ 2147483647 w 517"/>
                  <a:gd name="T7" fmla="*/ 2147483647 h 440"/>
                  <a:gd name="T8" fmla="*/ 2147483647 w 517"/>
                  <a:gd name="T9" fmla="*/ 0 h 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440"/>
                  <a:gd name="T17" fmla="*/ 517 w 517"/>
                  <a:gd name="T18" fmla="*/ 440 h 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440">
                    <a:moveTo>
                      <a:pt x="258" y="0"/>
                    </a:moveTo>
                    <a:cubicBezTo>
                      <a:pt x="45" y="0"/>
                      <a:pt x="0" y="229"/>
                      <a:pt x="74" y="348"/>
                    </a:cubicBezTo>
                    <a:cubicBezTo>
                      <a:pt x="131" y="440"/>
                      <a:pt x="258" y="427"/>
                      <a:pt x="258" y="427"/>
                    </a:cubicBezTo>
                    <a:cubicBezTo>
                      <a:pt x="258" y="427"/>
                      <a:pt x="386" y="440"/>
                      <a:pt x="443" y="348"/>
                    </a:cubicBezTo>
                    <a:cubicBezTo>
                      <a:pt x="517" y="229"/>
                      <a:pt x="472" y="0"/>
                      <a:pt x="258" y="0"/>
                    </a:cubicBezTo>
                    <a:close/>
                  </a:path>
                </a:pathLst>
              </a:custGeom>
              <a:solidFill>
                <a:srgbClr val="6D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77" name="Freeform 105"/>
              <p:cNvSpPr/>
              <p:nvPr/>
            </p:nvSpPr>
            <p:spPr bwMode="auto">
              <a:xfrm>
                <a:off x="11055351" y="3592513"/>
                <a:ext cx="284163" cy="714375"/>
              </a:xfrm>
              <a:custGeom>
                <a:avLst/>
                <a:gdLst>
                  <a:gd name="T0" fmla="*/ 0 w 76"/>
                  <a:gd name="T1" fmla="*/ 0 h 190"/>
                  <a:gd name="T2" fmla="*/ 2147483647 w 76"/>
                  <a:gd name="T3" fmla="*/ 0 h 190"/>
                  <a:gd name="T4" fmla="*/ 2147483647 w 76"/>
                  <a:gd name="T5" fmla="*/ 2147483647 h 190"/>
                  <a:gd name="T6" fmla="*/ 0 w 76"/>
                  <a:gd name="T7" fmla="*/ 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90"/>
                  <a:gd name="T14" fmla="*/ 76 w 76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90">
                    <a:moveTo>
                      <a:pt x="0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3" y="190"/>
                      <a:pt x="38" y="190"/>
                    </a:cubicBezTo>
                    <a:cubicBezTo>
                      <a:pt x="2" y="19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78" name="Freeform 107"/>
              <p:cNvSpPr/>
              <p:nvPr/>
            </p:nvSpPr>
            <p:spPr bwMode="auto">
              <a:xfrm>
                <a:off x="10660063" y="3592513"/>
                <a:ext cx="285750" cy="714375"/>
              </a:xfrm>
              <a:custGeom>
                <a:avLst/>
                <a:gdLst>
                  <a:gd name="T0" fmla="*/ 0 w 76"/>
                  <a:gd name="T1" fmla="*/ 0 h 190"/>
                  <a:gd name="T2" fmla="*/ 2147483647 w 76"/>
                  <a:gd name="T3" fmla="*/ 0 h 190"/>
                  <a:gd name="T4" fmla="*/ 2147483647 w 76"/>
                  <a:gd name="T5" fmla="*/ 2147483647 h 190"/>
                  <a:gd name="T6" fmla="*/ 0 w 76"/>
                  <a:gd name="T7" fmla="*/ 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90"/>
                  <a:gd name="T14" fmla="*/ 76 w 76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90">
                    <a:moveTo>
                      <a:pt x="0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3" y="190"/>
                      <a:pt x="38" y="190"/>
                    </a:cubicBezTo>
                    <a:cubicBezTo>
                      <a:pt x="3" y="19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79" name="Freeform 109"/>
              <p:cNvSpPr/>
              <p:nvPr/>
            </p:nvSpPr>
            <p:spPr bwMode="auto">
              <a:xfrm>
                <a:off x="11347451" y="2357438"/>
                <a:ext cx="368300" cy="901700"/>
              </a:xfrm>
              <a:custGeom>
                <a:avLst/>
                <a:gdLst>
                  <a:gd name="T0" fmla="*/ 2147483647 w 98"/>
                  <a:gd name="T1" fmla="*/ 2147483647 h 240"/>
                  <a:gd name="T2" fmla="*/ 2147483647 w 98"/>
                  <a:gd name="T3" fmla="*/ 2147483647 h 240"/>
                  <a:gd name="T4" fmla="*/ 2147483647 w 98"/>
                  <a:gd name="T5" fmla="*/ 2147483647 h 240"/>
                  <a:gd name="T6" fmla="*/ 2147483647 w 98"/>
                  <a:gd name="T7" fmla="*/ 2147483647 h 240"/>
                  <a:gd name="T8" fmla="*/ 2147483647 w 98"/>
                  <a:gd name="T9" fmla="*/ 2147483647 h 240"/>
                  <a:gd name="T10" fmla="*/ 2147483647 w 98"/>
                  <a:gd name="T11" fmla="*/ 2147483647 h 240"/>
                  <a:gd name="T12" fmla="*/ 2147483647 w 98"/>
                  <a:gd name="T13" fmla="*/ 2147483647 h 240"/>
                  <a:gd name="T14" fmla="*/ 2147483647 w 98"/>
                  <a:gd name="T15" fmla="*/ 2147483647 h 240"/>
                  <a:gd name="T16" fmla="*/ 2147483647 w 98"/>
                  <a:gd name="T17" fmla="*/ 2147483647 h 240"/>
                  <a:gd name="T18" fmla="*/ 0 w 98"/>
                  <a:gd name="T19" fmla="*/ 2147483647 h 240"/>
                  <a:gd name="T20" fmla="*/ 2147483647 w 98"/>
                  <a:gd name="T21" fmla="*/ 0 h 240"/>
                  <a:gd name="T22" fmla="*/ 2147483647 w 98"/>
                  <a:gd name="T23" fmla="*/ 2147483647 h 2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240"/>
                  <a:gd name="T38" fmla="*/ 98 w 98"/>
                  <a:gd name="T39" fmla="*/ 240 h 2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240">
                    <a:moveTo>
                      <a:pt x="71" y="77"/>
                    </a:moveTo>
                    <a:cubicBezTo>
                      <a:pt x="71" y="90"/>
                      <a:pt x="36" y="158"/>
                      <a:pt x="34" y="161"/>
                    </a:cubicBezTo>
                    <a:cubicBezTo>
                      <a:pt x="34" y="161"/>
                      <a:pt x="44" y="163"/>
                      <a:pt x="49" y="168"/>
                    </a:cubicBezTo>
                    <a:cubicBezTo>
                      <a:pt x="53" y="173"/>
                      <a:pt x="59" y="182"/>
                      <a:pt x="56" y="191"/>
                    </a:cubicBezTo>
                    <a:cubicBezTo>
                      <a:pt x="56" y="191"/>
                      <a:pt x="62" y="178"/>
                      <a:pt x="80" y="187"/>
                    </a:cubicBezTo>
                    <a:cubicBezTo>
                      <a:pt x="98" y="195"/>
                      <a:pt x="73" y="232"/>
                      <a:pt x="62" y="235"/>
                    </a:cubicBezTo>
                    <a:cubicBezTo>
                      <a:pt x="51" y="238"/>
                      <a:pt x="14" y="240"/>
                      <a:pt x="11" y="207"/>
                    </a:cubicBezTo>
                    <a:cubicBezTo>
                      <a:pt x="8" y="175"/>
                      <a:pt x="3" y="151"/>
                      <a:pt x="3" y="151"/>
                    </a:cubicBezTo>
                    <a:cubicBezTo>
                      <a:pt x="3" y="151"/>
                      <a:pt x="35" y="85"/>
                      <a:pt x="35" y="79"/>
                    </a:cubicBezTo>
                    <a:cubicBezTo>
                      <a:pt x="35" y="73"/>
                      <a:pt x="0" y="11"/>
                      <a:pt x="0" y="1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71" y="65"/>
                      <a:pt x="71" y="77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80" name="Freeform 110"/>
              <p:cNvSpPr/>
              <p:nvPr/>
            </p:nvSpPr>
            <p:spPr bwMode="auto">
              <a:xfrm>
                <a:off x="11539538" y="3017838"/>
                <a:ext cx="25400" cy="120650"/>
              </a:xfrm>
              <a:custGeom>
                <a:avLst/>
                <a:gdLst>
                  <a:gd name="T0" fmla="*/ 2147483647 w 7"/>
                  <a:gd name="T1" fmla="*/ 2147483647 h 32"/>
                  <a:gd name="T2" fmla="*/ 2147483647 w 7"/>
                  <a:gd name="T3" fmla="*/ 0 h 32"/>
                  <a:gd name="T4" fmla="*/ 2147483647 w 7"/>
                  <a:gd name="T5" fmla="*/ 2147483647 h 32"/>
                  <a:gd name="T6" fmla="*/ 2147483647 w 7"/>
                  <a:gd name="T7" fmla="*/ 2147483647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32"/>
                  <a:gd name="T14" fmla="*/ 7 w 7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32">
                    <a:moveTo>
                      <a:pt x="5" y="15"/>
                    </a:moveTo>
                    <a:cubicBezTo>
                      <a:pt x="7" y="10"/>
                      <a:pt x="5" y="5"/>
                      <a:pt x="3" y="0"/>
                    </a:cubicBezTo>
                    <a:cubicBezTo>
                      <a:pt x="0" y="15"/>
                      <a:pt x="3" y="32"/>
                      <a:pt x="3" y="32"/>
                    </a:cubicBezTo>
                    <a:cubicBezTo>
                      <a:pt x="5" y="27"/>
                      <a:pt x="5" y="15"/>
                      <a:pt x="5" y="15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81" name="Freeform 111"/>
              <p:cNvSpPr/>
              <p:nvPr/>
            </p:nvSpPr>
            <p:spPr bwMode="auto">
              <a:xfrm>
                <a:off x="10183813" y="2368550"/>
                <a:ext cx="461963" cy="1020763"/>
              </a:xfrm>
              <a:custGeom>
                <a:avLst/>
                <a:gdLst>
                  <a:gd name="T0" fmla="*/ 2147483647 w 123"/>
                  <a:gd name="T1" fmla="*/ 0 h 272"/>
                  <a:gd name="T2" fmla="*/ 2147483647 w 123"/>
                  <a:gd name="T3" fmla="*/ 2147483647 h 272"/>
                  <a:gd name="T4" fmla="*/ 2147483647 w 123"/>
                  <a:gd name="T5" fmla="*/ 2147483647 h 272"/>
                  <a:gd name="T6" fmla="*/ 2147483647 w 123"/>
                  <a:gd name="T7" fmla="*/ 2147483647 h 272"/>
                  <a:gd name="T8" fmla="*/ 2147483647 w 123"/>
                  <a:gd name="T9" fmla="*/ 2147483647 h 272"/>
                  <a:gd name="T10" fmla="*/ 2147483647 w 123"/>
                  <a:gd name="T11" fmla="*/ 2147483647 h 272"/>
                  <a:gd name="T12" fmla="*/ 2147483647 w 123"/>
                  <a:gd name="T13" fmla="*/ 2147483647 h 272"/>
                  <a:gd name="T14" fmla="*/ 2147483647 w 123"/>
                  <a:gd name="T15" fmla="*/ 2147483647 h 272"/>
                  <a:gd name="T16" fmla="*/ 2147483647 w 123"/>
                  <a:gd name="T17" fmla="*/ 2147483647 h 272"/>
                  <a:gd name="T18" fmla="*/ 2147483647 w 123"/>
                  <a:gd name="T19" fmla="*/ 2147483647 h 272"/>
                  <a:gd name="T20" fmla="*/ 2147483647 w 123"/>
                  <a:gd name="T21" fmla="*/ 2147483647 h 272"/>
                  <a:gd name="T22" fmla="*/ 2147483647 w 123"/>
                  <a:gd name="T23" fmla="*/ 0 h 2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3"/>
                  <a:gd name="T37" fmla="*/ 0 h 272"/>
                  <a:gd name="T38" fmla="*/ 123 w 123"/>
                  <a:gd name="T39" fmla="*/ 272 h 2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3" h="272">
                    <a:moveTo>
                      <a:pt x="95" y="0"/>
                    </a:moveTo>
                    <a:cubicBezTo>
                      <a:pt x="95" y="0"/>
                      <a:pt x="89" y="134"/>
                      <a:pt x="59" y="154"/>
                    </a:cubicBezTo>
                    <a:cubicBezTo>
                      <a:pt x="29" y="173"/>
                      <a:pt x="9" y="174"/>
                      <a:pt x="4" y="189"/>
                    </a:cubicBezTo>
                    <a:cubicBezTo>
                      <a:pt x="0" y="204"/>
                      <a:pt x="40" y="206"/>
                      <a:pt x="55" y="194"/>
                    </a:cubicBezTo>
                    <a:cubicBezTo>
                      <a:pt x="55" y="194"/>
                      <a:pt x="19" y="248"/>
                      <a:pt x="33" y="259"/>
                    </a:cubicBezTo>
                    <a:cubicBezTo>
                      <a:pt x="47" y="269"/>
                      <a:pt x="64" y="231"/>
                      <a:pt x="64" y="231"/>
                    </a:cubicBezTo>
                    <a:cubicBezTo>
                      <a:pt x="64" y="231"/>
                      <a:pt x="51" y="261"/>
                      <a:pt x="61" y="267"/>
                    </a:cubicBezTo>
                    <a:cubicBezTo>
                      <a:pt x="71" y="272"/>
                      <a:pt x="85" y="239"/>
                      <a:pt x="85" y="239"/>
                    </a:cubicBezTo>
                    <a:cubicBezTo>
                      <a:pt x="85" y="239"/>
                      <a:pt x="78" y="265"/>
                      <a:pt x="87" y="267"/>
                    </a:cubicBezTo>
                    <a:cubicBezTo>
                      <a:pt x="99" y="271"/>
                      <a:pt x="116" y="232"/>
                      <a:pt x="116" y="232"/>
                    </a:cubicBezTo>
                    <a:cubicBezTo>
                      <a:pt x="123" y="6"/>
                      <a:pt x="123" y="6"/>
                      <a:pt x="123" y="6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82" name="Freeform 112"/>
              <p:cNvSpPr/>
              <p:nvPr/>
            </p:nvSpPr>
            <p:spPr bwMode="auto">
              <a:xfrm>
                <a:off x="10401301" y="3097213"/>
                <a:ext cx="165100" cy="112713"/>
              </a:xfrm>
              <a:custGeom>
                <a:avLst/>
                <a:gdLst>
                  <a:gd name="T0" fmla="*/ 0 w 44"/>
                  <a:gd name="T1" fmla="*/ 0 h 30"/>
                  <a:gd name="T2" fmla="*/ 2147483647 w 44"/>
                  <a:gd name="T3" fmla="*/ 2147483647 h 30"/>
                  <a:gd name="T4" fmla="*/ 0 w 44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30"/>
                  <a:gd name="T11" fmla="*/ 44 w 44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30">
                    <a:moveTo>
                      <a:pt x="0" y="0"/>
                    </a:moveTo>
                    <a:cubicBezTo>
                      <a:pt x="0" y="0"/>
                      <a:pt x="14" y="19"/>
                      <a:pt x="44" y="15"/>
                    </a:cubicBezTo>
                    <a:cubicBezTo>
                      <a:pt x="44" y="15"/>
                      <a:pt x="12" y="30"/>
                      <a:pt x="0" y="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83" name="Freeform 113"/>
              <p:cNvSpPr/>
              <p:nvPr/>
            </p:nvSpPr>
            <p:spPr bwMode="auto">
              <a:xfrm>
                <a:off x="9988551" y="2651125"/>
                <a:ext cx="866775" cy="738188"/>
              </a:xfrm>
              <a:custGeom>
                <a:avLst/>
                <a:gdLst>
                  <a:gd name="T0" fmla="*/ 2147483647 w 231"/>
                  <a:gd name="T1" fmla="*/ 2147483647 h 197"/>
                  <a:gd name="T2" fmla="*/ 2147483647 w 231"/>
                  <a:gd name="T3" fmla="*/ 2147483647 h 197"/>
                  <a:gd name="T4" fmla="*/ 2147483647 w 231"/>
                  <a:gd name="T5" fmla="*/ 2147483647 h 197"/>
                  <a:gd name="T6" fmla="*/ 2147483647 w 231"/>
                  <a:gd name="T7" fmla="*/ 2147483647 h 197"/>
                  <a:gd name="T8" fmla="*/ 2147483647 w 231"/>
                  <a:gd name="T9" fmla="*/ 2147483647 h 197"/>
                  <a:gd name="T10" fmla="*/ 2147483647 w 231"/>
                  <a:gd name="T11" fmla="*/ 2147483647 h 197"/>
                  <a:gd name="T12" fmla="*/ 2147483647 w 231"/>
                  <a:gd name="T13" fmla="*/ 2147483647 h 197"/>
                  <a:gd name="T14" fmla="*/ 2147483647 w 231"/>
                  <a:gd name="T15" fmla="*/ 2147483647 h 197"/>
                  <a:gd name="T16" fmla="*/ 2147483647 w 231"/>
                  <a:gd name="T17" fmla="*/ 2147483647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1"/>
                  <a:gd name="T28" fmla="*/ 0 h 197"/>
                  <a:gd name="T29" fmla="*/ 231 w 231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1" h="197">
                    <a:moveTo>
                      <a:pt x="175" y="196"/>
                    </a:moveTo>
                    <a:cubicBezTo>
                      <a:pt x="6" y="130"/>
                      <a:pt x="6" y="130"/>
                      <a:pt x="6" y="130"/>
                    </a:cubicBezTo>
                    <a:cubicBezTo>
                      <a:pt x="2" y="129"/>
                      <a:pt x="0" y="125"/>
                      <a:pt x="2" y="121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2"/>
                      <a:pt x="52" y="0"/>
                      <a:pt x="56" y="1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9" y="68"/>
                      <a:pt x="231" y="72"/>
                      <a:pt x="229" y="76"/>
                    </a:cubicBezTo>
                    <a:cubicBezTo>
                      <a:pt x="184" y="191"/>
                      <a:pt x="184" y="191"/>
                      <a:pt x="184" y="191"/>
                    </a:cubicBezTo>
                    <a:cubicBezTo>
                      <a:pt x="183" y="195"/>
                      <a:pt x="179" y="197"/>
                      <a:pt x="175" y="196"/>
                    </a:cubicBez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84" name="Rectangle 114"/>
              <p:cNvSpPr>
                <a:spLocks noChangeArrowheads="1"/>
              </p:cNvSpPr>
              <p:nvPr/>
            </p:nvSpPr>
            <p:spPr bwMode="auto">
              <a:xfrm>
                <a:off x="10709276" y="1955800"/>
                <a:ext cx="585788" cy="582613"/>
              </a:xfrm>
              <a:prstGeom prst="rect">
                <a:avLst/>
              </a:pr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85" name="Freeform 115"/>
              <p:cNvSpPr/>
              <p:nvPr/>
            </p:nvSpPr>
            <p:spPr bwMode="auto">
              <a:xfrm>
                <a:off x="10415588" y="2005013"/>
                <a:ext cx="249238" cy="438150"/>
              </a:xfrm>
              <a:custGeom>
                <a:avLst/>
                <a:gdLst>
                  <a:gd name="T0" fmla="*/ 2147483647 w 66"/>
                  <a:gd name="T1" fmla="*/ 0 h 117"/>
                  <a:gd name="T2" fmla="*/ 0 w 66"/>
                  <a:gd name="T3" fmla="*/ 2147483647 h 117"/>
                  <a:gd name="T4" fmla="*/ 2147483647 w 66"/>
                  <a:gd name="T5" fmla="*/ 2147483647 h 117"/>
                  <a:gd name="T6" fmla="*/ 2147483647 w 66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17"/>
                  <a:gd name="T14" fmla="*/ 66 w 66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17">
                    <a:moveTo>
                      <a:pt x="60" y="0"/>
                    </a:moveTo>
                    <a:cubicBezTo>
                      <a:pt x="60" y="0"/>
                      <a:pt x="16" y="49"/>
                      <a:pt x="0" y="99"/>
                    </a:cubicBezTo>
                    <a:cubicBezTo>
                      <a:pt x="0" y="99"/>
                      <a:pt x="25" y="113"/>
                      <a:pt x="66" y="117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86" name="Freeform 116"/>
              <p:cNvSpPr/>
              <p:nvPr/>
            </p:nvSpPr>
            <p:spPr bwMode="auto">
              <a:xfrm>
                <a:off x="11336338" y="2005013"/>
                <a:ext cx="247650" cy="438150"/>
              </a:xfrm>
              <a:custGeom>
                <a:avLst/>
                <a:gdLst>
                  <a:gd name="T0" fmla="*/ 2147483647 w 66"/>
                  <a:gd name="T1" fmla="*/ 0 h 117"/>
                  <a:gd name="T2" fmla="*/ 2147483647 w 66"/>
                  <a:gd name="T3" fmla="*/ 2147483647 h 117"/>
                  <a:gd name="T4" fmla="*/ 0 w 66"/>
                  <a:gd name="T5" fmla="*/ 2147483647 h 117"/>
                  <a:gd name="T6" fmla="*/ 2147483647 w 66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17"/>
                  <a:gd name="T14" fmla="*/ 66 w 66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17">
                    <a:moveTo>
                      <a:pt x="6" y="0"/>
                    </a:moveTo>
                    <a:cubicBezTo>
                      <a:pt x="6" y="0"/>
                      <a:pt x="50" y="49"/>
                      <a:pt x="66" y="99"/>
                    </a:cubicBezTo>
                    <a:cubicBezTo>
                      <a:pt x="66" y="99"/>
                      <a:pt x="41" y="113"/>
                      <a:pt x="0" y="117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87" name="Freeform 117"/>
              <p:cNvSpPr/>
              <p:nvPr/>
            </p:nvSpPr>
            <p:spPr bwMode="auto">
              <a:xfrm>
                <a:off x="10577513" y="2932113"/>
                <a:ext cx="852488" cy="923925"/>
              </a:xfrm>
              <a:custGeom>
                <a:avLst/>
                <a:gdLst>
                  <a:gd name="T0" fmla="*/ 2147483647 w 227"/>
                  <a:gd name="T1" fmla="*/ 0 h 246"/>
                  <a:gd name="T2" fmla="*/ 2147483647 w 227"/>
                  <a:gd name="T3" fmla="*/ 0 h 246"/>
                  <a:gd name="T4" fmla="*/ 2147483647 w 227"/>
                  <a:gd name="T5" fmla="*/ 2147483647 h 246"/>
                  <a:gd name="T6" fmla="*/ 2147483647 w 227"/>
                  <a:gd name="T7" fmla="*/ 2147483647 h 246"/>
                  <a:gd name="T8" fmla="*/ 2147483647 w 227"/>
                  <a:gd name="T9" fmla="*/ 0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46"/>
                  <a:gd name="T17" fmla="*/ 227 w 227"/>
                  <a:gd name="T18" fmla="*/ 246 h 2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46">
                    <a:moveTo>
                      <a:pt x="21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74"/>
                      <a:pt x="0" y="172"/>
                      <a:pt x="9" y="246"/>
                    </a:cubicBezTo>
                    <a:cubicBezTo>
                      <a:pt x="216" y="246"/>
                      <a:pt x="216" y="246"/>
                      <a:pt x="216" y="246"/>
                    </a:cubicBezTo>
                    <a:cubicBezTo>
                      <a:pt x="226" y="170"/>
                      <a:pt x="227" y="73"/>
                      <a:pt x="216" y="0"/>
                    </a:cubicBezTo>
                    <a:close/>
                  </a:path>
                </a:pathLst>
              </a:custGeom>
              <a:solidFill>
                <a:srgbClr val="D19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88" name="Freeform 118"/>
              <p:cNvSpPr/>
              <p:nvPr/>
            </p:nvSpPr>
            <p:spPr bwMode="auto">
              <a:xfrm>
                <a:off x="10596563" y="1966913"/>
                <a:ext cx="808038" cy="965200"/>
              </a:xfrm>
              <a:custGeom>
                <a:avLst/>
                <a:gdLst>
                  <a:gd name="T0" fmla="*/ 2147483647 w 215"/>
                  <a:gd name="T1" fmla="*/ 2147483647 h 257"/>
                  <a:gd name="T2" fmla="*/ 2147483647 w 215"/>
                  <a:gd name="T3" fmla="*/ 0 h 257"/>
                  <a:gd name="T4" fmla="*/ 2147483647 w 215"/>
                  <a:gd name="T5" fmla="*/ 2147483647 h 257"/>
                  <a:gd name="T6" fmla="*/ 2147483647 w 215"/>
                  <a:gd name="T7" fmla="*/ 0 h 257"/>
                  <a:gd name="T8" fmla="*/ 2147483647 w 215"/>
                  <a:gd name="T9" fmla="*/ 2147483647 h 257"/>
                  <a:gd name="T10" fmla="*/ 2147483647 w 215"/>
                  <a:gd name="T11" fmla="*/ 2147483647 h 257"/>
                  <a:gd name="T12" fmla="*/ 2147483647 w 215"/>
                  <a:gd name="T13" fmla="*/ 2147483647 h 257"/>
                  <a:gd name="T14" fmla="*/ 2147483647 w 215"/>
                  <a:gd name="T15" fmla="*/ 2147483647 h 257"/>
                  <a:gd name="T16" fmla="*/ 2147483647 w 215"/>
                  <a:gd name="T17" fmla="*/ 2147483647 h 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257"/>
                  <a:gd name="T29" fmla="*/ 215 w 215"/>
                  <a:gd name="T30" fmla="*/ 257 h 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257">
                    <a:moveTo>
                      <a:pt x="202" y="8"/>
                    </a:moveTo>
                    <a:cubicBezTo>
                      <a:pt x="200" y="4"/>
                      <a:pt x="193" y="2"/>
                      <a:pt x="184" y="0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2" y="2"/>
                      <a:pt x="15" y="4"/>
                      <a:pt x="13" y="8"/>
                    </a:cubicBezTo>
                    <a:cubicBezTo>
                      <a:pt x="0" y="33"/>
                      <a:pt x="4" y="257"/>
                      <a:pt x="4" y="257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211" y="257"/>
                      <a:pt x="211" y="257"/>
                      <a:pt x="211" y="257"/>
                    </a:cubicBezTo>
                    <a:cubicBezTo>
                      <a:pt x="211" y="257"/>
                      <a:pt x="215" y="33"/>
                      <a:pt x="202" y="8"/>
                    </a:cubicBez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89" name="Freeform 119"/>
              <p:cNvSpPr/>
              <p:nvPr/>
            </p:nvSpPr>
            <p:spPr bwMode="auto">
              <a:xfrm>
                <a:off x="10682288" y="1974850"/>
                <a:ext cx="319088" cy="311150"/>
              </a:xfrm>
              <a:custGeom>
                <a:avLst/>
                <a:gdLst>
                  <a:gd name="T0" fmla="*/ 2147483647 w 85"/>
                  <a:gd name="T1" fmla="*/ 0 h 83"/>
                  <a:gd name="T2" fmla="*/ 0 w 85"/>
                  <a:gd name="T3" fmla="*/ 2147483647 h 83"/>
                  <a:gd name="T4" fmla="*/ 2147483647 w 85"/>
                  <a:gd name="T5" fmla="*/ 2147483647 h 83"/>
                  <a:gd name="T6" fmla="*/ 2147483647 w 85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83"/>
                  <a:gd name="T14" fmla="*/ 85 w 85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83">
                    <a:moveTo>
                      <a:pt x="10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25" y="67"/>
                      <a:pt x="53" y="61"/>
                      <a:pt x="85" y="63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90" name="Freeform 120"/>
              <p:cNvSpPr/>
              <p:nvPr/>
            </p:nvSpPr>
            <p:spPr bwMode="auto">
              <a:xfrm>
                <a:off x="11001376" y="1974850"/>
                <a:ext cx="315913" cy="311150"/>
              </a:xfrm>
              <a:custGeom>
                <a:avLst/>
                <a:gdLst>
                  <a:gd name="T0" fmla="*/ 2147483647 w 84"/>
                  <a:gd name="T1" fmla="*/ 0 h 83"/>
                  <a:gd name="T2" fmla="*/ 2147483647 w 84"/>
                  <a:gd name="T3" fmla="*/ 2147483647 h 83"/>
                  <a:gd name="T4" fmla="*/ 0 w 84"/>
                  <a:gd name="T5" fmla="*/ 2147483647 h 83"/>
                  <a:gd name="T6" fmla="*/ 2147483647 w 84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3"/>
                  <a:gd name="T14" fmla="*/ 84 w 84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3">
                    <a:moveTo>
                      <a:pt x="74" y="0"/>
                    </a:moveTo>
                    <a:cubicBezTo>
                      <a:pt x="84" y="83"/>
                      <a:pt x="84" y="83"/>
                      <a:pt x="84" y="83"/>
                    </a:cubicBezTo>
                    <a:cubicBezTo>
                      <a:pt x="59" y="69"/>
                      <a:pt x="31" y="62"/>
                      <a:pt x="0" y="63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91" name="Freeform 121"/>
              <p:cNvSpPr/>
              <p:nvPr/>
            </p:nvSpPr>
            <p:spPr bwMode="auto">
              <a:xfrm>
                <a:off x="11749088" y="1009650"/>
                <a:ext cx="38100" cy="247650"/>
              </a:xfrm>
              <a:custGeom>
                <a:avLst/>
                <a:gdLst>
                  <a:gd name="T0" fmla="*/ 0 w 10"/>
                  <a:gd name="T1" fmla="*/ 2147483647 h 66"/>
                  <a:gd name="T2" fmla="*/ 0 w 10"/>
                  <a:gd name="T3" fmla="*/ 0 h 66"/>
                  <a:gd name="T4" fmla="*/ 2147483647 w 10"/>
                  <a:gd name="T5" fmla="*/ 2147483647 h 66"/>
                  <a:gd name="T6" fmla="*/ 0 w 10"/>
                  <a:gd name="T7" fmla="*/ 2147483647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66"/>
                  <a:gd name="T14" fmla="*/ 10 w 1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66">
                    <a:moveTo>
                      <a:pt x="0" y="5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8"/>
                      <a:pt x="10" y="37"/>
                      <a:pt x="10" y="59"/>
                    </a:cubicBezTo>
                    <a:cubicBezTo>
                      <a:pt x="10" y="59"/>
                      <a:pt x="5" y="66"/>
                      <a:pt x="0" y="56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92" name="Freeform 122"/>
              <p:cNvSpPr/>
              <p:nvPr/>
            </p:nvSpPr>
            <p:spPr bwMode="auto">
              <a:xfrm>
                <a:off x="10082213" y="1190625"/>
                <a:ext cx="412750" cy="473075"/>
              </a:xfrm>
              <a:custGeom>
                <a:avLst/>
                <a:gdLst>
                  <a:gd name="T0" fmla="*/ 2147483647 w 110"/>
                  <a:gd name="T1" fmla="*/ 2147483647 h 126"/>
                  <a:gd name="T2" fmla="*/ 2147483647 w 110"/>
                  <a:gd name="T3" fmla="*/ 2147483647 h 126"/>
                  <a:gd name="T4" fmla="*/ 2147483647 w 110"/>
                  <a:gd name="T5" fmla="*/ 2147483647 h 126"/>
                  <a:gd name="T6" fmla="*/ 2147483647 w 110"/>
                  <a:gd name="T7" fmla="*/ 2147483647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26"/>
                  <a:gd name="T14" fmla="*/ 110 w 110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26">
                    <a:moveTo>
                      <a:pt x="83" y="17"/>
                    </a:moveTo>
                    <a:cubicBezTo>
                      <a:pt x="83" y="17"/>
                      <a:pt x="56" y="0"/>
                      <a:pt x="28" y="14"/>
                    </a:cubicBezTo>
                    <a:cubicBezTo>
                      <a:pt x="0" y="28"/>
                      <a:pt x="18" y="123"/>
                      <a:pt x="110" y="126"/>
                    </a:cubicBezTo>
                    <a:lnTo>
                      <a:pt x="83" y="17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93" name="Freeform 123"/>
              <p:cNvSpPr/>
              <p:nvPr/>
            </p:nvSpPr>
            <p:spPr bwMode="auto">
              <a:xfrm>
                <a:off x="11501438" y="1190625"/>
                <a:ext cx="417513" cy="473075"/>
              </a:xfrm>
              <a:custGeom>
                <a:avLst/>
                <a:gdLst>
                  <a:gd name="T0" fmla="*/ 2147483647 w 111"/>
                  <a:gd name="T1" fmla="*/ 2147483647 h 126"/>
                  <a:gd name="T2" fmla="*/ 2147483647 w 111"/>
                  <a:gd name="T3" fmla="*/ 2147483647 h 126"/>
                  <a:gd name="T4" fmla="*/ 0 w 111"/>
                  <a:gd name="T5" fmla="*/ 2147483647 h 126"/>
                  <a:gd name="T6" fmla="*/ 2147483647 w 111"/>
                  <a:gd name="T7" fmla="*/ 2147483647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26"/>
                  <a:gd name="T14" fmla="*/ 111 w 111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26">
                    <a:moveTo>
                      <a:pt x="28" y="17"/>
                    </a:moveTo>
                    <a:cubicBezTo>
                      <a:pt x="28" y="17"/>
                      <a:pt x="54" y="0"/>
                      <a:pt x="82" y="14"/>
                    </a:cubicBezTo>
                    <a:cubicBezTo>
                      <a:pt x="111" y="28"/>
                      <a:pt x="93" y="123"/>
                      <a:pt x="0" y="126"/>
                    </a:cubicBez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94" name="Freeform 124"/>
              <p:cNvSpPr/>
              <p:nvPr/>
            </p:nvSpPr>
            <p:spPr bwMode="auto">
              <a:xfrm>
                <a:off x="10160001" y="852488"/>
                <a:ext cx="1676400" cy="1177925"/>
              </a:xfrm>
              <a:custGeom>
                <a:avLst/>
                <a:gdLst>
                  <a:gd name="T0" fmla="*/ 2147483647 w 446"/>
                  <a:gd name="T1" fmla="*/ 2147483647 h 314"/>
                  <a:gd name="T2" fmla="*/ 2147483647 w 446"/>
                  <a:gd name="T3" fmla="*/ 0 h 314"/>
                  <a:gd name="T4" fmla="*/ 2147483647 w 446"/>
                  <a:gd name="T5" fmla="*/ 2147483647 h 314"/>
                  <a:gd name="T6" fmla="*/ 2147483647 w 446"/>
                  <a:gd name="T7" fmla="*/ 2147483647 h 314"/>
                  <a:gd name="T8" fmla="*/ 2147483647 w 446"/>
                  <a:gd name="T9" fmla="*/ 2147483647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"/>
                  <a:gd name="T16" fmla="*/ 0 h 314"/>
                  <a:gd name="T17" fmla="*/ 446 w 446"/>
                  <a:gd name="T18" fmla="*/ 314 h 3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" h="314">
                    <a:moveTo>
                      <a:pt x="391" y="4"/>
                    </a:moveTo>
                    <a:cubicBezTo>
                      <a:pt x="223" y="0"/>
                      <a:pt x="223" y="0"/>
                      <a:pt x="223" y="0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0" y="314"/>
                      <a:pt x="223" y="314"/>
                    </a:cubicBezTo>
                    <a:cubicBezTo>
                      <a:pt x="446" y="314"/>
                      <a:pt x="391" y="4"/>
                      <a:pt x="391" y="4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95" name="Freeform 125"/>
              <p:cNvSpPr/>
              <p:nvPr/>
            </p:nvSpPr>
            <p:spPr bwMode="auto">
              <a:xfrm>
                <a:off x="10885488" y="1757363"/>
                <a:ext cx="241300" cy="115888"/>
              </a:xfrm>
              <a:custGeom>
                <a:avLst/>
                <a:gdLst>
                  <a:gd name="T0" fmla="*/ 0 w 64"/>
                  <a:gd name="T1" fmla="*/ 2147483647 h 31"/>
                  <a:gd name="T2" fmla="*/ 2147483647 w 64"/>
                  <a:gd name="T3" fmla="*/ 0 h 31"/>
                  <a:gd name="T4" fmla="*/ 2147483647 w 64"/>
                  <a:gd name="T5" fmla="*/ 2147483647 h 31"/>
                  <a:gd name="T6" fmla="*/ 2147483647 w 64"/>
                  <a:gd name="T7" fmla="*/ 2147483647 h 31"/>
                  <a:gd name="T8" fmla="*/ 2147483647 w 64"/>
                  <a:gd name="T9" fmla="*/ 2147483647 h 31"/>
                  <a:gd name="T10" fmla="*/ 2147483647 w 64"/>
                  <a:gd name="T11" fmla="*/ 2147483647 h 31"/>
                  <a:gd name="T12" fmla="*/ 0 w 64"/>
                  <a:gd name="T13" fmla="*/ 214748364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1"/>
                  <a:gd name="T23" fmla="*/ 64 w 64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1">
                    <a:moveTo>
                      <a:pt x="0" y="12"/>
                    </a:moveTo>
                    <a:cubicBezTo>
                      <a:pt x="0" y="12"/>
                      <a:pt x="8" y="0"/>
                      <a:pt x="18" y="0"/>
                    </a:cubicBezTo>
                    <a:cubicBezTo>
                      <a:pt x="27" y="1"/>
                      <a:pt x="32" y="10"/>
                      <a:pt x="32" y="10"/>
                    </a:cubicBezTo>
                    <a:cubicBezTo>
                      <a:pt x="32" y="10"/>
                      <a:pt x="40" y="0"/>
                      <a:pt x="50" y="1"/>
                    </a:cubicBezTo>
                    <a:cubicBezTo>
                      <a:pt x="59" y="1"/>
                      <a:pt x="64" y="13"/>
                      <a:pt x="64" y="13"/>
                    </a:cubicBezTo>
                    <a:cubicBezTo>
                      <a:pt x="64" y="13"/>
                      <a:pt x="54" y="31"/>
                      <a:pt x="31" y="31"/>
                    </a:cubicBezTo>
                    <a:cubicBezTo>
                      <a:pt x="8" y="31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96" name="Freeform 126"/>
              <p:cNvSpPr/>
              <p:nvPr/>
            </p:nvSpPr>
            <p:spPr bwMode="auto">
              <a:xfrm>
                <a:off x="10945813" y="1543050"/>
                <a:ext cx="120650" cy="55563"/>
              </a:xfrm>
              <a:custGeom>
                <a:avLst/>
                <a:gdLst>
                  <a:gd name="T0" fmla="*/ 0 w 32"/>
                  <a:gd name="T1" fmla="*/ 2147483647 h 15"/>
                  <a:gd name="T2" fmla="*/ 2147483647 w 32"/>
                  <a:gd name="T3" fmla="*/ 0 h 15"/>
                  <a:gd name="T4" fmla="*/ 2147483647 w 32"/>
                  <a:gd name="T5" fmla="*/ 2147483647 h 15"/>
                  <a:gd name="T6" fmla="*/ 2147483647 w 32"/>
                  <a:gd name="T7" fmla="*/ 2147483647 h 15"/>
                  <a:gd name="T8" fmla="*/ 0 w 32"/>
                  <a:gd name="T9" fmla="*/ 214748364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5"/>
                  <a:gd name="T17" fmla="*/ 32 w 3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5">
                    <a:moveTo>
                      <a:pt x="0" y="15"/>
                    </a:moveTo>
                    <a:cubicBezTo>
                      <a:pt x="0" y="15"/>
                      <a:pt x="2" y="0"/>
                      <a:pt x="15" y="0"/>
                    </a:cubicBezTo>
                    <a:cubicBezTo>
                      <a:pt x="29" y="0"/>
                      <a:pt x="32" y="15"/>
                      <a:pt x="32" y="15"/>
                    </a:cubicBezTo>
                    <a:cubicBezTo>
                      <a:pt x="32" y="15"/>
                      <a:pt x="24" y="6"/>
                      <a:pt x="16" y="6"/>
                    </a:cubicBezTo>
                    <a:cubicBezTo>
                      <a:pt x="7" y="6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97" name="Freeform 127"/>
              <p:cNvSpPr/>
              <p:nvPr/>
            </p:nvSpPr>
            <p:spPr bwMode="auto">
              <a:xfrm>
                <a:off x="10517188" y="1474788"/>
                <a:ext cx="161925" cy="60325"/>
              </a:xfrm>
              <a:custGeom>
                <a:avLst/>
                <a:gdLst>
                  <a:gd name="T0" fmla="*/ 2147483647 w 43"/>
                  <a:gd name="T1" fmla="*/ 2147483647 h 16"/>
                  <a:gd name="T2" fmla="*/ 2147483647 w 43"/>
                  <a:gd name="T3" fmla="*/ 2147483647 h 16"/>
                  <a:gd name="T4" fmla="*/ 2147483647 w 43"/>
                  <a:gd name="T5" fmla="*/ 2147483647 h 16"/>
                  <a:gd name="T6" fmla="*/ 2147483647 w 43"/>
                  <a:gd name="T7" fmla="*/ 2147483647 h 16"/>
                  <a:gd name="T8" fmla="*/ 2147483647 w 43"/>
                  <a:gd name="T9" fmla="*/ 2147483647 h 16"/>
                  <a:gd name="T10" fmla="*/ 2147483647 w 43"/>
                  <a:gd name="T11" fmla="*/ 2147483647 h 16"/>
                  <a:gd name="T12" fmla="*/ 2147483647 w 43"/>
                  <a:gd name="T13" fmla="*/ 2147483647 h 16"/>
                  <a:gd name="T14" fmla="*/ 2147483647 w 43"/>
                  <a:gd name="T15" fmla="*/ 2147483647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16"/>
                  <a:gd name="T26" fmla="*/ 43 w 4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16">
                    <a:moveTo>
                      <a:pt x="39" y="16"/>
                    </a:move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6"/>
                      <a:pt x="13" y="13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15" y="7"/>
                      <a:pt x="39" y="9"/>
                      <a:pt x="39" y="9"/>
                    </a:cubicBezTo>
                    <a:cubicBezTo>
                      <a:pt x="41" y="9"/>
                      <a:pt x="43" y="11"/>
                      <a:pt x="43" y="13"/>
                    </a:cubicBezTo>
                    <a:cubicBezTo>
                      <a:pt x="42" y="14"/>
                      <a:pt x="41" y="16"/>
                      <a:pt x="39" y="16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98" name="Freeform 128"/>
              <p:cNvSpPr/>
              <p:nvPr/>
            </p:nvSpPr>
            <p:spPr bwMode="auto">
              <a:xfrm>
                <a:off x="10521951" y="1419225"/>
                <a:ext cx="142875" cy="85725"/>
              </a:xfrm>
              <a:custGeom>
                <a:avLst/>
                <a:gdLst>
                  <a:gd name="T0" fmla="*/ 2147483647 w 38"/>
                  <a:gd name="T1" fmla="*/ 2147483647 h 23"/>
                  <a:gd name="T2" fmla="*/ 2147483647 w 38"/>
                  <a:gd name="T3" fmla="*/ 2147483647 h 23"/>
                  <a:gd name="T4" fmla="*/ 2147483647 w 38"/>
                  <a:gd name="T5" fmla="*/ 2147483647 h 23"/>
                  <a:gd name="T6" fmla="*/ 2147483647 w 38"/>
                  <a:gd name="T7" fmla="*/ 2147483647 h 23"/>
                  <a:gd name="T8" fmla="*/ 2147483647 w 38"/>
                  <a:gd name="T9" fmla="*/ 2147483647 h 23"/>
                  <a:gd name="T10" fmla="*/ 2147483647 w 38"/>
                  <a:gd name="T11" fmla="*/ 2147483647 h 23"/>
                  <a:gd name="T12" fmla="*/ 2147483647 w 38"/>
                  <a:gd name="T13" fmla="*/ 2147483647 h 23"/>
                  <a:gd name="T14" fmla="*/ 2147483647 w 38"/>
                  <a:gd name="T15" fmla="*/ 2147483647 h 23"/>
                  <a:gd name="T16" fmla="*/ 2147483647 w 38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3"/>
                  <a:gd name="T29" fmla="*/ 38 w 38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3">
                    <a:moveTo>
                      <a:pt x="34" y="23"/>
                    </a:moveTo>
                    <a:cubicBezTo>
                      <a:pt x="13" y="23"/>
                      <a:pt x="1" y="7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7" y="2"/>
                      <a:pt x="17" y="16"/>
                      <a:pt x="34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7" y="16"/>
                      <a:pt x="38" y="18"/>
                      <a:pt x="38" y="20"/>
                    </a:cubicBezTo>
                    <a:cubicBezTo>
                      <a:pt x="38" y="22"/>
                      <a:pt x="37" y="23"/>
                      <a:pt x="35" y="23"/>
                    </a:cubicBezTo>
                    <a:cubicBezTo>
                      <a:pt x="35" y="23"/>
                      <a:pt x="35" y="23"/>
                      <a:pt x="34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99" name="Freeform 129"/>
              <p:cNvSpPr/>
              <p:nvPr/>
            </p:nvSpPr>
            <p:spPr bwMode="auto">
              <a:xfrm>
                <a:off x="10593388" y="1400175"/>
                <a:ext cx="141288" cy="142875"/>
              </a:xfrm>
              <a:custGeom>
                <a:avLst/>
                <a:gdLst>
                  <a:gd name="T0" fmla="*/ 2147483647 w 38"/>
                  <a:gd name="T1" fmla="*/ 2147483647 h 38"/>
                  <a:gd name="T2" fmla="*/ 2147483647 w 38"/>
                  <a:gd name="T3" fmla="*/ 2147483647 h 38"/>
                  <a:gd name="T4" fmla="*/ 2147483647 w 38"/>
                  <a:gd name="T5" fmla="*/ 2147483647 h 38"/>
                  <a:gd name="T6" fmla="*/ 2147483647 w 38"/>
                  <a:gd name="T7" fmla="*/ 2147483647 h 38"/>
                  <a:gd name="T8" fmla="*/ 2147483647 w 38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8"/>
                  <a:gd name="T17" fmla="*/ 38 w 3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8">
                    <a:moveTo>
                      <a:pt x="36" y="23"/>
                    </a:moveTo>
                    <a:cubicBezTo>
                      <a:pt x="33" y="32"/>
                      <a:pt x="24" y="38"/>
                      <a:pt x="15" y="35"/>
                    </a:cubicBezTo>
                    <a:cubicBezTo>
                      <a:pt x="6" y="33"/>
                      <a:pt x="0" y="24"/>
                      <a:pt x="2" y="15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2" y="4"/>
                      <a:pt x="38" y="14"/>
                      <a:pt x="36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600" name="Freeform 130"/>
              <p:cNvSpPr/>
              <p:nvPr/>
            </p:nvSpPr>
            <p:spPr bwMode="auto">
              <a:xfrm>
                <a:off x="10634663" y="1414463"/>
                <a:ext cx="58738" cy="34925"/>
              </a:xfrm>
              <a:custGeom>
                <a:avLst/>
                <a:gdLst>
                  <a:gd name="T0" fmla="*/ 2147483647 w 16"/>
                  <a:gd name="T1" fmla="*/ 2147483647 h 9"/>
                  <a:gd name="T2" fmla="*/ 2147483647 w 16"/>
                  <a:gd name="T3" fmla="*/ 2147483647 h 9"/>
                  <a:gd name="T4" fmla="*/ 0 w 16"/>
                  <a:gd name="T5" fmla="*/ 2147483647 h 9"/>
                  <a:gd name="T6" fmla="*/ 2147483647 w 16"/>
                  <a:gd name="T7" fmla="*/ 0 h 9"/>
                  <a:gd name="T8" fmla="*/ 2147483647 w 16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16" y="5"/>
                    </a:moveTo>
                    <a:cubicBezTo>
                      <a:pt x="16" y="8"/>
                      <a:pt x="12" y="9"/>
                      <a:pt x="8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6" y="3"/>
                      <a:pt x="16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601" name="Freeform 131"/>
              <p:cNvSpPr/>
              <p:nvPr/>
            </p:nvSpPr>
            <p:spPr bwMode="auto">
              <a:xfrm>
                <a:off x="10498138" y="1227138"/>
                <a:ext cx="304800" cy="87313"/>
              </a:xfrm>
              <a:custGeom>
                <a:avLst/>
                <a:gdLst>
                  <a:gd name="T0" fmla="*/ 2147483647 w 81"/>
                  <a:gd name="T1" fmla="*/ 2147483647 h 23"/>
                  <a:gd name="T2" fmla="*/ 2147483647 w 81"/>
                  <a:gd name="T3" fmla="*/ 2147483647 h 23"/>
                  <a:gd name="T4" fmla="*/ 2147483647 w 81"/>
                  <a:gd name="T5" fmla="*/ 2147483647 h 23"/>
                  <a:gd name="T6" fmla="*/ 2147483647 w 81"/>
                  <a:gd name="T7" fmla="*/ 2147483647 h 23"/>
                  <a:gd name="T8" fmla="*/ 0 w 81"/>
                  <a:gd name="T9" fmla="*/ 2147483647 h 23"/>
                  <a:gd name="T10" fmla="*/ 2147483647 w 81"/>
                  <a:gd name="T11" fmla="*/ 2147483647 h 23"/>
                  <a:gd name="T12" fmla="*/ 2147483647 w 81"/>
                  <a:gd name="T13" fmla="*/ 0 h 23"/>
                  <a:gd name="T14" fmla="*/ 2147483647 w 81"/>
                  <a:gd name="T15" fmla="*/ 2147483647 h 23"/>
                  <a:gd name="T16" fmla="*/ 2147483647 w 81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23"/>
                  <a:gd name="T29" fmla="*/ 81 w 8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23">
                    <a:moveTo>
                      <a:pt x="81" y="6"/>
                    </a:move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15"/>
                      <a:pt x="80" y="16"/>
                      <a:pt x="79" y="16"/>
                    </a:cubicBezTo>
                    <a:cubicBezTo>
                      <a:pt x="70" y="17"/>
                      <a:pt x="24" y="23"/>
                      <a:pt x="1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13" y="2"/>
                      <a:pt x="41" y="10"/>
                      <a:pt x="79" y="4"/>
                    </a:cubicBezTo>
                    <a:cubicBezTo>
                      <a:pt x="80" y="4"/>
                      <a:pt x="81" y="5"/>
                      <a:pt x="81" y="6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602" name="Freeform 132"/>
              <p:cNvSpPr/>
              <p:nvPr/>
            </p:nvSpPr>
            <p:spPr bwMode="auto">
              <a:xfrm>
                <a:off x="11350626" y="1474788"/>
                <a:ext cx="161925" cy="60325"/>
              </a:xfrm>
              <a:custGeom>
                <a:avLst/>
                <a:gdLst>
                  <a:gd name="T0" fmla="*/ 2147483647 w 43"/>
                  <a:gd name="T1" fmla="*/ 2147483647 h 16"/>
                  <a:gd name="T2" fmla="*/ 0 w 43"/>
                  <a:gd name="T3" fmla="*/ 2147483647 h 16"/>
                  <a:gd name="T4" fmla="*/ 2147483647 w 43"/>
                  <a:gd name="T5" fmla="*/ 2147483647 h 16"/>
                  <a:gd name="T6" fmla="*/ 2147483647 w 43"/>
                  <a:gd name="T7" fmla="*/ 2147483647 h 16"/>
                  <a:gd name="T8" fmla="*/ 2147483647 w 43"/>
                  <a:gd name="T9" fmla="*/ 2147483647 h 16"/>
                  <a:gd name="T10" fmla="*/ 2147483647 w 43"/>
                  <a:gd name="T11" fmla="*/ 2147483647 h 16"/>
                  <a:gd name="T12" fmla="*/ 2147483647 w 43"/>
                  <a:gd name="T13" fmla="*/ 2147483647 h 16"/>
                  <a:gd name="T14" fmla="*/ 2147483647 w 43"/>
                  <a:gd name="T15" fmla="*/ 2147483647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16"/>
                  <a:gd name="T26" fmla="*/ 43 w 4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16">
                    <a:moveTo>
                      <a:pt x="4" y="16"/>
                    </a:moveTo>
                    <a:cubicBezTo>
                      <a:pt x="2" y="16"/>
                      <a:pt x="1" y="14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4" y="9"/>
                      <a:pt x="28" y="7"/>
                      <a:pt x="37" y="1"/>
                    </a:cubicBezTo>
                    <a:cubicBezTo>
                      <a:pt x="39" y="0"/>
                      <a:pt x="41" y="0"/>
                      <a:pt x="42" y="2"/>
                    </a:cubicBezTo>
                    <a:cubicBezTo>
                      <a:pt x="43" y="4"/>
                      <a:pt x="42" y="6"/>
                      <a:pt x="41" y="7"/>
                    </a:cubicBezTo>
                    <a:cubicBezTo>
                      <a:pt x="30" y="13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603" name="Freeform 133"/>
              <p:cNvSpPr/>
              <p:nvPr/>
            </p:nvSpPr>
            <p:spPr bwMode="auto">
              <a:xfrm>
                <a:off x="11366501" y="1419225"/>
                <a:ext cx="142875" cy="85725"/>
              </a:xfrm>
              <a:custGeom>
                <a:avLst/>
                <a:gdLst>
                  <a:gd name="T0" fmla="*/ 2147483647 w 38"/>
                  <a:gd name="T1" fmla="*/ 2147483647 h 23"/>
                  <a:gd name="T2" fmla="*/ 2147483647 w 38"/>
                  <a:gd name="T3" fmla="*/ 2147483647 h 23"/>
                  <a:gd name="T4" fmla="*/ 0 w 38"/>
                  <a:gd name="T5" fmla="*/ 2147483647 h 23"/>
                  <a:gd name="T6" fmla="*/ 2147483647 w 38"/>
                  <a:gd name="T7" fmla="*/ 2147483647 h 23"/>
                  <a:gd name="T8" fmla="*/ 2147483647 w 38"/>
                  <a:gd name="T9" fmla="*/ 2147483647 h 23"/>
                  <a:gd name="T10" fmla="*/ 2147483647 w 38"/>
                  <a:gd name="T11" fmla="*/ 2147483647 h 23"/>
                  <a:gd name="T12" fmla="*/ 2147483647 w 38"/>
                  <a:gd name="T13" fmla="*/ 2147483647 h 23"/>
                  <a:gd name="T14" fmla="*/ 2147483647 w 38"/>
                  <a:gd name="T15" fmla="*/ 2147483647 h 23"/>
                  <a:gd name="T16" fmla="*/ 2147483647 w 38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3"/>
                  <a:gd name="T29" fmla="*/ 38 w 38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3">
                    <a:moveTo>
                      <a:pt x="4" y="23"/>
                    </a:move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0" y="20"/>
                    </a:cubicBezTo>
                    <a:cubicBezTo>
                      <a:pt x="0" y="18"/>
                      <a:pt x="1" y="16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1" y="16"/>
                      <a:pt x="32" y="2"/>
                      <a:pt x="32" y="2"/>
                    </a:cubicBezTo>
                    <a:cubicBezTo>
                      <a:pt x="33" y="0"/>
                      <a:pt x="35" y="0"/>
                      <a:pt x="36" y="1"/>
                    </a:cubicBezTo>
                    <a:cubicBezTo>
                      <a:pt x="38" y="2"/>
                      <a:pt x="38" y="4"/>
                      <a:pt x="37" y="6"/>
                    </a:cubicBezTo>
                    <a:cubicBezTo>
                      <a:pt x="37" y="7"/>
                      <a:pt x="25" y="23"/>
                      <a:pt x="4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604" name="Freeform 134"/>
              <p:cNvSpPr/>
              <p:nvPr/>
            </p:nvSpPr>
            <p:spPr bwMode="auto">
              <a:xfrm>
                <a:off x="11295063" y="1400175"/>
                <a:ext cx="142875" cy="142875"/>
              </a:xfrm>
              <a:custGeom>
                <a:avLst/>
                <a:gdLst>
                  <a:gd name="T0" fmla="*/ 2147483647 w 38"/>
                  <a:gd name="T1" fmla="*/ 2147483647 h 38"/>
                  <a:gd name="T2" fmla="*/ 2147483647 w 38"/>
                  <a:gd name="T3" fmla="*/ 2147483647 h 38"/>
                  <a:gd name="T4" fmla="*/ 2147483647 w 38"/>
                  <a:gd name="T5" fmla="*/ 2147483647 h 38"/>
                  <a:gd name="T6" fmla="*/ 2147483647 w 38"/>
                  <a:gd name="T7" fmla="*/ 2147483647 h 38"/>
                  <a:gd name="T8" fmla="*/ 2147483647 w 38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8"/>
                  <a:gd name="T17" fmla="*/ 38 w 3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8">
                    <a:moveTo>
                      <a:pt x="2" y="23"/>
                    </a:moveTo>
                    <a:cubicBezTo>
                      <a:pt x="5" y="32"/>
                      <a:pt x="14" y="38"/>
                      <a:pt x="23" y="35"/>
                    </a:cubicBezTo>
                    <a:cubicBezTo>
                      <a:pt x="32" y="33"/>
                      <a:pt x="38" y="24"/>
                      <a:pt x="36" y="15"/>
                    </a:cubicBezTo>
                    <a:cubicBezTo>
                      <a:pt x="33" y="5"/>
                      <a:pt x="24" y="0"/>
                      <a:pt x="15" y="2"/>
                    </a:cubicBezTo>
                    <a:cubicBezTo>
                      <a:pt x="6" y="4"/>
                      <a:pt x="0" y="14"/>
                      <a:pt x="2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605" name="Freeform 135"/>
              <p:cNvSpPr/>
              <p:nvPr/>
            </p:nvSpPr>
            <p:spPr bwMode="auto">
              <a:xfrm>
                <a:off x="11336338" y="1414463"/>
                <a:ext cx="60325" cy="34925"/>
              </a:xfrm>
              <a:custGeom>
                <a:avLst/>
                <a:gdLst>
                  <a:gd name="T0" fmla="*/ 0 w 16"/>
                  <a:gd name="T1" fmla="*/ 2147483647 h 9"/>
                  <a:gd name="T2" fmla="*/ 2147483647 w 16"/>
                  <a:gd name="T3" fmla="*/ 2147483647 h 9"/>
                  <a:gd name="T4" fmla="*/ 2147483647 w 16"/>
                  <a:gd name="T5" fmla="*/ 2147483647 h 9"/>
                  <a:gd name="T6" fmla="*/ 2147483647 w 16"/>
                  <a:gd name="T7" fmla="*/ 0 h 9"/>
                  <a:gd name="T8" fmla="*/ 0 w 16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cubicBezTo>
                      <a:pt x="0" y="8"/>
                      <a:pt x="4" y="9"/>
                      <a:pt x="8" y="9"/>
                    </a:cubicBezTo>
                    <a:cubicBezTo>
                      <a:pt x="13" y="9"/>
                      <a:pt x="16" y="7"/>
                      <a:pt x="16" y="4"/>
                    </a:cubicBezTo>
                    <a:cubicBezTo>
                      <a:pt x="16" y="2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606" name="Freeform 136"/>
              <p:cNvSpPr/>
              <p:nvPr/>
            </p:nvSpPr>
            <p:spPr bwMode="auto">
              <a:xfrm>
                <a:off x="11226801" y="1227138"/>
                <a:ext cx="304800" cy="87313"/>
              </a:xfrm>
              <a:custGeom>
                <a:avLst/>
                <a:gdLst>
                  <a:gd name="T0" fmla="*/ 0 w 81"/>
                  <a:gd name="T1" fmla="*/ 2147483647 h 23"/>
                  <a:gd name="T2" fmla="*/ 0 w 81"/>
                  <a:gd name="T3" fmla="*/ 2147483647 h 23"/>
                  <a:gd name="T4" fmla="*/ 2147483647 w 81"/>
                  <a:gd name="T5" fmla="*/ 2147483647 h 23"/>
                  <a:gd name="T6" fmla="*/ 2147483647 w 81"/>
                  <a:gd name="T7" fmla="*/ 2147483647 h 23"/>
                  <a:gd name="T8" fmla="*/ 2147483647 w 81"/>
                  <a:gd name="T9" fmla="*/ 2147483647 h 23"/>
                  <a:gd name="T10" fmla="*/ 2147483647 w 81"/>
                  <a:gd name="T11" fmla="*/ 2147483647 h 23"/>
                  <a:gd name="T12" fmla="*/ 2147483647 w 81"/>
                  <a:gd name="T13" fmla="*/ 0 h 23"/>
                  <a:gd name="T14" fmla="*/ 2147483647 w 81"/>
                  <a:gd name="T15" fmla="*/ 2147483647 h 23"/>
                  <a:gd name="T16" fmla="*/ 0 w 81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23"/>
                  <a:gd name="T29" fmla="*/ 81 w 8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23">
                    <a:moveTo>
                      <a:pt x="0" y="6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11" y="17"/>
                      <a:pt x="58" y="23"/>
                      <a:pt x="80" y="11"/>
                    </a:cubicBezTo>
                    <a:cubicBezTo>
                      <a:pt x="81" y="10"/>
                      <a:pt x="81" y="9"/>
                      <a:pt x="81" y="8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6" y="0"/>
                      <a:pt x="75" y="0"/>
                      <a:pt x="74" y="0"/>
                    </a:cubicBezTo>
                    <a:cubicBezTo>
                      <a:pt x="68" y="2"/>
                      <a:pt x="40" y="10"/>
                      <a:pt x="2" y="4"/>
                    </a:cubicBezTo>
                    <a:cubicBezTo>
                      <a:pt x="1" y="4"/>
                      <a:pt x="0" y="5"/>
                      <a:pt x="0" y="6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607" name="Freeform 137"/>
              <p:cNvSpPr/>
              <p:nvPr/>
            </p:nvSpPr>
            <p:spPr bwMode="auto">
              <a:xfrm>
                <a:off x="10266363" y="803275"/>
                <a:ext cx="1550988" cy="844550"/>
              </a:xfrm>
              <a:custGeom>
                <a:avLst/>
                <a:gdLst>
                  <a:gd name="T0" fmla="*/ 2147483647 w 413"/>
                  <a:gd name="T1" fmla="*/ 2147483647 h 225"/>
                  <a:gd name="T2" fmla="*/ 2147483647 w 413"/>
                  <a:gd name="T3" fmla="*/ 2147483647 h 225"/>
                  <a:gd name="T4" fmla="*/ 2147483647 w 413"/>
                  <a:gd name="T5" fmla="*/ 2147483647 h 225"/>
                  <a:gd name="T6" fmla="*/ 2147483647 w 413"/>
                  <a:gd name="T7" fmla="*/ 2147483647 h 225"/>
                  <a:gd name="T8" fmla="*/ 2147483647 w 413"/>
                  <a:gd name="T9" fmla="*/ 2147483647 h 225"/>
                  <a:gd name="T10" fmla="*/ 2147483647 w 413"/>
                  <a:gd name="T11" fmla="*/ 2147483647 h 225"/>
                  <a:gd name="T12" fmla="*/ 2147483647 w 413"/>
                  <a:gd name="T13" fmla="*/ 2147483647 h 225"/>
                  <a:gd name="T14" fmla="*/ 2147483647 w 413"/>
                  <a:gd name="T15" fmla="*/ 2147483647 h 225"/>
                  <a:gd name="T16" fmla="*/ 2147483647 w 413"/>
                  <a:gd name="T17" fmla="*/ 0 h 225"/>
                  <a:gd name="T18" fmla="*/ 2147483647 w 413"/>
                  <a:gd name="T19" fmla="*/ 2147483647 h 2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3"/>
                  <a:gd name="T31" fmla="*/ 0 h 225"/>
                  <a:gd name="T32" fmla="*/ 413 w 413"/>
                  <a:gd name="T33" fmla="*/ 225 h 2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3" h="225">
                    <a:moveTo>
                      <a:pt x="393" y="38"/>
                    </a:moveTo>
                    <a:cubicBezTo>
                      <a:pt x="393" y="38"/>
                      <a:pt x="413" y="146"/>
                      <a:pt x="357" y="199"/>
                    </a:cubicBezTo>
                    <a:cubicBezTo>
                      <a:pt x="357" y="199"/>
                      <a:pt x="372" y="89"/>
                      <a:pt x="288" y="55"/>
                    </a:cubicBezTo>
                    <a:cubicBezTo>
                      <a:pt x="288" y="55"/>
                      <a:pt x="221" y="102"/>
                      <a:pt x="128" y="110"/>
                    </a:cubicBezTo>
                    <a:cubicBezTo>
                      <a:pt x="34" y="118"/>
                      <a:pt x="31" y="189"/>
                      <a:pt x="70" y="212"/>
                    </a:cubicBezTo>
                    <a:cubicBezTo>
                      <a:pt x="70" y="212"/>
                      <a:pt x="68" y="220"/>
                      <a:pt x="61" y="221"/>
                    </a:cubicBezTo>
                    <a:cubicBezTo>
                      <a:pt x="40" y="225"/>
                      <a:pt x="0" y="213"/>
                      <a:pt x="9" y="10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376" y="0"/>
                      <a:pt x="376" y="0"/>
                      <a:pt x="376" y="0"/>
                    </a:cubicBezTo>
                    <a:lnTo>
                      <a:pt x="393" y="38"/>
                    </a:lnTo>
                    <a:close/>
                  </a:path>
                </a:pathLst>
              </a:custGeom>
              <a:solidFill>
                <a:srgbClr val="6D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608" name="Freeform 138"/>
              <p:cNvSpPr/>
              <p:nvPr/>
            </p:nvSpPr>
            <p:spPr bwMode="auto">
              <a:xfrm>
                <a:off x="11347451" y="792163"/>
                <a:ext cx="173038" cy="244475"/>
              </a:xfrm>
              <a:custGeom>
                <a:avLst/>
                <a:gdLst>
                  <a:gd name="T0" fmla="*/ 2147483647 w 46"/>
                  <a:gd name="T1" fmla="*/ 2147483647 h 65"/>
                  <a:gd name="T2" fmla="*/ 2147483647 w 46"/>
                  <a:gd name="T3" fmla="*/ 0 h 65"/>
                  <a:gd name="T4" fmla="*/ 0 w 46"/>
                  <a:gd name="T5" fmla="*/ 2147483647 h 65"/>
                  <a:gd name="T6" fmla="*/ 2147483647 w 46"/>
                  <a:gd name="T7" fmla="*/ 2147483647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65"/>
                  <a:gd name="T14" fmla="*/ 46 w 46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65">
                    <a:moveTo>
                      <a:pt x="14" y="65"/>
                    </a:moveTo>
                    <a:cubicBezTo>
                      <a:pt x="46" y="35"/>
                      <a:pt x="34" y="0"/>
                      <a:pt x="34" y="0"/>
                    </a:cubicBezTo>
                    <a:cubicBezTo>
                      <a:pt x="35" y="31"/>
                      <a:pt x="0" y="58"/>
                      <a:pt x="0" y="58"/>
                    </a:cubicBezTo>
                    <a:cubicBezTo>
                      <a:pt x="5" y="60"/>
                      <a:pt x="10" y="62"/>
                      <a:pt x="14" y="65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23572" name="Freeform 106"/>
            <p:cNvSpPr/>
            <p:nvPr/>
          </p:nvSpPr>
          <p:spPr bwMode="auto">
            <a:xfrm>
              <a:off x="9709141" y="2790500"/>
              <a:ext cx="86036" cy="72538"/>
            </a:xfrm>
            <a:custGeom>
              <a:avLst/>
              <a:gdLst>
                <a:gd name="T0" fmla="*/ 2147483647 w 43"/>
                <a:gd name="T1" fmla="*/ 0 h 36"/>
                <a:gd name="T2" fmla="*/ 0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6"/>
                <a:gd name="T20" fmla="*/ 43 w 43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6">
                  <a:moveTo>
                    <a:pt x="22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6" y="23"/>
                    <a:pt x="13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1" y="36"/>
                    <a:pt x="37" y="23"/>
                    <a:pt x="43" y="5"/>
                  </a:cubicBezTo>
                  <a:cubicBezTo>
                    <a:pt x="39" y="3"/>
                    <a:pt x="33" y="0"/>
                    <a:pt x="22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573" name="Freeform 108"/>
            <p:cNvSpPr/>
            <p:nvPr/>
          </p:nvSpPr>
          <p:spPr bwMode="auto">
            <a:xfrm>
              <a:off x="9473233" y="2789743"/>
              <a:ext cx="84349" cy="72538"/>
            </a:xfrm>
            <a:custGeom>
              <a:avLst/>
              <a:gdLst>
                <a:gd name="T0" fmla="*/ 2147483647 w 42"/>
                <a:gd name="T1" fmla="*/ 0 h 36"/>
                <a:gd name="T2" fmla="*/ 0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36"/>
                <a:gd name="T20" fmla="*/ 42 w 4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36">
                  <a:moveTo>
                    <a:pt x="21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5" y="23"/>
                    <a:pt x="1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6"/>
                    <a:pt x="37" y="23"/>
                    <a:pt x="42" y="5"/>
                  </a:cubicBezTo>
                  <a:cubicBezTo>
                    <a:pt x="39" y="3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3566" name="矩形 134"/>
          <p:cNvSpPr>
            <a:spLocks noChangeArrowheads="1"/>
          </p:cNvSpPr>
          <p:nvPr/>
        </p:nvSpPr>
        <p:spPr bwMode="auto">
          <a:xfrm>
            <a:off x="2214563" y="671513"/>
            <a:ext cx="1347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小组展示</a:t>
            </a:r>
          </a:p>
        </p:txBody>
      </p:sp>
      <p:sp>
        <p:nvSpPr>
          <p:cNvPr id="23567" name="矩形 135"/>
          <p:cNvSpPr>
            <a:spLocks noChangeArrowheads="1"/>
          </p:cNvSpPr>
          <p:nvPr/>
        </p:nvSpPr>
        <p:spPr bwMode="auto">
          <a:xfrm>
            <a:off x="1354138" y="1200150"/>
            <a:ext cx="696912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  <p:sp>
        <p:nvSpPr>
          <p:cNvPr id="23568" name="矩形 137"/>
          <p:cNvSpPr>
            <a:spLocks noChangeArrowheads="1"/>
          </p:cNvSpPr>
          <p:nvPr/>
        </p:nvSpPr>
        <p:spPr bwMode="auto">
          <a:xfrm>
            <a:off x="3127375" y="1200150"/>
            <a:ext cx="696913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  <p:sp>
        <p:nvSpPr>
          <p:cNvPr id="23569" name="矩形 138"/>
          <p:cNvSpPr>
            <a:spLocks noChangeArrowheads="1"/>
          </p:cNvSpPr>
          <p:nvPr/>
        </p:nvSpPr>
        <p:spPr bwMode="auto">
          <a:xfrm>
            <a:off x="5046663" y="1200150"/>
            <a:ext cx="696912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  <p:sp>
        <p:nvSpPr>
          <p:cNvPr id="23570" name="矩形 139"/>
          <p:cNvSpPr>
            <a:spLocks noChangeArrowheads="1"/>
          </p:cNvSpPr>
          <p:nvPr/>
        </p:nvSpPr>
        <p:spPr bwMode="auto">
          <a:xfrm>
            <a:off x="6802438" y="1211263"/>
            <a:ext cx="696912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8" grpId="0"/>
      <p:bldP spid="9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658813" y="2079625"/>
            <a:ext cx="7627937" cy="2778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 defTabSz="815975">
              <a:defRPr/>
            </a:pPr>
            <a:r>
              <a:rPr lang="en-US" altLang="zh-CN" b="1" dirty="0">
                <a:latin typeface="+mn-lt"/>
                <a:ea typeface="宋体" panose="02010600030101010101" pitchFamily="2" charset="-122"/>
              </a:rPr>
              <a:t>A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a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   B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b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   C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c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    D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d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   E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e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   F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f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   G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g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   H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h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93903" name="Text Box 15"/>
          <p:cNvSpPr txBox="1">
            <a:spLocks noChangeArrowheads="1"/>
          </p:cNvSpPr>
          <p:nvPr/>
        </p:nvSpPr>
        <p:spPr bwMode="auto">
          <a:xfrm>
            <a:off x="3071813" y="1143000"/>
            <a:ext cx="2498725" cy="360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ja-JP" b="1" dirty="0">
                <a:latin typeface="+mn-lt"/>
                <a:ea typeface="宋体" panose="02010600030101010101" pitchFamily="2" charset="-122"/>
              </a:rPr>
              <a:t>2a.Listen and 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repeat</a:t>
            </a:r>
            <a:r>
              <a:rPr lang="en-US" altLang="ja-JP" b="1" dirty="0">
                <a:latin typeface="+mn-lt"/>
                <a:ea typeface="宋体" panose="02010600030101010101" pitchFamily="2" charset="-122"/>
              </a:rPr>
              <a:t>.</a:t>
            </a:r>
            <a:endParaRPr lang="en-US" altLang="zh-CN" b="1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30250" y="2938463"/>
            <a:ext cx="7627938" cy="2778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 defTabSz="815975">
              <a:defRPr/>
            </a:pPr>
            <a:r>
              <a:rPr lang="en-US" altLang="zh-CN" b="1" dirty="0">
                <a:latin typeface="+mn-lt"/>
                <a:ea typeface="宋体" panose="02010600030101010101" pitchFamily="2" charset="-122"/>
              </a:rPr>
              <a:t>A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a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   B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b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   C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c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    D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d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   E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e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   F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f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   G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g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   H </a:t>
            </a:r>
            <a:r>
              <a:rPr lang="en-US" altLang="zh-CN" b="1" dirty="0" err="1">
                <a:latin typeface="+mn-lt"/>
                <a:ea typeface="宋体" panose="02010600030101010101" pitchFamily="2" charset="-122"/>
              </a:rPr>
              <a:t>h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" name="流程图: 可选过程 6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  <p:pic>
        <p:nvPicPr>
          <p:cNvPr id="3" name="七年级上册Starter Unit 1 Good morning-2a音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2120" y="12043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9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93895" grpId="0" animBg="1"/>
      <p:bldP spid="293903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014538" y="1571625"/>
            <a:ext cx="6794500" cy="2430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41" tIns="40821" rIns="81641" bIns="40821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200" smtClean="0"/>
              <a:t>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200" smtClean="0">
                <a:solidFill>
                  <a:srgbClr val="FF0000"/>
                </a:solidFill>
              </a:rPr>
              <a:t>  h                           a                       e                      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200" smtClean="0"/>
              <a:t>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200" smtClean="0"/>
              <a:t>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200" smtClean="0"/>
              <a:t>d                         b                          c                        f </a:t>
            </a:r>
          </a:p>
        </p:txBody>
      </p:sp>
      <p:sp>
        <p:nvSpPr>
          <p:cNvPr id="294920" name="Rectangle 8"/>
          <p:cNvSpPr>
            <a:spLocks noChangeArrowheads="1"/>
          </p:cNvSpPr>
          <p:nvPr/>
        </p:nvSpPr>
        <p:spPr bwMode="auto">
          <a:xfrm>
            <a:off x="1308100" y="785813"/>
            <a:ext cx="6500813" cy="4889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81641" tIns="40821" rIns="81641" bIns="40821">
            <a:spAutoFit/>
          </a:bodyPr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 sz="2200" dirty="0">
                <a:latin typeface="+mn-lt"/>
                <a:ea typeface="宋体" panose="02010600030101010101" pitchFamily="2" charset="-122"/>
              </a:rPr>
              <a:t>2bListen and number the letters you hear [1-8].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14438" y="2005013"/>
            <a:ext cx="576262" cy="4333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014663" y="2005013"/>
            <a:ext cx="576262" cy="4333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886325" y="2005013"/>
            <a:ext cx="576263" cy="4333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542088" y="2005013"/>
            <a:ext cx="576262" cy="4333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214438" y="3086100"/>
            <a:ext cx="576262" cy="4333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014663" y="3140075"/>
            <a:ext cx="576262" cy="431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4957763" y="3086100"/>
            <a:ext cx="576262" cy="4333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6613525" y="3086100"/>
            <a:ext cx="576263" cy="43338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</a:ln>
          <a:effectLst/>
        </p:spPr>
        <p:txBody>
          <a:bodyPr wrap="none" lIns="44796" tIns="22398" rIns="44796" bIns="22398" anchor="ctr"/>
          <a:lstStyle/>
          <a:p>
            <a:pPr algn="ctr" defTabSz="815975">
              <a:defRPr/>
            </a:pPr>
            <a:endParaRPr lang="zh-CN" altLang="zh-CN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086100" y="2005013"/>
            <a:ext cx="431800" cy="4206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086100" y="3133725"/>
            <a:ext cx="431800" cy="42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030788" y="3086100"/>
            <a:ext cx="431800" cy="420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1247775" y="3086100"/>
            <a:ext cx="431800" cy="420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4957763" y="2005013"/>
            <a:ext cx="431800" cy="4206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6650038" y="3055938"/>
            <a:ext cx="431800" cy="4206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577013" y="2005013"/>
            <a:ext cx="431800" cy="4206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285875" y="2000250"/>
            <a:ext cx="431800" cy="42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3" name="流程图: 可选过程 22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  <p:pic>
        <p:nvPicPr>
          <p:cNvPr id="2" name="七年级上册Starter Unit 1 Good morning-2b音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899592"/>
            <a:ext cx="448816" cy="448816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29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4914" grpId="0" animBg="1"/>
      <p:bldP spid="294920" grpId="0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/>
      <p:bldP spid="26641" grpId="0"/>
      <p:bldP spid="26642" grpId="0"/>
      <p:bldP spid="26643" grpId="0"/>
      <p:bldP spid="26644" grpId="0"/>
      <p:bldP spid="26645" grpId="0"/>
      <p:bldP spid="26646" grpId="0"/>
      <p:bldP spid="266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00375" y="571500"/>
            <a:ext cx="27559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/>
          <a:lstStyle/>
          <a:p>
            <a:pPr marL="306705" indent="-306705" defTabSz="8159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000" dirty="0">
                <a:latin typeface="+mn-lt"/>
                <a:ea typeface="宋体" panose="02010600030101010101" pitchFamily="2" charset="-122"/>
              </a:rPr>
              <a:t> 2c.Look and copy. </a:t>
            </a:r>
          </a:p>
        </p:txBody>
      </p:sp>
      <p:pic>
        <p:nvPicPr>
          <p:cNvPr id="27655" name="Picture 7" descr="截屏0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0275" y="1214438"/>
            <a:ext cx="70707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截屏06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8050" y="2573338"/>
            <a:ext cx="52355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截屏0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25" y="2644775"/>
            <a:ext cx="1865313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图: 可选过程 6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学习目标</a:t>
            </a:r>
          </a:p>
        </p:txBody>
      </p:sp>
      <p:sp>
        <p:nvSpPr>
          <p:cNvPr id="5" name="矩形 4"/>
          <p:cNvSpPr/>
          <p:nvPr/>
        </p:nvSpPr>
        <p:spPr>
          <a:xfrm>
            <a:off x="1571625" y="1357313"/>
            <a:ext cx="6643688" cy="1755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1. </a:t>
            </a:r>
            <a:r>
              <a:rPr lang="zh-CN" altLang="en-US" dirty="0">
                <a:latin typeface="+mn-lt"/>
              </a:rPr>
              <a:t>学会打招呼的用语</a:t>
            </a:r>
            <a:r>
              <a:rPr lang="en-US" dirty="0">
                <a:latin typeface="+mn-lt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Hello! / Good morning! / Good afternoon! / Good evening!</a:t>
            </a:r>
            <a:endParaRPr lang="zh-CN" altLang="en-US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2. </a:t>
            </a:r>
            <a:r>
              <a:rPr lang="zh-CN" altLang="en-US" dirty="0">
                <a:latin typeface="+mn-lt"/>
              </a:rPr>
              <a:t>识别和掌握八个人名</a:t>
            </a:r>
            <a:r>
              <a:rPr lang="en-US" dirty="0">
                <a:latin typeface="+mn-lt"/>
              </a:rPr>
              <a:t>: 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latin typeface="+mn-lt"/>
              </a:rPr>
              <a:t>Alice, Bob, Cindy, Dale, Eric, Frank, Grace, Helen</a:t>
            </a:r>
            <a:endParaRPr lang="zh-CN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1563" y="1000125"/>
            <a:ext cx="7143750" cy="973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/>
          <a:lstStyle/>
          <a:p>
            <a:pPr defTabSz="815975">
              <a:lnSpc>
                <a:spcPct val="120000"/>
              </a:lnSpc>
              <a:defRPr/>
            </a:pPr>
            <a:r>
              <a:rPr lang="en-US" altLang="zh-CN" sz="2000" b="1" dirty="0">
                <a:latin typeface="+mn-lt"/>
                <a:ea typeface="宋体" panose="02010600030101010101" pitchFamily="2" charset="-122"/>
              </a:rPr>
              <a:t>2d.Write the missing big letter or small letter for each pair. 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 cstate="email"/>
          <a:srcRect r="6021"/>
          <a:stretch>
            <a:fillRect/>
          </a:stretch>
        </p:blipFill>
        <p:spPr bwMode="auto">
          <a:xfrm>
            <a:off x="366713" y="1928813"/>
            <a:ext cx="84248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517650" y="2078038"/>
            <a:ext cx="503238" cy="3889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ea typeface="隶书" panose="02010509060101010101" pitchFamily="49" charset="-122"/>
              </a:rPr>
              <a:t>g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992438" y="2112963"/>
            <a:ext cx="503237" cy="390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ea typeface="隶书" panose="02010509060101010101" pitchFamily="49" charset="-122"/>
              </a:rPr>
              <a:t>A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622925" y="2078038"/>
            <a:ext cx="503238" cy="3889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ea typeface="隶书" panose="02010509060101010101" pitchFamily="49" charset="-122"/>
              </a:rPr>
              <a:t>c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170738" y="2041525"/>
            <a:ext cx="503237" cy="390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ea typeface="隶书" panose="02010509060101010101" pitchFamily="49" charset="-122"/>
              </a:rPr>
              <a:t>F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517650" y="2814638"/>
            <a:ext cx="503238" cy="390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ea typeface="隶书" panose="02010509060101010101" pitchFamily="49" charset="-122"/>
              </a:rPr>
              <a:t>h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959100" y="2778125"/>
            <a:ext cx="503238" cy="390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ea typeface="隶书" panose="02010509060101010101" pitchFamily="49" charset="-122"/>
              </a:rPr>
              <a:t>D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622925" y="2814638"/>
            <a:ext cx="503238" cy="390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ea typeface="隶书" panose="02010509060101010101" pitchFamily="49" charset="-122"/>
              </a:rPr>
              <a:t>b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7134225" y="2779713"/>
            <a:ext cx="503238" cy="390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18" charset="0"/>
                <a:ea typeface="隶书" panose="02010509060101010101" pitchFamily="49" charset="-122"/>
              </a:rPr>
              <a:t>E</a:t>
            </a:r>
          </a:p>
        </p:txBody>
      </p:sp>
      <p:sp>
        <p:nvSpPr>
          <p:cNvPr id="13" name="流程图: 可选过程 12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680" grpId="0"/>
      <p:bldP spid="28681" grpId="0"/>
      <p:bldP spid="28682" grpId="0"/>
      <p:bldP spid="28683" grpId="0"/>
      <p:bldP spid="28684" grpId="0"/>
      <p:bldP spid="28685" grpId="0"/>
      <p:bldP spid="28686" grpId="0"/>
      <p:bldP spid="286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9500"/>
            <a:ext cx="91440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button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00338" y="844550"/>
            <a:ext cx="3714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60450"/>
            <a:ext cx="91440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button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898525"/>
            <a:ext cx="371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60450"/>
            <a:ext cx="9144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button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0200" y="1330325"/>
            <a:ext cx="3714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060450"/>
            <a:ext cx="9144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button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898525"/>
            <a:ext cx="371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060450"/>
            <a:ext cx="914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button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898525"/>
            <a:ext cx="371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060450"/>
            <a:ext cx="914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button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898525"/>
            <a:ext cx="371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060450"/>
            <a:ext cx="914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button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738" y="1384300"/>
            <a:ext cx="371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060450"/>
            <a:ext cx="914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 descr="button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8538" y="898525"/>
            <a:ext cx="371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0" name="竖排文字占位符 18"/>
          <p:cNvSpPr>
            <a:spLocks noGrp="1"/>
          </p:cNvSpPr>
          <p:nvPr>
            <p:ph type="body" orient="vert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/>
          <a:lstStyle/>
          <a:p>
            <a:endParaRPr lang="zh-CN" altLang="en-US" smtClean="0"/>
          </a:p>
        </p:txBody>
      </p:sp>
      <p:sp>
        <p:nvSpPr>
          <p:cNvPr id="19" name="流程图: 可选过程 18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6736 L -0.15417 0.40324 " pathEditMode="relative" ptsTypes="AA">
                                      <p:cBhvr>
                                        <p:cTn id="1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6736 L 0.04271 0.40324 " pathEditMode="relative" ptsTypes="AA">
                                      <p:cBhvr>
                                        <p:cTn id="2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1 0.23519 L 0.01893 0.23519 " pathEditMode="relative" ptsTypes="AA">
                                      <p:cBhvr>
                                        <p:cTn id="26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66 0.2625 C 0.39306 0.25209 0.38681 0.24861 0.37952 0.24537 C 0.37153 0.2382 0.36268 0.23635 0.35365 0.23241 C 0.34185 0.23311 0.32865 0.22917 0.31823 0.23681 C 0.31476 0.23936 0.31181 0.2426 0.30851 0.24537 C 0.30695 0.24676 0.30365 0.24977 0.30365 0.24977 C 0.29619 0.26459 0.30035 0.25973 0.29237 0.2669 C 0.28577 0.2801 0.2816 0.29167 0.27639 0.30556 C 0.27414 0.31158 0.27153 0.325 0.27153 0.325 C 0.27362 0.36065 0.27084 0.34236 0.27639 0.36574 C 0.27744 0.37014 0.27674 0.37616 0.27952 0.37871 C 0.28438 0.38311 0.28924 0.38519 0.2941 0.38936 C 0.31233 0.38449 0.29393 0.39074 0.30695 0.38311 C 0.31007 0.38125 0.31337 0.3801 0.31667 0.37871 C 0.31823 0.37801 0.32153 0.37662 0.32153 0.37662 C 0.3231 0.37524 0.32466 0.37338 0.32639 0.37223 C 0.32778 0.3713 0.32987 0.37176 0.33108 0.37014 C 0.35105 0.34352 0.32848 0.36574 0.34237 0.35278 C 0.34879 0.34051 0.35261 0.33102 0.36181 0.32269 C 0.3665 0.31389 0.37275 0.30741 0.37796 0.29908 C 0.38264 0.29144 0.38195 0.28727 0.38768 0.27986 C 0.38646 0.29584 0.38542 0.3044 0.38282 0.31852 C 0.38334 0.33496 0.38039 0.35324 0.38594 0.36783 C 0.38959 0.37732 0.39011 0.37477 0.39896 0.37871 C 0.40053 0.3794 0.40365 0.38079 0.40365 0.38079 C 0.41303 0.37778 0.42136 0.37709 0.42952 0.37014 C 0.43941 0.3507 0.42605 0.37408 0.43768 0.36158 C 0.44862 0.35 0.43299 0.3588 0.44566 0.35278 C 0.44931 0.34607 0.44705 0.34653 0.45053 0.34653 " pathEditMode="relative" ptsTypes="ffffffffffffffffffffffffffffA">
                                      <p:cBhvr>
                                        <p:cTn id="3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0.03588 L -0.04393 0.37199 " pathEditMode="relative" ptsTypes="AA">
                                      <p:cBhvr>
                                        <p:cTn id="46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544 C 0.02309 0.04769 0.03107 0.05069 0.05451 0.05208 C 0.05833 0.05278 0.06215 0.05324 0.06579 0.0544 C 0.06909 0.05532 0.07534 0.05857 0.07534 0.05857 C 0.08211 0.06482 0.07968 0.06759 0.08663 0.07361 C 0.08975 0.08495 0.09236 0.09653 0.09479 0.1081 C 0.09236 0.12269 0.09184 0.13681 0.08836 0.15116 C 0.08732 0.15579 0.08211 0.16065 0.0802 0.16389 C 0.07447 0.17315 0.08038 0.16875 0.07222 0.17269 C 0.06215 0.1919 0.07604 0.16806 0.06406 0.18125 C 0.0625 0.18287 0.0625 0.18634 0.06093 0.18773 C 0.04947 0.19722 0.02309 0.19977 0.01093 0.20278 C 0.02118 0.20718 0.03125 0.21111 0.04149 0.21551 C 0.04479 0.2169 0.04791 0.21852 0.05121 0.21991 C 0.05277 0.2206 0.05607 0.22199 0.05607 0.22199 C 0.06441 0.22963 0.06822 0.24259 0.07534 0.25208 C 0.07934 0.26736 0.07465 0.24884 0.07864 0.26713 C 0.07951 0.27153 0.08177 0.28009 0.08177 0.28009 C 0.08107 0.29769 0.08454 0.33032 0.07048 0.34236 C 0.06736 0.35509 0.07135 0.34329 0.06406 0.35324 C 0.06267 0.35509 0.06232 0.3581 0.06093 0.35972 C 0.05243 0.36968 0.0427 0.37245 0.03177 0.37477 C 0.01163 0.37245 -0.00938 0.36389 -0.02952 0.36389 " pathEditMode="relative" ptsTypes="ffffffffffffffffffffffA">
                                      <p:cBhvr>
                                        <p:cTn id="5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79 0.02639 C 0.38784 0.06042 0.38524 0.09514 0.3802 0.12963 C 0.37708 0.15162 0.37118 0.17269 0.36579 0.19398 C 0.36354 0.20301 0.36319 0.21296 0.36093 0.22199 C 0.35885 0.24005 0.35503 0.25764 0.35277 0.27569 C 0.35121 0.2875 0.35086 0.29884 0.34791 0.31019 C 0.34496 0.33519 0.34149 0.36204 0.34149 0.38773 C 0.34149 0.39005 0.34253 0.38333 0.34305 0.38125 C 0.34392 0.36574 0.34322 0.34236 0.34965 0.32732 C 0.35486 0.31505 0.36163 0.30648 0.36736 0.29514 C 0.3684 0.29074 0.36944 0.28657 0.37048 0.28218 C 0.3717 0.27732 0.37708 0.26944 0.37708 0.26944 C 0.37968 0.2588 0.38958 0.24954 0.39635 0.24352 C 0.39826 0.2419 0.39947 0.23889 0.40121 0.23704 C 0.40902 0.22894 0.41614 0.22593 0.42534 0.22199 C 0.43072 0.22269 0.43628 0.22245 0.44149 0.22407 C 0.44652 0.22569 0.45017 0.23542 0.45451 0.23935 C 0.46475 0.28009 0.44149 0.33241 0.41579 0.35532 C 0.40972 0.36713 0.40138 0.36968 0.39305 0.37685 C 0.38506 0.37616 0.37691 0.37593 0.36892 0.37477 C 0.36388 0.37407 0.35451 0.36829 0.35451 0.36829 C 0.34878 0.36296 0.35156 0.36389 0.34635 0.36389 " pathEditMode="relative" ptsTypes="fffffffffffffffffffffA">
                                      <p:cBhvr>
                                        <p:cTn id="5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52 0.01319 C -0.05816 0.00671 -0.06111 -0.00625 -0.0651 -0.0169 C -0.06597 -0.01921 -0.06667 -0.02199 -0.06823 -0.02338 C -0.07118 -0.0257 -0.07795 -0.02755 -0.07795 -0.02755 C -0.08576 -0.03472 -0.08056 -0.03079 -0.09236 -0.03611 C -0.09392 -0.03681 -0.09566 -0.03773 -0.09722 -0.03843 C -0.09878 -0.03912 -0.10208 -0.04051 -0.10208 -0.04051 C -0.11076 -0.03982 -0.11944 -0.03959 -0.12795 -0.03843 C -0.13351 -0.03773 -0.1441 -0.03195 -0.1441 -0.03195 C -0.15712 -0.02037 -0.16806 -0.01296 -0.18281 -0.00602 C -0.18628 0.00833 -0.18142 -0.00579 -0.18924 0.00254 C -0.1908 0.00416 -0.19115 0.00694 -0.19236 0.00903 C -0.19757 0.01736 -0.20174 0.02639 -0.20851 0.03264 C -0.21615 0.04768 -0.21302 0.0412 -0.21823 0.05208 C -0.22222 0.06018 -0.22222 0.06944 -0.22639 0.07778 C -0.22795 0.09352 -0.23212 0.10764 -0.23437 0.12291 C -0.23559 0.13148 -0.23767 0.14884 -0.23767 0.14884 C -0.23698 0.17893 -0.24288 0.21296 -0.22951 0.23912 C -0.22604 0.25393 -0.2309 0.23773 -0.22309 0.24977 C -0.20955 0.27037 -0.22292 0.25694 -0.21181 0.26713 C -0.20816 0.27407 -0.20156 0.28379 -0.19566 0.28634 C -0.18351 0.29699 -0.18924 0.29352 -0.17639 0.2993 C -0.17483 0.3 -0.17153 0.30139 -0.17153 0.30139 C -0.15746 0.30069 -0.14358 0.30046 -0.12951 0.2993 C -0.12309 0.29884 -0.11667 0.29282 -0.11024 0.29074 C -0.10312 0.28842 -0.09618 0.28518 -0.08924 0.28217 C -0.08594 0.28079 -0.07951 0.27778 -0.07951 0.27778 C -0.07431 0.27315 -0.07187 0.26736 -0.06667 0.26273 C -0.06562 0.26065 -0.06493 0.25787 -0.06337 0.25625 C -0.06198 0.25486 -0.05972 0.25579 -0.05851 0.25416 C -0.05677 0.25185 -0.05712 0.24791 -0.05538 0.2456 " pathEditMode="relative" ptsTypes="ffffffffffffffffffffffffffffffA">
                                      <p:cBhvr>
                                        <p:cTn id="7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63 0.15301 C 0.28524 0.14028 0.28629 0.13333 0.27691 0.1294 C 0.26563 0.11921 0.26285 0.12338 0.24618 0.125 C 0.23837 0.13217 0.2309 0.13819 0.22205 0.14236 C 0.2184 0.15 0.21493 0.15463 0.2092 0.15949 C 0.20556 0.17477 0.21076 0.15741 0.20278 0.17037 C 0.20052 0.17407 0.19983 0.17916 0.19792 0.1831 C 0.19531 0.19606 0.19688 0.18889 0.19306 0.20463 C 0.19254 0.20671 0.19149 0.21111 0.19149 0.21111 C 0.19184 0.22153 0.18958 0.2662 0.20104 0.27986 C 0.20677 0.28657 0.21337 0.29166 0.22049 0.29491 C 0.22379 0.29629 0.22691 0.29791 0.23021 0.2993 C 0.23177 0.3 0.2349 0.30139 0.2349 0.30139 C 0.24358 0.30069 0.25208 0.30046 0.26076 0.2993 C 0.26788 0.29838 0.27361 0.29143 0.28021 0.28866 C 0.28333 0.28565 0.2875 0.28403 0.28976 0.27986 C 0.2941 0.27129 0.29149 0.27477 0.29792 0.26921 C 0.30469 0.25555 0.30052 0.25625 0.3059 0.25625 " pathEditMode="relative" ptsTypes="fffffffffffffffffA">
                                      <p:cBhvr>
                                        <p:cTn id="74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3588 L -0.04392 0.38241 " pathEditMode="relative" ptsTypes="AA">
                                      <p:cBhvr>
                                        <p:cTn id="9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0.05208 C 0.03403 0.05278 0.05921 0.05301 0.08455 0.0544 C 0.09428 0.05486 0.10695 0.06319 0.11511 0.06944 C 0.11858 0.07199 0.12483 0.07801 0.12483 0.07801 C 0.12691 0.08218 0.12917 0.08657 0.13125 0.09074 C 0.1323 0.09282 0.13455 0.09722 0.13455 0.09722 C 0.1382 0.11273 0.13577 0.10648 0.14098 0.11667 C 0.14358 0.12708 0.14584 0.13611 0.1474 0.14676 C 0.14914 0.17153 0.14896 0.21482 0.13768 0.23704 C 0.13421 0.25139 0.1316 0.26574 0.12813 0.28009 C 0.12691 0.28495 0.12153 0.29306 0.12153 0.29306 C 0.12101 0.29514 0.12084 0.29745 0.11997 0.29954 C 0.11806 0.30394 0.11355 0.31227 0.11355 0.31227 C 0.10834 0.33357 0.08716 0.35509 0.07153 0.36181 C 0.0625 0.36991 0.05139 0.37245 0.04098 0.37685 C -0.01215 0.37407 0.01407 0.37477 -0.03802 0.37477 " pathEditMode="relative" ptsTypes="fffffffffffffffA">
                                      <p:cBhvr>
                                        <p:cTn id="9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82 0.24792 C 0.49983 0.23171 0.50573 0.25116 0.4974 0.23704 C 0.49636 0.23519 0.49723 0.23194 0.49584 0.23056 C 0.49306 0.22801 0.48612 0.22639 0.48612 0.22639 C 0.47448 0.21574 0.46493 0.21713 0.4507 0.21551 C 0.44792 0.2162 0.44514 0.2169 0.44254 0.21782 C 0.43924 0.21898 0.43282 0.22199 0.43282 0.22199 C 0.42882 0.23819 0.43473 0.21875 0.42639 0.23287 C 0.42032 0.24329 0.43056 0.23704 0.41997 0.24144 C 0.4165 0.25625 0.42136 0.24005 0.41355 0.25208 C 0.41094 0.25602 0.40921 0.26065 0.40712 0.26505 C 0.39862 0.28218 0.39723 0.30347 0.39584 0.32315 C 0.39618 0.32755 0.39862 0.36134 0.40226 0.3662 C 0.40348 0.36782 0.40556 0.36759 0.40712 0.36829 C 0.41476 0.37523 0.41025 0.37199 0.42153 0.37685 C 0.42309 0.37755 0.42639 0.37894 0.42639 0.37894 C 0.42969 0.37755 0.43282 0.37616 0.43612 0.37477 C 0.43768 0.37407 0.44098 0.37269 0.44098 0.37269 C 0.45105 0.36366 0.44549 0.35463 0.45712 0.34468 C 0.46059 0.33032 0.45573 0.3456 0.46355 0.3338 C 0.46615 0.32986 0.46789 0.32523 0.46997 0.32107 C 0.47431 0.3125 0.47865 0.30394 0.48282 0.29514 C 0.48577 0.28912 0.48629 0.28194 0.48941 0.27569 C 0.49323 0.26042 0.49063 0.26667 0.49584 0.25648 C 0.49948 0.24144 0.50313 0.22616 0.50712 0.21134 C 0.50834 0.20718 0.50921 0.20278 0.51025 0.19838 C 0.51077 0.1963 0.51198 0.1919 0.51198 0.1919 C 0.51407 0.17107 0.51563 0.15023 0.51841 0.12963 C 0.51928 0.11273 0.51893 0.09607 0.52327 0.08009 C 0.52379 0.06852 0.52414 0.05718 0.52483 0.0456 C 0.52518 0.0412 0.52969 0.03287 0.52639 0.03287 C 0.525 0.03287 0.52188 0.05463 0.52153 0.05648 C 0.52118 0.0588 0.52049 0.06088 0.51997 0.06296 C 0.51893 0.08449 0.51841 0.10116 0.51355 0.12107 C 0.51216 0.15046 0.51112 0.18472 0.50539 0.21343 C 0.50382 0.2419 0.50625 0.27662 0.49896 0.3037 C 0.49983 0.32894 0.49271 0.3706 0.51511 0.38125 C 0.52605 0.37732 0.52605 0.37153 0.53455 0.36389 C 0.54254 0.34745 0.5323 0.36667 0.54254 0.35324 C 0.54393 0.35139 0.54445 0.34861 0.54584 0.34676 C 0.55105 0.33982 0.5507 0.3456 0.5507 0.34028 " pathEditMode="relative" ptsTypes="ffffffffffffffffffffffffffffffffffffffffA">
                                      <p:cBhvr>
                                        <p:cTn id="9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0.04792 C -0.01406 0.1088 -0.02327 0.16898 -0.03403 0.22847 C -0.03594 0.25486 -0.03733 0.28194 -0.04045 0.3081 C -0.04115 0.31319 -0.04271 0.31806 -0.04375 0.32315 C -0.04479 0.32894 -0.04688 0.34028 -0.04688 0.34028 C -0.04983 0.39491 -0.06163 0.38056 -0.01302 0.38333 C -0.00434 0.38102 0.00243 0.38357 0.01111 0.38125 C 0.02344 0.38333 0.03455 0.38079 0.0467 0.38333 C 0.05382 0.38102 0.05885 0.38333 0.06597 0.38333 " pathEditMode="relative" ptsTypes="ffffffffA">
                                      <p:cBhvr>
                                        <p:cTn id="114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05694 L 0.11354 0.0463 " pathEditMode="relative" ptsTypes="AA">
                                      <p:cBhvr>
                                        <p:cTn id="1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0.20394 L 0.06632 0.20394 " pathEditMode="relative" ptsTypes="AA">
                                      <p:cBhvr>
                                        <p:cTn id="122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1 0.31458 C 0.34236 0.31389 0.34444 0.31273 0.3467 0.31227 C 0.35052 0.31134 0.35434 0.31134 0.35798 0.31019 C 0.36128 0.30926 0.36753 0.30602 0.36753 0.30602 C 0.3691 0.30463 0.37066 0.30278 0.37239 0.30162 C 0.37396 0.30069 0.37604 0.30116 0.37725 0.29954 C 0.3901 0.28241 0.3776 0.28912 0.38854 0.28449 C 0.39236 0.26875 0.3868 0.28704 0.39496 0.27361 C 0.396 0.27176 0.396 0.26921 0.3967 0.26713 C 0.39757 0.26482 0.39896 0.26296 0.39982 0.26065 C 0.40121 0.25648 0.40312 0.24792 0.40312 0.24792 C 0.40035 0.20903 0.40156 0.21968 0.36753 0.22199 C 0.36684 0.22222 0.35868 0.22569 0.35798 0.22639 C 0.35642 0.22801 0.35625 0.23125 0.35469 0.23287 C 0.35173 0.23634 0.34496 0.24144 0.34496 0.24144 C 0.34392 0.24352 0.3434 0.2463 0.34184 0.24792 C 0.34045 0.24931 0.33819 0.24838 0.33698 0.25 C 0.33576 0.25162 0.33611 0.25463 0.33524 0.25648 C 0.33403 0.25903 0.33212 0.26088 0.33055 0.26296 C 0.32535 0.28218 0.31736 0.29838 0.31441 0.31875 C 0.31528 0.33796 0.31076 0.35394 0.32239 0.36389 C 0.32291 0.36597 0.32274 0.36875 0.32396 0.37037 C 0.32517 0.37199 0.32725 0.37153 0.32882 0.37269 C 0.34462 0.38449 0.33281 0.3787 0.3434 0.38333 C 0.34844 0.38287 0.37396 0.38056 0.38055 0.37894 C 0.38385 0.37801 0.38698 0.37616 0.3901 0.37477 C 0.39166 0.37407 0.39496 0.37269 0.39496 0.37269 C 0.39826 0.36968 0.40243 0.36829 0.40469 0.36389 C 0.40573 0.36181 0.40642 0.35903 0.40798 0.35741 C 0.4092 0.35602 0.41111 0.35625 0.41267 0.35532 C 0.41337 0.35486 0.41389 0.35394 0.41441 0.35324 " pathEditMode="relative" ptsTypes="ffffffffffffffffffffffffffffffA">
                                      <p:cBhvr>
                                        <p:cTn id="126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03588 L -0.05174 0.39282 " pathEditMode="relative" ptsTypes="AA">
                                      <p:cBhvr>
                                        <p:cTn id="142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0463 L 0.12153 0.0463 " pathEditMode="relative" ptsTypes="AA">
                                      <p:cBhvr>
                                        <p:cTn id="146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0.21435 L 0.0743 0.21435 " pathEditMode="relative" ptsTypes="AA">
                                      <p:cBhvr>
                                        <p:cTn id="150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0.08218 C 0.3967 0.07454 0.38212 0.08264 0.37239 0.10162 C 0.3684 0.11829 0.35746 0.12917 0.35469 0.14676 C 0.35243 0.16088 0.35295 0.16736 0.35139 0.18333 C 0.35052 0.1919 0.34844 0.20394 0.34496 0.21134 C 0.34253 0.21644 0.34114 0.21829 0.3401 0.22407 C 0.33663 0.24352 0.33385 0.26319 0.32882 0.28218 C 0.32778 0.29468 0.32708 0.30694 0.32396 0.31875 C 0.32257 0.33495 0.32187 0.35648 0.31753 0.37269 C 0.31528 0.39028 0.31371 0.40926 0.30955 0.42639 C 0.30816 0.4419 0.30729 0.45833 0.30469 0.47361 C 0.30243 0.48681 0.29774 0.49931 0.29496 0.51227 C 0.29271 0.52245 0.29045 0.53102 0.28698 0.54028 C 0.28541 0.54444 0.28524 0.54931 0.28368 0.55324 C 0.27986 0.56273 0.27587 0.57107 0.26753 0.57477 C 0.26441 0.57616 0.25798 0.57894 0.25798 0.57894 C 0.25364 0.57824 0.24496 0.57685 0.24496 0.57685 " pathEditMode="relative" ptsTypes="ffffffffffffffffA">
                                      <p:cBhvr>
                                        <p:cTn id="154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8 0.20394 L 0.41285 0.20394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0.00926 C -0.04045 0.00417 -0.03993 -0.00208 -0.04271 -0.00578 C -0.04514 -0.00902 -0.05764 -0.02106 -0.06215 -0.02291 C -0.07309 -0.02754 -0.05972 -0.02175 -0.07656 -0.02939 C -0.07812 -0.03009 -0.08142 -0.03148 -0.08142 -0.03148 C -0.09496 -0.03009 -0.10885 -0.03194 -0.12187 -0.02731 C -0.12726 -0.02546 -0.13802 -0.02083 -0.13802 -0.02083 C -0.14236 -0.01689 -0.14774 -0.01273 -0.15243 -0.00995 C -0.15555 -0.0081 -0.16215 -0.00578 -0.16215 -0.00578 C -0.16545 -0.003 -0.16979 -0.00162 -0.17187 0.00278 C -0.17291 0.00487 -0.17344 0.00764 -0.175 0.00926 C -0.17639 0.01065 -0.1783 0.01088 -0.17986 0.01158 C -0.18368 0.02686 -0.17812 0.0088 -0.18628 0.02223 C -0.18732 0.02408 -0.1868 0.02709 -0.18802 0.02871 C -0.1908 0.03241 -0.19757 0.03727 -0.19757 0.03727 C -0.20017 0.05348 -0.20347 0.07292 -0.21059 0.08681 C -0.21285 0.09607 -0.21493 0.10533 -0.21701 0.11459 C -0.21805 0.11899 -0.22014 0.12755 -0.22014 0.12755 C -0.22101 0.13565 -0.22344 0.15463 -0.22344 0.16204 C -0.22344 0.1713 -0.22274 0.18079 -0.22187 0.19005 C -0.22014 0.20764 -0.21614 0.24792 -0.20087 0.2544 C -0.19114 0.27338 -0.16996 0.27825 -0.15399 0.28241 C -0.13871 0.27963 -0.14687 0.28218 -0.13316 0.27593 C -0.1316 0.27524 -0.1283 0.27385 -0.1283 0.27385 C -0.12673 0.27246 -0.12517 0.27061 -0.12344 0.26945 C -0.12031 0.2676 -0.11371 0.26528 -0.11371 0.26528 C -0.09062 0.24491 -0.07691 0.20973 -0.06215 0.17917 C -0.06024 0.17524 -0.06076 0.16991 -0.05885 0.16621 C -0.05781 0.16413 -0.05677 0.16204 -0.05573 0.15996 C -0.05521 0.15625 -0.05451 0.15278 -0.05399 0.14908 C -0.05347 0.14468 -0.05243 0.13172 -0.05243 0.13612 C -0.05243 0.15695 -0.05573 0.17477 -0.06059 0.19422 C -0.06215 0.2007 -0.06371 0.20718 -0.06528 0.21366 C -0.0658 0.21575 -0.06701 0.22014 -0.06701 0.22014 C -0.06875 0.23982 -0.07101 0.25926 -0.075 0.27825 C -0.07604 0.28334 -0.07986 0.29329 -0.07986 0.29954 " pathEditMode="relative" ptsTypes="fffffffffffffffffffffffffffffffffffA">
                                      <p:cBhvr>
                                        <p:cTn id="174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57 0.14908 C 0.30018 0.1382 0.3 0.14607 0.29427 0.13843 C 0.29288 0.13658 0.29271 0.13357 0.29115 0.13195 C 0.28924 0.12987 0.27917 0.12778 0.27813 0.12755 C 0.25712 0.12917 0.25556 0.12778 0.24115 0.13403 C 0.23959 0.13542 0.23768 0.13658 0.23629 0.13843 C 0.2349 0.14028 0.23438 0.14329 0.23299 0.14491 C 0.23004 0.14838 0.22656 0.1507 0.22344 0.15348 C 0.22188 0.15487 0.21858 0.15764 0.21858 0.15764 C 0.21632 0.16204 0.21424 0.16621 0.21198 0.17061 C 0.21094 0.17269 0.2099 0.175 0.20886 0.17709 C 0.20781 0.17917 0.20556 0.18357 0.20556 0.18357 C 0.19983 0.20741 0.20903 0.1713 0.2007 0.1963 C 0.19653 0.20857 0.19584 0.22246 0.19271 0.23519 C 0.19375 0.25973 0.1908 0.26783 0.19913 0.2845 C 0.20781 0.2838 0.21649 0.28496 0.225 0.28241 C 0.22882 0.28125 0.23472 0.27385 0.23472 0.27385 C 0.2375 0.26783 0.23837 0.26551 0.24271 0.26088 C 0.24584 0.25764 0.25243 0.25232 0.25243 0.25232 C 0.25781 0.24121 0.26459 0.22963 0.2717 0.22014 C 0.27483 0.20857 0.2724 0.21598 0.27986 0.2007 C 0.2809 0.19862 0.28195 0.1963 0.28299 0.19422 C 0.28403 0.19213 0.28629 0.18774 0.28629 0.18774 C 0.2882 0.17963 0.29132 0.17061 0.29271 0.16204 C 0.2934 0.15788 0.29427 0.14468 0.29427 0.14908 C 0.29427 0.18982 0.2908 0.23288 0.28143 0.27176 C 0.27934 0.29098 0.27483 0.3088 0.2717 0.32755 C 0.27465 0.33866 0.27014 0.36713 0.26684 0.37917 C 0.26424 0.40371 0.26146 0.42686 0.25556 0.45024 C 0.25417 0.45556 0.25295 0.46505 0.24913 0.46945 C 0.24132 0.47848 0.2342 0.48241 0.225 0.48681 C 0.20851 0.48473 0.19236 0.48056 0.17656 0.47385 C 0.17118 0.46899 0.16997 0.46366 0.16372 0.46088 C 0.16163 0.45649 0.15938 0.45232 0.15729 0.44792 C 0.15382 0.44098 0.15365 0.43172 0.1507 0.42431 " pathEditMode="relative" ptsTypes="ffffffffffffffffffffffffffffffffffA">
                                      <p:cBhvr>
                                        <p:cTn id="178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3588 L -0.05191 0.38241 " pathEditMode="relative" ptsTypes="AA">
                                      <p:cBhvr>
                                        <p:cTn id="194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6 0.0463 L 0.08994 0.38241 " pathEditMode="relative" ptsTypes="AA">
                                      <p:cBhvr>
                                        <p:cTn id="198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0.22477 L 0.12136 0.22477 " pathEditMode="relative" ptsTypes="AA">
                                      <p:cBhvr>
                                        <p:cTn id="202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32 0.02199 C 0.43802 0.03866 0.43473 0.05486 0.4316 0.07153 C 0.43021 0.08958 0.42934 0.10787 0.42518 0.12523 C 0.42136 0.15972 0.42309 0.14537 0.42032 0.16829 C 0.41979 0.17269 0.41702 0.18125 0.41702 0.18125 C 0.41493 0.19861 0.41198 0.21574 0.40903 0.23287 C 0.40538 0.25324 0.39913 0.27222 0.39618 0.29306 C 0.39566 0.30232 0.39549 0.31181 0.39445 0.32107 C 0.3941 0.32338 0.39063 0.33611 0.38959 0.34028 C 0.38507 0.35694 0.38247 0.375 0.3783 0.3919 C 0.37778 0.39398 0.37952 0.3875 0.38004 0.38542 C 0.38073 0.3831 0.38229 0.38125 0.38316 0.37894 C 0.3875 0.36782 0.38768 0.35556 0.39775 0.35116 C 0.40174 0.33449 0.39566 0.3537 0.40417 0.34236 C 0.40538 0.34074 0.40486 0.33796 0.40573 0.33611 C 0.40764 0.33148 0.41233 0.32315 0.41233 0.32315 C 0.41476 0.31343 0.41945 0.30579 0.42361 0.29722 C 0.42466 0.29514 0.4257 0.29282 0.42674 0.29074 C 0.42778 0.28866 0.43004 0.28449 0.43004 0.28449 C 0.43368 0.26898 0.43125 0.27523 0.43646 0.26505 C 0.43907 0.2544 0.44254 0.24722 0.44931 0.24144 C 0.45365 0.23287 0.4507 0.23588 0.45747 0.23287 C 0.46059 0.23148 0.46702 0.22847 0.46702 0.22847 C 0.48021 0.23056 0.48125 0.2287 0.4849 0.24352 C 0.48646 0.25 0.48802 0.25648 0.48959 0.26296 C 0.49011 0.26505 0.49132 0.26944 0.49132 0.26944 C 0.49479 0.31296 0.49132 0.26019 0.49132 0.3338 C 0.49132 0.34884 0.48924 0.37315 0.50261 0.37894 C 0.50469 0.38079 0.5092 0.38588 0.51233 0.38542 C 0.51563 0.38495 0.52188 0.38125 0.52188 0.38125 C 0.52518 0.37847 0.5283 0.37546 0.5316 0.37269 C 0.53316 0.3713 0.53368 0.36829 0.5349 0.3662 C 0.53889 0.35972 0.54254 0.35347 0.54775 0.34884 C 0.55538 0.33357 0.55139 0.33982 0.55903 0.32963 C 0.56094 0.32153 0.55973 0.32523 0.56233 0.31875 " pathEditMode="relative" ptsTypes="ffffffffffffffffffffffffffffffffffA">
                                      <p:cBhvr>
                                        <p:cTn id="206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14563" y="785813"/>
            <a:ext cx="5572125" cy="357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41" tIns="40821" rIns="81641" bIns="40821"/>
          <a:lstStyle/>
          <a:p>
            <a:pPr defTabSz="815975">
              <a:lnSpc>
                <a:spcPct val="130000"/>
              </a:lnSpc>
              <a:defRPr/>
            </a:pPr>
            <a:r>
              <a:rPr lang="en-US" altLang="zh-CN" sz="2000" b="1" dirty="0">
                <a:latin typeface="+mn-lt"/>
                <a:ea typeface="宋体" panose="02010600030101010101" pitchFamily="2" charset="-122"/>
              </a:rPr>
              <a:t>2e.Talk about what these letters mean. 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008063" y="3359150"/>
            <a:ext cx="935037" cy="388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 b="1" dirty="0">
                <a:solidFill>
                  <a:srgbClr val="009900"/>
                </a:solidFill>
                <a:latin typeface="+mn-lt"/>
                <a:ea typeface="宋体" panose="02010600030101010101" pitchFamily="2" charset="-122"/>
              </a:rPr>
              <a:t>HB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176713" y="3359150"/>
            <a:ext cx="935037" cy="388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 b="1" dirty="0">
                <a:solidFill>
                  <a:srgbClr val="009900"/>
                </a:solidFill>
                <a:latin typeface="+mn-lt"/>
                <a:ea typeface="宋体" panose="02010600030101010101" pitchFamily="2" charset="-122"/>
              </a:rPr>
              <a:t>CD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985000" y="3413125"/>
            <a:ext cx="1295400" cy="388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/>
          <a:p>
            <a:pPr defTabSz="815975">
              <a:spcBef>
                <a:spcPct val="50000"/>
              </a:spcBef>
              <a:defRPr/>
            </a:pPr>
            <a:r>
              <a:rPr lang="en-US" altLang="zh-CN" sz="2000" b="1" dirty="0">
                <a:solidFill>
                  <a:srgbClr val="009900"/>
                </a:solidFill>
                <a:latin typeface="+mn-lt"/>
                <a:ea typeface="宋体" panose="02010600030101010101" pitchFamily="2" charset="-122"/>
              </a:rPr>
              <a:t>BBC</a:t>
            </a:r>
          </a:p>
        </p:txBody>
      </p:sp>
      <p:pic>
        <p:nvPicPr>
          <p:cNvPr id="31754" name="Picture 10" descr="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358098"/>
            <a:ext cx="7715304" cy="1513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流程图: 可选过程 7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751" grpId="0"/>
      <p:bldP spid="31752" grpId="0"/>
      <p:bldP spid="317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78000" y="755650"/>
            <a:ext cx="2563813" cy="360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en-US" altLang="zh-CN" b="1" dirty="0">
                <a:latin typeface="+mn-lt"/>
                <a:ea typeface="宋体" panose="02010600030101010101" pitchFamily="2" charset="-122"/>
              </a:rPr>
              <a:t>What do they stand for?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49438" y="1538288"/>
            <a:ext cx="498475" cy="3603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en-US" altLang="zh-CN" b="1" dirty="0">
                <a:latin typeface="+mn-lt"/>
                <a:ea typeface="宋体" panose="02010600030101010101" pitchFamily="2" charset="-122"/>
              </a:rPr>
              <a:t>HB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849438" y="2560638"/>
            <a:ext cx="639762" cy="3603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en-US" altLang="zh-CN" b="1" dirty="0">
                <a:latin typeface="+mn-lt"/>
                <a:ea typeface="宋体" panose="02010600030101010101" pitchFamily="2" charset="-122"/>
              </a:rPr>
              <a:t>BBC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924050" y="3713163"/>
            <a:ext cx="498475" cy="3603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641" tIns="40821" rIns="81641" bIns="40821">
            <a:spAutoFit/>
          </a:bodyPr>
          <a:lstStyle/>
          <a:p>
            <a:pPr defTabSz="815975">
              <a:defRPr/>
            </a:pPr>
            <a:r>
              <a:rPr lang="en-US" altLang="zh-CN" b="1" dirty="0">
                <a:latin typeface="+mn-lt"/>
                <a:ea typeface="宋体" panose="02010600030101010101" pitchFamily="2" charset="-122"/>
              </a:rPr>
              <a:t>CD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595688" y="1522413"/>
            <a:ext cx="3443287" cy="3603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641" tIns="40821" rIns="81641" bIns="40821" anchor="ctr">
            <a:spAutoFit/>
          </a:bodyPr>
          <a:lstStyle/>
          <a:p>
            <a:pPr defTabSz="815975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</a:rPr>
              <a:t>铅笔芯硬度 黑硬（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hard black</a:t>
            </a:r>
            <a:r>
              <a:rPr lang="zh-CN" altLang="en-US" b="1" dirty="0">
                <a:latin typeface="+mn-lt"/>
                <a:ea typeface="宋体" panose="02010600030101010101" pitchFamily="2" charset="-122"/>
              </a:rPr>
              <a:t>） 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648075" y="2376488"/>
            <a:ext cx="3709988" cy="6365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641" tIns="40821" rIns="81641" bIns="40821" anchor="ctr">
            <a:spAutoFit/>
          </a:bodyPr>
          <a:lstStyle/>
          <a:p>
            <a:pPr algn="ctr" defTabSz="815975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</a:rPr>
              <a:t>英国广播公司 </a:t>
            </a:r>
          </a:p>
          <a:p>
            <a:pPr algn="ctr" defTabSz="815975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</a:rPr>
              <a:t>（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British Broadcast Corporation</a:t>
            </a:r>
            <a:r>
              <a:rPr lang="zh-CN" altLang="en-US" b="1" dirty="0">
                <a:latin typeface="+mn-lt"/>
                <a:ea typeface="宋体" panose="02010600030101010101" pitchFamily="2" charset="-122"/>
              </a:rPr>
              <a:t>） 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995738" y="3641725"/>
            <a:ext cx="2143125" cy="360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641" tIns="40821" rIns="81641" bIns="40821" anchor="ctr">
            <a:spAutoFit/>
          </a:bodyPr>
          <a:lstStyle/>
          <a:p>
            <a:pPr defTabSz="815975">
              <a:defRPr/>
            </a:pPr>
            <a:r>
              <a:rPr lang="zh-CN" altLang="en-US" b="1" dirty="0">
                <a:latin typeface="+mn-lt"/>
                <a:ea typeface="宋体" panose="02010600030101010101" pitchFamily="2" charset="-122"/>
              </a:rPr>
              <a:t>光盘 </a:t>
            </a:r>
            <a:r>
              <a:rPr lang="en-US" altLang="zh-CN" b="1" dirty="0">
                <a:latin typeface="+mn-lt"/>
                <a:ea typeface="宋体" panose="02010600030101010101" pitchFamily="2" charset="-122"/>
              </a:rPr>
              <a:t>(compact disk)</a:t>
            </a:r>
          </a:p>
        </p:txBody>
      </p:sp>
      <p:sp>
        <p:nvSpPr>
          <p:cNvPr id="9" name="流程图: 可选过程 8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  <p:bldP spid="327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分组活动</a:t>
            </a:r>
          </a:p>
        </p:txBody>
      </p:sp>
      <p:grpSp>
        <p:nvGrpSpPr>
          <p:cNvPr id="31747" name="组合 1"/>
          <p:cNvGrpSpPr>
            <a:grpSpLocks noChangeAspect="1"/>
          </p:cNvGrpSpPr>
          <p:nvPr/>
        </p:nvGrpSpPr>
        <p:grpSpPr bwMode="auto">
          <a:xfrm>
            <a:off x="3117850" y="1657350"/>
            <a:ext cx="739775" cy="1287463"/>
            <a:chOff x="4899026" y="401638"/>
            <a:chExt cx="1754188" cy="3908425"/>
          </a:xfrm>
        </p:grpSpPr>
        <p:sp>
          <p:nvSpPr>
            <p:cNvPr id="31862" name="Freeform 174"/>
            <p:cNvSpPr/>
            <p:nvPr/>
          </p:nvSpPr>
          <p:spPr bwMode="auto">
            <a:xfrm>
              <a:off x="5864226" y="3667125"/>
              <a:ext cx="258763" cy="642938"/>
            </a:xfrm>
            <a:custGeom>
              <a:avLst/>
              <a:gdLst>
                <a:gd name="T0" fmla="*/ 0 w 69"/>
                <a:gd name="T1" fmla="*/ 0 h 171"/>
                <a:gd name="T2" fmla="*/ 2147483647 w 69"/>
                <a:gd name="T3" fmla="*/ 0 h 171"/>
                <a:gd name="T4" fmla="*/ 2147483647 w 69"/>
                <a:gd name="T5" fmla="*/ 2147483647 h 171"/>
                <a:gd name="T6" fmla="*/ 0 w 69"/>
                <a:gd name="T7" fmla="*/ 0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1"/>
                <a:gd name="T14" fmla="*/ 69 w 69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1">
                  <a:moveTo>
                    <a:pt x="0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6" y="171"/>
                    <a:pt x="35" y="171"/>
                  </a:cubicBezTo>
                  <a:cubicBezTo>
                    <a:pt x="3" y="1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3" name="Freeform 175"/>
            <p:cNvSpPr/>
            <p:nvPr/>
          </p:nvSpPr>
          <p:spPr bwMode="auto">
            <a:xfrm>
              <a:off x="5924551" y="4189413"/>
              <a:ext cx="142875" cy="120650"/>
            </a:xfrm>
            <a:custGeom>
              <a:avLst/>
              <a:gdLst>
                <a:gd name="T0" fmla="*/ 2147483647 w 38"/>
                <a:gd name="T1" fmla="*/ 0 h 32"/>
                <a:gd name="T2" fmla="*/ 0 w 38"/>
                <a:gd name="T3" fmla="*/ 2147483647 h 32"/>
                <a:gd name="T4" fmla="*/ 2147483647 w 38"/>
                <a:gd name="T5" fmla="*/ 2147483647 h 32"/>
                <a:gd name="T6" fmla="*/ 2147483647 w 38"/>
                <a:gd name="T7" fmla="*/ 2147483647 h 32"/>
                <a:gd name="T8" fmla="*/ 2147483647 w 38"/>
                <a:gd name="T9" fmla="*/ 2147483647 h 32"/>
                <a:gd name="T10" fmla="*/ 2147483647 w 38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2"/>
                <a:gd name="T20" fmla="*/ 38 w 38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2">
                  <a:moveTo>
                    <a:pt x="19" y="0"/>
                  </a:moveTo>
                  <a:cubicBezTo>
                    <a:pt x="8" y="0"/>
                    <a:pt x="3" y="2"/>
                    <a:pt x="0" y="4"/>
                  </a:cubicBezTo>
                  <a:cubicBezTo>
                    <a:pt x="4" y="21"/>
                    <a:pt x="11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7" y="32"/>
                    <a:pt x="33" y="21"/>
                    <a:pt x="38" y="4"/>
                  </a:cubicBezTo>
                  <a:cubicBezTo>
                    <a:pt x="35" y="2"/>
                    <a:pt x="29" y="0"/>
                    <a:pt x="19" y="0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4" name="Freeform 176"/>
            <p:cNvSpPr/>
            <p:nvPr/>
          </p:nvSpPr>
          <p:spPr bwMode="auto">
            <a:xfrm>
              <a:off x="5511801" y="3667125"/>
              <a:ext cx="258763" cy="642938"/>
            </a:xfrm>
            <a:custGeom>
              <a:avLst/>
              <a:gdLst>
                <a:gd name="T0" fmla="*/ 0 w 69"/>
                <a:gd name="T1" fmla="*/ 0 h 171"/>
                <a:gd name="T2" fmla="*/ 2147483647 w 69"/>
                <a:gd name="T3" fmla="*/ 0 h 171"/>
                <a:gd name="T4" fmla="*/ 2147483647 w 69"/>
                <a:gd name="T5" fmla="*/ 2147483647 h 171"/>
                <a:gd name="T6" fmla="*/ 0 w 69"/>
                <a:gd name="T7" fmla="*/ 0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71"/>
                <a:gd name="T14" fmla="*/ 69 w 69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71">
                  <a:moveTo>
                    <a:pt x="0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6" y="171"/>
                    <a:pt x="34" y="171"/>
                  </a:cubicBezTo>
                  <a:cubicBezTo>
                    <a:pt x="3" y="1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5" name="Freeform 177"/>
            <p:cNvSpPr/>
            <p:nvPr/>
          </p:nvSpPr>
          <p:spPr bwMode="auto">
            <a:xfrm>
              <a:off x="5567363" y="4189413"/>
              <a:ext cx="146050" cy="120650"/>
            </a:xfrm>
            <a:custGeom>
              <a:avLst/>
              <a:gdLst>
                <a:gd name="T0" fmla="*/ 2147483647 w 39"/>
                <a:gd name="T1" fmla="*/ 0 h 32"/>
                <a:gd name="T2" fmla="*/ 0 w 39"/>
                <a:gd name="T3" fmla="*/ 2147483647 h 32"/>
                <a:gd name="T4" fmla="*/ 2147483647 w 39"/>
                <a:gd name="T5" fmla="*/ 2147483647 h 32"/>
                <a:gd name="T6" fmla="*/ 2147483647 w 39"/>
                <a:gd name="T7" fmla="*/ 2147483647 h 32"/>
                <a:gd name="T8" fmla="*/ 2147483647 w 39"/>
                <a:gd name="T9" fmla="*/ 2147483647 h 32"/>
                <a:gd name="T10" fmla="*/ 2147483647 w 39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32"/>
                <a:gd name="T20" fmla="*/ 39 w 39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32">
                  <a:moveTo>
                    <a:pt x="19" y="0"/>
                  </a:moveTo>
                  <a:cubicBezTo>
                    <a:pt x="9" y="0"/>
                    <a:pt x="4" y="2"/>
                    <a:pt x="0" y="4"/>
                  </a:cubicBezTo>
                  <a:cubicBezTo>
                    <a:pt x="5" y="21"/>
                    <a:pt x="11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8" y="32"/>
                    <a:pt x="34" y="21"/>
                    <a:pt x="39" y="4"/>
                  </a:cubicBezTo>
                  <a:cubicBezTo>
                    <a:pt x="35" y="2"/>
                    <a:pt x="30" y="0"/>
                    <a:pt x="19" y="0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6" name="Freeform 178"/>
            <p:cNvSpPr/>
            <p:nvPr/>
          </p:nvSpPr>
          <p:spPr bwMode="auto">
            <a:xfrm>
              <a:off x="5383213" y="3094038"/>
              <a:ext cx="871538" cy="836613"/>
            </a:xfrm>
            <a:custGeom>
              <a:avLst/>
              <a:gdLst>
                <a:gd name="T0" fmla="*/ 0 w 232"/>
                <a:gd name="T1" fmla="*/ 0 h 223"/>
                <a:gd name="T2" fmla="*/ 2147483647 w 232"/>
                <a:gd name="T3" fmla="*/ 0 h 223"/>
                <a:gd name="T4" fmla="*/ 2147483647 w 232"/>
                <a:gd name="T5" fmla="*/ 2147483647 h 223"/>
                <a:gd name="T6" fmla="*/ 2147483647 w 232"/>
                <a:gd name="T7" fmla="*/ 2147483647 h 223"/>
                <a:gd name="T8" fmla="*/ 2147483647 w 232"/>
                <a:gd name="T9" fmla="*/ 2147483647 h 223"/>
                <a:gd name="T10" fmla="*/ 0 w 232"/>
                <a:gd name="T11" fmla="*/ 0 h 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223"/>
                <a:gd name="T20" fmla="*/ 232 w 232"/>
                <a:gd name="T21" fmla="*/ 223 h 2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223">
                  <a:moveTo>
                    <a:pt x="0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6"/>
                    <a:pt x="171" y="223"/>
                    <a:pt x="116" y="223"/>
                  </a:cubicBezTo>
                  <a:cubicBezTo>
                    <a:pt x="60" y="223"/>
                    <a:pt x="7" y="216"/>
                    <a:pt x="7" y="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7" name="Freeform 179"/>
            <p:cNvSpPr/>
            <p:nvPr/>
          </p:nvSpPr>
          <p:spPr bwMode="auto">
            <a:xfrm>
              <a:off x="4899026" y="401638"/>
              <a:ext cx="1754188" cy="2635250"/>
            </a:xfrm>
            <a:custGeom>
              <a:avLst/>
              <a:gdLst>
                <a:gd name="T0" fmla="*/ 2147483647 w 467"/>
                <a:gd name="T1" fmla="*/ 2147483647 h 702"/>
                <a:gd name="T2" fmla="*/ 2147483647 w 467"/>
                <a:gd name="T3" fmla="*/ 2147483647 h 702"/>
                <a:gd name="T4" fmla="*/ 2147483647 w 467"/>
                <a:gd name="T5" fmla="*/ 0 h 702"/>
                <a:gd name="T6" fmla="*/ 2147483647 w 467"/>
                <a:gd name="T7" fmla="*/ 2147483647 h 702"/>
                <a:gd name="T8" fmla="*/ 2147483647 w 467"/>
                <a:gd name="T9" fmla="*/ 2147483647 h 702"/>
                <a:gd name="T10" fmla="*/ 2147483647 w 467"/>
                <a:gd name="T11" fmla="*/ 2147483647 h 702"/>
                <a:gd name="T12" fmla="*/ 2147483647 w 467"/>
                <a:gd name="T13" fmla="*/ 2147483647 h 702"/>
                <a:gd name="T14" fmla="*/ 2147483647 w 467"/>
                <a:gd name="T15" fmla="*/ 2147483647 h 702"/>
                <a:gd name="T16" fmla="*/ 2147483647 w 467"/>
                <a:gd name="T17" fmla="*/ 2147483647 h 7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7"/>
                <a:gd name="T28" fmla="*/ 0 h 702"/>
                <a:gd name="T29" fmla="*/ 467 w 467"/>
                <a:gd name="T30" fmla="*/ 702 h 7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7" h="702">
                  <a:moveTo>
                    <a:pt x="398" y="506"/>
                  </a:moveTo>
                  <a:cubicBezTo>
                    <a:pt x="405" y="408"/>
                    <a:pt x="467" y="295"/>
                    <a:pt x="447" y="169"/>
                  </a:cubicBezTo>
                  <a:cubicBezTo>
                    <a:pt x="432" y="75"/>
                    <a:pt x="351" y="0"/>
                    <a:pt x="234" y="0"/>
                  </a:cubicBezTo>
                  <a:cubicBezTo>
                    <a:pt x="116" y="0"/>
                    <a:pt x="36" y="75"/>
                    <a:pt x="20" y="169"/>
                  </a:cubicBezTo>
                  <a:cubicBezTo>
                    <a:pt x="0" y="295"/>
                    <a:pt x="62" y="408"/>
                    <a:pt x="69" y="506"/>
                  </a:cubicBezTo>
                  <a:cubicBezTo>
                    <a:pt x="78" y="626"/>
                    <a:pt x="59" y="680"/>
                    <a:pt x="59" y="680"/>
                  </a:cubicBezTo>
                  <a:cubicBezTo>
                    <a:pt x="103" y="700"/>
                    <a:pt x="234" y="702"/>
                    <a:pt x="234" y="702"/>
                  </a:cubicBezTo>
                  <a:cubicBezTo>
                    <a:pt x="234" y="702"/>
                    <a:pt x="364" y="700"/>
                    <a:pt x="408" y="680"/>
                  </a:cubicBezTo>
                  <a:cubicBezTo>
                    <a:pt x="408" y="680"/>
                    <a:pt x="389" y="626"/>
                    <a:pt x="398" y="506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8" name="Rectangle 180"/>
            <p:cNvSpPr>
              <a:spLocks noChangeArrowheads="1"/>
            </p:cNvSpPr>
            <p:nvPr/>
          </p:nvSpPr>
          <p:spPr bwMode="auto">
            <a:xfrm>
              <a:off x="5541963" y="2008188"/>
              <a:ext cx="514350" cy="495300"/>
            </a:xfrm>
            <a:prstGeom prst="rect">
              <a:avLst/>
            </a:prstGeom>
            <a:solidFill>
              <a:srgbClr val="F9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9" name="Freeform 181"/>
            <p:cNvSpPr/>
            <p:nvPr/>
          </p:nvSpPr>
          <p:spPr bwMode="auto">
            <a:xfrm>
              <a:off x="6213476" y="2973388"/>
              <a:ext cx="203200" cy="360363"/>
            </a:xfrm>
            <a:custGeom>
              <a:avLst/>
              <a:gdLst>
                <a:gd name="T0" fmla="*/ 2147483647 w 54"/>
                <a:gd name="T1" fmla="*/ 0 h 96"/>
                <a:gd name="T2" fmla="*/ 2147483647 w 54"/>
                <a:gd name="T3" fmla="*/ 2147483647 h 96"/>
                <a:gd name="T4" fmla="*/ 2147483647 w 54"/>
                <a:gd name="T5" fmla="*/ 2147483647 h 96"/>
                <a:gd name="T6" fmla="*/ 2147483647 w 54"/>
                <a:gd name="T7" fmla="*/ 2147483647 h 96"/>
                <a:gd name="T8" fmla="*/ 2147483647 w 54"/>
                <a:gd name="T9" fmla="*/ 2147483647 h 96"/>
                <a:gd name="T10" fmla="*/ 2147483647 w 54"/>
                <a:gd name="T11" fmla="*/ 2147483647 h 96"/>
                <a:gd name="T12" fmla="*/ 2147483647 w 54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96"/>
                <a:gd name="T23" fmla="*/ 54 w 5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96">
                  <a:moveTo>
                    <a:pt x="48" y="0"/>
                  </a:moveTo>
                  <a:cubicBezTo>
                    <a:pt x="48" y="0"/>
                    <a:pt x="54" y="37"/>
                    <a:pt x="44" y="60"/>
                  </a:cubicBezTo>
                  <a:cubicBezTo>
                    <a:pt x="34" y="82"/>
                    <a:pt x="24" y="96"/>
                    <a:pt x="12" y="91"/>
                  </a:cubicBezTo>
                  <a:cubicBezTo>
                    <a:pt x="0" y="87"/>
                    <a:pt x="19" y="63"/>
                    <a:pt x="20" y="62"/>
                  </a:cubicBezTo>
                  <a:cubicBezTo>
                    <a:pt x="20" y="62"/>
                    <a:pt x="14" y="64"/>
                    <a:pt x="12" y="60"/>
                  </a:cubicBezTo>
                  <a:cubicBezTo>
                    <a:pt x="10" y="57"/>
                    <a:pt x="9" y="26"/>
                    <a:pt x="13" y="8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0" name="Freeform 182"/>
            <p:cNvSpPr/>
            <p:nvPr/>
          </p:nvSpPr>
          <p:spPr bwMode="auto">
            <a:xfrm>
              <a:off x="6273801" y="3157538"/>
              <a:ext cx="60325" cy="71438"/>
            </a:xfrm>
            <a:custGeom>
              <a:avLst/>
              <a:gdLst>
                <a:gd name="T0" fmla="*/ 0 w 16"/>
                <a:gd name="T1" fmla="*/ 2147483647 h 19"/>
                <a:gd name="T2" fmla="*/ 2147483647 w 16"/>
                <a:gd name="T3" fmla="*/ 2147483647 h 19"/>
                <a:gd name="T4" fmla="*/ 2147483647 w 16"/>
                <a:gd name="T5" fmla="*/ 0 h 19"/>
                <a:gd name="T6" fmla="*/ 0 w 16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0" y="19"/>
                  </a:moveTo>
                  <a:cubicBezTo>
                    <a:pt x="2" y="16"/>
                    <a:pt x="4" y="13"/>
                    <a:pt x="4" y="13"/>
                  </a:cubicBezTo>
                  <a:cubicBezTo>
                    <a:pt x="4" y="13"/>
                    <a:pt x="10" y="11"/>
                    <a:pt x="12" y="0"/>
                  </a:cubicBezTo>
                  <a:cubicBezTo>
                    <a:pt x="12" y="0"/>
                    <a:pt x="16" y="16"/>
                    <a:pt x="0" y="19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1" name="Freeform 183"/>
            <p:cNvSpPr/>
            <p:nvPr/>
          </p:nvSpPr>
          <p:spPr bwMode="auto">
            <a:xfrm>
              <a:off x="5173663" y="2008188"/>
              <a:ext cx="1238250" cy="1168400"/>
            </a:xfrm>
            <a:custGeom>
              <a:avLst/>
              <a:gdLst>
                <a:gd name="T0" fmla="*/ 2147483647 w 330"/>
                <a:gd name="T1" fmla="*/ 0 h 311"/>
                <a:gd name="T2" fmla="*/ 2147483647 w 330"/>
                <a:gd name="T3" fmla="*/ 2147483647 h 311"/>
                <a:gd name="T4" fmla="*/ 2147483647 w 330"/>
                <a:gd name="T5" fmla="*/ 2147483647 h 311"/>
                <a:gd name="T6" fmla="*/ 2147483647 w 330"/>
                <a:gd name="T7" fmla="*/ 2147483647 h 311"/>
                <a:gd name="T8" fmla="*/ 2147483647 w 330"/>
                <a:gd name="T9" fmla="*/ 2147483647 h 311"/>
                <a:gd name="T10" fmla="*/ 2147483647 w 330"/>
                <a:gd name="T11" fmla="*/ 2147483647 h 311"/>
                <a:gd name="T12" fmla="*/ 2147483647 w 330"/>
                <a:gd name="T13" fmla="*/ 2147483647 h 311"/>
                <a:gd name="T14" fmla="*/ 2147483647 w 330"/>
                <a:gd name="T15" fmla="*/ 0 h 311"/>
                <a:gd name="T16" fmla="*/ 2147483647 w 330"/>
                <a:gd name="T17" fmla="*/ 2147483647 h 311"/>
                <a:gd name="T18" fmla="*/ 2147483647 w 330"/>
                <a:gd name="T19" fmla="*/ 0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0"/>
                <a:gd name="T31" fmla="*/ 0 h 311"/>
                <a:gd name="T32" fmla="*/ 330 w 330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0" h="311">
                  <a:moveTo>
                    <a:pt x="98" y="0"/>
                  </a:moveTo>
                  <a:cubicBezTo>
                    <a:pt x="98" y="0"/>
                    <a:pt x="2" y="150"/>
                    <a:pt x="1" y="201"/>
                  </a:cubicBezTo>
                  <a:cubicBezTo>
                    <a:pt x="0" y="233"/>
                    <a:pt x="38" y="264"/>
                    <a:pt x="56" y="280"/>
                  </a:cubicBezTo>
                  <a:cubicBezTo>
                    <a:pt x="56" y="289"/>
                    <a:pt x="56" y="289"/>
                    <a:pt x="56" y="289"/>
                  </a:cubicBezTo>
                  <a:cubicBezTo>
                    <a:pt x="56" y="289"/>
                    <a:pt x="142" y="311"/>
                    <a:pt x="288" y="289"/>
                  </a:cubicBezTo>
                  <a:cubicBezTo>
                    <a:pt x="288" y="269"/>
                    <a:pt x="288" y="269"/>
                    <a:pt x="288" y="269"/>
                  </a:cubicBezTo>
                  <a:cubicBezTo>
                    <a:pt x="288" y="269"/>
                    <a:pt x="318" y="271"/>
                    <a:pt x="330" y="262"/>
                  </a:cubicBezTo>
                  <a:cubicBezTo>
                    <a:pt x="330" y="262"/>
                    <a:pt x="327" y="124"/>
                    <a:pt x="231" y="0"/>
                  </a:cubicBezTo>
                  <a:cubicBezTo>
                    <a:pt x="222" y="36"/>
                    <a:pt x="202" y="76"/>
                    <a:pt x="166" y="113"/>
                  </a:cubicBezTo>
                  <a:cubicBezTo>
                    <a:pt x="135" y="84"/>
                    <a:pt x="114" y="44"/>
                    <a:pt x="98" y="0"/>
                  </a:cubicBezTo>
                  <a:close/>
                </a:path>
              </a:pathLst>
            </a:custGeom>
            <a:solidFill>
              <a:srgbClr val="54A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2" name="Freeform 184"/>
            <p:cNvSpPr/>
            <p:nvPr/>
          </p:nvSpPr>
          <p:spPr bwMode="auto">
            <a:xfrm>
              <a:off x="5327651" y="2316163"/>
              <a:ext cx="119063" cy="742950"/>
            </a:xfrm>
            <a:custGeom>
              <a:avLst/>
              <a:gdLst>
                <a:gd name="T0" fmla="*/ 0 w 32"/>
                <a:gd name="T1" fmla="*/ 2147483647 h 198"/>
                <a:gd name="T2" fmla="*/ 2147483647 w 32"/>
                <a:gd name="T3" fmla="*/ 2147483647 h 198"/>
                <a:gd name="T4" fmla="*/ 2147483647 w 32"/>
                <a:gd name="T5" fmla="*/ 0 h 198"/>
                <a:gd name="T6" fmla="*/ 0 w 32"/>
                <a:gd name="T7" fmla="*/ 2147483647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198"/>
                <a:gd name="T14" fmla="*/ 32 w 3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198">
                  <a:moveTo>
                    <a:pt x="0" y="185"/>
                  </a:moveTo>
                  <a:cubicBezTo>
                    <a:pt x="6" y="190"/>
                    <a:pt x="11" y="194"/>
                    <a:pt x="15" y="198"/>
                  </a:cubicBezTo>
                  <a:cubicBezTo>
                    <a:pt x="15" y="198"/>
                    <a:pt x="17" y="102"/>
                    <a:pt x="32" y="0"/>
                  </a:cubicBezTo>
                  <a:cubicBezTo>
                    <a:pt x="32" y="0"/>
                    <a:pt x="5" y="101"/>
                    <a:pt x="0" y="185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3" name="Freeform 185"/>
            <p:cNvSpPr/>
            <p:nvPr/>
          </p:nvSpPr>
          <p:spPr bwMode="auto">
            <a:xfrm>
              <a:off x="6138863" y="2289175"/>
              <a:ext cx="165100" cy="728663"/>
            </a:xfrm>
            <a:custGeom>
              <a:avLst/>
              <a:gdLst>
                <a:gd name="T0" fmla="*/ 2147483647 w 44"/>
                <a:gd name="T1" fmla="*/ 2147483647 h 194"/>
                <a:gd name="T2" fmla="*/ 0 w 44"/>
                <a:gd name="T3" fmla="*/ 0 h 194"/>
                <a:gd name="T4" fmla="*/ 2147483647 w 44"/>
                <a:gd name="T5" fmla="*/ 2147483647 h 194"/>
                <a:gd name="T6" fmla="*/ 2147483647 w 44"/>
                <a:gd name="T7" fmla="*/ 2147483647 h 1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194"/>
                <a:gd name="T14" fmla="*/ 44 w 44"/>
                <a:gd name="T15" fmla="*/ 194 h 1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194">
                  <a:moveTo>
                    <a:pt x="44" y="194"/>
                  </a:moveTo>
                  <a:cubicBezTo>
                    <a:pt x="34" y="94"/>
                    <a:pt x="0" y="0"/>
                    <a:pt x="0" y="0"/>
                  </a:cubicBezTo>
                  <a:cubicBezTo>
                    <a:pt x="15" y="60"/>
                    <a:pt x="31" y="194"/>
                    <a:pt x="31" y="194"/>
                  </a:cubicBezTo>
                  <a:cubicBezTo>
                    <a:pt x="31" y="194"/>
                    <a:pt x="36" y="194"/>
                    <a:pt x="44" y="194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4" name="Freeform 186"/>
            <p:cNvSpPr/>
            <p:nvPr/>
          </p:nvSpPr>
          <p:spPr bwMode="auto">
            <a:xfrm>
              <a:off x="5795963" y="2071688"/>
              <a:ext cx="323850" cy="360363"/>
            </a:xfrm>
            <a:custGeom>
              <a:avLst/>
              <a:gdLst>
                <a:gd name="T0" fmla="*/ 2147483647 w 86"/>
                <a:gd name="T1" fmla="*/ 2147483647 h 96"/>
                <a:gd name="T2" fmla="*/ 2147483647 w 86"/>
                <a:gd name="T3" fmla="*/ 2147483647 h 96"/>
                <a:gd name="T4" fmla="*/ 2147483647 w 86"/>
                <a:gd name="T5" fmla="*/ 2147483647 h 96"/>
                <a:gd name="T6" fmla="*/ 2147483647 w 86"/>
                <a:gd name="T7" fmla="*/ 0 h 96"/>
                <a:gd name="T8" fmla="*/ 2147483647 w 86"/>
                <a:gd name="T9" fmla="*/ 0 h 96"/>
                <a:gd name="T10" fmla="*/ 0 w 86"/>
                <a:gd name="T11" fmla="*/ 2147483647 h 96"/>
                <a:gd name="T12" fmla="*/ 2147483647 w 86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96"/>
                <a:gd name="T23" fmla="*/ 86 w 86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96">
                  <a:moveTo>
                    <a:pt x="58" y="84"/>
                  </a:moveTo>
                  <a:cubicBezTo>
                    <a:pt x="63" y="75"/>
                    <a:pt x="50" y="60"/>
                    <a:pt x="50" y="60"/>
                  </a:cubicBezTo>
                  <a:cubicBezTo>
                    <a:pt x="50" y="60"/>
                    <a:pt x="72" y="64"/>
                    <a:pt x="79" y="49"/>
                  </a:cubicBezTo>
                  <a:cubicBezTo>
                    <a:pt x="86" y="34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9" y="32"/>
                    <a:pt x="30" y="65"/>
                    <a:pt x="0" y="96"/>
                  </a:cubicBezTo>
                  <a:cubicBezTo>
                    <a:pt x="0" y="96"/>
                    <a:pt x="52" y="94"/>
                    <a:pt x="58" y="84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5" name="Freeform 187"/>
            <p:cNvSpPr/>
            <p:nvPr/>
          </p:nvSpPr>
          <p:spPr bwMode="auto">
            <a:xfrm>
              <a:off x="5473701" y="2087563"/>
              <a:ext cx="322263" cy="344488"/>
            </a:xfrm>
            <a:custGeom>
              <a:avLst/>
              <a:gdLst>
                <a:gd name="T0" fmla="*/ 2147483647 w 86"/>
                <a:gd name="T1" fmla="*/ 0 h 92"/>
                <a:gd name="T2" fmla="*/ 2147483647 w 86"/>
                <a:gd name="T3" fmla="*/ 0 h 92"/>
                <a:gd name="T4" fmla="*/ 2147483647 w 86"/>
                <a:gd name="T5" fmla="*/ 2147483647 h 92"/>
                <a:gd name="T6" fmla="*/ 2147483647 w 86"/>
                <a:gd name="T7" fmla="*/ 2147483647 h 92"/>
                <a:gd name="T8" fmla="*/ 2147483647 w 86"/>
                <a:gd name="T9" fmla="*/ 2147483647 h 92"/>
                <a:gd name="T10" fmla="*/ 2147483647 w 86"/>
                <a:gd name="T11" fmla="*/ 2147483647 h 92"/>
                <a:gd name="T12" fmla="*/ 2147483647 w 86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92"/>
                <a:gd name="T23" fmla="*/ 86 w 86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92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30"/>
                    <a:pt x="6" y="45"/>
                  </a:cubicBezTo>
                  <a:cubicBezTo>
                    <a:pt x="13" y="60"/>
                    <a:pt x="35" y="56"/>
                    <a:pt x="35" y="56"/>
                  </a:cubicBezTo>
                  <a:cubicBezTo>
                    <a:pt x="35" y="56"/>
                    <a:pt x="22" y="71"/>
                    <a:pt x="27" y="80"/>
                  </a:cubicBezTo>
                  <a:cubicBezTo>
                    <a:pt x="33" y="90"/>
                    <a:pt x="86" y="92"/>
                    <a:pt x="86" y="92"/>
                  </a:cubicBezTo>
                  <a:cubicBezTo>
                    <a:pt x="60" y="68"/>
                    <a:pt x="42" y="36"/>
                    <a:pt x="27" y="0"/>
                  </a:cubicBezTo>
                  <a:close/>
                </a:path>
              </a:pathLst>
            </a:custGeom>
            <a:solidFill>
              <a:srgbClr val="449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6" name="Freeform 188"/>
            <p:cNvSpPr/>
            <p:nvPr/>
          </p:nvSpPr>
          <p:spPr bwMode="auto">
            <a:xfrm>
              <a:off x="4913313" y="1411288"/>
              <a:ext cx="331788" cy="442913"/>
            </a:xfrm>
            <a:custGeom>
              <a:avLst/>
              <a:gdLst>
                <a:gd name="T0" fmla="*/ 2147483647 w 88"/>
                <a:gd name="T1" fmla="*/ 2147483647 h 118"/>
                <a:gd name="T2" fmla="*/ 2147483647 w 88"/>
                <a:gd name="T3" fmla="*/ 2147483647 h 118"/>
                <a:gd name="T4" fmla="*/ 2147483647 w 88"/>
                <a:gd name="T5" fmla="*/ 2147483647 h 118"/>
                <a:gd name="T6" fmla="*/ 2147483647 w 88"/>
                <a:gd name="T7" fmla="*/ 2147483647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18"/>
                <a:gd name="T14" fmla="*/ 88 w 88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18">
                  <a:moveTo>
                    <a:pt x="61" y="17"/>
                  </a:moveTo>
                  <a:cubicBezTo>
                    <a:pt x="61" y="17"/>
                    <a:pt x="38" y="0"/>
                    <a:pt x="19" y="17"/>
                  </a:cubicBezTo>
                  <a:cubicBezTo>
                    <a:pt x="0" y="33"/>
                    <a:pt x="12" y="118"/>
                    <a:pt x="88" y="109"/>
                  </a:cubicBezTo>
                  <a:lnTo>
                    <a:pt x="61" y="1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7" name="Freeform 189"/>
            <p:cNvSpPr/>
            <p:nvPr/>
          </p:nvSpPr>
          <p:spPr bwMode="auto">
            <a:xfrm>
              <a:off x="6307138" y="1411288"/>
              <a:ext cx="330200" cy="442913"/>
            </a:xfrm>
            <a:custGeom>
              <a:avLst/>
              <a:gdLst>
                <a:gd name="T0" fmla="*/ 2147483647 w 88"/>
                <a:gd name="T1" fmla="*/ 2147483647 h 118"/>
                <a:gd name="T2" fmla="*/ 2147483647 w 88"/>
                <a:gd name="T3" fmla="*/ 2147483647 h 118"/>
                <a:gd name="T4" fmla="*/ 0 w 88"/>
                <a:gd name="T5" fmla="*/ 2147483647 h 118"/>
                <a:gd name="T6" fmla="*/ 2147483647 w 88"/>
                <a:gd name="T7" fmla="*/ 2147483647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18"/>
                <a:gd name="T14" fmla="*/ 88 w 88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18">
                  <a:moveTo>
                    <a:pt x="27" y="17"/>
                  </a:moveTo>
                  <a:cubicBezTo>
                    <a:pt x="27" y="17"/>
                    <a:pt x="50" y="0"/>
                    <a:pt x="70" y="17"/>
                  </a:cubicBezTo>
                  <a:cubicBezTo>
                    <a:pt x="88" y="33"/>
                    <a:pt x="76" y="118"/>
                    <a:pt x="0" y="109"/>
                  </a:cubicBezTo>
                  <a:lnTo>
                    <a:pt x="27" y="1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8" name="Oval 190"/>
            <p:cNvSpPr>
              <a:spLocks noChangeArrowheads="1"/>
            </p:cNvSpPr>
            <p:nvPr/>
          </p:nvSpPr>
          <p:spPr bwMode="auto">
            <a:xfrm>
              <a:off x="5080001" y="728663"/>
              <a:ext cx="1392238" cy="1389063"/>
            </a:xfrm>
            <a:prstGeom prst="ellipse">
              <a:avLst/>
            </a:pr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9" name="Freeform 191"/>
            <p:cNvSpPr/>
            <p:nvPr/>
          </p:nvSpPr>
          <p:spPr bwMode="auto">
            <a:xfrm>
              <a:off x="5037138" y="550863"/>
              <a:ext cx="1470025" cy="871538"/>
            </a:xfrm>
            <a:custGeom>
              <a:avLst/>
              <a:gdLst>
                <a:gd name="T0" fmla="*/ 0 w 391"/>
                <a:gd name="T1" fmla="*/ 2147483647 h 232"/>
                <a:gd name="T2" fmla="*/ 2147483647 w 391"/>
                <a:gd name="T3" fmla="*/ 2147483647 h 232"/>
                <a:gd name="T4" fmla="*/ 2147483647 w 391"/>
                <a:gd name="T5" fmla="*/ 2147483647 h 232"/>
                <a:gd name="T6" fmla="*/ 2147483647 w 391"/>
                <a:gd name="T7" fmla="*/ 2147483647 h 232"/>
                <a:gd name="T8" fmla="*/ 2147483647 w 391"/>
                <a:gd name="T9" fmla="*/ 0 h 232"/>
                <a:gd name="T10" fmla="*/ 0 w 391"/>
                <a:gd name="T11" fmla="*/ 2147483647 h 232"/>
                <a:gd name="T12" fmla="*/ 0 w 391"/>
                <a:gd name="T13" fmla="*/ 2147483647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1"/>
                <a:gd name="T22" fmla="*/ 0 h 232"/>
                <a:gd name="T23" fmla="*/ 391 w 391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1" h="232">
                  <a:moveTo>
                    <a:pt x="0" y="232"/>
                  </a:moveTo>
                  <a:cubicBezTo>
                    <a:pt x="0" y="232"/>
                    <a:pt x="206" y="207"/>
                    <a:pt x="275" y="104"/>
                  </a:cubicBezTo>
                  <a:cubicBezTo>
                    <a:pt x="275" y="104"/>
                    <a:pt x="327" y="223"/>
                    <a:pt x="391" y="232"/>
                  </a:cubicBezTo>
                  <a:cubicBezTo>
                    <a:pt x="391" y="92"/>
                    <a:pt x="391" y="92"/>
                    <a:pt x="391" y="9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0" y="232"/>
                  </a:ln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80" name="Freeform 192"/>
            <p:cNvSpPr/>
            <p:nvPr/>
          </p:nvSpPr>
          <p:spPr bwMode="auto">
            <a:xfrm>
              <a:off x="5399088" y="1397000"/>
              <a:ext cx="190500" cy="119063"/>
            </a:xfrm>
            <a:custGeom>
              <a:avLst/>
              <a:gdLst>
                <a:gd name="T0" fmla="*/ 2147483647 w 51"/>
                <a:gd name="T1" fmla="*/ 2147483647 h 32"/>
                <a:gd name="T2" fmla="*/ 2147483647 w 51"/>
                <a:gd name="T3" fmla="*/ 2147483647 h 32"/>
                <a:gd name="T4" fmla="*/ 2147483647 w 51"/>
                <a:gd name="T5" fmla="*/ 2147483647 h 32"/>
                <a:gd name="T6" fmla="*/ 2147483647 w 51"/>
                <a:gd name="T7" fmla="*/ 2147483647 h 32"/>
                <a:gd name="T8" fmla="*/ 2147483647 w 51"/>
                <a:gd name="T9" fmla="*/ 2147483647 h 32"/>
                <a:gd name="T10" fmla="*/ 2147483647 w 51"/>
                <a:gd name="T11" fmla="*/ 2147483647 h 32"/>
                <a:gd name="T12" fmla="*/ 2147483647 w 51"/>
                <a:gd name="T13" fmla="*/ 2147483647 h 32"/>
                <a:gd name="T14" fmla="*/ 2147483647 w 51"/>
                <a:gd name="T15" fmla="*/ 2147483647 h 32"/>
                <a:gd name="T16" fmla="*/ 2147483647 w 51"/>
                <a:gd name="T17" fmla="*/ 2147483647 h 32"/>
                <a:gd name="T18" fmla="*/ 2147483647 w 51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32"/>
                <a:gd name="T32" fmla="*/ 51 w 51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32">
                  <a:moveTo>
                    <a:pt x="4" y="32"/>
                  </a:moveTo>
                  <a:cubicBezTo>
                    <a:pt x="2" y="32"/>
                    <a:pt x="1" y="30"/>
                    <a:pt x="1" y="28"/>
                  </a:cubicBezTo>
                  <a:cubicBezTo>
                    <a:pt x="0" y="19"/>
                    <a:pt x="5" y="1"/>
                    <a:pt x="23" y="1"/>
                  </a:cubicBezTo>
                  <a:cubicBezTo>
                    <a:pt x="41" y="0"/>
                    <a:pt x="49" y="15"/>
                    <a:pt x="51" y="23"/>
                  </a:cubicBezTo>
                  <a:cubicBezTo>
                    <a:pt x="51" y="24"/>
                    <a:pt x="50" y="26"/>
                    <a:pt x="48" y="27"/>
                  </a:cubicBezTo>
                  <a:cubicBezTo>
                    <a:pt x="46" y="27"/>
                    <a:pt x="44" y="26"/>
                    <a:pt x="44" y="24"/>
                  </a:cubicBezTo>
                  <a:cubicBezTo>
                    <a:pt x="44" y="23"/>
                    <a:pt x="40" y="7"/>
                    <a:pt x="23" y="8"/>
                  </a:cubicBezTo>
                  <a:cubicBezTo>
                    <a:pt x="8" y="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81" name="Freeform 193"/>
            <p:cNvSpPr/>
            <p:nvPr/>
          </p:nvSpPr>
          <p:spPr bwMode="auto">
            <a:xfrm>
              <a:off x="5322888" y="1479550"/>
              <a:ext cx="106363" cy="36513"/>
            </a:xfrm>
            <a:custGeom>
              <a:avLst/>
              <a:gdLst>
                <a:gd name="T0" fmla="*/ 2147483647 w 28"/>
                <a:gd name="T1" fmla="*/ 2147483647 h 10"/>
                <a:gd name="T2" fmla="*/ 2147483647 w 28"/>
                <a:gd name="T3" fmla="*/ 2147483647 h 10"/>
                <a:gd name="T4" fmla="*/ 2147483647 w 28"/>
                <a:gd name="T5" fmla="*/ 2147483647 h 10"/>
                <a:gd name="T6" fmla="*/ 2147483647 w 28"/>
                <a:gd name="T7" fmla="*/ 0 h 10"/>
                <a:gd name="T8" fmla="*/ 2147483647 w 28"/>
                <a:gd name="T9" fmla="*/ 2147483647 h 10"/>
                <a:gd name="T10" fmla="*/ 2147483647 w 28"/>
                <a:gd name="T11" fmla="*/ 2147483647 h 10"/>
                <a:gd name="T12" fmla="*/ 2147483647 w 28"/>
                <a:gd name="T13" fmla="*/ 2147483647 h 10"/>
                <a:gd name="T14" fmla="*/ 2147483647 w 28"/>
                <a:gd name="T15" fmla="*/ 214748364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0"/>
                <a:gd name="T26" fmla="*/ 28 w 28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0">
                  <a:moveTo>
                    <a:pt x="20" y="10"/>
                  </a:moveTo>
                  <a:cubicBezTo>
                    <a:pt x="16" y="10"/>
                    <a:pt x="10" y="10"/>
                    <a:pt x="3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16" y="4"/>
                    <a:pt x="23" y="3"/>
                    <a:pt x="23" y="3"/>
                  </a:cubicBezTo>
                  <a:cubicBezTo>
                    <a:pt x="25" y="3"/>
                    <a:pt x="27" y="4"/>
                    <a:pt x="27" y="6"/>
                  </a:cubicBezTo>
                  <a:cubicBezTo>
                    <a:pt x="28" y="8"/>
                    <a:pt x="27" y="10"/>
                    <a:pt x="25" y="10"/>
                  </a:cubicBezTo>
                  <a:cubicBezTo>
                    <a:pt x="25" y="10"/>
                    <a:pt x="23" y="10"/>
                    <a:pt x="20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82" name="Freeform 194"/>
            <p:cNvSpPr/>
            <p:nvPr/>
          </p:nvSpPr>
          <p:spPr bwMode="auto">
            <a:xfrm>
              <a:off x="5961063" y="1397000"/>
              <a:ext cx="192088" cy="119063"/>
            </a:xfrm>
            <a:custGeom>
              <a:avLst/>
              <a:gdLst>
                <a:gd name="T0" fmla="*/ 2147483647 w 51"/>
                <a:gd name="T1" fmla="*/ 2147483647 h 32"/>
                <a:gd name="T2" fmla="*/ 2147483647 w 51"/>
                <a:gd name="T3" fmla="*/ 2147483647 h 32"/>
                <a:gd name="T4" fmla="*/ 2147483647 w 51"/>
                <a:gd name="T5" fmla="*/ 2147483647 h 32"/>
                <a:gd name="T6" fmla="*/ 2147483647 w 51"/>
                <a:gd name="T7" fmla="*/ 2147483647 h 32"/>
                <a:gd name="T8" fmla="*/ 2147483647 w 51"/>
                <a:gd name="T9" fmla="*/ 2147483647 h 32"/>
                <a:gd name="T10" fmla="*/ 2147483647 w 51"/>
                <a:gd name="T11" fmla="*/ 2147483647 h 32"/>
                <a:gd name="T12" fmla="*/ 0 w 51"/>
                <a:gd name="T13" fmla="*/ 2147483647 h 32"/>
                <a:gd name="T14" fmla="*/ 2147483647 w 51"/>
                <a:gd name="T15" fmla="*/ 2147483647 h 32"/>
                <a:gd name="T16" fmla="*/ 2147483647 w 51"/>
                <a:gd name="T17" fmla="*/ 2147483647 h 32"/>
                <a:gd name="T18" fmla="*/ 2147483647 w 51"/>
                <a:gd name="T19" fmla="*/ 2147483647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32"/>
                <a:gd name="T32" fmla="*/ 51 w 51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32">
                  <a:moveTo>
                    <a:pt x="47" y="32"/>
                  </a:moveTo>
                  <a:cubicBezTo>
                    <a:pt x="47" y="32"/>
                    <a:pt x="47" y="32"/>
                    <a:pt x="47" y="32"/>
                  </a:cubicBezTo>
                  <a:cubicBezTo>
                    <a:pt x="45" y="32"/>
                    <a:pt x="44" y="30"/>
                    <a:pt x="44" y="28"/>
                  </a:cubicBezTo>
                  <a:cubicBezTo>
                    <a:pt x="44" y="28"/>
                    <a:pt x="43" y="8"/>
                    <a:pt x="28" y="8"/>
                  </a:cubicBezTo>
                  <a:cubicBezTo>
                    <a:pt x="11" y="7"/>
                    <a:pt x="7" y="23"/>
                    <a:pt x="7" y="24"/>
                  </a:cubicBezTo>
                  <a:cubicBezTo>
                    <a:pt x="7" y="26"/>
                    <a:pt x="5" y="27"/>
                    <a:pt x="3" y="27"/>
                  </a:cubicBezTo>
                  <a:cubicBezTo>
                    <a:pt x="1" y="26"/>
                    <a:pt x="0" y="24"/>
                    <a:pt x="0" y="23"/>
                  </a:cubicBezTo>
                  <a:cubicBezTo>
                    <a:pt x="2" y="15"/>
                    <a:pt x="10" y="0"/>
                    <a:pt x="28" y="1"/>
                  </a:cubicBezTo>
                  <a:cubicBezTo>
                    <a:pt x="46" y="1"/>
                    <a:pt x="51" y="19"/>
                    <a:pt x="51" y="28"/>
                  </a:cubicBezTo>
                  <a:cubicBezTo>
                    <a:pt x="51" y="30"/>
                    <a:pt x="49" y="32"/>
                    <a:pt x="47" y="32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83" name="Freeform 195"/>
            <p:cNvSpPr/>
            <p:nvPr/>
          </p:nvSpPr>
          <p:spPr bwMode="auto">
            <a:xfrm>
              <a:off x="6122988" y="1479550"/>
              <a:ext cx="104775" cy="36513"/>
            </a:xfrm>
            <a:custGeom>
              <a:avLst/>
              <a:gdLst>
                <a:gd name="T0" fmla="*/ 2147483647 w 28"/>
                <a:gd name="T1" fmla="*/ 2147483647 h 10"/>
                <a:gd name="T2" fmla="*/ 2147483647 w 28"/>
                <a:gd name="T3" fmla="*/ 2147483647 h 10"/>
                <a:gd name="T4" fmla="*/ 2147483647 w 28"/>
                <a:gd name="T5" fmla="*/ 2147483647 h 10"/>
                <a:gd name="T6" fmla="*/ 2147483647 w 28"/>
                <a:gd name="T7" fmla="*/ 2147483647 h 10"/>
                <a:gd name="T8" fmla="*/ 2147483647 w 28"/>
                <a:gd name="T9" fmla="*/ 0 h 10"/>
                <a:gd name="T10" fmla="*/ 2147483647 w 28"/>
                <a:gd name="T11" fmla="*/ 2147483647 h 10"/>
                <a:gd name="T12" fmla="*/ 2147483647 w 28"/>
                <a:gd name="T13" fmla="*/ 2147483647 h 10"/>
                <a:gd name="T14" fmla="*/ 2147483647 w 28"/>
                <a:gd name="T15" fmla="*/ 214748364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10"/>
                <a:gd name="T26" fmla="*/ 28 w 28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10">
                  <a:moveTo>
                    <a:pt x="8" y="10"/>
                  </a:moveTo>
                  <a:cubicBezTo>
                    <a:pt x="5" y="10"/>
                    <a:pt x="4" y="10"/>
                    <a:pt x="3" y="10"/>
                  </a:cubicBezTo>
                  <a:cubicBezTo>
                    <a:pt x="2" y="10"/>
                    <a:pt x="0" y="8"/>
                    <a:pt x="1" y="6"/>
                  </a:cubicBezTo>
                  <a:cubicBezTo>
                    <a:pt x="1" y="4"/>
                    <a:pt x="3" y="3"/>
                    <a:pt x="5" y="3"/>
                  </a:cubicBezTo>
                  <a:cubicBezTo>
                    <a:pt x="5" y="3"/>
                    <a:pt x="12" y="4"/>
                    <a:pt x="23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8" y="4"/>
                    <a:pt x="27" y="6"/>
                    <a:pt x="25" y="7"/>
                  </a:cubicBezTo>
                  <a:cubicBezTo>
                    <a:pt x="18" y="10"/>
                    <a:pt x="12" y="10"/>
                    <a:pt x="8" y="10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84" name="Freeform 196"/>
            <p:cNvSpPr/>
            <p:nvPr/>
          </p:nvSpPr>
          <p:spPr bwMode="auto">
            <a:xfrm>
              <a:off x="5661026" y="1793875"/>
              <a:ext cx="236538" cy="131763"/>
            </a:xfrm>
            <a:custGeom>
              <a:avLst/>
              <a:gdLst>
                <a:gd name="T0" fmla="*/ 0 w 63"/>
                <a:gd name="T1" fmla="*/ 2147483647 h 35"/>
                <a:gd name="T2" fmla="*/ 2147483647 w 63"/>
                <a:gd name="T3" fmla="*/ 0 h 35"/>
                <a:gd name="T4" fmla="*/ 2147483647 w 63"/>
                <a:gd name="T5" fmla="*/ 2147483647 h 35"/>
                <a:gd name="T6" fmla="*/ 2147483647 w 63"/>
                <a:gd name="T7" fmla="*/ 2147483647 h 35"/>
                <a:gd name="T8" fmla="*/ 2147483647 w 63"/>
                <a:gd name="T9" fmla="*/ 2147483647 h 35"/>
                <a:gd name="T10" fmla="*/ 2147483647 w 63"/>
                <a:gd name="T11" fmla="*/ 2147483647 h 35"/>
                <a:gd name="T12" fmla="*/ 0 w 63"/>
                <a:gd name="T13" fmla="*/ 2147483647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35"/>
                <a:gd name="T23" fmla="*/ 63 w 6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35">
                  <a:moveTo>
                    <a:pt x="0" y="12"/>
                  </a:moveTo>
                  <a:cubicBezTo>
                    <a:pt x="0" y="12"/>
                    <a:pt x="8" y="0"/>
                    <a:pt x="17" y="0"/>
                  </a:cubicBezTo>
                  <a:cubicBezTo>
                    <a:pt x="26" y="1"/>
                    <a:pt x="31" y="10"/>
                    <a:pt x="31" y="10"/>
                  </a:cubicBezTo>
                  <a:cubicBezTo>
                    <a:pt x="31" y="10"/>
                    <a:pt x="40" y="1"/>
                    <a:pt x="49" y="1"/>
                  </a:cubicBezTo>
                  <a:cubicBezTo>
                    <a:pt x="59" y="1"/>
                    <a:pt x="63" y="13"/>
                    <a:pt x="63" y="13"/>
                  </a:cubicBezTo>
                  <a:cubicBezTo>
                    <a:pt x="63" y="13"/>
                    <a:pt x="54" y="35"/>
                    <a:pt x="31" y="35"/>
                  </a:cubicBezTo>
                  <a:cubicBezTo>
                    <a:pt x="7" y="35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85" name="Freeform 197"/>
            <p:cNvSpPr/>
            <p:nvPr/>
          </p:nvSpPr>
          <p:spPr bwMode="auto">
            <a:xfrm>
              <a:off x="5721351" y="1614488"/>
              <a:ext cx="115888" cy="52388"/>
            </a:xfrm>
            <a:custGeom>
              <a:avLst/>
              <a:gdLst>
                <a:gd name="T0" fmla="*/ 0 w 31"/>
                <a:gd name="T1" fmla="*/ 2147483647 h 14"/>
                <a:gd name="T2" fmla="*/ 2147483647 w 31"/>
                <a:gd name="T3" fmla="*/ 0 h 14"/>
                <a:gd name="T4" fmla="*/ 2147483647 w 31"/>
                <a:gd name="T5" fmla="*/ 2147483647 h 14"/>
                <a:gd name="T6" fmla="*/ 2147483647 w 31"/>
                <a:gd name="T7" fmla="*/ 2147483647 h 14"/>
                <a:gd name="T8" fmla="*/ 0 w 31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4"/>
                <a:gd name="T17" fmla="*/ 31 w 3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4">
                  <a:moveTo>
                    <a:pt x="0" y="14"/>
                  </a:moveTo>
                  <a:cubicBezTo>
                    <a:pt x="0" y="14"/>
                    <a:pt x="1" y="0"/>
                    <a:pt x="15" y="0"/>
                  </a:cubicBezTo>
                  <a:cubicBezTo>
                    <a:pt x="29" y="0"/>
                    <a:pt x="31" y="14"/>
                    <a:pt x="31" y="14"/>
                  </a:cubicBezTo>
                  <a:cubicBezTo>
                    <a:pt x="31" y="14"/>
                    <a:pt x="24" y="5"/>
                    <a:pt x="15" y="5"/>
                  </a:cubicBezTo>
                  <a:cubicBezTo>
                    <a:pt x="6" y="5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1748" name="组合 26"/>
          <p:cNvGrpSpPr>
            <a:grpSpLocks noChangeAspect="1"/>
          </p:cNvGrpSpPr>
          <p:nvPr/>
        </p:nvGrpSpPr>
        <p:grpSpPr bwMode="auto">
          <a:xfrm>
            <a:off x="6750050" y="1657350"/>
            <a:ext cx="787400" cy="1368425"/>
            <a:chOff x="-5286125" y="1394461"/>
            <a:chExt cx="1277983" cy="2680062"/>
          </a:xfrm>
        </p:grpSpPr>
        <p:sp>
          <p:nvSpPr>
            <p:cNvPr id="31827" name="Freeform 329"/>
            <p:cNvSpPr/>
            <p:nvPr/>
          </p:nvSpPr>
          <p:spPr bwMode="auto">
            <a:xfrm>
              <a:off x="-5033577" y="3086100"/>
              <a:ext cx="752203" cy="927463"/>
            </a:xfrm>
            <a:custGeom>
              <a:avLst/>
              <a:gdLst>
                <a:gd name="T0" fmla="*/ 2147483647 w 292"/>
                <a:gd name="T1" fmla="*/ 2147483647 h 360"/>
                <a:gd name="T2" fmla="*/ 2147483647 w 292"/>
                <a:gd name="T3" fmla="*/ 2147483647 h 360"/>
                <a:gd name="T4" fmla="*/ 2147483647 w 292"/>
                <a:gd name="T5" fmla="*/ 0 h 360"/>
                <a:gd name="T6" fmla="*/ 2147483647 w 292"/>
                <a:gd name="T7" fmla="*/ 0 h 360"/>
                <a:gd name="T8" fmla="*/ 2147483647 w 292"/>
                <a:gd name="T9" fmla="*/ 0 h 360"/>
                <a:gd name="T10" fmla="*/ 2147483647 w 292"/>
                <a:gd name="T11" fmla="*/ 0 h 360"/>
                <a:gd name="T12" fmla="*/ 2147483647 w 292"/>
                <a:gd name="T13" fmla="*/ 2147483647 h 360"/>
                <a:gd name="T14" fmla="*/ 2147483647 w 292"/>
                <a:gd name="T15" fmla="*/ 2147483647 h 360"/>
                <a:gd name="T16" fmla="*/ 2147483647 w 292"/>
                <a:gd name="T17" fmla="*/ 2147483647 h 360"/>
                <a:gd name="T18" fmla="*/ 2147483647 w 292"/>
                <a:gd name="T19" fmla="*/ 2147483647 h 360"/>
                <a:gd name="T20" fmla="*/ 2147483647 w 292"/>
                <a:gd name="T21" fmla="*/ 2147483647 h 360"/>
                <a:gd name="T22" fmla="*/ 2147483647 w 292"/>
                <a:gd name="T23" fmla="*/ 2147483647 h 360"/>
                <a:gd name="T24" fmla="*/ 2147483647 w 292"/>
                <a:gd name="T25" fmla="*/ 2147483647 h 3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2"/>
                <a:gd name="T40" fmla="*/ 0 h 360"/>
                <a:gd name="T41" fmla="*/ 292 w 292"/>
                <a:gd name="T42" fmla="*/ 360 h 3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2" h="360">
                  <a:moveTo>
                    <a:pt x="291" y="316"/>
                  </a:moveTo>
                  <a:cubicBezTo>
                    <a:pt x="290" y="304"/>
                    <a:pt x="281" y="313"/>
                    <a:pt x="274" y="298"/>
                  </a:cubicBezTo>
                  <a:cubicBezTo>
                    <a:pt x="262" y="270"/>
                    <a:pt x="241" y="0"/>
                    <a:pt x="241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30" y="270"/>
                    <a:pt x="18" y="298"/>
                  </a:cubicBezTo>
                  <a:cubicBezTo>
                    <a:pt x="12" y="313"/>
                    <a:pt x="2" y="304"/>
                    <a:pt x="1" y="316"/>
                  </a:cubicBezTo>
                  <a:cubicBezTo>
                    <a:pt x="0" y="336"/>
                    <a:pt x="108" y="360"/>
                    <a:pt x="108" y="360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84" y="360"/>
                    <a:pt x="184" y="360"/>
                    <a:pt x="184" y="360"/>
                  </a:cubicBezTo>
                  <a:cubicBezTo>
                    <a:pt x="184" y="360"/>
                    <a:pt x="292" y="336"/>
                    <a:pt x="291" y="316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8" name="Freeform 330"/>
            <p:cNvSpPr/>
            <p:nvPr/>
          </p:nvSpPr>
          <p:spPr bwMode="auto">
            <a:xfrm>
              <a:off x="-5058614" y="3881846"/>
              <a:ext cx="311331" cy="192677"/>
            </a:xfrm>
            <a:custGeom>
              <a:avLst/>
              <a:gdLst>
                <a:gd name="T0" fmla="*/ 2147483647 w 121"/>
                <a:gd name="T1" fmla="*/ 2147483647 h 75"/>
                <a:gd name="T2" fmla="*/ 0 w 121"/>
                <a:gd name="T3" fmla="*/ 2147483647 h 75"/>
                <a:gd name="T4" fmla="*/ 2147483647 w 121"/>
                <a:gd name="T5" fmla="*/ 2147483647 h 75"/>
                <a:gd name="T6" fmla="*/ 2147483647 w 121"/>
                <a:gd name="T7" fmla="*/ 2147483647 h 75"/>
                <a:gd name="T8" fmla="*/ 2147483647 w 121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75"/>
                <a:gd name="T17" fmla="*/ 121 w 121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75">
                  <a:moveTo>
                    <a:pt x="38" y="7"/>
                  </a:moveTo>
                  <a:cubicBezTo>
                    <a:pt x="25" y="10"/>
                    <a:pt x="0" y="17"/>
                    <a:pt x="0" y="57"/>
                  </a:cubicBezTo>
                  <a:cubicBezTo>
                    <a:pt x="0" y="74"/>
                    <a:pt x="36" y="73"/>
                    <a:pt x="59" y="73"/>
                  </a:cubicBezTo>
                  <a:cubicBezTo>
                    <a:pt x="82" y="73"/>
                    <a:pt x="121" y="75"/>
                    <a:pt x="121" y="59"/>
                  </a:cubicBezTo>
                  <a:cubicBezTo>
                    <a:pt x="121" y="37"/>
                    <a:pt x="81" y="0"/>
                    <a:pt x="38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9" name="Freeform 331"/>
            <p:cNvSpPr/>
            <p:nvPr/>
          </p:nvSpPr>
          <p:spPr bwMode="auto">
            <a:xfrm>
              <a:off x="-4566580" y="3881846"/>
              <a:ext cx="313509" cy="192677"/>
            </a:xfrm>
            <a:custGeom>
              <a:avLst/>
              <a:gdLst>
                <a:gd name="T0" fmla="*/ 2147483647 w 122"/>
                <a:gd name="T1" fmla="*/ 2147483647 h 75"/>
                <a:gd name="T2" fmla="*/ 2147483647 w 122"/>
                <a:gd name="T3" fmla="*/ 2147483647 h 75"/>
                <a:gd name="T4" fmla="*/ 2147483647 w 122"/>
                <a:gd name="T5" fmla="*/ 2147483647 h 75"/>
                <a:gd name="T6" fmla="*/ 0 w 122"/>
                <a:gd name="T7" fmla="*/ 2147483647 h 75"/>
                <a:gd name="T8" fmla="*/ 2147483647 w 122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75"/>
                <a:gd name="T17" fmla="*/ 122 w 12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75">
                  <a:moveTo>
                    <a:pt x="84" y="7"/>
                  </a:moveTo>
                  <a:cubicBezTo>
                    <a:pt x="97" y="10"/>
                    <a:pt x="122" y="17"/>
                    <a:pt x="122" y="57"/>
                  </a:cubicBezTo>
                  <a:cubicBezTo>
                    <a:pt x="122" y="74"/>
                    <a:pt x="86" y="73"/>
                    <a:pt x="63" y="73"/>
                  </a:cubicBezTo>
                  <a:cubicBezTo>
                    <a:pt x="40" y="73"/>
                    <a:pt x="0" y="75"/>
                    <a:pt x="0" y="59"/>
                  </a:cubicBezTo>
                  <a:cubicBezTo>
                    <a:pt x="0" y="37"/>
                    <a:pt x="41" y="0"/>
                    <a:pt x="84" y="7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0" name="Rectangle 332"/>
            <p:cNvSpPr>
              <a:spLocks noChangeArrowheads="1"/>
            </p:cNvSpPr>
            <p:nvPr/>
          </p:nvSpPr>
          <p:spPr bwMode="auto">
            <a:xfrm>
              <a:off x="-4811508" y="2422072"/>
              <a:ext cx="309154" cy="674914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1" name="Freeform 333"/>
            <p:cNvSpPr/>
            <p:nvPr/>
          </p:nvSpPr>
          <p:spPr bwMode="auto">
            <a:xfrm>
              <a:off x="-4690677" y="2460172"/>
              <a:ext cx="62049" cy="72934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0 w 24"/>
                <a:gd name="T5" fmla="*/ 2147483647 h 28"/>
                <a:gd name="T6" fmla="*/ 0 w 24"/>
                <a:gd name="T7" fmla="*/ 2147483647 h 28"/>
                <a:gd name="T8" fmla="*/ 2147483647 w 24"/>
                <a:gd name="T9" fmla="*/ 0 h 28"/>
                <a:gd name="T10" fmla="*/ 2147483647 w 24"/>
                <a:gd name="T11" fmla="*/ 0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8"/>
                <a:gd name="T29" fmla="*/ 24 w 24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8">
                  <a:moveTo>
                    <a:pt x="19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3"/>
                    <a:pt x="24" y="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6"/>
                    <a:pt x="22" y="28"/>
                    <a:pt x="19" y="2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2" name="Freeform 334"/>
            <p:cNvSpPr/>
            <p:nvPr/>
          </p:nvSpPr>
          <p:spPr bwMode="auto">
            <a:xfrm>
              <a:off x="-4709182" y="2527663"/>
              <a:ext cx="101237" cy="504008"/>
            </a:xfrm>
            <a:custGeom>
              <a:avLst/>
              <a:gdLst>
                <a:gd name="T0" fmla="*/ 2147483647 w 93"/>
                <a:gd name="T1" fmla="*/ 0 h 463"/>
                <a:gd name="T2" fmla="*/ 0 w 93"/>
                <a:gd name="T3" fmla="*/ 2147483647 h 463"/>
                <a:gd name="T4" fmla="*/ 2147483647 w 93"/>
                <a:gd name="T5" fmla="*/ 2147483647 h 463"/>
                <a:gd name="T6" fmla="*/ 2147483647 w 93"/>
                <a:gd name="T7" fmla="*/ 2147483647 h 463"/>
                <a:gd name="T8" fmla="*/ 2147483647 w 93"/>
                <a:gd name="T9" fmla="*/ 0 h 463"/>
                <a:gd name="T10" fmla="*/ 2147483647 w 93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463"/>
                <a:gd name="T20" fmla="*/ 93 w 93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463">
                  <a:moveTo>
                    <a:pt x="29" y="0"/>
                  </a:moveTo>
                  <a:lnTo>
                    <a:pt x="0" y="404"/>
                  </a:lnTo>
                  <a:lnTo>
                    <a:pt x="48" y="463"/>
                  </a:lnTo>
                  <a:lnTo>
                    <a:pt x="93" y="402"/>
                  </a:lnTo>
                  <a:lnTo>
                    <a:pt x="62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3" name="Freeform 335"/>
            <p:cNvSpPr/>
            <p:nvPr/>
          </p:nvSpPr>
          <p:spPr bwMode="auto">
            <a:xfrm>
              <a:off x="-4824571" y="2444932"/>
              <a:ext cx="326571" cy="146957"/>
            </a:xfrm>
            <a:custGeom>
              <a:avLst/>
              <a:gdLst>
                <a:gd name="T0" fmla="*/ 0 w 300"/>
                <a:gd name="T1" fmla="*/ 0 h 135"/>
                <a:gd name="T2" fmla="*/ 0 w 300"/>
                <a:gd name="T3" fmla="*/ 2147483647 h 135"/>
                <a:gd name="T4" fmla="*/ 2147483647 w 300"/>
                <a:gd name="T5" fmla="*/ 2147483647 h 135"/>
                <a:gd name="T6" fmla="*/ 2147483647 w 300"/>
                <a:gd name="T7" fmla="*/ 2147483647 h 135"/>
                <a:gd name="T8" fmla="*/ 2147483647 w 300"/>
                <a:gd name="T9" fmla="*/ 0 h 135"/>
                <a:gd name="T10" fmla="*/ 0 w 300"/>
                <a:gd name="T11" fmla="*/ 0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"/>
                <a:gd name="T19" fmla="*/ 0 h 135"/>
                <a:gd name="T20" fmla="*/ 300 w 300"/>
                <a:gd name="T21" fmla="*/ 135 h 1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" h="135">
                  <a:moveTo>
                    <a:pt x="0" y="0"/>
                  </a:moveTo>
                  <a:lnTo>
                    <a:pt x="0" y="135"/>
                  </a:lnTo>
                  <a:lnTo>
                    <a:pt x="154" y="47"/>
                  </a:lnTo>
                  <a:lnTo>
                    <a:pt x="293" y="135"/>
                  </a:lnTo>
                  <a:lnTo>
                    <a:pt x="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4" name="Rectangle 336"/>
            <p:cNvSpPr>
              <a:spLocks noChangeArrowheads="1"/>
            </p:cNvSpPr>
            <p:nvPr/>
          </p:nvSpPr>
          <p:spPr bwMode="auto">
            <a:xfrm>
              <a:off x="-4824571" y="3050178"/>
              <a:ext cx="316774" cy="56606"/>
            </a:xfrm>
            <a:prstGeom prst="rect">
              <a:avLst/>
            </a:pr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5" name="Rectangle 337"/>
            <p:cNvSpPr>
              <a:spLocks noChangeArrowheads="1"/>
            </p:cNvSpPr>
            <p:nvPr/>
          </p:nvSpPr>
          <p:spPr bwMode="auto">
            <a:xfrm>
              <a:off x="-4692854" y="3050178"/>
              <a:ext cx="77289" cy="56606"/>
            </a:xfrm>
            <a:prstGeom prst="rect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6" name="Freeform 338"/>
            <p:cNvSpPr/>
            <p:nvPr/>
          </p:nvSpPr>
          <p:spPr bwMode="auto">
            <a:xfrm>
              <a:off x="-4319474" y="3155769"/>
              <a:ext cx="89263" cy="131717"/>
            </a:xfrm>
            <a:custGeom>
              <a:avLst/>
              <a:gdLst>
                <a:gd name="T0" fmla="*/ 2147483647 w 35"/>
                <a:gd name="T1" fmla="*/ 0 h 51"/>
                <a:gd name="T2" fmla="*/ 2147483647 w 35"/>
                <a:gd name="T3" fmla="*/ 2147483647 h 51"/>
                <a:gd name="T4" fmla="*/ 2147483647 w 35"/>
                <a:gd name="T5" fmla="*/ 2147483647 h 51"/>
                <a:gd name="T6" fmla="*/ 2147483647 w 35"/>
                <a:gd name="T7" fmla="*/ 2147483647 h 51"/>
                <a:gd name="T8" fmla="*/ 2147483647 w 35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1"/>
                <a:gd name="T17" fmla="*/ 35 w 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1">
                  <a:moveTo>
                    <a:pt x="18" y="0"/>
                  </a:moveTo>
                  <a:cubicBezTo>
                    <a:pt x="18" y="0"/>
                    <a:pt x="16" y="10"/>
                    <a:pt x="12" y="19"/>
                  </a:cubicBezTo>
                  <a:cubicBezTo>
                    <a:pt x="7" y="29"/>
                    <a:pt x="0" y="39"/>
                    <a:pt x="7" y="43"/>
                  </a:cubicBezTo>
                  <a:cubicBezTo>
                    <a:pt x="19" y="51"/>
                    <a:pt x="35" y="21"/>
                    <a:pt x="35" y="1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7" name="Freeform 339"/>
            <p:cNvSpPr/>
            <p:nvPr/>
          </p:nvSpPr>
          <p:spPr bwMode="auto">
            <a:xfrm>
              <a:off x="-4376080" y="2985952"/>
              <a:ext cx="179614" cy="309154"/>
            </a:xfrm>
            <a:custGeom>
              <a:avLst/>
              <a:gdLst>
                <a:gd name="T0" fmla="*/ 2147483647 w 70"/>
                <a:gd name="T1" fmla="*/ 0 h 120"/>
                <a:gd name="T2" fmla="*/ 2147483647 w 70"/>
                <a:gd name="T3" fmla="*/ 2147483647 h 120"/>
                <a:gd name="T4" fmla="*/ 2147483647 w 70"/>
                <a:gd name="T5" fmla="*/ 2147483647 h 120"/>
                <a:gd name="T6" fmla="*/ 2147483647 w 70"/>
                <a:gd name="T7" fmla="*/ 2147483647 h 120"/>
                <a:gd name="T8" fmla="*/ 2147483647 w 70"/>
                <a:gd name="T9" fmla="*/ 2147483647 h 120"/>
                <a:gd name="T10" fmla="*/ 2147483647 w 70"/>
                <a:gd name="T11" fmla="*/ 2147483647 h 120"/>
                <a:gd name="T12" fmla="*/ 2147483647 w 70"/>
                <a:gd name="T13" fmla="*/ 2147483647 h 120"/>
                <a:gd name="T14" fmla="*/ 0 w 70"/>
                <a:gd name="T15" fmla="*/ 2147483647 h 120"/>
                <a:gd name="T16" fmla="*/ 2147483647 w 70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20"/>
                <a:gd name="T29" fmla="*/ 70 w 70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20">
                  <a:moveTo>
                    <a:pt x="45" y="0"/>
                  </a:moveTo>
                  <a:cubicBezTo>
                    <a:pt x="45" y="0"/>
                    <a:pt x="66" y="16"/>
                    <a:pt x="68" y="52"/>
                  </a:cubicBezTo>
                  <a:cubicBezTo>
                    <a:pt x="70" y="87"/>
                    <a:pt x="70" y="117"/>
                    <a:pt x="58" y="118"/>
                  </a:cubicBezTo>
                  <a:cubicBezTo>
                    <a:pt x="47" y="120"/>
                    <a:pt x="47" y="101"/>
                    <a:pt x="47" y="101"/>
                  </a:cubicBezTo>
                  <a:cubicBezTo>
                    <a:pt x="47" y="101"/>
                    <a:pt x="45" y="69"/>
                    <a:pt x="31" y="60"/>
                  </a:cubicBezTo>
                  <a:cubicBezTo>
                    <a:pt x="31" y="60"/>
                    <a:pt x="31" y="88"/>
                    <a:pt x="17" y="87"/>
                  </a:cubicBezTo>
                  <a:cubicBezTo>
                    <a:pt x="7" y="86"/>
                    <a:pt x="6" y="76"/>
                    <a:pt x="6" y="44"/>
                  </a:cubicBezTo>
                  <a:cubicBezTo>
                    <a:pt x="6" y="30"/>
                    <a:pt x="0" y="23"/>
                    <a:pt x="0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8" name="Freeform 340"/>
            <p:cNvSpPr/>
            <p:nvPr/>
          </p:nvSpPr>
          <p:spPr bwMode="auto">
            <a:xfrm>
              <a:off x="-4283551" y="3165566"/>
              <a:ext cx="38100" cy="77289"/>
            </a:xfrm>
            <a:custGeom>
              <a:avLst/>
              <a:gdLst>
                <a:gd name="T0" fmla="*/ 2147483647 w 15"/>
                <a:gd name="T1" fmla="*/ 2147483647 h 30"/>
                <a:gd name="T2" fmla="*/ 2147483647 w 15"/>
                <a:gd name="T3" fmla="*/ 0 h 30"/>
                <a:gd name="T4" fmla="*/ 0 w 15"/>
                <a:gd name="T5" fmla="*/ 2147483647 h 30"/>
                <a:gd name="T6" fmla="*/ 2147483647 w 15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30"/>
                <a:gd name="T14" fmla="*/ 15 w 15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30">
                  <a:moveTo>
                    <a:pt x="11" y="30"/>
                  </a:moveTo>
                  <a:cubicBezTo>
                    <a:pt x="11" y="30"/>
                    <a:pt x="15" y="15"/>
                    <a:pt x="3" y="0"/>
                  </a:cubicBezTo>
                  <a:cubicBezTo>
                    <a:pt x="3" y="0"/>
                    <a:pt x="0" y="8"/>
                    <a:pt x="0" y="11"/>
                  </a:cubicBezTo>
                  <a:cubicBezTo>
                    <a:pt x="0" y="11"/>
                    <a:pt x="11" y="20"/>
                    <a:pt x="11" y="3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9" name="Freeform 341"/>
            <p:cNvSpPr/>
            <p:nvPr/>
          </p:nvSpPr>
          <p:spPr bwMode="auto">
            <a:xfrm>
              <a:off x="-4538277" y="2373086"/>
              <a:ext cx="290649" cy="686888"/>
            </a:xfrm>
            <a:custGeom>
              <a:avLst/>
              <a:gdLst>
                <a:gd name="T0" fmla="*/ 0 w 113"/>
                <a:gd name="T1" fmla="*/ 2147483647 h 267"/>
                <a:gd name="T2" fmla="*/ 2147483647 w 113"/>
                <a:gd name="T3" fmla="*/ 2147483647 h 267"/>
                <a:gd name="T4" fmla="*/ 2147483647 w 113"/>
                <a:gd name="T5" fmla="*/ 2147483647 h 267"/>
                <a:gd name="T6" fmla="*/ 2147483647 w 113"/>
                <a:gd name="T7" fmla="*/ 2147483647 h 267"/>
                <a:gd name="T8" fmla="*/ 2147483647 w 113"/>
                <a:gd name="T9" fmla="*/ 2147483647 h 267"/>
                <a:gd name="T10" fmla="*/ 0 w 113"/>
                <a:gd name="T11" fmla="*/ 2147483647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267"/>
                <a:gd name="T20" fmla="*/ 113 w 113"/>
                <a:gd name="T21" fmla="*/ 267 h 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267">
                  <a:moveTo>
                    <a:pt x="0" y="10"/>
                  </a:moveTo>
                  <a:cubicBezTo>
                    <a:pt x="0" y="10"/>
                    <a:pt x="21" y="0"/>
                    <a:pt x="43" y="58"/>
                  </a:cubicBezTo>
                  <a:cubicBezTo>
                    <a:pt x="65" y="117"/>
                    <a:pt x="113" y="239"/>
                    <a:pt x="113" y="239"/>
                  </a:cubicBezTo>
                  <a:cubicBezTo>
                    <a:pt x="62" y="267"/>
                    <a:pt x="62" y="267"/>
                    <a:pt x="62" y="267"/>
                  </a:cubicBezTo>
                  <a:cubicBezTo>
                    <a:pt x="36" y="207"/>
                    <a:pt x="36" y="207"/>
                    <a:pt x="36" y="207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0" name="Freeform 342"/>
            <p:cNvSpPr/>
            <p:nvPr/>
          </p:nvSpPr>
          <p:spPr bwMode="auto">
            <a:xfrm>
              <a:off x="-4498000" y="2460172"/>
              <a:ext cx="167640" cy="597626"/>
            </a:xfrm>
            <a:custGeom>
              <a:avLst/>
              <a:gdLst>
                <a:gd name="T0" fmla="*/ 2147483647 w 65"/>
                <a:gd name="T1" fmla="*/ 2147483647 h 232"/>
                <a:gd name="T2" fmla="*/ 0 w 65"/>
                <a:gd name="T3" fmla="*/ 0 h 232"/>
                <a:gd name="T4" fmla="*/ 2147483647 w 65"/>
                <a:gd name="T5" fmla="*/ 2147483647 h 232"/>
                <a:gd name="T6" fmla="*/ 2147483647 w 65"/>
                <a:gd name="T7" fmla="*/ 2147483647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32"/>
                <a:gd name="T14" fmla="*/ 65 w 65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32">
                  <a:moveTo>
                    <a:pt x="40" y="21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5" y="206"/>
                    <a:pt x="46" y="232"/>
                  </a:cubicBezTo>
                  <a:lnTo>
                    <a:pt x="40" y="219"/>
                  </a:ln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1" name="Freeform 343"/>
            <p:cNvSpPr/>
            <p:nvPr/>
          </p:nvSpPr>
          <p:spPr bwMode="auto">
            <a:xfrm>
              <a:off x="-4585085" y="2429692"/>
              <a:ext cx="231866" cy="690154"/>
            </a:xfrm>
            <a:custGeom>
              <a:avLst/>
              <a:gdLst>
                <a:gd name="T0" fmla="*/ 2147483647 w 90"/>
                <a:gd name="T1" fmla="*/ 0 h 268"/>
                <a:gd name="T2" fmla="*/ 2147483647 w 90"/>
                <a:gd name="T3" fmla="*/ 2147483647 h 268"/>
                <a:gd name="T4" fmla="*/ 2147483647 w 90"/>
                <a:gd name="T5" fmla="*/ 2147483647 h 268"/>
                <a:gd name="T6" fmla="*/ 0 w 90"/>
                <a:gd name="T7" fmla="*/ 2147483647 h 268"/>
                <a:gd name="T8" fmla="*/ 2147483647 w 90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68"/>
                <a:gd name="T17" fmla="*/ 90 w 90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68">
                  <a:moveTo>
                    <a:pt x="30" y="0"/>
                  </a:moveTo>
                  <a:cubicBezTo>
                    <a:pt x="30" y="0"/>
                    <a:pt x="90" y="209"/>
                    <a:pt x="70" y="256"/>
                  </a:cubicBezTo>
                  <a:cubicBezTo>
                    <a:pt x="65" y="268"/>
                    <a:pt x="9" y="266"/>
                    <a:pt x="9" y="266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2" name="Rectangle 344"/>
            <p:cNvSpPr>
              <a:spLocks noChangeArrowheads="1"/>
            </p:cNvSpPr>
            <p:nvPr/>
          </p:nvSpPr>
          <p:spPr bwMode="auto">
            <a:xfrm>
              <a:off x="-4549162" y="2918460"/>
              <a:ext cx="126274" cy="23949"/>
            </a:xfrm>
            <a:prstGeom prst="rect">
              <a:avLst/>
            </a:pr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3" name="Freeform 345"/>
            <p:cNvSpPr/>
            <p:nvPr/>
          </p:nvSpPr>
          <p:spPr bwMode="auto">
            <a:xfrm>
              <a:off x="-5086917" y="3155769"/>
              <a:ext cx="89263" cy="131717"/>
            </a:xfrm>
            <a:custGeom>
              <a:avLst/>
              <a:gdLst>
                <a:gd name="T0" fmla="*/ 2147483647 w 35"/>
                <a:gd name="T1" fmla="*/ 0 h 51"/>
                <a:gd name="T2" fmla="*/ 2147483647 w 35"/>
                <a:gd name="T3" fmla="*/ 2147483647 h 51"/>
                <a:gd name="T4" fmla="*/ 2147483647 w 35"/>
                <a:gd name="T5" fmla="*/ 2147483647 h 51"/>
                <a:gd name="T6" fmla="*/ 0 w 35"/>
                <a:gd name="T7" fmla="*/ 2147483647 h 51"/>
                <a:gd name="T8" fmla="*/ 2147483647 w 35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1"/>
                <a:gd name="T17" fmla="*/ 35 w 3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1">
                  <a:moveTo>
                    <a:pt x="17" y="0"/>
                  </a:moveTo>
                  <a:cubicBezTo>
                    <a:pt x="17" y="0"/>
                    <a:pt x="18" y="10"/>
                    <a:pt x="23" y="19"/>
                  </a:cubicBezTo>
                  <a:cubicBezTo>
                    <a:pt x="28" y="29"/>
                    <a:pt x="35" y="39"/>
                    <a:pt x="28" y="43"/>
                  </a:cubicBezTo>
                  <a:cubicBezTo>
                    <a:pt x="16" y="51"/>
                    <a:pt x="0" y="21"/>
                    <a:pt x="0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4" name="Freeform 346"/>
            <p:cNvSpPr/>
            <p:nvPr/>
          </p:nvSpPr>
          <p:spPr bwMode="auto">
            <a:xfrm>
              <a:off x="-5120663" y="2985952"/>
              <a:ext cx="179614" cy="309154"/>
            </a:xfrm>
            <a:custGeom>
              <a:avLst/>
              <a:gdLst>
                <a:gd name="T0" fmla="*/ 2147483647 w 70"/>
                <a:gd name="T1" fmla="*/ 0 h 120"/>
                <a:gd name="T2" fmla="*/ 2147483647 w 70"/>
                <a:gd name="T3" fmla="*/ 2147483647 h 120"/>
                <a:gd name="T4" fmla="*/ 2147483647 w 70"/>
                <a:gd name="T5" fmla="*/ 2147483647 h 120"/>
                <a:gd name="T6" fmla="*/ 2147483647 w 70"/>
                <a:gd name="T7" fmla="*/ 2147483647 h 120"/>
                <a:gd name="T8" fmla="*/ 2147483647 w 70"/>
                <a:gd name="T9" fmla="*/ 2147483647 h 120"/>
                <a:gd name="T10" fmla="*/ 2147483647 w 70"/>
                <a:gd name="T11" fmla="*/ 2147483647 h 120"/>
                <a:gd name="T12" fmla="*/ 2147483647 w 70"/>
                <a:gd name="T13" fmla="*/ 2147483647 h 120"/>
                <a:gd name="T14" fmla="*/ 2147483647 w 70"/>
                <a:gd name="T15" fmla="*/ 2147483647 h 120"/>
                <a:gd name="T16" fmla="*/ 2147483647 w 70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20"/>
                <a:gd name="T29" fmla="*/ 70 w 70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20">
                  <a:moveTo>
                    <a:pt x="25" y="0"/>
                  </a:moveTo>
                  <a:cubicBezTo>
                    <a:pt x="25" y="0"/>
                    <a:pt x="4" y="16"/>
                    <a:pt x="2" y="52"/>
                  </a:cubicBezTo>
                  <a:cubicBezTo>
                    <a:pt x="0" y="87"/>
                    <a:pt x="0" y="117"/>
                    <a:pt x="12" y="118"/>
                  </a:cubicBezTo>
                  <a:cubicBezTo>
                    <a:pt x="23" y="120"/>
                    <a:pt x="22" y="101"/>
                    <a:pt x="22" y="101"/>
                  </a:cubicBezTo>
                  <a:cubicBezTo>
                    <a:pt x="22" y="101"/>
                    <a:pt x="25" y="69"/>
                    <a:pt x="39" y="60"/>
                  </a:cubicBezTo>
                  <a:cubicBezTo>
                    <a:pt x="39" y="60"/>
                    <a:pt x="39" y="88"/>
                    <a:pt x="53" y="87"/>
                  </a:cubicBezTo>
                  <a:cubicBezTo>
                    <a:pt x="63" y="86"/>
                    <a:pt x="64" y="76"/>
                    <a:pt x="64" y="44"/>
                  </a:cubicBezTo>
                  <a:cubicBezTo>
                    <a:pt x="64" y="30"/>
                    <a:pt x="70" y="23"/>
                    <a:pt x="70" y="2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5" name="Freeform 347"/>
            <p:cNvSpPr/>
            <p:nvPr/>
          </p:nvSpPr>
          <p:spPr bwMode="auto">
            <a:xfrm>
              <a:off x="-5071677" y="3165566"/>
              <a:ext cx="38100" cy="77289"/>
            </a:xfrm>
            <a:custGeom>
              <a:avLst/>
              <a:gdLst>
                <a:gd name="T0" fmla="*/ 2147483647 w 15"/>
                <a:gd name="T1" fmla="*/ 2147483647 h 30"/>
                <a:gd name="T2" fmla="*/ 2147483647 w 15"/>
                <a:gd name="T3" fmla="*/ 0 h 30"/>
                <a:gd name="T4" fmla="*/ 2147483647 w 15"/>
                <a:gd name="T5" fmla="*/ 2147483647 h 30"/>
                <a:gd name="T6" fmla="*/ 2147483647 w 15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30"/>
                <a:gd name="T14" fmla="*/ 15 w 15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30">
                  <a:moveTo>
                    <a:pt x="4" y="30"/>
                  </a:moveTo>
                  <a:cubicBezTo>
                    <a:pt x="4" y="30"/>
                    <a:pt x="0" y="15"/>
                    <a:pt x="12" y="0"/>
                  </a:cubicBezTo>
                  <a:cubicBezTo>
                    <a:pt x="12" y="0"/>
                    <a:pt x="15" y="8"/>
                    <a:pt x="15" y="11"/>
                  </a:cubicBezTo>
                  <a:cubicBezTo>
                    <a:pt x="15" y="11"/>
                    <a:pt x="4" y="20"/>
                    <a:pt x="4" y="3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6" name="Freeform 348"/>
            <p:cNvSpPr/>
            <p:nvPr/>
          </p:nvSpPr>
          <p:spPr bwMode="auto">
            <a:xfrm>
              <a:off x="-5069500" y="2373086"/>
              <a:ext cx="290649" cy="686888"/>
            </a:xfrm>
            <a:custGeom>
              <a:avLst/>
              <a:gdLst>
                <a:gd name="T0" fmla="*/ 2147483647 w 113"/>
                <a:gd name="T1" fmla="*/ 2147483647 h 267"/>
                <a:gd name="T2" fmla="*/ 2147483647 w 113"/>
                <a:gd name="T3" fmla="*/ 2147483647 h 267"/>
                <a:gd name="T4" fmla="*/ 0 w 113"/>
                <a:gd name="T5" fmla="*/ 2147483647 h 267"/>
                <a:gd name="T6" fmla="*/ 2147483647 w 113"/>
                <a:gd name="T7" fmla="*/ 2147483647 h 267"/>
                <a:gd name="T8" fmla="*/ 2147483647 w 113"/>
                <a:gd name="T9" fmla="*/ 2147483647 h 267"/>
                <a:gd name="T10" fmla="*/ 2147483647 w 113"/>
                <a:gd name="T11" fmla="*/ 2147483647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267"/>
                <a:gd name="T20" fmla="*/ 113 w 113"/>
                <a:gd name="T21" fmla="*/ 267 h 2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267">
                  <a:moveTo>
                    <a:pt x="113" y="10"/>
                  </a:moveTo>
                  <a:cubicBezTo>
                    <a:pt x="113" y="10"/>
                    <a:pt x="92" y="0"/>
                    <a:pt x="69" y="58"/>
                  </a:cubicBezTo>
                  <a:cubicBezTo>
                    <a:pt x="47" y="117"/>
                    <a:pt x="0" y="239"/>
                    <a:pt x="0" y="239"/>
                  </a:cubicBezTo>
                  <a:cubicBezTo>
                    <a:pt x="50" y="267"/>
                    <a:pt x="50" y="267"/>
                    <a:pt x="50" y="267"/>
                  </a:cubicBezTo>
                  <a:cubicBezTo>
                    <a:pt x="77" y="207"/>
                    <a:pt x="77" y="207"/>
                    <a:pt x="77" y="207"/>
                  </a:cubicBezTo>
                  <a:lnTo>
                    <a:pt x="113" y="1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7" name="Freeform 349"/>
            <p:cNvSpPr/>
            <p:nvPr/>
          </p:nvSpPr>
          <p:spPr bwMode="auto">
            <a:xfrm>
              <a:off x="-4986768" y="2460172"/>
              <a:ext cx="167640" cy="597626"/>
            </a:xfrm>
            <a:custGeom>
              <a:avLst/>
              <a:gdLst>
                <a:gd name="T0" fmla="*/ 2147483647 w 65"/>
                <a:gd name="T1" fmla="*/ 2147483647 h 232"/>
                <a:gd name="T2" fmla="*/ 2147483647 w 65"/>
                <a:gd name="T3" fmla="*/ 0 h 232"/>
                <a:gd name="T4" fmla="*/ 2147483647 w 65"/>
                <a:gd name="T5" fmla="*/ 2147483647 h 232"/>
                <a:gd name="T6" fmla="*/ 2147483647 w 65"/>
                <a:gd name="T7" fmla="*/ 2147483647 h 2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232"/>
                <a:gd name="T14" fmla="*/ 65 w 65"/>
                <a:gd name="T15" fmla="*/ 232 h 2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232">
                  <a:moveTo>
                    <a:pt x="25" y="219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0" y="206"/>
                    <a:pt x="19" y="232"/>
                  </a:cubicBezTo>
                  <a:lnTo>
                    <a:pt x="25" y="219"/>
                  </a:ln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8" name="Freeform 350"/>
            <p:cNvSpPr/>
            <p:nvPr/>
          </p:nvSpPr>
          <p:spPr bwMode="auto">
            <a:xfrm>
              <a:off x="-4963908" y="2429692"/>
              <a:ext cx="229689" cy="690154"/>
            </a:xfrm>
            <a:custGeom>
              <a:avLst/>
              <a:gdLst>
                <a:gd name="T0" fmla="*/ 2147483647 w 89"/>
                <a:gd name="T1" fmla="*/ 0 h 268"/>
                <a:gd name="T2" fmla="*/ 2147483647 w 89"/>
                <a:gd name="T3" fmla="*/ 2147483647 h 268"/>
                <a:gd name="T4" fmla="*/ 2147483647 w 89"/>
                <a:gd name="T5" fmla="*/ 2147483647 h 268"/>
                <a:gd name="T6" fmla="*/ 2147483647 w 89"/>
                <a:gd name="T7" fmla="*/ 2147483647 h 268"/>
                <a:gd name="T8" fmla="*/ 2147483647 w 89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68"/>
                <a:gd name="T17" fmla="*/ 89 w 89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68">
                  <a:moveTo>
                    <a:pt x="60" y="0"/>
                  </a:moveTo>
                  <a:cubicBezTo>
                    <a:pt x="60" y="0"/>
                    <a:pt x="0" y="209"/>
                    <a:pt x="20" y="256"/>
                  </a:cubicBezTo>
                  <a:cubicBezTo>
                    <a:pt x="25" y="268"/>
                    <a:pt x="81" y="266"/>
                    <a:pt x="81" y="266"/>
                  </a:cubicBezTo>
                  <a:cubicBezTo>
                    <a:pt x="89" y="2"/>
                    <a:pt x="89" y="2"/>
                    <a:pt x="89" y="2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9" name="Rectangle 351"/>
            <p:cNvSpPr>
              <a:spLocks noChangeArrowheads="1"/>
            </p:cNvSpPr>
            <p:nvPr/>
          </p:nvSpPr>
          <p:spPr bwMode="auto">
            <a:xfrm>
              <a:off x="-4894240" y="2918460"/>
              <a:ext cx="126274" cy="23949"/>
            </a:xfrm>
            <a:prstGeom prst="rect">
              <a:avLst/>
            </a:pr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0" name="Freeform 352"/>
            <p:cNvSpPr/>
            <p:nvPr/>
          </p:nvSpPr>
          <p:spPr bwMode="auto">
            <a:xfrm>
              <a:off x="-5286125" y="1394461"/>
              <a:ext cx="1277983" cy="759823"/>
            </a:xfrm>
            <a:custGeom>
              <a:avLst/>
              <a:gdLst>
                <a:gd name="T0" fmla="*/ 2147483647 w 496"/>
                <a:gd name="T1" fmla="*/ 2147483647 h 295"/>
                <a:gd name="T2" fmla="*/ 2147483647 w 496"/>
                <a:gd name="T3" fmla="*/ 0 h 295"/>
                <a:gd name="T4" fmla="*/ 2147483647 w 496"/>
                <a:gd name="T5" fmla="*/ 2147483647 h 295"/>
                <a:gd name="T6" fmla="*/ 2147483647 w 496"/>
                <a:gd name="T7" fmla="*/ 2147483647 h 295"/>
                <a:gd name="T8" fmla="*/ 2147483647 w 496"/>
                <a:gd name="T9" fmla="*/ 2147483647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295"/>
                <a:gd name="T17" fmla="*/ 496 w 496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295">
                  <a:moveTo>
                    <a:pt x="67" y="234"/>
                  </a:moveTo>
                  <a:cubicBezTo>
                    <a:pt x="67" y="234"/>
                    <a:pt x="0" y="0"/>
                    <a:pt x="248" y="0"/>
                  </a:cubicBezTo>
                  <a:cubicBezTo>
                    <a:pt x="496" y="0"/>
                    <a:pt x="429" y="234"/>
                    <a:pt x="429" y="234"/>
                  </a:cubicBezTo>
                  <a:cubicBezTo>
                    <a:pt x="258" y="295"/>
                    <a:pt x="258" y="295"/>
                    <a:pt x="258" y="295"/>
                  </a:cubicBezTo>
                  <a:lnTo>
                    <a:pt x="67" y="234"/>
                  </a:lnTo>
                  <a:close/>
                </a:path>
              </a:pathLst>
            </a:custGeom>
            <a:solidFill>
              <a:srgbClr val="EA9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1" name="Freeform 353"/>
            <p:cNvSpPr/>
            <p:nvPr/>
          </p:nvSpPr>
          <p:spPr bwMode="auto">
            <a:xfrm>
              <a:off x="-5208837" y="1943101"/>
              <a:ext cx="209006" cy="296091"/>
            </a:xfrm>
            <a:custGeom>
              <a:avLst/>
              <a:gdLst>
                <a:gd name="T0" fmla="*/ 2147483647 w 81"/>
                <a:gd name="T1" fmla="*/ 2147483647 h 115"/>
                <a:gd name="T2" fmla="*/ 2147483647 w 81"/>
                <a:gd name="T3" fmla="*/ 2147483647 h 115"/>
                <a:gd name="T4" fmla="*/ 2147483647 w 81"/>
                <a:gd name="T5" fmla="*/ 2147483647 h 115"/>
                <a:gd name="T6" fmla="*/ 2147483647 w 81"/>
                <a:gd name="T7" fmla="*/ 2147483647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15"/>
                <a:gd name="T14" fmla="*/ 81 w 8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15">
                  <a:moveTo>
                    <a:pt x="81" y="26"/>
                  </a:moveTo>
                  <a:cubicBezTo>
                    <a:pt x="81" y="26"/>
                    <a:pt x="60" y="0"/>
                    <a:pt x="30" y="19"/>
                  </a:cubicBezTo>
                  <a:cubicBezTo>
                    <a:pt x="0" y="38"/>
                    <a:pt x="21" y="102"/>
                    <a:pt x="81" y="115"/>
                  </a:cubicBezTo>
                  <a:lnTo>
                    <a:pt x="81" y="26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2" name="Freeform 354"/>
            <p:cNvSpPr/>
            <p:nvPr/>
          </p:nvSpPr>
          <p:spPr bwMode="auto">
            <a:xfrm>
              <a:off x="-4291171" y="1943101"/>
              <a:ext cx="207917" cy="296091"/>
            </a:xfrm>
            <a:custGeom>
              <a:avLst/>
              <a:gdLst>
                <a:gd name="T0" fmla="*/ 0 w 81"/>
                <a:gd name="T1" fmla="*/ 2147483647 h 115"/>
                <a:gd name="T2" fmla="*/ 2147483647 w 81"/>
                <a:gd name="T3" fmla="*/ 2147483647 h 115"/>
                <a:gd name="T4" fmla="*/ 0 w 81"/>
                <a:gd name="T5" fmla="*/ 2147483647 h 115"/>
                <a:gd name="T6" fmla="*/ 0 w 81"/>
                <a:gd name="T7" fmla="*/ 2147483647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15"/>
                <a:gd name="T14" fmla="*/ 81 w 8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15">
                  <a:moveTo>
                    <a:pt x="0" y="26"/>
                  </a:moveTo>
                  <a:cubicBezTo>
                    <a:pt x="0" y="26"/>
                    <a:pt x="21" y="0"/>
                    <a:pt x="51" y="19"/>
                  </a:cubicBezTo>
                  <a:cubicBezTo>
                    <a:pt x="81" y="38"/>
                    <a:pt x="60" y="102"/>
                    <a:pt x="0" y="115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3" name="Freeform 355"/>
            <p:cNvSpPr/>
            <p:nvPr/>
          </p:nvSpPr>
          <p:spPr bwMode="auto">
            <a:xfrm>
              <a:off x="-5033577" y="1758044"/>
              <a:ext cx="772886" cy="722811"/>
            </a:xfrm>
            <a:custGeom>
              <a:avLst/>
              <a:gdLst>
                <a:gd name="T0" fmla="*/ 2147483647 w 300"/>
                <a:gd name="T1" fmla="*/ 0 h 281"/>
                <a:gd name="T2" fmla="*/ 2147483647 w 300"/>
                <a:gd name="T3" fmla="*/ 0 h 281"/>
                <a:gd name="T4" fmla="*/ 2147483647 w 300"/>
                <a:gd name="T5" fmla="*/ 0 h 281"/>
                <a:gd name="T6" fmla="*/ 2147483647 w 300"/>
                <a:gd name="T7" fmla="*/ 2147483647 h 281"/>
                <a:gd name="T8" fmla="*/ 2147483647 w 300"/>
                <a:gd name="T9" fmla="*/ 2147483647 h 281"/>
                <a:gd name="T10" fmla="*/ 2147483647 w 300"/>
                <a:gd name="T11" fmla="*/ 2147483647 h 281"/>
                <a:gd name="T12" fmla="*/ 2147483647 w 300"/>
                <a:gd name="T13" fmla="*/ 2147483647 h 281"/>
                <a:gd name="T14" fmla="*/ 2147483647 w 300"/>
                <a:gd name="T15" fmla="*/ 2147483647 h 281"/>
                <a:gd name="T16" fmla="*/ 2147483647 w 300"/>
                <a:gd name="T17" fmla="*/ 0 h 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281"/>
                <a:gd name="T29" fmla="*/ 300 w 300"/>
                <a:gd name="T30" fmla="*/ 281 h 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281">
                  <a:moveTo>
                    <a:pt x="289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0" y="185"/>
                    <a:pt x="5" y="200"/>
                    <a:pt x="14" y="212"/>
                  </a:cubicBezTo>
                  <a:cubicBezTo>
                    <a:pt x="34" y="239"/>
                    <a:pt x="78" y="281"/>
                    <a:pt x="150" y="281"/>
                  </a:cubicBezTo>
                  <a:cubicBezTo>
                    <a:pt x="222" y="281"/>
                    <a:pt x="266" y="239"/>
                    <a:pt x="286" y="212"/>
                  </a:cubicBezTo>
                  <a:cubicBezTo>
                    <a:pt x="296" y="200"/>
                    <a:pt x="300" y="185"/>
                    <a:pt x="299" y="170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4" name="Freeform 356"/>
            <p:cNvSpPr/>
            <p:nvPr/>
          </p:nvSpPr>
          <p:spPr bwMode="auto">
            <a:xfrm>
              <a:off x="-5022691" y="1466307"/>
              <a:ext cx="777240" cy="378823"/>
            </a:xfrm>
            <a:custGeom>
              <a:avLst/>
              <a:gdLst>
                <a:gd name="T0" fmla="*/ 2147483647 w 302"/>
                <a:gd name="T1" fmla="*/ 2147483647 h 147"/>
                <a:gd name="T2" fmla="*/ 2147483647 w 302"/>
                <a:gd name="T3" fmla="*/ 2147483647 h 147"/>
                <a:gd name="T4" fmla="*/ 2147483647 w 302"/>
                <a:gd name="T5" fmla="*/ 2147483647 h 147"/>
                <a:gd name="T6" fmla="*/ 2147483647 w 302"/>
                <a:gd name="T7" fmla="*/ 0 h 147"/>
                <a:gd name="T8" fmla="*/ 2147483647 w 302"/>
                <a:gd name="T9" fmla="*/ 2147483647 h 147"/>
                <a:gd name="T10" fmla="*/ 2147483647 w 302"/>
                <a:gd name="T11" fmla="*/ 2147483647 h 147"/>
                <a:gd name="T12" fmla="*/ 2147483647 w 302"/>
                <a:gd name="T13" fmla="*/ 2147483647 h 147"/>
                <a:gd name="T14" fmla="*/ 2147483647 w 302"/>
                <a:gd name="T15" fmla="*/ 2147483647 h 147"/>
                <a:gd name="T16" fmla="*/ 2147483647 w 302"/>
                <a:gd name="T17" fmla="*/ 2147483647 h 147"/>
                <a:gd name="T18" fmla="*/ 2147483647 w 302"/>
                <a:gd name="T19" fmla="*/ 2147483647 h 147"/>
                <a:gd name="T20" fmla="*/ 2147483647 w 302"/>
                <a:gd name="T21" fmla="*/ 2147483647 h 147"/>
                <a:gd name="T22" fmla="*/ 2147483647 w 302"/>
                <a:gd name="T23" fmla="*/ 2147483647 h 1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2"/>
                <a:gd name="T37" fmla="*/ 0 h 147"/>
                <a:gd name="T38" fmla="*/ 302 w 302"/>
                <a:gd name="T39" fmla="*/ 147 h 1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2" h="147">
                  <a:moveTo>
                    <a:pt x="7" y="126"/>
                  </a:moveTo>
                  <a:cubicBezTo>
                    <a:pt x="7" y="126"/>
                    <a:pt x="0" y="50"/>
                    <a:pt x="40" y="36"/>
                  </a:cubicBezTo>
                  <a:cubicBezTo>
                    <a:pt x="40" y="36"/>
                    <a:pt x="29" y="65"/>
                    <a:pt x="34" y="79"/>
                  </a:cubicBezTo>
                  <a:cubicBezTo>
                    <a:pt x="34" y="79"/>
                    <a:pt x="71" y="1"/>
                    <a:pt x="146" y="0"/>
                  </a:cubicBezTo>
                  <a:cubicBezTo>
                    <a:pt x="146" y="0"/>
                    <a:pt x="134" y="28"/>
                    <a:pt x="121" y="37"/>
                  </a:cubicBezTo>
                  <a:cubicBezTo>
                    <a:pt x="121" y="37"/>
                    <a:pt x="197" y="5"/>
                    <a:pt x="243" y="28"/>
                  </a:cubicBezTo>
                  <a:cubicBezTo>
                    <a:pt x="243" y="28"/>
                    <a:pt x="236" y="40"/>
                    <a:pt x="211" y="47"/>
                  </a:cubicBezTo>
                  <a:cubicBezTo>
                    <a:pt x="211" y="47"/>
                    <a:pt x="281" y="42"/>
                    <a:pt x="299" y="86"/>
                  </a:cubicBezTo>
                  <a:cubicBezTo>
                    <a:pt x="299" y="86"/>
                    <a:pt x="284" y="93"/>
                    <a:pt x="268" y="90"/>
                  </a:cubicBezTo>
                  <a:cubicBezTo>
                    <a:pt x="268" y="90"/>
                    <a:pt x="302" y="99"/>
                    <a:pt x="302" y="147"/>
                  </a:cubicBezTo>
                  <a:cubicBezTo>
                    <a:pt x="302" y="147"/>
                    <a:pt x="250" y="78"/>
                    <a:pt x="146" y="144"/>
                  </a:cubicBezTo>
                  <a:cubicBezTo>
                    <a:pt x="146" y="144"/>
                    <a:pt x="101" y="92"/>
                    <a:pt x="7" y="126"/>
                  </a:cubicBezTo>
                  <a:close/>
                </a:path>
              </a:pathLst>
            </a:custGeom>
            <a:solidFill>
              <a:srgbClr val="E08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5" name="Freeform 357"/>
            <p:cNvSpPr/>
            <p:nvPr/>
          </p:nvSpPr>
          <p:spPr bwMode="auto">
            <a:xfrm>
              <a:off x="-4930163" y="2014946"/>
              <a:ext cx="128451" cy="48986"/>
            </a:xfrm>
            <a:custGeom>
              <a:avLst/>
              <a:gdLst>
                <a:gd name="T0" fmla="*/ 2147483647 w 50"/>
                <a:gd name="T1" fmla="*/ 2147483647 h 19"/>
                <a:gd name="T2" fmla="*/ 2147483647 w 50"/>
                <a:gd name="T3" fmla="*/ 2147483647 h 19"/>
                <a:gd name="T4" fmla="*/ 2147483647 w 50"/>
                <a:gd name="T5" fmla="*/ 2147483647 h 19"/>
                <a:gd name="T6" fmla="*/ 2147483647 w 50"/>
                <a:gd name="T7" fmla="*/ 2147483647 h 19"/>
                <a:gd name="T8" fmla="*/ 2147483647 w 50"/>
                <a:gd name="T9" fmla="*/ 2147483647 h 19"/>
                <a:gd name="T10" fmla="*/ 2147483647 w 50"/>
                <a:gd name="T11" fmla="*/ 2147483647 h 19"/>
                <a:gd name="T12" fmla="*/ 2147483647 w 50"/>
                <a:gd name="T13" fmla="*/ 2147483647 h 19"/>
                <a:gd name="T14" fmla="*/ 2147483647 w 50"/>
                <a:gd name="T15" fmla="*/ 2147483647 h 19"/>
                <a:gd name="T16" fmla="*/ 2147483647 w 50"/>
                <a:gd name="T17" fmla="*/ 2147483647 h 19"/>
                <a:gd name="T18" fmla="*/ 2147483647 w 50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9"/>
                <a:gd name="T32" fmla="*/ 50 w 50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9">
                  <a:moveTo>
                    <a:pt x="4" y="18"/>
                  </a:moveTo>
                  <a:cubicBezTo>
                    <a:pt x="4" y="18"/>
                    <a:pt x="3" y="18"/>
                    <a:pt x="3" y="18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2" y="13"/>
                    <a:pt x="7" y="1"/>
                    <a:pt x="25" y="1"/>
                  </a:cubicBezTo>
                  <a:cubicBezTo>
                    <a:pt x="43" y="0"/>
                    <a:pt x="49" y="13"/>
                    <a:pt x="49" y="14"/>
                  </a:cubicBezTo>
                  <a:cubicBezTo>
                    <a:pt x="50" y="15"/>
                    <a:pt x="49" y="17"/>
                    <a:pt x="48" y="18"/>
                  </a:cubicBezTo>
                  <a:cubicBezTo>
                    <a:pt x="46" y="19"/>
                    <a:pt x="44" y="18"/>
                    <a:pt x="43" y="16"/>
                  </a:cubicBezTo>
                  <a:cubicBezTo>
                    <a:pt x="43" y="16"/>
                    <a:pt x="39" y="8"/>
                    <a:pt x="25" y="8"/>
                  </a:cubicBezTo>
                  <a:cubicBezTo>
                    <a:pt x="12" y="8"/>
                    <a:pt x="8" y="16"/>
                    <a:pt x="8" y="16"/>
                  </a:cubicBezTo>
                  <a:cubicBezTo>
                    <a:pt x="7" y="18"/>
                    <a:pt x="6" y="18"/>
                    <a:pt x="4" y="1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6" name="Freeform 358"/>
            <p:cNvSpPr/>
            <p:nvPr/>
          </p:nvSpPr>
          <p:spPr bwMode="auto">
            <a:xfrm>
              <a:off x="-4945403" y="1922418"/>
              <a:ext cx="182880" cy="41366"/>
            </a:xfrm>
            <a:custGeom>
              <a:avLst/>
              <a:gdLst>
                <a:gd name="T0" fmla="*/ 0 w 71"/>
                <a:gd name="T1" fmla="*/ 2147483647 h 16"/>
                <a:gd name="T2" fmla="*/ 0 w 71"/>
                <a:gd name="T3" fmla="*/ 2147483647 h 16"/>
                <a:gd name="T4" fmla="*/ 2147483647 w 71"/>
                <a:gd name="T5" fmla="*/ 2147483647 h 16"/>
                <a:gd name="T6" fmla="*/ 2147483647 w 71"/>
                <a:gd name="T7" fmla="*/ 2147483647 h 16"/>
                <a:gd name="T8" fmla="*/ 2147483647 w 71"/>
                <a:gd name="T9" fmla="*/ 2147483647 h 16"/>
                <a:gd name="T10" fmla="*/ 2147483647 w 71"/>
                <a:gd name="T11" fmla="*/ 2147483647 h 16"/>
                <a:gd name="T12" fmla="*/ 2147483647 w 71"/>
                <a:gd name="T13" fmla="*/ 0 h 16"/>
                <a:gd name="T14" fmla="*/ 2147483647 w 71"/>
                <a:gd name="T15" fmla="*/ 0 h 16"/>
                <a:gd name="T16" fmla="*/ 0 w 71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6"/>
                <a:gd name="T29" fmla="*/ 71 w 71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6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7" y="16"/>
                    <a:pt x="71" y="11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3"/>
                    <a:pt x="66" y="0"/>
                    <a:pt x="6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solidFill>
              <a:srgbClr val="E08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7" name="Freeform 359"/>
            <p:cNvSpPr/>
            <p:nvPr/>
          </p:nvSpPr>
          <p:spPr bwMode="auto">
            <a:xfrm>
              <a:off x="-4498000" y="2014946"/>
              <a:ext cx="129540" cy="48986"/>
            </a:xfrm>
            <a:custGeom>
              <a:avLst/>
              <a:gdLst>
                <a:gd name="T0" fmla="*/ 2147483647 w 50"/>
                <a:gd name="T1" fmla="*/ 2147483647 h 19"/>
                <a:gd name="T2" fmla="*/ 2147483647 w 50"/>
                <a:gd name="T3" fmla="*/ 2147483647 h 19"/>
                <a:gd name="T4" fmla="*/ 2147483647 w 50"/>
                <a:gd name="T5" fmla="*/ 2147483647 h 19"/>
                <a:gd name="T6" fmla="*/ 2147483647 w 50"/>
                <a:gd name="T7" fmla="*/ 2147483647 h 19"/>
                <a:gd name="T8" fmla="*/ 2147483647 w 50"/>
                <a:gd name="T9" fmla="*/ 2147483647 h 19"/>
                <a:gd name="T10" fmla="*/ 2147483647 w 50"/>
                <a:gd name="T11" fmla="*/ 2147483647 h 19"/>
                <a:gd name="T12" fmla="*/ 2147483647 w 50"/>
                <a:gd name="T13" fmla="*/ 2147483647 h 19"/>
                <a:gd name="T14" fmla="*/ 2147483647 w 50"/>
                <a:gd name="T15" fmla="*/ 2147483647 h 19"/>
                <a:gd name="T16" fmla="*/ 2147483647 w 50"/>
                <a:gd name="T17" fmla="*/ 2147483647 h 19"/>
                <a:gd name="T18" fmla="*/ 2147483647 w 50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9"/>
                <a:gd name="T32" fmla="*/ 50 w 50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9">
                  <a:moveTo>
                    <a:pt x="4" y="18"/>
                  </a:moveTo>
                  <a:cubicBezTo>
                    <a:pt x="4" y="18"/>
                    <a:pt x="3" y="18"/>
                    <a:pt x="3" y="18"/>
                  </a:cubicBezTo>
                  <a:cubicBezTo>
                    <a:pt x="1" y="17"/>
                    <a:pt x="0" y="15"/>
                    <a:pt x="1" y="14"/>
                  </a:cubicBezTo>
                  <a:cubicBezTo>
                    <a:pt x="1" y="13"/>
                    <a:pt x="7" y="0"/>
                    <a:pt x="25" y="1"/>
                  </a:cubicBezTo>
                  <a:cubicBezTo>
                    <a:pt x="43" y="1"/>
                    <a:pt x="49" y="13"/>
                    <a:pt x="49" y="13"/>
                  </a:cubicBezTo>
                  <a:cubicBezTo>
                    <a:pt x="50" y="15"/>
                    <a:pt x="49" y="17"/>
                    <a:pt x="47" y="18"/>
                  </a:cubicBezTo>
                  <a:cubicBezTo>
                    <a:pt x="46" y="19"/>
                    <a:pt x="44" y="18"/>
                    <a:pt x="43" y="16"/>
                  </a:cubicBezTo>
                  <a:cubicBezTo>
                    <a:pt x="43" y="16"/>
                    <a:pt x="39" y="8"/>
                    <a:pt x="25" y="8"/>
                  </a:cubicBezTo>
                  <a:cubicBezTo>
                    <a:pt x="12" y="8"/>
                    <a:pt x="8" y="16"/>
                    <a:pt x="8" y="16"/>
                  </a:cubicBezTo>
                  <a:cubicBezTo>
                    <a:pt x="7" y="18"/>
                    <a:pt x="6" y="18"/>
                    <a:pt x="4" y="1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8" name="Freeform 360"/>
            <p:cNvSpPr/>
            <p:nvPr/>
          </p:nvSpPr>
          <p:spPr bwMode="auto">
            <a:xfrm>
              <a:off x="-4533922" y="1922418"/>
              <a:ext cx="182880" cy="41366"/>
            </a:xfrm>
            <a:custGeom>
              <a:avLst/>
              <a:gdLst>
                <a:gd name="T0" fmla="*/ 2147483647 w 71"/>
                <a:gd name="T1" fmla="*/ 2147483647 h 16"/>
                <a:gd name="T2" fmla="*/ 2147483647 w 71"/>
                <a:gd name="T3" fmla="*/ 2147483647 h 16"/>
                <a:gd name="T4" fmla="*/ 2147483647 w 71"/>
                <a:gd name="T5" fmla="*/ 2147483647 h 16"/>
                <a:gd name="T6" fmla="*/ 2147483647 w 71"/>
                <a:gd name="T7" fmla="*/ 2147483647 h 16"/>
                <a:gd name="T8" fmla="*/ 0 w 71"/>
                <a:gd name="T9" fmla="*/ 2147483647 h 16"/>
                <a:gd name="T10" fmla="*/ 0 w 71"/>
                <a:gd name="T11" fmla="*/ 2147483647 h 16"/>
                <a:gd name="T12" fmla="*/ 2147483647 w 71"/>
                <a:gd name="T13" fmla="*/ 0 h 16"/>
                <a:gd name="T14" fmla="*/ 2147483647 w 71"/>
                <a:gd name="T15" fmla="*/ 0 h 16"/>
                <a:gd name="T16" fmla="*/ 2147483647 w 71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6"/>
                <a:gd name="T29" fmla="*/ 71 w 71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6">
                  <a:moveTo>
                    <a:pt x="71" y="8"/>
                  </a:moveTo>
                  <a:cubicBezTo>
                    <a:pt x="71" y="8"/>
                    <a:pt x="71" y="8"/>
                    <a:pt x="71" y="8"/>
                  </a:cubicBezTo>
                  <a:cubicBezTo>
                    <a:pt x="71" y="12"/>
                    <a:pt x="67" y="16"/>
                    <a:pt x="63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1" y="3"/>
                    <a:pt x="71" y="8"/>
                  </a:cubicBezTo>
                  <a:close/>
                </a:path>
              </a:pathLst>
            </a:custGeom>
            <a:solidFill>
              <a:srgbClr val="E08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9" name="Freeform 361"/>
            <p:cNvSpPr/>
            <p:nvPr/>
          </p:nvSpPr>
          <p:spPr bwMode="auto">
            <a:xfrm>
              <a:off x="-4745105" y="2161904"/>
              <a:ext cx="160020" cy="66403"/>
            </a:xfrm>
            <a:custGeom>
              <a:avLst/>
              <a:gdLst>
                <a:gd name="T0" fmla="*/ 0 w 62"/>
                <a:gd name="T1" fmla="*/ 0 h 26"/>
                <a:gd name="T2" fmla="*/ 2147483647 w 62"/>
                <a:gd name="T3" fmla="*/ 2147483647 h 26"/>
                <a:gd name="T4" fmla="*/ 2147483647 w 62"/>
                <a:gd name="T5" fmla="*/ 0 h 26"/>
                <a:gd name="T6" fmla="*/ 2147483647 w 62"/>
                <a:gd name="T7" fmla="*/ 2147483647 h 26"/>
                <a:gd name="T8" fmla="*/ 0 w 62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26"/>
                <a:gd name="T17" fmla="*/ 62 w 6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26">
                  <a:moveTo>
                    <a:pt x="0" y="0"/>
                  </a:moveTo>
                  <a:cubicBezTo>
                    <a:pt x="0" y="0"/>
                    <a:pt x="5" y="26"/>
                    <a:pt x="31" y="25"/>
                  </a:cubicBezTo>
                  <a:cubicBezTo>
                    <a:pt x="57" y="24"/>
                    <a:pt x="62" y="0"/>
                    <a:pt x="62" y="0"/>
                  </a:cubicBezTo>
                  <a:cubicBezTo>
                    <a:pt x="62" y="0"/>
                    <a:pt x="47" y="16"/>
                    <a:pt x="31" y="16"/>
                  </a:cubicBezTo>
                  <a:cubicBezTo>
                    <a:pt x="16" y="1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0" name="Freeform 362"/>
            <p:cNvSpPr/>
            <p:nvPr/>
          </p:nvSpPr>
          <p:spPr bwMode="auto">
            <a:xfrm>
              <a:off x="-4824571" y="2297975"/>
              <a:ext cx="324394" cy="20683"/>
            </a:xfrm>
            <a:custGeom>
              <a:avLst/>
              <a:gdLst>
                <a:gd name="T0" fmla="*/ 2147483647 w 126"/>
                <a:gd name="T1" fmla="*/ 2147483647 h 8"/>
                <a:gd name="T2" fmla="*/ 2147483647 w 126"/>
                <a:gd name="T3" fmla="*/ 2147483647 h 8"/>
                <a:gd name="T4" fmla="*/ 2147483647 w 126"/>
                <a:gd name="T5" fmla="*/ 2147483647 h 8"/>
                <a:gd name="T6" fmla="*/ 0 w 126"/>
                <a:gd name="T7" fmla="*/ 2147483647 h 8"/>
                <a:gd name="T8" fmla="*/ 2147483647 w 126"/>
                <a:gd name="T9" fmla="*/ 0 h 8"/>
                <a:gd name="T10" fmla="*/ 2147483647 w 126"/>
                <a:gd name="T11" fmla="*/ 2147483647 h 8"/>
                <a:gd name="T12" fmla="*/ 2147483647 w 126"/>
                <a:gd name="T13" fmla="*/ 2147483647 h 8"/>
                <a:gd name="T14" fmla="*/ 2147483647 w 126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8"/>
                <a:gd name="T26" fmla="*/ 126 w 12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8">
                  <a:moveTo>
                    <a:pt x="123" y="8"/>
                  </a:moveTo>
                  <a:cubicBezTo>
                    <a:pt x="123" y="8"/>
                    <a:pt x="123" y="8"/>
                    <a:pt x="12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5" y="1"/>
                    <a:pt x="126" y="3"/>
                    <a:pt x="126" y="5"/>
                  </a:cubicBezTo>
                  <a:cubicBezTo>
                    <a:pt x="126" y="6"/>
                    <a:pt x="125" y="8"/>
                    <a:pt x="123" y="8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1" name="Freeform 363"/>
            <p:cNvSpPr/>
            <p:nvPr/>
          </p:nvSpPr>
          <p:spPr bwMode="auto">
            <a:xfrm>
              <a:off x="-4492557" y="2267495"/>
              <a:ext cx="41366" cy="56606"/>
            </a:xfrm>
            <a:custGeom>
              <a:avLst/>
              <a:gdLst>
                <a:gd name="T0" fmla="*/ 2147483647 w 16"/>
                <a:gd name="T1" fmla="*/ 2147483647 h 22"/>
                <a:gd name="T2" fmla="*/ 2147483647 w 16"/>
                <a:gd name="T3" fmla="*/ 2147483647 h 22"/>
                <a:gd name="T4" fmla="*/ 2147483647 w 16"/>
                <a:gd name="T5" fmla="*/ 2147483647 h 22"/>
                <a:gd name="T6" fmla="*/ 2147483647 w 16"/>
                <a:gd name="T7" fmla="*/ 2147483647 h 22"/>
                <a:gd name="T8" fmla="*/ 2147483647 w 16"/>
                <a:gd name="T9" fmla="*/ 2147483647 h 22"/>
                <a:gd name="T10" fmla="*/ 0 w 16"/>
                <a:gd name="T11" fmla="*/ 2147483647 h 22"/>
                <a:gd name="T12" fmla="*/ 2147483647 w 16"/>
                <a:gd name="T13" fmla="*/ 0 h 22"/>
                <a:gd name="T14" fmla="*/ 2147483647 w 16"/>
                <a:gd name="T15" fmla="*/ 2147483647 h 22"/>
                <a:gd name="T16" fmla="*/ 2147483647 w 16"/>
                <a:gd name="T17" fmla="*/ 2147483647 h 22"/>
                <a:gd name="T18" fmla="*/ 2147483647 w 1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2"/>
                <a:gd name="T32" fmla="*/ 16 w 1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2">
                  <a:moveTo>
                    <a:pt x="12" y="22"/>
                  </a:moveTo>
                  <a:cubicBezTo>
                    <a:pt x="12" y="22"/>
                    <a:pt x="11" y="22"/>
                    <a:pt x="11" y="22"/>
                  </a:cubicBezTo>
                  <a:cubicBezTo>
                    <a:pt x="9" y="21"/>
                    <a:pt x="8" y="19"/>
                    <a:pt x="9" y="18"/>
                  </a:cubicBezTo>
                  <a:cubicBezTo>
                    <a:pt x="10" y="15"/>
                    <a:pt x="9" y="12"/>
                    <a:pt x="8" y="10"/>
                  </a:cubicBezTo>
                  <a:cubicBezTo>
                    <a:pt x="7" y="7"/>
                    <a:pt x="3" y="6"/>
                    <a:pt x="3" y="6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5" y="0"/>
                    <a:pt x="11" y="2"/>
                    <a:pt x="14" y="7"/>
                  </a:cubicBezTo>
                  <a:cubicBezTo>
                    <a:pt x="16" y="11"/>
                    <a:pt x="16" y="15"/>
                    <a:pt x="15" y="19"/>
                  </a:cubicBezTo>
                  <a:cubicBezTo>
                    <a:pt x="15" y="21"/>
                    <a:pt x="13" y="22"/>
                    <a:pt x="12" y="22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1749" name="组合 62"/>
          <p:cNvGrpSpPr>
            <a:grpSpLocks noChangeAspect="1"/>
          </p:cNvGrpSpPr>
          <p:nvPr/>
        </p:nvGrpSpPr>
        <p:grpSpPr bwMode="auto">
          <a:xfrm>
            <a:off x="1219200" y="1657350"/>
            <a:ext cx="842963" cy="1322388"/>
            <a:chOff x="2581275" y="350838"/>
            <a:chExt cx="1997075" cy="3911600"/>
          </a:xfrm>
        </p:grpSpPr>
        <p:sp>
          <p:nvSpPr>
            <p:cNvPr id="31796" name="Freeform 397"/>
            <p:cNvSpPr/>
            <p:nvPr/>
          </p:nvSpPr>
          <p:spPr bwMode="auto">
            <a:xfrm>
              <a:off x="3157538" y="3081338"/>
              <a:ext cx="874712" cy="1104900"/>
            </a:xfrm>
            <a:custGeom>
              <a:avLst/>
              <a:gdLst>
                <a:gd name="T0" fmla="*/ 2147483647 w 551"/>
                <a:gd name="T1" fmla="*/ 0 h 696"/>
                <a:gd name="T2" fmla="*/ 2147483647 w 551"/>
                <a:gd name="T3" fmla="*/ 0 h 696"/>
                <a:gd name="T4" fmla="*/ 2147483647 w 551"/>
                <a:gd name="T5" fmla="*/ 2147483647 h 696"/>
                <a:gd name="T6" fmla="*/ 2147483647 w 551"/>
                <a:gd name="T7" fmla="*/ 2147483647 h 696"/>
                <a:gd name="T8" fmla="*/ 2147483647 w 551"/>
                <a:gd name="T9" fmla="*/ 2147483647 h 696"/>
                <a:gd name="T10" fmla="*/ 2147483647 w 551"/>
                <a:gd name="T11" fmla="*/ 2147483647 h 696"/>
                <a:gd name="T12" fmla="*/ 2147483647 w 551"/>
                <a:gd name="T13" fmla="*/ 2147483647 h 696"/>
                <a:gd name="T14" fmla="*/ 0 w 551"/>
                <a:gd name="T15" fmla="*/ 2147483647 h 696"/>
                <a:gd name="T16" fmla="*/ 2147483647 w 551"/>
                <a:gd name="T17" fmla="*/ 0 h 6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1"/>
                <a:gd name="T28" fmla="*/ 0 h 696"/>
                <a:gd name="T29" fmla="*/ 551 w 551"/>
                <a:gd name="T30" fmla="*/ 696 h 6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1" h="696">
                  <a:moveTo>
                    <a:pt x="61" y="0"/>
                  </a:moveTo>
                  <a:lnTo>
                    <a:pt x="483" y="0"/>
                  </a:lnTo>
                  <a:lnTo>
                    <a:pt x="551" y="696"/>
                  </a:lnTo>
                  <a:lnTo>
                    <a:pt x="343" y="696"/>
                  </a:lnTo>
                  <a:lnTo>
                    <a:pt x="281" y="142"/>
                  </a:lnTo>
                  <a:lnTo>
                    <a:pt x="255" y="142"/>
                  </a:lnTo>
                  <a:lnTo>
                    <a:pt x="215" y="696"/>
                  </a:lnTo>
                  <a:lnTo>
                    <a:pt x="0" y="69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C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97" name="Freeform 398"/>
            <p:cNvSpPr/>
            <p:nvPr/>
          </p:nvSpPr>
          <p:spPr bwMode="auto">
            <a:xfrm>
              <a:off x="3097213" y="3998913"/>
              <a:ext cx="412750" cy="263525"/>
            </a:xfrm>
            <a:custGeom>
              <a:avLst/>
              <a:gdLst>
                <a:gd name="T0" fmla="*/ 2147483647 w 110"/>
                <a:gd name="T1" fmla="*/ 2147483647 h 70"/>
                <a:gd name="T2" fmla="*/ 2147483647 w 110"/>
                <a:gd name="T3" fmla="*/ 2147483647 h 70"/>
                <a:gd name="T4" fmla="*/ 0 w 110"/>
                <a:gd name="T5" fmla="*/ 2147483647 h 70"/>
                <a:gd name="T6" fmla="*/ 0 w 110"/>
                <a:gd name="T7" fmla="*/ 2147483647 h 70"/>
                <a:gd name="T8" fmla="*/ 2147483647 w 110"/>
                <a:gd name="T9" fmla="*/ 0 h 70"/>
                <a:gd name="T10" fmla="*/ 2147483647 w 110"/>
                <a:gd name="T11" fmla="*/ 0 h 70"/>
                <a:gd name="T12" fmla="*/ 2147483647 w 110"/>
                <a:gd name="T13" fmla="*/ 2147483647 h 70"/>
                <a:gd name="T14" fmla="*/ 2147483647 w 110"/>
                <a:gd name="T15" fmla="*/ 2147483647 h 70"/>
                <a:gd name="T16" fmla="*/ 2147483647 w 110"/>
                <a:gd name="T17" fmla="*/ 214748364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70"/>
                <a:gd name="T29" fmla="*/ 110 w 11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70">
                  <a:moveTo>
                    <a:pt x="98" y="70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5" y="70"/>
                    <a:pt x="0" y="65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4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6" y="0"/>
                    <a:pt x="110" y="24"/>
                    <a:pt x="110" y="5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65"/>
                    <a:pt x="105" y="70"/>
                    <a:pt x="98" y="70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98" name="Freeform 399"/>
            <p:cNvSpPr/>
            <p:nvPr/>
          </p:nvSpPr>
          <p:spPr bwMode="auto">
            <a:xfrm>
              <a:off x="3690938" y="3998913"/>
              <a:ext cx="412750" cy="263525"/>
            </a:xfrm>
            <a:custGeom>
              <a:avLst/>
              <a:gdLst>
                <a:gd name="T0" fmla="*/ 2147483647 w 110"/>
                <a:gd name="T1" fmla="*/ 2147483647 h 70"/>
                <a:gd name="T2" fmla="*/ 2147483647 w 110"/>
                <a:gd name="T3" fmla="*/ 2147483647 h 70"/>
                <a:gd name="T4" fmla="*/ 0 w 110"/>
                <a:gd name="T5" fmla="*/ 2147483647 h 70"/>
                <a:gd name="T6" fmla="*/ 0 w 110"/>
                <a:gd name="T7" fmla="*/ 2147483647 h 70"/>
                <a:gd name="T8" fmla="*/ 2147483647 w 110"/>
                <a:gd name="T9" fmla="*/ 0 h 70"/>
                <a:gd name="T10" fmla="*/ 2147483647 w 110"/>
                <a:gd name="T11" fmla="*/ 0 h 70"/>
                <a:gd name="T12" fmla="*/ 2147483647 w 110"/>
                <a:gd name="T13" fmla="*/ 2147483647 h 70"/>
                <a:gd name="T14" fmla="*/ 2147483647 w 110"/>
                <a:gd name="T15" fmla="*/ 2147483647 h 70"/>
                <a:gd name="T16" fmla="*/ 2147483647 w 110"/>
                <a:gd name="T17" fmla="*/ 214748364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70"/>
                <a:gd name="T29" fmla="*/ 110 w 11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70">
                  <a:moveTo>
                    <a:pt x="98" y="70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5" y="70"/>
                    <a:pt x="0" y="65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4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6" y="0"/>
                    <a:pt x="110" y="24"/>
                    <a:pt x="110" y="5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65"/>
                    <a:pt x="105" y="70"/>
                    <a:pt x="98" y="70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99" name="Rectangle 400"/>
            <p:cNvSpPr>
              <a:spLocks noChangeArrowheads="1"/>
            </p:cNvSpPr>
            <p:nvPr/>
          </p:nvSpPr>
          <p:spPr bwMode="auto">
            <a:xfrm>
              <a:off x="3352800" y="1968501"/>
              <a:ext cx="454025" cy="1116013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0" name="Freeform 401"/>
            <p:cNvSpPr/>
            <p:nvPr/>
          </p:nvSpPr>
          <p:spPr bwMode="auto">
            <a:xfrm>
              <a:off x="3532188" y="2024063"/>
              <a:ext cx="87312" cy="104775"/>
            </a:xfrm>
            <a:custGeom>
              <a:avLst/>
              <a:gdLst>
                <a:gd name="T0" fmla="*/ 2147483647 w 23"/>
                <a:gd name="T1" fmla="*/ 2147483647 h 28"/>
                <a:gd name="T2" fmla="*/ 2147483647 w 23"/>
                <a:gd name="T3" fmla="*/ 2147483647 h 28"/>
                <a:gd name="T4" fmla="*/ 0 w 23"/>
                <a:gd name="T5" fmla="*/ 2147483647 h 28"/>
                <a:gd name="T6" fmla="*/ 0 w 23"/>
                <a:gd name="T7" fmla="*/ 2147483647 h 28"/>
                <a:gd name="T8" fmla="*/ 2147483647 w 23"/>
                <a:gd name="T9" fmla="*/ 0 h 28"/>
                <a:gd name="T10" fmla="*/ 2147483647 w 23"/>
                <a:gd name="T11" fmla="*/ 0 h 28"/>
                <a:gd name="T12" fmla="*/ 2147483647 w 23"/>
                <a:gd name="T13" fmla="*/ 2147483647 h 28"/>
                <a:gd name="T14" fmla="*/ 2147483647 w 23"/>
                <a:gd name="T15" fmla="*/ 2147483647 h 28"/>
                <a:gd name="T16" fmla="*/ 2147483647 w 23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8"/>
                <a:gd name="T29" fmla="*/ 23 w 2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8">
                  <a:moveTo>
                    <a:pt x="18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26"/>
                    <a:pt x="0" y="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3"/>
                    <a:pt x="23" y="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6"/>
                    <a:pt x="21" y="28"/>
                    <a:pt x="18" y="28"/>
                  </a:cubicBez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1" name="Freeform 402"/>
            <p:cNvSpPr/>
            <p:nvPr/>
          </p:nvSpPr>
          <p:spPr bwMode="auto">
            <a:xfrm>
              <a:off x="3430588" y="2117726"/>
              <a:ext cx="309562" cy="966788"/>
            </a:xfrm>
            <a:custGeom>
              <a:avLst/>
              <a:gdLst>
                <a:gd name="T0" fmla="*/ 2147483647 w 195"/>
                <a:gd name="T1" fmla="*/ 0 h 609"/>
                <a:gd name="T2" fmla="*/ 0 w 195"/>
                <a:gd name="T3" fmla="*/ 2147483647 h 609"/>
                <a:gd name="T4" fmla="*/ 2147483647 w 195"/>
                <a:gd name="T5" fmla="*/ 2147483647 h 609"/>
                <a:gd name="T6" fmla="*/ 2147483647 w 195"/>
                <a:gd name="T7" fmla="*/ 2147483647 h 609"/>
                <a:gd name="T8" fmla="*/ 2147483647 w 195"/>
                <a:gd name="T9" fmla="*/ 0 h 609"/>
                <a:gd name="T10" fmla="*/ 2147483647 w 195"/>
                <a:gd name="T11" fmla="*/ 0 h 6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609"/>
                <a:gd name="T20" fmla="*/ 195 w 195"/>
                <a:gd name="T21" fmla="*/ 609 h 6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609">
                  <a:moveTo>
                    <a:pt x="74" y="0"/>
                  </a:moveTo>
                  <a:lnTo>
                    <a:pt x="0" y="519"/>
                  </a:lnTo>
                  <a:lnTo>
                    <a:pt x="100" y="609"/>
                  </a:lnTo>
                  <a:lnTo>
                    <a:pt x="195" y="517"/>
                  </a:lnTo>
                  <a:lnTo>
                    <a:pt x="107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2" name="Freeform 403"/>
            <p:cNvSpPr/>
            <p:nvPr/>
          </p:nvSpPr>
          <p:spPr bwMode="auto">
            <a:xfrm>
              <a:off x="3333750" y="1998663"/>
              <a:ext cx="477837" cy="217488"/>
            </a:xfrm>
            <a:custGeom>
              <a:avLst/>
              <a:gdLst>
                <a:gd name="T0" fmla="*/ 0 w 301"/>
                <a:gd name="T1" fmla="*/ 2147483647 h 137"/>
                <a:gd name="T2" fmla="*/ 0 w 301"/>
                <a:gd name="T3" fmla="*/ 2147483647 h 137"/>
                <a:gd name="T4" fmla="*/ 2147483647 w 301"/>
                <a:gd name="T5" fmla="*/ 2147483647 h 137"/>
                <a:gd name="T6" fmla="*/ 2147483647 w 301"/>
                <a:gd name="T7" fmla="*/ 2147483647 h 137"/>
                <a:gd name="T8" fmla="*/ 2147483647 w 301"/>
                <a:gd name="T9" fmla="*/ 0 h 137"/>
                <a:gd name="T10" fmla="*/ 0 w 301"/>
                <a:gd name="T11" fmla="*/ 2147483647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1"/>
                <a:gd name="T19" fmla="*/ 0 h 137"/>
                <a:gd name="T20" fmla="*/ 301 w 301"/>
                <a:gd name="T21" fmla="*/ 137 h 1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1" h="137">
                  <a:moveTo>
                    <a:pt x="0" y="2"/>
                  </a:moveTo>
                  <a:lnTo>
                    <a:pt x="0" y="137"/>
                  </a:lnTo>
                  <a:lnTo>
                    <a:pt x="154" y="49"/>
                  </a:lnTo>
                  <a:lnTo>
                    <a:pt x="296" y="137"/>
                  </a:lnTo>
                  <a:lnTo>
                    <a:pt x="30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3" name="Freeform 404"/>
            <p:cNvSpPr/>
            <p:nvPr/>
          </p:nvSpPr>
          <p:spPr bwMode="auto">
            <a:xfrm>
              <a:off x="2935288" y="2738438"/>
              <a:ext cx="269875" cy="527050"/>
            </a:xfrm>
            <a:custGeom>
              <a:avLst/>
              <a:gdLst>
                <a:gd name="T0" fmla="*/ 2147483647 w 72"/>
                <a:gd name="T1" fmla="*/ 0 h 140"/>
                <a:gd name="T2" fmla="*/ 2147483647 w 72"/>
                <a:gd name="T3" fmla="*/ 2147483647 h 140"/>
                <a:gd name="T4" fmla="*/ 2147483647 w 72"/>
                <a:gd name="T5" fmla="*/ 2147483647 h 140"/>
                <a:gd name="T6" fmla="*/ 2147483647 w 72"/>
                <a:gd name="T7" fmla="*/ 2147483647 h 140"/>
                <a:gd name="T8" fmla="*/ 2147483647 w 72"/>
                <a:gd name="T9" fmla="*/ 2147483647 h 140"/>
                <a:gd name="T10" fmla="*/ 2147483647 w 72"/>
                <a:gd name="T11" fmla="*/ 2147483647 h 140"/>
                <a:gd name="T12" fmla="*/ 2147483647 w 72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40"/>
                <a:gd name="T23" fmla="*/ 72 w 72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40">
                  <a:moveTo>
                    <a:pt x="15" y="0"/>
                  </a:moveTo>
                  <a:cubicBezTo>
                    <a:pt x="15" y="0"/>
                    <a:pt x="0" y="46"/>
                    <a:pt x="12" y="82"/>
                  </a:cubicBezTo>
                  <a:cubicBezTo>
                    <a:pt x="24" y="118"/>
                    <a:pt x="38" y="140"/>
                    <a:pt x="55" y="134"/>
                  </a:cubicBezTo>
                  <a:cubicBezTo>
                    <a:pt x="72" y="128"/>
                    <a:pt x="47" y="90"/>
                    <a:pt x="46" y="87"/>
                  </a:cubicBezTo>
                  <a:cubicBezTo>
                    <a:pt x="46" y="87"/>
                    <a:pt x="53" y="92"/>
                    <a:pt x="56" y="86"/>
                  </a:cubicBezTo>
                  <a:cubicBezTo>
                    <a:pt x="59" y="80"/>
                    <a:pt x="61" y="55"/>
                    <a:pt x="55" y="26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4" name="Freeform 405"/>
            <p:cNvSpPr/>
            <p:nvPr/>
          </p:nvSpPr>
          <p:spPr bwMode="auto">
            <a:xfrm>
              <a:off x="3043238" y="2987676"/>
              <a:ext cx="84137" cy="115888"/>
            </a:xfrm>
            <a:custGeom>
              <a:avLst/>
              <a:gdLst>
                <a:gd name="T0" fmla="*/ 2147483647 w 22"/>
                <a:gd name="T1" fmla="*/ 2147483647 h 31"/>
                <a:gd name="T2" fmla="*/ 2147483647 w 22"/>
                <a:gd name="T3" fmla="*/ 2147483647 h 31"/>
                <a:gd name="T4" fmla="*/ 2147483647 w 22"/>
                <a:gd name="T5" fmla="*/ 0 h 31"/>
                <a:gd name="T6" fmla="*/ 2147483647 w 22"/>
                <a:gd name="T7" fmla="*/ 2147483647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1"/>
                <a:gd name="T14" fmla="*/ 22 w 22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1">
                  <a:moveTo>
                    <a:pt x="22" y="31"/>
                  </a:moveTo>
                  <a:cubicBezTo>
                    <a:pt x="20" y="26"/>
                    <a:pt x="17" y="22"/>
                    <a:pt x="17" y="21"/>
                  </a:cubicBezTo>
                  <a:cubicBezTo>
                    <a:pt x="17" y="21"/>
                    <a:pt x="9" y="17"/>
                    <a:pt x="7" y="0"/>
                  </a:cubicBezTo>
                  <a:cubicBezTo>
                    <a:pt x="7" y="0"/>
                    <a:pt x="0" y="26"/>
                    <a:pt x="22" y="31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5" name="Freeform 406"/>
            <p:cNvSpPr/>
            <p:nvPr/>
          </p:nvSpPr>
          <p:spPr bwMode="auto">
            <a:xfrm>
              <a:off x="2965450" y="1979613"/>
              <a:ext cx="376237" cy="898525"/>
            </a:xfrm>
            <a:custGeom>
              <a:avLst/>
              <a:gdLst>
                <a:gd name="T0" fmla="*/ 2147483647 w 100"/>
                <a:gd name="T1" fmla="*/ 0 h 239"/>
                <a:gd name="T2" fmla="*/ 2147483647 w 100"/>
                <a:gd name="T3" fmla="*/ 2147483647 h 239"/>
                <a:gd name="T4" fmla="*/ 2147483647 w 100"/>
                <a:gd name="T5" fmla="*/ 2147483647 h 239"/>
                <a:gd name="T6" fmla="*/ 2147483647 w 100"/>
                <a:gd name="T7" fmla="*/ 2147483647 h 239"/>
                <a:gd name="T8" fmla="*/ 2147483647 w 100"/>
                <a:gd name="T9" fmla="*/ 2147483647 h 239"/>
                <a:gd name="T10" fmla="*/ 2147483647 w 100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39"/>
                <a:gd name="T20" fmla="*/ 100 w 100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39">
                  <a:moveTo>
                    <a:pt x="90" y="0"/>
                  </a:moveTo>
                  <a:cubicBezTo>
                    <a:pt x="90" y="0"/>
                    <a:pt x="70" y="10"/>
                    <a:pt x="42" y="83"/>
                  </a:cubicBezTo>
                  <a:cubicBezTo>
                    <a:pt x="24" y="127"/>
                    <a:pt x="0" y="179"/>
                    <a:pt x="1" y="207"/>
                  </a:cubicBezTo>
                  <a:cubicBezTo>
                    <a:pt x="2" y="218"/>
                    <a:pt x="50" y="239"/>
                    <a:pt x="61" y="237"/>
                  </a:cubicBezTo>
                  <a:cubicBezTo>
                    <a:pt x="100" y="13"/>
                    <a:pt x="100" y="13"/>
                    <a:pt x="100" y="13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6" name="Freeform 407"/>
            <p:cNvSpPr/>
            <p:nvPr/>
          </p:nvSpPr>
          <p:spPr bwMode="auto">
            <a:xfrm>
              <a:off x="3138488" y="2076451"/>
              <a:ext cx="153987" cy="793750"/>
            </a:xfrm>
            <a:custGeom>
              <a:avLst/>
              <a:gdLst>
                <a:gd name="T0" fmla="*/ 2147483647 w 41"/>
                <a:gd name="T1" fmla="*/ 2147483647 h 211"/>
                <a:gd name="T2" fmla="*/ 2147483647 w 41"/>
                <a:gd name="T3" fmla="*/ 0 h 211"/>
                <a:gd name="T4" fmla="*/ 0 w 41"/>
                <a:gd name="T5" fmla="*/ 2147483647 h 211"/>
                <a:gd name="T6" fmla="*/ 2147483647 w 41"/>
                <a:gd name="T7" fmla="*/ 2147483647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211"/>
                <a:gd name="T14" fmla="*/ 41 w 41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211">
                  <a:moveTo>
                    <a:pt x="14" y="2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6" y="210"/>
                    <a:pt x="11" y="211"/>
                    <a:pt x="14" y="211"/>
                  </a:cubicBezTo>
                  <a:close/>
                </a:path>
              </a:pathLst>
            </a:custGeom>
            <a:solidFill>
              <a:srgbClr val="B2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7" name="Freeform 408"/>
            <p:cNvSpPr/>
            <p:nvPr/>
          </p:nvSpPr>
          <p:spPr bwMode="auto">
            <a:xfrm>
              <a:off x="3097213" y="1974851"/>
              <a:ext cx="476250" cy="1354138"/>
            </a:xfrm>
            <a:custGeom>
              <a:avLst/>
              <a:gdLst>
                <a:gd name="T0" fmla="*/ 2147483647 w 127"/>
                <a:gd name="T1" fmla="*/ 2147483647 h 360"/>
                <a:gd name="T2" fmla="*/ 0 w 127"/>
                <a:gd name="T3" fmla="*/ 2147483647 h 360"/>
                <a:gd name="T4" fmla="*/ 2147483647 w 127"/>
                <a:gd name="T5" fmla="*/ 2147483647 h 360"/>
                <a:gd name="T6" fmla="*/ 2147483647 w 127"/>
                <a:gd name="T7" fmla="*/ 0 h 360"/>
                <a:gd name="T8" fmla="*/ 2147483647 w 127"/>
                <a:gd name="T9" fmla="*/ 2147483647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60"/>
                <a:gd name="T17" fmla="*/ 127 w 127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60">
                  <a:moveTo>
                    <a:pt x="55" y="1"/>
                  </a:moveTo>
                  <a:cubicBezTo>
                    <a:pt x="55" y="1"/>
                    <a:pt x="22" y="318"/>
                    <a:pt x="0" y="360"/>
                  </a:cubicBezTo>
                  <a:cubicBezTo>
                    <a:pt x="0" y="360"/>
                    <a:pt x="127" y="319"/>
                    <a:pt x="126" y="218"/>
                  </a:cubicBezTo>
                  <a:cubicBezTo>
                    <a:pt x="126" y="117"/>
                    <a:pt x="75" y="0"/>
                    <a:pt x="75" y="0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8" name="Freeform 409"/>
            <p:cNvSpPr/>
            <p:nvPr/>
          </p:nvSpPr>
          <p:spPr bwMode="auto">
            <a:xfrm>
              <a:off x="3317875" y="2005013"/>
              <a:ext cx="252412" cy="749300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0 h 199"/>
                <a:gd name="T4" fmla="*/ 0 w 67"/>
                <a:gd name="T5" fmla="*/ 2147483647 h 199"/>
                <a:gd name="T6" fmla="*/ 2147483647 w 67"/>
                <a:gd name="T7" fmla="*/ 2147483647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99"/>
                <a:gd name="T20" fmla="*/ 67 w 67"/>
                <a:gd name="T21" fmla="*/ 199 h 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99">
                  <a:moveTo>
                    <a:pt x="67" y="199"/>
                  </a:moveTo>
                  <a:cubicBezTo>
                    <a:pt x="64" y="116"/>
                    <a:pt x="30" y="26"/>
                    <a:pt x="19" y="0"/>
                  </a:cubicBezTo>
                  <a:cubicBezTo>
                    <a:pt x="19" y="0"/>
                    <a:pt x="9" y="72"/>
                    <a:pt x="0" y="86"/>
                  </a:cubicBezTo>
                  <a:cubicBezTo>
                    <a:pt x="0" y="86"/>
                    <a:pt x="18" y="90"/>
                    <a:pt x="28" y="85"/>
                  </a:cubicBezTo>
                  <a:cubicBezTo>
                    <a:pt x="28" y="85"/>
                    <a:pt x="23" y="137"/>
                    <a:pt x="14" y="160"/>
                  </a:cubicBezTo>
                  <a:cubicBezTo>
                    <a:pt x="14" y="160"/>
                    <a:pt x="59" y="152"/>
                    <a:pt x="67" y="19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09" name="Freeform 410"/>
            <p:cNvSpPr/>
            <p:nvPr/>
          </p:nvSpPr>
          <p:spPr bwMode="auto">
            <a:xfrm>
              <a:off x="3971925" y="2738438"/>
              <a:ext cx="271462" cy="527050"/>
            </a:xfrm>
            <a:custGeom>
              <a:avLst/>
              <a:gdLst>
                <a:gd name="T0" fmla="*/ 2147483647 w 72"/>
                <a:gd name="T1" fmla="*/ 0 h 140"/>
                <a:gd name="T2" fmla="*/ 2147483647 w 72"/>
                <a:gd name="T3" fmla="*/ 2147483647 h 140"/>
                <a:gd name="T4" fmla="*/ 2147483647 w 72"/>
                <a:gd name="T5" fmla="*/ 2147483647 h 140"/>
                <a:gd name="T6" fmla="*/ 2147483647 w 72"/>
                <a:gd name="T7" fmla="*/ 2147483647 h 140"/>
                <a:gd name="T8" fmla="*/ 2147483647 w 72"/>
                <a:gd name="T9" fmla="*/ 2147483647 h 140"/>
                <a:gd name="T10" fmla="*/ 2147483647 w 72"/>
                <a:gd name="T11" fmla="*/ 2147483647 h 140"/>
                <a:gd name="T12" fmla="*/ 2147483647 w 72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40"/>
                <a:gd name="T23" fmla="*/ 72 w 72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40">
                  <a:moveTo>
                    <a:pt x="57" y="0"/>
                  </a:moveTo>
                  <a:cubicBezTo>
                    <a:pt x="57" y="0"/>
                    <a:pt x="72" y="46"/>
                    <a:pt x="60" y="82"/>
                  </a:cubicBezTo>
                  <a:cubicBezTo>
                    <a:pt x="48" y="118"/>
                    <a:pt x="34" y="140"/>
                    <a:pt x="17" y="134"/>
                  </a:cubicBezTo>
                  <a:cubicBezTo>
                    <a:pt x="0" y="128"/>
                    <a:pt x="25" y="90"/>
                    <a:pt x="26" y="87"/>
                  </a:cubicBezTo>
                  <a:cubicBezTo>
                    <a:pt x="26" y="87"/>
                    <a:pt x="19" y="92"/>
                    <a:pt x="16" y="86"/>
                  </a:cubicBezTo>
                  <a:cubicBezTo>
                    <a:pt x="13" y="80"/>
                    <a:pt x="11" y="55"/>
                    <a:pt x="17" y="26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0" name="Freeform 411"/>
            <p:cNvSpPr/>
            <p:nvPr/>
          </p:nvSpPr>
          <p:spPr bwMode="auto">
            <a:xfrm>
              <a:off x="4051300" y="2987676"/>
              <a:ext cx="79375" cy="115888"/>
            </a:xfrm>
            <a:custGeom>
              <a:avLst/>
              <a:gdLst>
                <a:gd name="T0" fmla="*/ 0 w 21"/>
                <a:gd name="T1" fmla="*/ 2147483647 h 31"/>
                <a:gd name="T2" fmla="*/ 2147483647 w 21"/>
                <a:gd name="T3" fmla="*/ 2147483647 h 31"/>
                <a:gd name="T4" fmla="*/ 2147483647 w 21"/>
                <a:gd name="T5" fmla="*/ 0 h 31"/>
                <a:gd name="T6" fmla="*/ 0 w 21"/>
                <a:gd name="T7" fmla="*/ 2147483647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31"/>
                  </a:moveTo>
                  <a:cubicBezTo>
                    <a:pt x="2" y="26"/>
                    <a:pt x="5" y="22"/>
                    <a:pt x="5" y="21"/>
                  </a:cubicBezTo>
                  <a:cubicBezTo>
                    <a:pt x="5" y="21"/>
                    <a:pt x="13" y="17"/>
                    <a:pt x="15" y="0"/>
                  </a:cubicBezTo>
                  <a:cubicBezTo>
                    <a:pt x="15" y="0"/>
                    <a:pt x="21" y="26"/>
                    <a:pt x="0" y="31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1" name="Freeform 412"/>
            <p:cNvSpPr/>
            <p:nvPr/>
          </p:nvSpPr>
          <p:spPr bwMode="auto">
            <a:xfrm>
              <a:off x="3836988" y="1979613"/>
              <a:ext cx="376237" cy="898525"/>
            </a:xfrm>
            <a:custGeom>
              <a:avLst/>
              <a:gdLst>
                <a:gd name="T0" fmla="*/ 2147483647 w 100"/>
                <a:gd name="T1" fmla="*/ 0 h 239"/>
                <a:gd name="T2" fmla="*/ 2147483647 w 100"/>
                <a:gd name="T3" fmla="*/ 2147483647 h 239"/>
                <a:gd name="T4" fmla="*/ 2147483647 w 100"/>
                <a:gd name="T5" fmla="*/ 2147483647 h 239"/>
                <a:gd name="T6" fmla="*/ 2147483647 w 100"/>
                <a:gd name="T7" fmla="*/ 2147483647 h 239"/>
                <a:gd name="T8" fmla="*/ 0 w 100"/>
                <a:gd name="T9" fmla="*/ 2147483647 h 239"/>
                <a:gd name="T10" fmla="*/ 2147483647 w 100"/>
                <a:gd name="T11" fmla="*/ 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39"/>
                <a:gd name="T20" fmla="*/ 100 w 100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39">
                  <a:moveTo>
                    <a:pt x="10" y="0"/>
                  </a:moveTo>
                  <a:cubicBezTo>
                    <a:pt x="10" y="0"/>
                    <a:pt x="30" y="10"/>
                    <a:pt x="58" y="83"/>
                  </a:cubicBezTo>
                  <a:cubicBezTo>
                    <a:pt x="76" y="127"/>
                    <a:pt x="100" y="179"/>
                    <a:pt x="99" y="207"/>
                  </a:cubicBezTo>
                  <a:cubicBezTo>
                    <a:pt x="98" y="218"/>
                    <a:pt x="50" y="239"/>
                    <a:pt x="39" y="237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2" name="Freeform 413"/>
            <p:cNvSpPr/>
            <p:nvPr/>
          </p:nvSpPr>
          <p:spPr bwMode="auto">
            <a:xfrm>
              <a:off x="3886200" y="2076451"/>
              <a:ext cx="153987" cy="793750"/>
            </a:xfrm>
            <a:custGeom>
              <a:avLst/>
              <a:gdLst>
                <a:gd name="T0" fmla="*/ 2147483647 w 41"/>
                <a:gd name="T1" fmla="*/ 2147483647 h 211"/>
                <a:gd name="T2" fmla="*/ 0 w 41"/>
                <a:gd name="T3" fmla="*/ 0 h 211"/>
                <a:gd name="T4" fmla="*/ 2147483647 w 41"/>
                <a:gd name="T5" fmla="*/ 2147483647 h 211"/>
                <a:gd name="T6" fmla="*/ 2147483647 w 41"/>
                <a:gd name="T7" fmla="*/ 2147483647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211"/>
                <a:gd name="T14" fmla="*/ 41 w 41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211">
                  <a:moveTo>
                    <a:pt x="26" y="2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35" y="210"/>
                    <a:pt x="30" y="211"/>
                    <a:pt x="26" y="211"/>
                  </a:cubicBezTo>
                  <a:close/>
                </a:path>
              </a:pathLst>
            </a:custGeom>
            <a:solidFill>
              <a:srgbClr val="B2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3" name="Freeform 414"/>
            <p:cNvSpPr/>
            <p:nvPr/>
          </p:nvSpPr>
          <p:spPr bwMode="auto">
            <a:xfrm>
              <a:off x="3603625" y="1974851"/>
              <a:ext cx="477837" cy="1354138"/>
            </a:xfrm>
            <a:custGeom>
              <a:avLst/>
              <a:gdLst>
                <a:gd name="T0" fmla="*/ 2147483647 w 127"/>
                <a:gd name="T1" fmla="*/ 2147483647 h 360"/>
                <a:gd name="T2" fmla="*/ 2147483647 w 127"/>
                <a:gd name="T3" fmla="*/ 2147483647 h 360"/>
                <a:gd name="T4" fmla="*/ 2147483647 w 127"/>
                <a:gd name="T5" fmla="*/ 2147483647 h 360"/>
                <a:gd name="T6" fmla="*/ 2147483647 w 127"/>
                <a:gd name="T7" fmla="*/ 0 h 360"/>
                <a:gd name="T8" fmla="*/ 2147483647 w 127"/>
                <a:gd name="T9" fmla="*/ 2147483647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360"/>
                <a:gd name="T17" fmla="*/ 127 w 127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360">
                  <a:moveTo>
                    <a:pt x="72" y="1"/>
                  </a:moveTo>
                  <a:cubicBezTo>
                    <a:pt x="72" y="1"/>
                    <a:pt x="105" y="318"/>
                    <a:pt x="127" y="360"/>
                  </a:cubicBezTo>
                  <a:cubicBezTo>
                    <a:pt x="127" y="360"/>
                    <a:pt x="0" y="319"/>
                    <a:pt x="1" y="218"/>
                  </a:cubicBezTo>
                  <a:cubicBezTo>
                    <a:pt x="1" y="117"/>
                    <a:pt x="52" y="0"/>
                    <a:pt x="52" y="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C6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4" name="Freeform 415"/>
            <p:cNvSpPr/>
            <p:nvPr/>
          </p:nvSpPr>
          <p:spPr bwMode="auto">
            <a:xfrm>
              <a:off x="3608388" y="2005013"/>
              <a:ext cx="250825" cy="749300"/>
            </a:xfrm>
            <a:custGeom>
              <a:avLst/>
              <a:gdLst>
                <a:gd name="T0" fmla="*/ 0 w 67"/>
                <a:gd name="T1" fmla="*/ 2147483647 h 199"/>
                <a:gd name="T2" fmla="*/ 2147483647 w 67"/>
                <a:gd name="T3" fmla="*/ 0 h 199"/>
                <a:gd name="T4" fmla="*/ 2147483647 w 67"/>
                <a:gd name="T5" fmla="*/ 2147483647 h 199"/>
                <a:gd name="T6" fmla="*/ 2147483647 w 67"/>
                <a:gd name="T7" fmla="*/ 2147483647 h 199"/>
                <a:gd name="T8" fmla="*/ 2147483647 w 67"/>
                <a:gd name="T9" fmla="*/ 2147483647 h 199"/>
                <a:gd name="T10" fmla="*/ 0 w 67"/>
                <a:gd name="T11" fmla="*/ 2147483647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99"/>
                <a:gd name="T20" fmla="*/ 67 w 67"/>
                <a:gd name="T21" fmla="*/ 199 h 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99">
                  <a:moveTo>
                    <a:pt x="0" y="199"/>
                  </a:moveTo>
                  <a:cubicBezTo>
                    <a:pt x="3" y="116"/>
                    <a:pt x="37" y="26"/>
                    <a:pt x="48" y="0"/>
                  </a:cubicBezTo>
                  <a:cubicBezTo>
                    <a:pt x="48" y="0"/>
                    <a:pt x="58" y="72"/>
                    <a:pt x="67" y="86"/>
                  </a:cubicBezTo>
                  <a:cubicBezTo>
                    <a:pt x="67" y="86"/>
                    <a:pt x="49" y="90"/>
                    <a:pt x="39" y="85"/>
                  </a:cubicBezTo>
                  <a:cubicBezTo>
                    <a:pt x="39" y="85"/>
                    <a:pt x="44" y="137"/>
                    <a:pt x="53" y="160"/>
                  </a:cubicBezTo>
                  <a:cubicBezTo>
                    <a:pt x="53" y="160"/>
                    <a:pt x="8" y="152"/>
                    <a:pt x="0" y="19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5" name="Freeform 416"/>
            <p:cNvSpPr/>
            <p:nvPr/>
          </p:nvSpPr>
          <p:spPr bwMode="auto">
            <a:xfrm>
              <a:off x="2668588" y="1125538"/>
              <a:ext cx="296862" cy="511175"/>
            </a:xfrm>
            <a:custGeom>
              <a:avLst/>
              <a:gdLst>
                <a:gd name="T0" fmla="*/ 2147483647 w 79"/>
                <a:gd name="T1" fmla="*/ 2147483647 h 136"/>
                <a:gd name="T2" fmla="*/ 2147483647 w 79"/>
                <a:gd name="T3" fmla="*/ 2147483647 h 136"/>
                <a:gd name="T4" fmla="*/ 2147483647 w 79"/>
                <a:gd name="T5" fmla="*/ 2147483647 h 136"/>
                <a:gd name="T6" fmla="*/ 2147483647 w 79"/>
                <a:gd name="T7" fmla="*/ 2147483647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36"/>
                <a:gd name="T14" fmla="*/ 79 w 7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36">
                  <a:moveTo>
                    <a:pt x="79" y="37"/>
                  </a:moveTo>
                  <a:cubicBezTo>
                    <a:pt x="79" y="37"/>
                    <a:pt x="61" y="0"/>
                    <a:pt x="31" y="14"/>
                  </a:cubicBezTo>
                  <a:cubicBezTo>
                    <a:pt x="0" y="27"/>
                    <a:pt x="8" y="117"/>
                    <a:pt x="77" y="136"/>
                  </a:cubicBezTo>
                  <a:lnTo>
                    <a:pt x="79" y="3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6" name="Freeform 417"/>
            <p:cNvSpPr/>
            <p:nvPr/>
          </p:nvSpPr>
          <p:spPr bwMode="auto">
            <a:xfrm>
              <a:off x="4194175" y="1125538"/>
              <a:ext cx="296862" cy="511175"/>
            </a:xfrm>
            <a:custGeom>
              <a:avLst/>
              <a:gdLst>
                <a:gd name="T0" fmla="*/ 0 w 79"/>
                <a:gd name="T1" fmla="*/ 2147483647 h 136"/>
                <a:gd name="T2" fmla="*/ 2147483647 w 79"/>
                <a:gd name="T3" fmla="*/ 2147483647 h 136"/>
                <a:gd name="T4" fmla="*/ 2147483647 w 79"/>
                <a:gd name="T5" fmla="*/ 2147483647 h 136"/>
                <a:gd name="T6" fmla="*/ 0 w 79"/>
                <a:gd name="T7" fmla="*/ 2147483647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36"/>
                <a:gd name="T14" fmla="*/ 79 w 79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36">
                  <a:moveTo>
                    <a:pt x="0" y="37"/>
                  </a:moveTo>
                  <a:cubicBezTo>
                    <a:pt x="0" y="37"/>
                    <a:pt x="18" y="0"/>
                    <a:pt x="48" y="14"/>
                  </a:cubicBezTo>
                  <a:cubicBezTo>
                    <a:pt x="79" y="27"/>
                    <a:pt x="71" y="117"/>
                    <a:pt x="1" y="136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7" name="Freeform 418"/>
            <p:cNvSpPr/>
            <p:nvPr/>
          </p:nvSpPr>
          <p:spPr bwMode="auto">
            <a:xfrm>
              <a:off x="2913063" y="1076326"/>
              <a:ext cx="1333500" cy="963613"/>
            </a:xfrm>
            <a:custGeom>
              <a:avLst/>
              <a:gdLst>
                <a:gd name="T0" fmla="*/ 2147483647 w 355"/>
                <a:gd name="T1" fmla="*/ 2147483647 h 256"/>
                <a:gd name="T2" fmla="*/ 2147483647 w 355"/>
                <a:gd name="T3" fmla="*/ 2147483647 h 256"/>
                <a:gd name="T4" fmla="*/ 2147483647 w 355"/>
                <a:gd name="T5" fmla="*/ 2147483647 h 256"/>
                <a:gd name="T6" fmla="*/ 2147483647 w 355"/>
                <a:gd name="T7" fmla="*/ 2147483647 h 256"/>
                <a:gd name="T8" fmla="*/ 0 w 355"/>
                <a:gd name="T9" fmla="*/ 2147483647 h 256"/>
                <a:gd name="T10" fmla="*/ 0 w 355"/>
                <a:gd name="T11" fmla="*/ 0 h 256"/>
                <a:gd name="T12" fmla="*/ 2147483647 w 355"/>
                <a:gd name="T13" fmla="*/ 0 h 256"/>
                <a:gd name="T14" fmla="*/ 2147483647 w 355"/>
                <a:gd name="T15" fmla="*/ 2147483647 h 2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5"/>
                <a:gd name="T25" fmla="*/ 0 h 256"/>
                <a:gd name="T26" fmla="*/ 355 w 355"/>
                <a:gd name="T27" fmla="*/ 256 h 2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5" h="256">
                  <a:moveTo>
                    <a:pt x="355" y="160"/>
                  </a:moveTo>
                  <a:cubicBezTo>
                    <a:pt x="355" y="191"/>
                    <a:pt x="335" y="218"/>
                    <a:pt x="305" y="227"/>
                  </a:cubicBezTo>
                  <a:cubicBezTo>
                    <a:pt x="265" y="240"/>
                    <a:pt x="211" y="256"/>
                    <a:pt x="177" y="256"/>
                  </a:cubicBezTo>
                  <a:cubicBezTo>
                    <a:pt x="144" y="256"/>
                    <a:pt x="89" y="240"/>
                    <a:pt x="49" y="227"/>
                  </a:cubicBezTo>
                  <a:cubicBezTo>
                    <a:pt x="20" y="218"/>
                    <a:pt x="0" y="191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lnTo>
                    <a:pt x="355" y="16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8" name="Oval 419"/>
            <p:cNvSpPr>
              <a:spLocks noChangeArrowheads="1"/>
            </p:cNvSpPr>
            <p:nvPr/>
          </p:nvSpPr>
          <p:spPr bwMode="auto">
            <a:xfrm>
              <a:off x="3122613" y="1392238"/>
              <a:ext cx="161925" cy="165100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19" name="Freeform 420"/>
            <p:cNvSpPr/>
            <p:nvPr/>
          </p:nvSpPr>
          <p:spPr bwMode="auto">
            <a:xfrm>
              <a:off x="3175000" y="1403351"/>
              <a:ext cx="79375" cy="49213"/>
            </a:xfrm>
            <a:custGeom>
              <a:avLst/>
              <a:gdLst>
                <a:gd name="T0" fmla="*/ 2147483647 w 21"/>
                <a:gd name="T1" fmla="*/ 2147483647 h 13"/>
                <a:gd name="T2" fmla="*/ 2147483647 w 21"/>
                <a:gd name="T3" fmla="*/ 2147483647 h 13"/>
                <a:gd name="T4" fmla="*/ 2147483647 w 21"/>
                <a:gd name="T5" fmla="*/ 2147483647 h 13"/>
                <a:gd name="T6" fmla="*/ 2147483647 w 21"/>
                <a:gd name="T7" fmla="*/ 2147483647 h 13"/>
                <a:gd name="T8" fmla="*/ 2147483647 w 21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1" y="4"/>
                  </a:moveTo>
                  <a:cubicBezTo>
                    <a:pt x="0" y="8"/>
                    <a:pt x="4" y="11"/>
                    <a:pt x="9" y="12"/>
                  </a:cubicBezTo>
                  <a:cubicBezTo>
                    <a:pt x="15" y="13"/>
                    <a:pt x="20" y="12"/>
                    <a:pt x="20" y="8"/>
                  </a:cubicBezTo>
                  <a:cubicBezTo>
                    <a:pt x="21" y="5"/>
                    <a:pt x="17" y="2"/>
                    <a:pt x="12" y="1"/>
                  </a:cubicBezTo>
                  <a:cubicBezTo>
                    <a:pt x="6" y="0"/>
                    <a:pt x="1" y="1"/>
                    <a:pt x="1" y="4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0" name="Freeform 421"/>
            <p:cNvSpPr/>
            <p:nvPr/>
          </p:nvSpPr>
          <p:spPr bwMode="auto">
            <a:xfrm>
              <a:off x="3078163" y="1282701"/>
              <a:ext cx="233362" cy="73025"/>
            </a:xfrm>
            <a:custGeom>
              <a:avLst/>
              <a:gdLst>
                <a:gd name="T0" fmla="*/ 2147483647 w 147"/>
                <a:gd name="T1" fmla="*/ 0 h 46"/>
                <a:gd name="T2" fmla="*/ 0 w 147"/>
                <a:gd name="T3" fmla="*/ 2147483647 h 46"/>
                <a:gd name="T4" fmla="*/ 2147483647 w 147"/>
                <a:gd name="T5" fmla="*/ 2147483647 h 46"/>
                <a:gd name="T6" fmla="*/ 2147483647 w 147"/>
                <a:gd name="T7" fmla="*/ 2147483647 h 46"/>
                <a:gd name="T8" fmla="*/ 2147483647 w 147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46"/>
                <a:gd name="T17" fmla="*/ 147 w 14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46">
                  <a:moveTo>
                    <a:pt x="14" y="0"/>
                  </a:moveTo>
                  <a:lnTo>
                    <a:pt x="0" y="41"/>
                  </a:lnTo>
                  <a:lnTo>
                    <a:pt x="147" y="46"/>
                  </a:lnTo>
                  <a:lnTo>
                    <a:pt x="132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1" name="Oval 422"/>
            <p:cNvSpPr>
              <a:spLocks noChangeArrowheads="1"/>
            </p:cNvSpPr>
            <p:nvPr/>
          </p:nvSpPr>
          <p:spPr bwMode="auto">
            <a:xfrm>
              <a:off x="3894138" y="1392238"/>
              <a:ext cx="165100" cy="165100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2" name="Freeform 423"/>
            <p:cNvSpPr/>
            <p:nvPr/>
          </p:nvSpPr>
          <p:spPr bwMode="auto">
            <a:xfrm>
              <a:off x="3946525" y="1403351"/>
              <a:ext cx="79375" cy="49213"/>
            </a:xfrm>
            <a:custGeom>
              <a:avLst/>
              <a:gdLst>
                <a:gd name="T0" fmla="*/ 2147483647 w 21"/>
                <a:gd name="T1" fmla="*/ 2147483647 h 13"/>
                <a:gd name="T2" fmla="*/ 2147483647 w 21"/>
                <a:gd name="T3" fmla="*/ 2147483647 h 13"/>
                <a:gd name="T4" fmla="*/ 2147483647 w 21"/>
                <a:gd name="T5" fmla="*/ 2147483647 h 13"/>
                <a:gd name="T6" fmla="*/ 2147483647 w 21"/>
                <a:gd name="T7" fmla="*/ 2147483647 h 13"/>
                <a:gd name="T8" fmla="*/ 2147483647 w 21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3"/>
                <a:gd name="T17" fmla="*/ 21 w 2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3">
                  <a:moveTo>
                    <a:pt x="1" y="4"/>
                  </a:moveTo>
                  <a:cubicBezTo>
                    <a:pt x="0" y="8"/>
                    <a:pt x="4" y="11"/>
                    <a:pt x="10" y="12"/>
                  </a:cubicBezTo>
                  <a:cubicBezTo>
                    <a:pt x="15" y="13"/>
                    <a:pt x="20" y="12"/>
                    <a:pt x="21" y="8"/>
                  </a:cubicBezTo>
                  <a:cubicBezTo>
                    <a:pt x="21" y="5"/>
                    <a:pt x="17" y="2"/>
                    <a:pt x="12" y="1"/>
                  </a:cubicBezTo>
                  <a:cubicBezTo>
                    <a:pt x="7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3" name="Freeform 424"/>
            <p:cNvSpPr/>
            <p:nvPr/>
          </p:nvSpPr>
          <p:spPr bwMode="auto">
            <a:xfrm>
              <a:off x="3867150" y="1282701"/>
              <a:ext cx="236537" cy="76200"/>
            </a:xfrm>
            <a:custGeom>
              <a:avLst/>
              <a:gdLst>
                <a:gd name="T0" fmla="*/ 2147483647 w 149"/>
                <a:gd name="T1" fmla="*/ 0 h 48"/>
                <a:gd name="T2" fmla="*/ 2147483647 w 149"/>
                <a:gd name="T3" fmla="*/ 2147483647 h 48"/>
                <a:gd name="T4" fmla="*/ 0 w 149"/>
                <a:gd name="T5" fmla="*/ 2147483647 h 48"/>
                <a:gd name="T6" fmla="*/ 2147483647 w 149"/>
                <a:gd name="T7" fmla="*/ 2147483647 h 48"/>
                <a:gd name="T8" fmla="*/ 2147483647 w 149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48"/>
                <a:gd name="T17" fmla="*/ 149 w 14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48">
                  <a:moveTo>
                    <a:pt x="133" y="0"/>
                  </a:moveTo>
                  <a:lnTo>
                    <a:pt x="149" y="41"/>
                  </a:lnTo>
                  <a:lnTo>
                    <a:pt x="0" y="48"/>
                  </a:lnTo>
                  <a:lnTo>
                    <a:pt x="14" y="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AD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4" name="Freeform 425"/>
            <p:cNvSpPr/>
            <p:nvPr/>
          </p:nvSpPr>
          <p:spPr bwMode="auto">
            <a:xfrm>
              <a:off x="3246438" y="1741488"/>
              <a:ext cx="647700" cy="125413"/>
            </a:xfrm>
            <a:custGeom>
              <a:avLst/>
              <a:gdLst>
                <a:gd name="T0" fmla="*/ 2147483647 w 172"/>
                <a:gd name="T1" fmla="*/ 2147483647 h 33"/>
                <a:gd name="T2" fmla="*/ 2147483647 w 172"/>
                <a:gd name="T3" fmla="*/ 2147483647 h 33"/>
                <a:gd name="T4" fmla="*/ 2147483647 w 172"/>
                <a:gd name="T5" fmla="*/ 2147483647 h 33"/>
                <a:gd name="T6" fmla="*/ 2147483647 w 172"/>
                <a:gd name="T7" fmla="*/ 2147483647 h 33"/>
                <a:gd name="T8" fmla="*/ 2147483647 w 172"/>
                <a:gd name="T9" fmla="*/ 2147483647 h 33"/>
                <a:gd name="T10" fmla="*/ 2147483647 w 172"/>
                <a:gd name="T11" fmla="*/ 2147483647 h 33"/>
                <a:gd name="T12" fmla="*/ 2147483647 w 172"/>
                <a:gd name="T13" fmla="*/ 2147483647 h 33"/>
                <a:gd name="T14" fmla="*/ 2147483647 w 172"/>
                <a:gd name="T15" fmla="*/ 2147483647 h 33"/>
                <a:gd name="T16" fmla="*/ 2147483647 w 172"/>
                <a:gd name="T17" fmla="*/ 2147483647 h 33"/>
                <a:gd name="T18" fmla="*/ 2147483647 w 172"/>
                <a:gd name="T19" fmla="*/ 2147483647 h 33"/>
                <a:gd name="T20" fmla="*/ 2147483647 w 172"/>
                <a:gd name="T21" fmla="*/ 2147483647 h 33"/>
                <a:gd name="T22" fmla="*/ 2147483647 w 172"/>
                <a:gd name="T23" fmla="*/ 2147483647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2"/>
                <a:gd name="T37" fmla="*/ 0 h 33"/>
                <a:gd name="T38" fmla="*/ 172 w 172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2" h="33">
                  <a:moveTo>
                    <a:pt x="85" y="33"/>
                  </a:moveTo>
                  <a:cubicBezTo>
                    <a:pt x="68" y="33"/>
                    <a:pt x="51" y="31"/>
                    <a:pt x="36" y="28"/>
                  </a:cubicBezTo>
                  <a:cubicBezTo>
                    <a:pt x="14" y="23"/>
                    <a:pt x="2" y="14"/>
                    <a:pt x="2" y="14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2" y="8"/>
                    <a:pt x="4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17" y="18"/>
                    <a:pt x="37" y="22"/>
                  </a:cubicBezTo>
                  <a:cubicBezTo>
                    <a:pt x="59" y="27"/>
                    <a:pt x="84" y="28"/>
                    <a:pt x="105" y="26"/>
                  </a:cubicBezTo>
                  <a:cubicBezTo>
                    <a:pt x="132" y="23"/>
                    <a:pt x="153" y="15"/>
                    <a:pt x="166" y="1"/>
                  </a:cubicBezTo>
                  <a:cubicBezTo>
                    <a:pt x="168" y="0"/>
                    <a:pt x="170" y="0"/>
                    <a:pt x="171" y="1"/>
                  </a:cubicBezTo>
                  <a:cubicBezTo>
                    <a:pt x="172" y="2"/>
                    <a:pt x="172" y="4"/>
                    <a:pt x="171" y="5"/>
                  </a:cubicBezTo>
                  <a:cubicBezTo>
                    <a:pt x="151" y="26"/>
                    <a:pt x="117" y="33"/>
                    <a:pt x="85" y="33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5" name="Freeform 426"/>
            <p:cNvSpPr/>
            <p:nvPr/>
          </p:nvSpPr>
          <p:spPr bwMode="auto">
            <a:xfrm>
              <a:off x="3397250" y="1595438"/>
              <a:ext cx="354012" cy="68263"/>
            </a:xfrm>
            <a:custGeom>
              <a:avLst/>
              <a:gdLst>
                <a:gd name="T0" fmla="*/ 0 w 94"/>
                <a:gd name="T1" fmla="*/ 0 h 18"/>
                <a:gd name="T2" fmla="*/ 2147483647 w 94"/>
                <a:gd name="T3" fmla="*/ 2147483647 h 18"/>
                <a:gd name="T4" fmla="*/ 2147483647 w 94"/>
                <a:gd name="T5" fmla="*/ 2147483647 h 18"/>
                <a:gd name="T6" fmla="*/ 2147483647 w 94"/>
                <a:gd name="T7" fmla="*/ 2147483647 h 18"/>
                <a:gd name="T8" fmla="*/ 0 w 94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8"/>
                <a:gd name="T17" fmla="*/ 94 w 9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8">
                  <a:moveTo>
                    <a:pt x="0" y="0"/>
                  </a:moveTo>
                  <a:cubicBezTo>
                    <a:pt x="0" y="0"/>
                    <a:pt x="19" y="18"/>
                    <a:pt x="48" y="18"/>
                  </a:cubicBezTo>
                  <a:cubicBezTo>
                    <a:pt x="76" y="18"/>
                    <a:pt x="94" y="1"/>
                    <a:pt x="94" y="1"/>
                  </a:cubicBezTo>
                  <a:cubicBezTo>
                    <a:pt x="94" y="1"/>
                    <a:pt x="75" y="11"/>
                    <a:pt x="48" y="11"/>
                  </a:cubicBezTo>
                  <a:cubicBezTo>
                    <a:pt x="2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6" name="Freeform 427"/>
            <p:cNvSpPr/>
            <p:nvPr/>
          </p:nvSpPr>
          <p:spPr bwMode="auto">
            <a:xfrm>
              <a:off x="2581275" y="350838"/>
              <a:ext cx="1997075" cy="1266825"/>
            </a:xfrm>
            <a:custGeom>
              <a:avLst/>
              <a:gdLst>
                <a:gd name="T0" fmla="*/ 2147483647 w 531"/>
                <a:gd name="T1" fmla="*/ 2147483647 h 337"/>
                <a:gd name="T2" fmla="*/ 2147483647 w 531"/>
                <a:gd name="T3" fmla="*/ 0 h 337"/>
                <a:gd name="T4" fmla="*/ 2147483647 w 531"/>
                <a:gd name="T5" fmla="*/ 2147483647 h 337"/>
                <a:gd name="T6" fmla="*/ 2147483647 w 531"/>
                <a:gd name="T7" fmla="*/ 2147483647 h 337"/>
                <a:gd name="T8" fmla="*/ 2147483647 w 531"/>
                <a:gd name="T9" fmla="*/ 2147483647 h 337"/>
                <a:gd name="T10" fmla="*/ 2147483647 w 531"/>
                <a:gd name="T11" fmla="*/ 2147483647 h 337"/>
                <a:gd name="T12" fmla="*/ 2147483647 w 531"/>
                <a:gd name="T13" fmla="*/ 2147483647 h 337"/>
                <a:gd name="T14" fmla="*/ 2147483647 w 531"/>
                <a:gd name="T15" fmla="*/ 2147483647 h 337"/>
                <a:gd name="T16" fmla="*/ 2147483647 w 531"/>
                <a:gd name="T17" fmla="*/ 2147483647 h 337"/>
                <a:gd name="T18" fmla="*/ 2147483647 w 531"/>
                <a:gd name="T19" fmla="*/ 2147483647 h 337"/>
                <a:gd name="T20" fmla="*/ 2147483647 w 531"/>
                <a:gd name="T21" fmla="*/ 2147483647 h 337"/>
                <a:gd name="T22" fmla="*/ 2147483647 w 531"/>
                <a:gd name="T23" fmla="*/ 2147483647 h 337"/>
                <a:gd name="T24" fmla="*/ 2147483647 w 531"/>
                <a:gd name="T25" fmla="*/ 2147483647 h 337"/>
                <a:gd name="T26" fmla="*/ 2147483647 w 531"/>
                <a:gd name="T27" fmla="*/ 2147483647 h 337"/>
                <a:gd name="T28" fmla="*/ 2147483647 w 531"/>
                <a:gd name="T29" fmla="*/ 2147483647 h 337"/>
                <a:gd name="T30" fmla="*/ 2147483647 w 531"/>
                <a:gd name="T31" fmla="*/ 2147483647 h 3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1"/>
                <a:gd name="T49" fmla="*/ 0 h 337"/>
                <a:gd name="T50" fmla="*/ 531 w 531"/>
                <a:gd name="T51" fmla="*/ 337 h 3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1" h="337">
                  <a:moveTo>
                    <a:pt x="484" y="224"/>
                  </a:moveTo>
                  <a:cubicBezTo>
                    <a:pt x="484" y="224"/>
                    <a:pt x="531" y="0"/>
                    <a:pt x="265" y="0"/>
                  </a:cubicBezTo>
                  <a:cubicBezTo>
                    <a:pt x="0" y="0"/>
                    <a:pt x="50" y="222"/>
                    <a:pt x="50" y="222"/>
                  </a:cubicBezTo>
                  <a:cubicBezTo>
                    <a:pt x="61" y="216"/>
                    <a:pt x="74" y="220"/>
                    <a:pt x="81" y="225"/>
                  </a:cubicBezTo>
                  <a:cubicBezTo>
                    <a:pt x="91" y="234"/>
                    <a:pt x="88" y="331"/>
                    <a:pt x="88" y="331"/>
                  </a:cubicBezTo>
                  <a:cubicBezTo>
                    <a:pt x="98" y="337"/>
                    <a:pt x="98" y="337"/>
                    <a:pt x="98" y="337"/>
                  </a:cubicBezTo>
                  <a:cubicBezTo>
                    <a:pt x="108" y="210"/>
                    <a:pt x="108" y="210"/>
                    <a:pt x="108" y="210"/>
                  </a:cubicBezTo>
                  <a:cubicBezTo>
                    <a:pt x="154" y="234"/>
                    <a:pt x="205" y="252"/>
                    <a:pt x="253" y="262"/>
                  </a:cubicBezTo>
                  <a:cubicBezTo>
                    <a:pt x="245" y="252"/>
                    <a:pt x="239" y="240"/>
                    <a:pt x="237" y="226"/>
                  </a:cubicBezTo>
                  <a:cubicBezTo>
                    <a:pt x="271" y="248"/>
                    <a:pt x="308" y="263"/>
                    <a:pt x="349" y="273"/>
                  </a:cubicBezTo>
                  <a:cubicBezTo>
                    <a:pt x="339" y="260"/>
                    <a:pt x="333" y="244"/>
                    <a:pt x="331" y="228"/>
                  </a:cubicBezTo>
                  <a:cubicBezTo>
                    <a:pt x="358" y="244"/>
                    <a:pt x="386" y="253"/>
                    <a:pt x="424" y="255"/>
                  </a:cubicBezTo>
                  <a:cubicBezTo>
                    <a:pt x="433" y="337"/>
                    <a:pt x="433" y="337"/>
                    <a:pt x="433" y="337"/>
                  </a:cubicBezTo>
                  <a:cubicBezTo>
                    <a:pt x="443" y="332"/>
                    <a:pt x="443" y="332"/>
                    <a:pt x="443" y="332"/>
                  </a:cubicBezTo>
                  <a:cubicBezTo>
                    <a:pt x="443" y="332"/>
                    <a:pt x="437" y="241"/>
                    <a:pt x="445" y="229"/>
                  </a:cubicBezTo>
                  <a:cubicBezTo>
                    <a:pt x="452" y="218"/>
                    <a:pt x="471" y="214"/>
                    <a:pt x="484" y="224"/>
                  </a:cubicBezTo>
                  <a:close/>
                </a:path>
              </a:pathLst>
            </a:custGeom>
            <a:solidFill>
              <a:srgbClr val="C6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1750" name="组合 94"/>
          <p:cNvGrpSpPr/>
          <p:nvPr/>
        </p:nvGrpSpPr>
        <p:grpSpPr bwMode="auto">
          <a:xfrm>
            <a:off x="4852988" y="1657350"/>
            <a:ext cx="854075" cy="1263650"/>
            <a:chOff x="8874579" y="340547"/>
            <a:chExt cx="1339497" cy="2522491"/>
          </a:xfrm>
        </p:grpSpPr>
        <p:grpSp>
          <p:nvGrpSpPr>
            <p:cNvPr id="31758" name="组合 98"/>
            <p:cNvGrpSpPr>
              <a:grpSpLocks noChangeAspect="1"/>
            </p:cNvGrpSpPr>
            <p:nvPr/>
          </p:nvGrpSpPr>
          <p:grpSpPr bwMode="auto">
            <a:xfrm>
              <a:off x="8874579" y="340547"/>
              <a:ext cx="1339497" cy="2483999"/>
              <a:chOff x="9736138" y="161925"/>
              <a:chExt cx="2235201" cy="4144963"/>
            </a:xfrm>
          </p:grpSpPr>
          <p:sp>
            <p:nvSpPr>
              <p:cNvPr id="31761" name="Freeform 102"/>
              <p:cNvSpPr/>
              <p:nvPr/>
            </p:nvSpPr>
            <p:spPr bwMode="auto">
              <a:xfrm>
                <a:off x="9736138" y="161925"/>
                <a:ext cx="777875" cy="765175"/>
              </a:xfrm>
              <a:custGeom>
                <a:avLst/>
                <a:gdLst>
                  <a:gd name="T0" fmla="*/ 2147483647 w 207"/>
                  <a:gd name="T1" fmla="*/ 2147483647 h 204"/>
                  <a:gd name="T2" fmla="*/ 2147483647 w 207"/>
                  <a:gd name="T3" fmla="*/ 2147483647 h 204"/>
                  <a:gd name="T4" fmla="*/ 2147483647 w 207"/>
                  <a:gd name="T5" fmla="*/ 2147483647 h 204"/>
                  <a:gd name="T6" fmla="*/ 2147483647 w 207"/>
                  <a:gd name="T7" fmla="*/ 2147483647 h 204"/>
                  <a:gd name="T8" fmla="*/ 2147483647 w 207"/>
                  <a:gd name="T9" fmla="*/ 2147483647 h 204"/>
                  <a:gd name="T10" fmla="*/ 2147483647 w 207"/>
                  <a:gd name="T11" fmla="*/ 2147483647 h 204"/>
                  <a:gd name="T12" fmla="*/ 2147483647 w 207"/>
                  <a:gd name="T13" fmla="*/ 2147483647 h 204"/>
                  <a:gd name="T14" fmla="*/ 2147483647 w 207"/>
                  <a:gd name="T15" fmla="*/ 2147483647 h 204"/>
                  <a:gd name="T16" fmla="*/ 2147483647 w 207"/>
                  <a:gd name="T17" fmla="*/ 2147483647 h 204"/>
                  <a:gd name="T18" fmla="*/ 2147483647 w 207"/>
                  <a:gd name="T19" fmla="*/ 2147483647 h 204"/>
                  <a:gd name="T20" fmla="*/ 2147483647 w 207"/>
                  <a:gd name="T21" fmla="*/ 2147483647 h 204"/>
                  <a:gd name="T22" fmla="*/ 2147483647 w 207"/>
                  <a:gd name="T23" fmla="*/ 2147483647 h 204"/>
                  <a:gd name="T24" fmla="*/ 2147483647 w 207"/>
                  <a:gd name="T25" fmla="*/ 2147483647 h 2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7"/>
                  <a:gd name="T40" fmla="*/ 0 h 204"/>
                  <a:gd name="T41" fmla="*/ 207 w 207"/>
                  <a:gd name="T42" fmla="*/ 204 h 20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7" h="204">
                    <a:moveTo>
                      <a:pt x="136" y="182"/>
                    </a:moveTo>
                    <a:cubicBezTo>
                      <a:pt x="136" y="182"/>
                      <a:pt x="130" y="197"/>
                      <a:pt x="112" y="200"/>
                    </a:cubicBezTo>
                    <a:cubicBezTo>
                      <a:pt x="92" y="204"/>
                      <a:pt x="63" y="201"/>
                      <a:pt x="37" y="181"/>
                    </a:cubicBezTo>
                    <a:cubicBezTo>
                      <a:pt x="9" y="158"/>
                      <a:pt x="0" y="100"/>
                      <a:pt x="15" y="63"/>
                    </a:cubicBezTo>
                    <a:cubicBezTo>
                      <a:pt x="15" y="63"/>
                      <a:pt x="17" y="79"/>
                      <a:pt x="27" y="81"/>
                    </a:cubicBezTo>
                    <a:cubicBezTo>
                      <a:pt x="27" y="81"/>
                      <a:pt x="36" y="28"/>
                      <a:pt x="76" y="21"/>
                    </a:cubicBezTo>
                    <a:cubicBezTo>
                      <a:pt x="76" y="21"/>
                      <a:pt x="72" y="35"/>
                      <a:pt x="74" y="42"/>
                    </a:cubicBezTo>
                    <a:cubicBezTo>
                      <a:pt x="74" y="42"/>
                      <a:pt x="98" y="0"/>
                      <a:pt x="158" y="9"/>
                    </a:cubicBezTo>
                    <a:cubicBezTo>
                      <a:pt x="158" y="9"/>
                      <a:pt x="132" y="28"/>
                      <a:pt x="140" y="45"/>
                    </a:cubicBezTo>
                    <a:cubicBezTo>
                      <a:pt x="140" y="45"/>
                      <a:pt x="183" y="37"/>
                      <a:pt x="198" y="57"/>
                    </a:cubicBezTo>
                    <a:cubicBezTo>
                      <a:pt x="198" y="57"/>
                      <a:pt x="173" y="61"/>
                      <a:pt x="171" y="85"/>
                    </a:cubicBezTo>
                    <a:cubicBezTo>
                      <a:pt x="171" y="85"/>
                      <a:pt x="206" y="89"/>
                      <a:pt x="207" y="115"/>
                    </a:cubicBezTo>
                    <a:lnTo>
                      <a:pt x="136" y="182"/>
                    </a:lnTo>
                    <a:close/>
                  </a:path>
                </a:pathLst>
              </a:custGeom>
              <a:solidFill>
                <a:srgbClr val="604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62" name="Freeform 103"/>
              <p:cNvSpPr/>
              <p:nvPr/>
            </p:nvSpPr>
            <p:spPr bwMode="auto">
              <a:xfrm>
                <a:off x="10183813" y="592138"/>
                <a:ext cx="269875" cy="290513"/>
              </a:xfrm>
              <a:custGeom>
                <a:avLst/>
                <a:gdLst>
                  <a:gd name="T0" fmla="*/ 2147483647 w 72"/>
                  <a:gd name="T1" fmla="*/ 2147483647 h 77"/>
                  <a:gd name="T2" fmla="*/ 2147483647 w 72"/>
                  <a:gd name="T3" fmla="*/ 2147483647 h 77"/>
                  <a:gd name="T4" fmla="*/ 2147483647 w 72"/>
                  <a:gd name="T5" fmla="*/ 2147483647 h 77"/>
                  <a:gd name="T6" fmla="*/ 2147483647 w 72"/>
                  <a:gd name="T7" fmla="*/ 2147483647 h 77"/>
                  <a:gd name="T8" fmla="*/ 2147483647 w 72"/>
                  <a:gd name="T9" fmla="*/ 2147483647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7"/>
                  <a:gd name="T17" fmla="*/ 72 w 72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7">
                    <a:moveTo>
                      <a:pt x="12" y="75"/>
                    </a:moveTo>
                    <a:cubicBezTo>
                      <a:pt x="12" y="75"/>
                      <a:pt x="0" y="55"/>
                      <a:pt x="17" y="28"/>
                    </a:cubicBezTo>
                    <a:cubicBezTo>
                      <a:pt x="34" y="2"/>
                      <a:pt x="48" y="0"/>
                      <a:pt x="72" y="4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22" y="77"/>
                      <a:pt x="12" y="75"/>
                    </a:cubicBez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63" name="Freeform 104"/>
              <p:cNvSpPr/>
              <p:nvPr/>
            </p:nvSpPr>
            <p:spPr bwMode="auto">
              <a:xfrm>
                <a:off x="10029826" y="401638"/>
                <a:ext cx="1941513" cy="1651000"/>
              </a:xfrm>
              <a:custGeom>
                <a:avLst/>
                <a:gdLst>
                  <a:gd name="T0" fmla="*/ 2147483647 w 517"/>
                  <a:gd name="T1" fmla="*/ 0 h 440"/>
                  <a:gd name="T2" fmla="*/ 2147483647 w 517"/>
                  <a:gd name="T3" fmla="*/ 2147483647 h 440"/>
                  <a:gd name="T4" fmla="*/ 2147483647 w 517"/>
                  <a:gd name="T5" fmla="*/ 2147483647 h 440"/>
                  <a:gd name="T6" fmla="*/ 2147483647 w 517"/>
                  <a:gd name="T7" fmla="*/ 2147483647 h 440"/>
                  <a:gd name="T8" fmla="*/ 2147483647 w 517"/>
                  <a:gd name="T9" fmla="*/ 0 h 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440"/>
                  <a:gd name="T17" fmla="*/ 517 w 517"/>
                  <a:gd name="T18" fmla="*/ 440 h 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440">
                    <a:moveTo>
                      <a:pt x="258" y="0"/>
                    </a:moveTo>
                    <a:cubicBezTo>
                      <a:pt x="45" y="0"/>
                      <a:pt x="0" y="229"/>
                      <a:pt x="74" y="348"/>
                    </a:cubicBezTo>
                    <a:cubicBezTo>
                      <a:pt x="131" y="440"/>
                      <a:pt x="258" y="427"/>
                      <a:pt x="258" y="427"/>
                    </a:cubicBezTo>
                    <a:cubicBezTo>
                      <a:pt x="258" y="427"/>
                      <a:pt x="386" y="440"/>
                      <a:pt x="443" y="348"/>
                    </a:cubicBezTo>
                    <a:cubicBezTo>
                      <a:pt x="517" y="229"/>
                      <a:pt x="472" y="0"/>
                      <a:pt x="258" y="0"/>
                    </a:cubicBezTo>
                    <a:close/>
                  </a:path>
                </a:pathLst>
              </a:custGeom>
              <a:solidFill>
                <a:srgbClr val="6D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64" name="Freeform 105"/>
              <p:cNvSpPr/>
              <p:nvPr/>
            </p:nvSpPr>
            <p:spPr bwMode="auto">
              <a:xfrm>
                <a:off x="11055351" y="3592513"/>
                <a:ext cx="284163" cy="714375"/>
              </a:xfrm>
              <a:custGeom>
                <a:avLst/>
                <a:gdLst>
                  <a:gd name="T0" fmla="*/ 0 w 76"/>
                  <a:gd name="T1" fmla="*/ 0 h 190"/>
                  <a:gd name="T2" fmla="*/ 2147483647 w 76"/>
                  <a:gd name="T3" fmla="*/ 0 h 190"/>
                  <a:gd name="T4" fmla="*/ 2147483647 w 76"/>
                  <a:gd name="T5" fmla="*/ 2147483647 h 190"/>
                  <a:gd name="T6" fmla="*/ 0 w 76"/>
                  <a:gd name="T7" fmla="*/ 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90"/>
                  <a:gd name="T14" fmla="*/ 76 w 76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90">
                    <a:moveTo>
                      <a:pt x="0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3" y="190"/>
                      <a:pt x="38" y="190"/>
                    </a:cubicBezTo>
                    <a:cubicBezTo>
                      <a:pt x="2" y="19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65" name="Freeform 107"/>
              <p:cNvSpPr/>
              <p:nvPr/>
            </p:nvSpPr>
            <p:spPr bwMode="auto">
              <a:xfrm>
                <a:off x="10660063" y="3592513"/>
                <a:ext cx="285750" cy="714375"/>
              </a:xfrm>
              <a:custGeom>
                <a:avLst/>
                <a:gdLst>
                  <a:gd name="T0" fmla="*/ 0 w 76"/>
                  <a:gd name="T1" fmla="*/ 0 h 190"/>
                  <a:gd name="T2" fmla="*/ 2147483647 w 76"/>
                  <a:gd name="T3" fmla="*/ 0 h 190"/>
                  <a:gd name="T4" fmla="*/ 2147483647 w 76"/>
                  <a:gd name="T5" fmla="*/ 2147483647 h 190"/>
                  <a:gd name="T6" fmla="*/ 0 w 76"/>
                  <a:gd name="T7" fmla="*/ 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90"/>
                  <a:gd name="T14" fmla="*/ 76 w 76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90">
                    <a:moveTo>
                      <a:pt x="0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3" y="190"/>
                      <a:pt x="38" y="190"/>
                    </a:cubicBezTo>
                    <a:cubicBezTo>
                      <a:pt x="3" y="19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66" name="Freeform 109"/>
              <p:cNvSpPr/>
              <p:nvPr/>
            </p:nvSpPr>
            <p:spPr bwMode="auto">
              <a:xfrm>
                <a:off x="11347451" y="2357438"/>
                <a:ext cx="368300" cy="901700"/>
              </a:xfrm>
              <a:custGeom>
                <a:avLst/>
                <a:gdLst>
                  <a:gd name="T0" fmla="*/ 2147483647 w 98"/>
                  <a:gd name="T1" fmla="*/ 2147483647 h 240"/>
                  <a:gd name="T2" fmla="*/ 2147483647 w 98"/>
                  <a:gd name="T3" fmla="*/ 2147483647 h 240"/>
                  <a:gd name="T4" fmla="*/ 2147483647 w 98"/>
                  <a:gd name="T5" fmla="*/ 2147483647 h 240"/>
                  <a:gd name="T6" fmla="*/ 2147483647 w 98"/>
                  <a:gd name="T7" fmla="*/ 2147483647 h 240"/>
                  <a:gd name="T8" fmla="*/ 2147483647 w 98"/>
                  <a:gd name="T9" fmla="*/ 2147483647 h 240"/>
                  <a:gd name="T10" fmla="*/ 2147483647 w 98"/>
                  <a:gd name="T11" fmla="*/ 2147483647 h 240"/>
                  <a:gd name="T12" fmla="*/ 2147483647 w 98"/>
                  <a:gd name="T13" fmla="*/ 2147483647 h 240"/>
                  <a:gd name="T14" fmla="*/ 2147483647 w 98"/>
                  <a:gd name="T15" fmla="*/ 2147483647 h 240"/>
                  <a:gd name="T16" fmla="*/ 2147483647 w 98"/>
                  <a:gd name="T17" fmla="*/ 2147483647 h 240"/>
                  <a:gd name="T18" fmla="*/ 0 w 98"/>
                  <a:gd name="T19" fmla="*/ 2147483647 h 240"/>
                  <a:gd name="T20" fmla="*/ 2147483647 w 98"/>
                  <a:gd name="T21" fmla="*/ 0 h 240"/>
                  <a:gd name="T22" fmla="*/ 2147483647 w 98"/>
                  <a:gd name="T23" fmla="*/ 2147483647 h 2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240"/>
                  <a:gd name="T38" fmla="*/ 98 w 98"/>
                  <a:gd name="T39" fmla="*/ 240 h 2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240">
                    <a:moveTo>
                      <a:pt x="71" y="77"/>
                    </a:moveTo>
                    <a:cubicBezTo>
                      <a:pt x="71" y="90"/>
                      <a:pt x="36" y="158"/>
                      <a:pt x="34" y="161"/>
                    </a:cubicBezTo>
                    <a:cubicBezTo>
                      <a:pt x="34" y="161"/>
                      <a:pt x="44" y="163"/>
                      <a:pt x="49" y="168"/>
                    </a:cubicBezTo>
                    <a:cubicBezTo>
                      <a:pt x="53" y="173"/>
                      <a:pt x="59" y="182"/>
                      <a:pt x="56" y="191"/>
                    </a:cubicBezTo>
                    <a:cubicBezTo>
                      <a:pt x="56" y="191"/>
                      <a:pt x="62" y="178"/>
                      <a:pt x="80" y="187"/>
                    </a:cubicBezTo>
                    <a:cubicBezTo>
                      <a:pt x="98" y="195"/>
                      <a:pt x="73" y="232"/>
                      <a:pt x="62" y="235"/>
                    </a:cubicBezTo>
                    <a:cubicBezTo>
                      <a:pt x="51" y="238"/>
                      <a:pt x="14" y="240"/>
                      <a:pt x="11" y="207"/>
                    </a:cubicBezTo>
                    <a:cubicBezTo>
                      <a:pt x="8" y="175"/>
                      <a:pt x="3" y="151"/>
                      <a:pt x="3" y="151"/>
                    </a:cubicBezTo>
                    <a:cubicBezTo>
                      <a:pt x="3" y="151"/>
                      <a:pt x="35" y="85"/>
                      <a:pt x="35" y="79"/>
                    </a:cubicBezTo>
                    <a:cubicBezTo>
                      <a:pt x="35" y="73"/>
                      <a:pt x="0" y="11"/>
                      <a:pt x="0" y="1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71" y="65"/>
                      <a:pt x="71" y="77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67" name="Freeform 110"/>
              <p:cNvSpPr/>
              <p:nvPr/>
            </p:nvSpPr>
            <p:spPr bwMode="auto">
              <a:xfrm>
                <a:off x="11539538" y="3017838"/>
                <a:ext cx="25400" cy="120650"/>
              </a:xfrm>
              <a:custGeom>
                <a:avLst/>
                <a:gdLst>
                  <a:gd name="T0" fmla="*/ 2147483647 w 7"/>
                  <a:gd name="T1" fmla="*/ 2147483647 h 32"/>
                  <a:gd name="T2" fmla="*/ 2147483647 w 7"/>
                  <a:gd name="T3" fmla="*/ 0 h 32"/>
                  <a:gd name="T4" fmla="*/ 2147483647 w 7"/>
                  <a:gd name="T5" fmla="*/ 2147483647 h 32"/>
                  <a:gd name="T6" fmla="*/ 2147483647 w 7"/>
                  <a:gd name="T7" fmla="*/ 2147483647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32"/>
                  <a:gd name="T14" fmla="*/ 7 w 7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32">
                    <a:moveTo>
                      <a:pt x="5" y="15"/>
                    </a:moveTo>
                    <a:cubicBezTo>
                      <a:pt x="7" y="10"/>
                      <a:pt x="5" y="5"/>
                      <a:pt x="3" y="0"/>
                    </a:cubicBezTo>
                    <a:cubicBezTo>
                      <a:pt x="0" y="15"/>
                      <a:pt x="3" y="32"/>
                      <a:pt x="3" y="32"/>
                    </a:cubicBezTo>
                    <a:cubicBezTo>
                      <a:pt x="5" y="27"/>
                      <a:pt x="5" y="15"/>
                      <a:pt x="5" y="15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68" name="Freeform 111"/>
              <p:cNvSpPr/>
              <p:nvPr/>
            </p:nvSpPr>
            <p:spPr bwMode="auto">
              <a:xfrm>
                <a:off x="10183813" y="2368550"/>
                <a:ext cx="461963" cy="1020763"/>
              </a:xfrm>
              <a:custGeom>
                <a:avLst/>
                <a:gdLst>
                  <a:gd name="T0" fmla="*/ 2147483647 w 123"/>
                  <a:gd name="T1" fmla="*/ 0 h 272"/>
                  <a:gd name="T2" fmla="*/ 2147483647 w 123"/>
                  <a:gd name="T3" fmla="*/ 2147483647 h 272"/>
                  <a:gd name="T4" fmla="*/ 2147483647 w 123"/>
                  <a:gd name="T5" fmla="*/ 2147483647 h 272"/>
                  <a:gd name="T6" fmla="*/ 2147483647 w 123"/>
                  <a:gd name="T7" fmla="*/ 2147483647 h 272"/>
                  <a:gd name="T8" fmla="*/ 2147483647 w 123"/>
                  <a:gd name="T9" fmla="*/ 2147483647 h 272"/>
                  <a:gd name="T10" fmla="*/ 2147483647 w 123"/>
                  <a:gd name="T11" fmla="*/ 2147483647 h 272"/>
                  <a:gd name="T12" fmla="*/ 2147483647 w 123"/>
                  <a:gd name="T13" fmla="*/ 2147483647 h 272"/>
                  <a:gd name="T14" fmla="*/ 2147483647 w 123"/>
                  <a:gd name="T15" fmla="*/ 2147483647 h 272"/>
                  <a:gd name="T16" fmla="*/ 2147483647 w 123"/>
                  <a:gd name="T17" fmla="*/ 2147483647 h 272"/>
                  <a:gd name="T18" fmla="*/ 2147483647 w 123"/>
                  <a:gd name="T19" fmla="*/ 2147483647 h 272"/>
                  <a:gd name="T20" fmla="*/ 2147483647 w 123"/>
                  <a:gd name="T21" fmla="*/ 2147483647 h 272"/>
                  <a:gd name="T22" fmla="*/ 2147483647 w 123"/>
                  <a:gd name="T23" fmla="*/ 0 h 2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3"/>
                  <a:gd name="T37" fmla="*/ 0 h 272"/>
                  <a:gd name="T38" fmla="*/ 123 w 123"/>
                  <a:gd name="T39" fmla="*/ 272 h 2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3" h="272">
                    <a:moveTo>
                      <a:pt x="95" y="0"/>
                    </a:moveTo>
                    <a:cubicBezTo>
                      <a:pt x="95" y="0"/>
                      <a:pt x="89" y="134"/>
                      <a:pt x="59" y="154"/>
                    </a:cubicBezTo>
                    <a:cubicBezTo>
                      <a:pt x="29" y="173"/>
                      <a:pt x="9" y="174"/>
                      <a:pt x="4" y="189"/>
                    </a:cubicBezTo>
                    <a:cubicBezTo>
                      <a:pt x="0" y="204"/>
                      <a:pt x="40" y="206"/>
                      <a:pt x="55" y="194"/>
                    </a:cubicBezTo>
                    <a:cubicBezTo>
                      <a:pt x="55" y="194"/>
                      <a:pt x="19" y="248"/>
                      <a:pt x="33" y="259"/>
                    </a:cubicBezTo>
                    <a:cubicBezTo>
                      <a:pt x="47" y="269"/>
                      <a:pt x="64" y="231"/>
                      <a:pt x="64" y="231"/>
                    </a:cubicBezTo>
                    <a:cubicBezTo>
                      <a:pt x="64" y="231"/>
                      <a:pt x="51" y="261"/>
                      <a:pt x="61" y="267"/>
                    </a:cubicBezTo>
                    <a:cubicBezTo>
                      <a:pt x="71" y="272"/>
                      <a:pt x="85" y="239"/>
                      <a:pt x="85" y="239"/>
                    </a:cubicBezTo>
                    <a:cubicBezTo>
                      <a:pt x="85" y="239"/>
                      <a:pt x="78" y="265"/>
                      <a:pt x="87" y="267"/>
                    </a:cubicBezTo>
                    <a:cubicBezTo>
                      <a:pt x="99" y="271"/>
                      <a:pt x="116" y="232"/>
                      <a:pt x="116" y="232"/>
                    </a:cubicBezTo>
                    <a:cubicBezTo>
                      <a:pt x="123" y="6"/>
                      <a:pt x="123" y="6"/>
                      <a:pt x="123" y="6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69" name="Freeform 112"/>
              <p:cNvSpPr/>
              <p:nvPr/>
            </p:nvSpPr>
            <p:spPr bwMode="auto">
              <a:xfrm>
                <a:off x="10401301" y="3097213"/>
                <a:ext cx="165100" cy="112713"/>
              </a:xfrm>
              <a:custGeom>
                <a:avLst/>
                <a:gdLst>
                  <a:gd name="T0" fmla="*/ 0 w 44"/>
                  <a:gd name="T1" fmla="*/ 0 h 30"/>
                  <a:gd name="T2" fmla="*/ 2147483647 w 44"/>
                  <a:gd name="T3" fmla="*/ 2147483647 h 30"/>
                  <a:gd name="T4" fmla="*/ 0 w 44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30"/>
                  <a:gd name="T11" fmla="*/ 44 w 44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30">
                    <a:moveTo>
                      <a:pt x="0" y="0"/>
                    </a:moveTo>
                    <a:cubicBezTo>
                      <a:pt x="0" y="0"/>
                      <a:pt x="14" y="19"/>
                      <a:pt x="44" y="15"/>
                    </a:cubicBezTo>
                    <a:cubicBezTo>
                      <a:pt x="44" y="15"/>
                      <a:pt x="12" y="30"/>
                      <a:pt x="0" y="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70" name="Freeform 113"/>
              <p:cNvSpPr/>
              <p:nvPr/>
            </p:nvSpPr>
            <p:spPr bwMode="auto">
              <a:xfrm>
                <a:off x="9988551" y="2651125"/>
                <a:ext cx="866775" cy="738188"/>
              </a:xfrm>
              <a:custGeom>
                <a:avLst/>
                <a:gdLst>
                  <a:gd name="T0" fmla="*/ 2147483647 w 231"/>
                  <a:gd name="T1" fmla="*/ 2147483647 h 197"/>
                  <a:gd name="T2" fmla="*/ 2147483647 w 231"/>
                  <a:gd name="T3" fmla="*/ 2147483647 h 197"/>
                  <a:gd name="T4" fmla="*/ 2147483647 w 231"/>
                  <a:gd name="T5" fmla="*/ 2147483647 h 197"/>
                  <a:gd name="T6" fmla="*/ 2147483647 w 231"/>
                  <a:gd name="T7" fmla="*/ 2147483647 h 197"/>
                  <a:gd name="T8" fmla="*/ 2147483647 w 231"/>
                  <a:gd name="T9" fmla="*/ 2147483647 h 197"/>
                  <a:gd name="T10" fmla="*/ 2147483647 w 231"/>
                  <a:gd name="T11" fmla="*/ 2147483647 h 197"/>
                  <a:gd name="T12" fmla="*/ 2147483647 w 231"/>
                  <a:gd name="T13" fmla="*/ 2147483647 h 197"/>
                  <a:gd name="T14" fmla="*/ 2147483647 w 231"/>
                  <a:gd name="T15" fmla="*/ 2147483647 h 197"/>
                  <a:gd name="T16" fmla="*/ 2147483647 w 231"/>
                  <a:gd name="T17" fmla="*/ 2147483647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1"/>
                  <a:gd name="T28" fmla="*/ 0 h 197"/>
                  <a:gd name="T29" fmla="*/ 231 w 231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1" h="197">
                    <a:moveTo>
                      <a:pt x="175" y="196"/>
                    </a:moveTo>
                    <a:cubicBezTo>
                      <a:pt x="6" y="130"/>
                      <a:pt x="6" y="130"/>
                      <a:pt x="6" y="130"/>
                    </a:cubicBezTo>
                    <a:cubicBezTo>
                      <a:pt x="2" y="129"/>
                      <a:pt x="0" y="125"/>
                      <a:pt x="2" y="121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2"/>
                      <a:pt x="52" y="0"/>
                      <a:pt x="56" y="1"/>
                    </a:cubicBezTo>
                    <a:cubicBezTo>
                      <a:pt x="225" y="66"/>
                      <a:pt x="225" y="66"/>
                      <a:pt x="225" y="66"/>
                    </a:cubicBezTo>
                    <a:cubicBezTo>
                      <a:pt x="229" y="68"/>
                      <a:pt x="231" y="72"/>
                      <a:pt x="229" y="76"/>
                    </a:cubicBezTo>
                    <a:cubicBezTo>
                      <a:pt x="184" y="191"/>
                      <a:pt x="184" y="191"/>
                      <a:pt x="184" y="191"/>
                    </a:cubicBezTo>
                    <a:cubicBezTo>
                      <a:pt x="183" y="195"/>
                      <a:pt x="179" y="197"/>
                      <a:pt x="175" y="196"/>
                    </a:cubicBez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71" name="Rectangle 114"/>
              <p:cNvSpPr>
                <a:spLocks noChangeArrowheads="1"/>
              </p:cNvSpPr>
              <p:nvPr/>
            </p:nvSpPr>
            <p:spPr bwMode="auto">
              <a:xfrm>
                <a:off x="10709276" y="1955800"/>
                <a:ext cx="585788" cy="582613"/>
              </a:xfrm>
              <a:prstGeom prst="rect">
                <a:avLst/>
              </a:pr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72" name="Freeform 115"/>
              <p:cNvSpPr/>
              <p:nvPr/>
            </p:nvSpPr>
            <p:spPr bwMode="auto">
              <a:xfrm>
                <a:off x="10415588" y="2005013"/>
                <a:ext cx="249238" cy="438150"/>
              </a:xfrm>
              <a:custGeom>
                <a:avLst/>
                <a:gdLst>
                  <a:gd name="T0" fmla="*/ 2147483647 w 66"/>
                  <a:gd name="T1" fmla="*/ 0 h 117"/>
                  <a:gd name="T2" fmla="*/ 0 w 66"/>
                  <a:gd name="T3" fmla="*/ 2147483647 h 117"/>
                  <a:gd name="T4" fmla="*/ 2147483647 w 66"/>
                  <a:gd name="T5" fmla="*/ 2147483647 h 117"/>
                  <a:gd name="T6" fmla="*/ 2147483647 w 66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17"/>
                  <a:gd name="T14" fmla="*/ 66 w 66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17">
                    <a:moveTo>
                      <a:pt x="60" y="0"/>
                    </a:moveTo>
                    <a:cubicBezTo>
                      <a:pt x="60" y="0"/>
                      <a:pt x="16" y="49"/>
                      <a:pt x="0" y="99"/>
                    </a:cubicBezTo>
                    <a:cubicBezTo>
                      <a:pt x="0" y="99"/>
                      <a:pt x="25" y="113"/>
                      <a:pt x="66" y="117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73" name="Freeform 116"/>
              <p:cNvSpPr/>
              <p:nvPr/>
            </p:nvSpPr>
            <p:spPr bwMode="auto">
              <a:xfrm>
                <a:off x="11336338" y="2005013"/>
                <a:ext cx="247650" cy="438150"/>
              </a:xfrm>
              <a:custGeom>
                <a:avLst/>
                <a:gdLst>
                  <a:gd name="T0" fmla="*/ 2147483647 w 66"/>
                  <a:gd name="T1" fmla="*/ 0 h 117"/>
                  <a:gd name="T2" fmla="*/ 2147483647 w 66"/>
                  <a:gd name="T3" fmla="*/ 2147483647 h 117"/>
                  <a:gd name="T4" fmla="*/ 0 w 66"/>
                  <a:gd name="T5" fmla="*/ 2147483647 h 117"/>
                  <a:gd name="T6" fmla="*/ 2147483647 w 66"/>
                  <a:gd name="T7" fmla="*/ 0 h 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117"/>
                  <a:gd name="T14" fmla="*/ 66 w 66"/>
                  <a:gd name="T15" fmla="*/ 117 h 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117">
                    <a:moveTo>
                      <a:pt x="6" y="0"/>
                    </a:moveTo>
                    <a:cubicBezTo>
                      <a:pt x="6" y="0"/>
                      <a:pt x="50" y="49"/>
                      <a:pt x="66" y="99"/>
                    </a:cubicBezTo>
                    <a:cubicBezTo>
                      <a:pt x="66" y="99"/>
                      <a:pt x="41" y="113"/>
                      <a:pt x="0" y="117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74" name="Freeform 117"/>
              <p:cNvSpPr/>
              <p:nvPr/>
            </p:nvSpPr>
            <p:spPr bwMode="auto">
              <a:xfrm>
                <a:off x="10577513" y="2932113"/>
                <a:ext cx="852488" cy="923925"/>
              </a:xfrm>
              <a:custGeom>
                <a:avLst/>
                <a:gdLst>
                  <a:gd name="T0" fmla="*/ 2147483647 w 227"/>
                  <a:gd name="T1" fmla="*/ 0 h 246"/>
                  <a:gd name="T2" fmla="*/ 2147483647 w 227"/>
                  <a:gd name="T3" fmla="*/ 0 h 246"/>
                  <a:gd name="T4" fmla="*/ 2147483647 w 227"/>
                  <a:gd name="T5" fmla="*/ 2147483647 h 246"/>
                  <a:gd name="T6" fmla="*/ 2147483647 w 227"/>
                  <a:gd name="T7" fmla="*/ 2147483647 h 246"/>
                  <a:gd name="T8" fmla="*/ 2147483647 w 227"/>
                  <a:gd name="T9" fmla="*/ 0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246"/>
                  <a:gd name="T17" fmla="*/ 227 w 227"/>
                  <a:gd name="T18" fmla="*/ 246 h 2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246">
                    <a:moveTo>
                      <a:pt x="21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74"/>
                      <a:pt x="0" y="172"/>
                      <a:pt x="9" y="246"/>
                    </a:cubicBezTo>
                    <a:cubicBezTo>
                      <a:pt x="216" y="246"/>
                      <a:pt x="216" y="246"/>
                      <a:pt x="216" y="246"/>
                    </a:cubicBezTo>
                    <a:cubicBezTo>
                      <a:pt x="226" y="170"/>
                      <a:pt x="227" y="73"/>
                      <a:pt x="216" y="0"/>
                    </a:cubicBezTo>
                    <a:close/>
                  </a:path>
                </a:pathLst>
              </a:custGeom>
              <a:solidFill>
                <a:srgbClr val="D19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75" name="Freeform 118"/>
              <p:cNvSpPr/>
              <p:nvPr/>
            </p:nvSpPr>
            <p:spPr bwMode="auto">
              <a:xfrm>
                <a:off x="10596563" y="1966913"/>
                <a:ext cx="808038" cy="965200"/>
              </a:xfrm>
              <a:custGeom>
                <a:avLst/>
                <a:gdLst>
                  <a:gd name="T0" fmla="*/ 2147483647 w 215"/>
                  <a:gd name="T1" fmla="*/ 2147483647 h 257"/>
                  <a:gd name="T2" fmla="*/ 2147483647 w 215"/>
                  <a:gd name="T3" fmla="*/ 0 h 257"/>
                  <a:gd name="T4" fmla="*/ 2147483647 w 215"/>
                  <a:gd name="T5" fmla="*/ 2147483647 h 257"/>
                  <a:gd name="T6" fmla="*/ 2147483647 w 215"/>
                  <a:gd name="T7" fmla="*/ 0 h 257"/>
                  <a:gd name="T8" fmla="*/ 2147483647 w 215"/>
                  <a:gd name="T9" fmla="*/ 2147483647 h 257"/>
                  <a:gd name="T10" fmla="*/ 2147483647 w 215"/>
                  <a:gd name="T11" fmla="*/ 2147483647 h 257"/>
                  <a:gd name="T12" fmla="*/ 2147483647 w 215"/>
                  <a:gd name="T13" fmla="*/ 2147483647 h 257"/>
                  <a:gd name="T14" fmla="*/ 2147483647 w 215"/>
                  <a:gd name="T15" fmla="*/ 2147483647 h 257"/>
                  <a:gd name="T16" fmla="*/ 2147483647 w 215"/>
                  <a:gd name="T17" fmla="*/ 2147483647 h 2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5"/>
                  <a:gd name="T28" fmla="*/ 0 h 257"/>
                  <a:gd name="T29" fmla="*/ 215 w 215"/>
                  <a:gd name="T30" fmla="*/ 257 h 2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5" h="257">
                    <a:moveTo>
                      <a:pt x="202" y="8"/>
                    </a:moveTo>
                    <a:cubicBezTo>
                      <a:pt x="200" y="4"/>
                      <a:pt x="193" y="2"/>
                      <a:pt x="184" y="0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2" y="2"/>
                      <a:pt x="15" y="4"/>
                      <a:pt x="13" y="8"/>
                    </a:cubicBezTo>
                    <a:cubicBezTo>
                      <a:pt x="0" y="33"/>
                      <a:pt x="4" y="257"/>
                      <a:pt x="4" y="257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211" y="257"/>
                      <a:pt x="211" y="257"/>
                      <a:pt x="211" y="257"/>
                    </a:cubicBezTo>
                    <a:cubicBezTo>
                      <a:pt x="211" y="257"/>
                      <a:pt x="215" y="33"/>
                      <a:pt x="202" y="8"/>
                    </a:cubicBez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76" name="Freeform 119"/>
              <p:cNvSpPr/>
              <p:nvPr/>
            </p:nvSpPr>
            <p:spPr bwMode="auto">
              <a:xfrm>
                <a:off x="10682288" y="1974850"/>
                <a:ext cx="319088" cy="311150"/>
              </a:xfrm>
              <a:custGeom>
                <a:avLst/>
                <a:gdLst>
                  <a:gd name="T0" fmla="*/ 2147483647 w 85"/>
                  <a:gd name="T1" fmla="*/ 0 h 83"/>
                  <a:gd name="T2" fmla="*/ 0 w 85"/>
                  <a:gd name="T3" fmla="*/ 2147483647 h 83"/>
                  <a:gd name="T4" fmla="*/ 2147483647 w 85"/>
                  <a:gd name="T5" fmla="*/ 2147483647 h 83"/>
                  <a:gd name="T6" fmla="*/ 2147483647 w 85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83"/>
                  <a:gd name="T14" fmla="*/ 85 w 85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83">
                    <a:moveTo>
                      <a:pt x="10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25" y="67"/>
                      <a:pt x="53" y="61"/>
                      <a:pt x="85" y="63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77" name="Freeform 120"/>
              <p:cNvSpPr/>
              <p:nvPr/>
            </p:nvSpPr>
            <p:spPr bwMode="auto">
              <a:xfrm>
                <a:off x="11001376" y="1974850"/>
                <a:ext cx="315913" cy="311150"/>
              </a:xfrm>
              <a:custGeom>
                <a:avLst/>
                <a:gdLst>
                  <a:gd name="T0" fmla="*/ 2147483647 w 84"/>
                  <a:gd name="T1" fmla="*/ 0 h 83"/>
                  <a:gd name="T2" fmla="*/ 2147483647 w 84"/>
                  <a:gd name="T3" fmla="*/ 2147483647 h 83"/>
                  <a:gd name="T4" fmla="*/ 0 w 84"/>
                  <a:gd name="T5" fmla="*/ 2147483647 h 83"/>
                  <a:gd name="T6" fmla="*/ 2147483647 w 84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83"/>
                  <a:gd name="T14" fmla="*/ 84 w 84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83">
                    <a:moveTo>
                      <a:pt x="74" y="0"/>
                    </a:moveTo>
                    <a:cubicBezTo>
                      <a:pt x="84" y="83"/>
                      <a:pt x="84" y="83"/>
                      <a:pt x="84" y="83"/>
                    </a:cubicBezTo>
                    <a:cubicBezTo>
                      <a:pt x="59" y="69"/>
                      <a:pt x="31" y="62"/>
                      <a:pt x="0" y="63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78" name="Freeform 121"/>
              <p:cNvSpPr/>
              <p:nvPr/>
            </p:nvSpPr>
            <p:spPr bwMode="auto">
              <a:xfrm>
                <a:off x="11749088" y="1009650"/>
                <a:ext cx="38100" cy="247650"/>
              </a:xfrm>
              <a:custGeom>
                <a:avLst/>
                <a:gdLst>
                  <a:gd name="T0" fmla="*/ 0 w 10"/>
                  <a:gd name="T1" fmla="*/ 2147483647 h 66"/>
                  <a:gd name="T2" fmla="*/ 0 w 10"/>
                  <a:gd name="T3" fmla="*/ 0 h 66"/>
                  <a:gd name="T4" fmla="*/ 2147483647 w 10"/>
                  <a:gd name="T5" fmla="*/ 2147483647 h 66"/>
                  <a:gd name="T6" fmla="*/ 0 w 10"/>
                  <a:gd name="T7" fmla="*/ 2147483647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66"/>
                  <a:gd name="T14" fmla="*/ 10 w 1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66">
                    <a:moveTo>
                      <a:pt x="0" y="5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8"/>
                      <a:pt x="10" y="37"/>
                      <a:pt x="10" y="59"/>
                    </a:cubicBezTo>
                    <a:cubicBezTo>
                      <a:pt x="10" y="59"/>
                      <a:pt x="5" y="66"/>
                      <a:pt x="0" y="56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79" name="Freeform 122"/>
              <p:cNvSpPr/>
              <p:nvPr/>
            </p:nvSpPr>
            <p:spPr bwMode="auto">
              <a:xfrm>
                <a:off x="10082213" y="1190625"/>
                <a:ext cx="412750" cy="473075"/>
              </a:xfrm>
              <a:custGeom>
                <a:avLst/>
                <a:gdLst>
                  <a:gd name="T0" fmla="*/ 2147483647 w 110"/>
                  <a:gd name="T1" fmla="*/ 2147483647 h 126"/>
                  <a:gd name="T2" fmla="*/ 2147483647 w 110"/>
                  <a:gd name="T3" fmla="*/ 2147483647 h 126"/>
                  <a:gd name="T4" fmla="*/ 2147483647 w 110"/>
                  <a:gd name="T5" fmla="*/ 2147483647 h 126"/>
                  <a:gd name="T6" fmla="*/ 2147483647 w 110"/>
                  <a:gd name="T7" fmla="*/ 2147483647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126"/>
                  <a:gd name="T14" fmla="*/ 110 w 110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126">
                    <a:moveTo>
                      <a:pt x="83" y="17"/>
                    </a:moveTo>
                    <a:cubicBezTo>
                      <a:pt x="83" y="17"/>
                      <a:pt x="56" y="0"/>
                      <a:pt x="28" y="14"/>
                    </a:cubicBezTo>
                    <a:cubicBezTo>
                      <a:pt x="0" y="28"/>
                      <a:pt x="18" y="123"/>
                      <a:pt x="110" y="126"/>
                    </a:cubicBezTo>
                    <a:lnTo>
                      <a:pt x="83" y="17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80" name="Freeform 123"/>
              <p:cNvSpPr/>
              <p:nvPr/>
            </p:nvSpPr>
            <p:spPr bwMode="auto">
              <a:xfrm>
                <a:off x="11501438" y="1190625"/>
                <a:ext cx="417513" cy="473075"/>
              </a:xfrm>
              <a:custGeom>
                <a:avLst/>
                <a:gdLst>
                  <a:gd name="T0" fmla="*/ 2147483647 w 111"/>
                  <a:gd name="T1" fmla="*/ 2147483647 h 126"/>
                  <a:gd name="T2" fmla="*/ 2147483647 w 111"/>
                  <a:gd name="T3" fmla="*/ 2147483647 h 126"/>
                  <a:gd name="T4" fmla="*/ 0 w 111"/>
                  <a:gd name="T5" fmla="*/ 2147483647 h 126"/>
                  <a:gd name="T6" fmla="*/ 2147483647 w 111"/>
                  <a:gd name="T7" fmla="*/ 2147483647 h 1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26"/>
                  <a:gd name="T14" fmla="*/ 111 w 111"/>
                  <a:gd name="T15" fmla="*/ 126 h 1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26">
                    <a:moveTo>
                      <a:pt x="28" y="17"/>
                    </a:moveTo>
                    <a:cubicBezTo>
                      <a:pt x="28" y="17"/>
                      <a:pt x="54" y="0"/>
                      <a:pt x="82" y="14"/>
                    </a:cubicBezTo>
                    <a:cubicBezTo>
                      <a:pt x="111" y="28"/>
                      <a:pt x="93" y="123"/>
                      <a:pt x="0" y="126"/>
                    </a:cubicBez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81" name="Freeform 124"/>
              <p:cNvSpPr/>
              <p:nvPr/>
            </p:nvSpPr>
            <p:spPr bwMode="auto">
              <a:xfrm>
                <a:off x="10160001" y="852488"/>
                <a:ext cx="1676400" cy="1177925"/>
              </a:xfrm>
              <a:custGeom>
                <a:avLst/>
                <a:gdLst>
                  <a:gd name="T0" fmla="*/ 2147483647 w 446"/>
                  <a:gd name="T1" fmla="*/ 2147483647 h 314"/>
                  <a:gd name="T2" fmla="*/ 2147483647 w 446"/>
                  <a:gd name="T3" fmla="*/ 0 h 314"/>
                  <a:gd name="T4" fmla="*/ 2147483647 w 446"/>
                  <a:gd name="T5" fmla="*/ 2147483647 h 314"/>
                  <a:gd name="T6" fmla="*/ 2147483647 w 446"/>
                  <a:gd name="T7" fmla="*/ 2147483647 h 314"/>
                  <a:gd name="T8" fmla="*/ 2147483647 w 446"/>
                  <a:gd name="T9" fmla="*/ 2147483647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"/>
                  <a:gd name="T16" fmla="*/ 0 h 314"/>
                  <a:gd name="T17" fmla="*/ 446 w 446"/>
                  <a:gd name="T18" fmla="*/ 314 h 3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" h="314">
                    <a:moveTo>
                      <a:pt x="391" y="4"/>
                    </a:moveTo>
                    <a:cubicBezTo>
                      <a:pt x="223" y="0"/>
                      <a:pt x="223" y="0"/>
                      <a:pt x="223" y="0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0" y="314"/>
                      <a:pt x="223" y="314"/>
                    </a:cubicBezTo>
                    <a:cubicBezTo>
                      <a:pt x="446" y="314"/>
                      <a:pt x="391" y="4"/>
                      <a:pt x="391" y="4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82" name="Freeform 125"/>
              <p:cNvSpPr/>
              <p:nvPr/>
            </p:nvSpPr>
            <p:spPr bwMode="auto">
              <a:xfrm>
                <a:off x="10885488" y="1757363"/>
                <a:ext cx="241300" cy="115888"/>
              </a:xfrm>
              <a:custGeom>
                <a:avLst/>
                <a:gdLst>
                  <a:gd name="T0" fmla="*/ 0 w 64"/>
                  <a:gd name="T1" fmla="*/ 2147483647 h 31"/>
                  <a:gd name="T2" fmla="*/ 2147483647 w 64"/>
                  <a:gd name="T3" fmla="*/ 0 h 31"/>
                  <a:gd name="T4" fmla="*/ 2147483647 w 64"/>
                  <a:gd name="T5" fmla="*/ 2147483647 h 31"/>
                  <a:gd name="T6" fmla="*/ 2147483647 w 64"/>
                  <a:gd name="T7" fmla="*/ 2147483647 h 31"/>
                  <a:gd name="T8" fmla="*/ 2147483647 w 64"/>
                  <a:gd name="T9" fmla="*/ 2147483647 h 31"/>
                  <a:gd name="T10" fmla="*/ 2147483647 w 64"/>
                  <a:gd name="T11" fmla="*/ 2147483647 h 31"/>
                  <a:gd name="T12" fmla="*/ 0 w 64"/>
                  <a:gd name="T13" fmla="*/ 2147483647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1"/>
                  <a:gd name="T23" fmla="*/ 64 w 64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1">
                    <a:moveTo>
                      <a:pt x="0" y="12"/>
                    </a:moveTo>
                    <a:cubicBezTo>
                      <a:pt x="0" y="12"/>
                      <a:pt x="8" y="0"/>
                      <a:pt x="18" y="0"/>
                    </a:cubicBezTo>
                    <a:cubicBezTo>
                      <a:pt x="27" y="1"/>
                      <a:pt x="32" y="10"/>
                      <a:pt x="32" y="10"/>
                    </a:cubicBezTo>
                    <a:cubicBezTo>
                      <a:pt x="32" y="10"/>
                      <a:pt x="40" y="0"/>
                      <a:pt x="50" y="1"/>
                    </a:cubicBezTo>
                    <a:cubicBezTo>
                      <a:pt x="59" y="1"/>
                      <a:pt x="64" y="13"/>
                      <a:pt x="64" y="13"/>
                    </a:cubicBezTo>
                    <a:cubicBezTo>
                      <a:pt x="64" y="13"/>
                      <a:pt x="54" y="31"/>
                      <a:pt x="31" y="31"/>
                    </a:cubicBezTo>
                    <a:cubicBezTo>
                      <a:pt x="8" y="31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83" name="Freeform 126"/>
              <p:cNvSpPr/>
              <p:nvPr/>
            </p:nvSpPr>
            <p:spPr bwMode="auto">
              <a:xfrm>
                <a:off x="10945813" y="1543050"/>
                <a:ext cx="120650" cy="55563"/>
              </a:xfrm>
              <a:custGeom>
                <a:avLst/>
                <a:gdLst>
                  <a:gd name="T0" fmla="*/ 0 w 32"/>
                  <a:gd name="T1" fmla="*/ 2147483647 h 15"/>
                  <a:gd name="T2" fmla="*/ 2147483647 w 32"/>
                  <a:gd name="T3" fmla="*/ 0 h 15"/>
                  <a:gd name="T4" fmla="*/ 2147483647 w 32"/>
                  <a:gd name="T5" fmla="*/ 2147483647 h 15"/>
                  <a:gd name="T6" fmla="*/ 2147483647 w 32"/>
                  <a:gd name="T7" fmla="*/ 2147483647 h 15"/>
                  <a:gd name="T8" fmla="*/ 0 w 32"/>
                  <a:gd name="T9" fmla="*/ 214748364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5"/>
                  <a:gd name="T17" fmla="*/ 32 w 3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5">
                    <a:moveTo>
                      <a:pt x="0" y="15"/>
                    </a:moveTo>
                    <a:cubicBezTo>
                      <a:pt x="0" y="15"/>
                      <a:pt x="2" y="0"/>
                      <a:pt x="15" y="0"/>
                    </a:cubicBezTo>
                    <a:cubicBezTo>
                      <a:pt x="29" y="0"/>
                      <a:pt x="32" y="15"/>
                      <a:pt x="32" y="15"/>
                    </a:cubicBezTo>
                    <a:cubicBezTo>
                      <a:pt x="32" y="15"/>
                      <a:pt x="24" y="6"/>
                      <a:pt x="16" y="6"/>
                    </a:cubicBezTo>
                    <a:cubicBezTo>
                      <a:pt x="7" y="6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84" name="Freeform 127"/>
              <p:cNvSpPr/>
              <p:nvPr/>
            </p:nvSpPr>
            <p:spPr bwMode="auto">
              <a:xfrm>
                <a:off x="10517188" y="1474788"/>
                <a:ext cx="161925" cy="60325"/>
              </a:xfrm>
              <a:custGeom>
                <a:avLst/>
                <a:gdLst>
                  <a:gd name="T0" fmla="*/ 2147483647 w 43"/>
                  <a:gd name="T1" fmla="*/ 2147483647 h 16"/>
                  <a:gd name="T2" fmla="*/ 2147483647 w 43"/>
                  <a:gd name="T3" fmla="*/ 2147483647 h 16"/>
                  <a:gd name="T4" fmla="*/ 2147483647 w 43"/>
                  <a:gd name="T5" fmla="*/ 2147483647 h 16"/>
                  <a:gd name="T6" fmla="*/ 2147483647 w 43"/>
                  <a:gd name="T7" fmla="*/ 2147483647 h 16"/>
                  <a:gd name="T8" fmla="*/ 2147483647 w 43"/>
                  <a:gd name="T9" fmla="*/ 2147483647 h 16"/>
                  <a:gd name="T10" fmla="*/ 2147483647 w 43"/>
                  <a:gd name="T11" fmla="*/ 2147483647 h 16"/>
                  <a:gd name="T12" fmla="*/ 2147483647 w 43"/>
                  <a:gd name="T13" fmla="*/ 2147483647 h 16"/>
                  <a:gd name="T14" fmla="*/ 2147483647 w 43"/>
                  <a:gd name="T15" fmla="*/ 2147483647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16"/>
                  <a:gd name="T26" fmla="*/ 43 w 4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16">
                    <a:moveTo>
                      <a:pt x="39" y="16"/>
                    </a:move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6"/>
                      <a:pt x="13" y="13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15" y="7"/>
                      <a:pt x="39" y="9"/>
                      <a:pt x="39" y="9"/>
                    </a:cubicBezTo>
                    <a:cubicBezTo>
                      <a:pt x="41" y="9"/>
                      <a:pt x="43" y="11"/>
                      <a:pt x="43" y="13"/>
                    </a:cubicBezTo>
                    <a:cubicBezTo>
                      <a:pt x="42" y="14"/>
                      <a:pt x="41" y="16"/>
                      <a:pt x="39" y="16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85" name="Freeform 128"/>
              <p:cNvSpPr/>
              <p:nvPr/>
            </p:nvSpPr>
            <p:spPr bwMode="auto">
              <a:xfrm>
                <a:off x="10521951" y="1419225"/>
                <a:ext cx="142875" cy="85725"/>
              </a:xfrm>
              <a:custGeom>
                <a:avLst/>
                <a:gdLst>
                  <a:gd name="T0" fmla="*/ 2147483647 w 38"/>
                  <a:gd name="T1" fmla="*/ 2147483647 h 23"/>
                  <a:gd name="T2" fmla="*/ 2147483647 w 38"/>
                  <a:gd name="T3" fmla="*/ 2147483647 h 23"/>
                  <a:gd name="T4" fmla="*/ 2147483647 w 38"/>
                  <a:gd name="T5" fmla="*/ 2147483647 h 23"/>
                  <a:gd name="T6" fmla="*/ 2147483647 w 38"/>
                  <a:gd name="T7" fmla="*/ 2147483647 h 23"/>
                  <a:gd name="T8" fmla="*/ 2147483647 w 38"/>
                  <a:gd name="T9" fmla="*/ 2147483647 h 23"/>
                  <a:gd name="T10" fmla="*/ 2147483647 w 38"/>
                  <a:gd name="T11" fmla="*/ 2147483647 h 23"/>
                  <a:gd name="T12" fmla="*/ 2147483647 w 38"/>
                  <a:gd name="T13" fmla="*/ 2147483647 h 23"/>
                  <a:gd name="T14" fmla="*/ 2147483647 w 38"/>
                  <a:gd name="T15" fmla="*/ 2147483647 h 23"/>
                  <a:gd name="T16" fmla="*/ 2147483647 w 38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3"/>
                  <a:gd name="T29" fmla="*/ 38 w 38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3">
                    <a:moveTo>
                      <a:pt x="34" y="23"/>
                    </a:moveTo>
                    <a:cubicBezTo>
                      <a:pt x="13" y="23"/>
                      <a:pt x="1" y="7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7" y="2"/>
                      <a:pt x="17" y="16"/>
                      <a:pt x="34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7" y="16"/>
                      <a:pt x="38" y="18"/>
                      <a:pt x="38" y="20"/>
                    </a:cubicBezTo>
                    <a:cubicBezTo>
                      <a:pt x="38" y="22"/>
                      <a:pt x="37" y="23"/>
                      <a:pt x="35" y="23"/>
                    </a:cubicBezTo>
                    <a:cubicBezTo>
                      <a:pt x="35" y="23"/>
                      <a:pt x="35" y="23"/>
                      <a:pt x="34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86" name="Freeform 129"/>
              <p:cNvSpPr/>
              <p:nvPr/>
            </p:nvSpPr>
            <p:spPr bwMode="auto">
              <a:xfrm>
                <a:off x="10593388" y="1400175"/>
                <a:ext cx="141288" cy="142875"/>
              </a:xfrm>
              <a:custGeom>
                <a:avLst/>
                <a:gdLst>
                  <a:gd name="T0" fmla="*/ 2147483647 w 38"/>
                  <a:gd name="T1" fmla="*/ 2147483647 h 38"/>
                  <a:gd name="T2" fmla="*/ 2147483647 w 38"/>
                  <a:gd name="T3" fmla="*/ 2147483647 h 38"/>
                  <a:gd name="T4" fmla="*/ 2147483647 w 38"/>
                  <a:gd name="T5" fmla="*/ 2147483647 h 38"/>
                  <a:gd name="T6" fmla="*/ 2147483647 w 38"/>
                  <a:gd name="T7" fmla="*/ 2147483647 h 38"/>
                  <a:gd name="T8" fmla="*/ 2147483647 w 38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8"/>
                  <a:gd name="T17" fmla="*/ 38 w 3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8">
                    <a:moveTo>
                      <a:pt x="36" y="23"/>
                    </a:moveTo>
                    <a:cubicBezTo>
                      <a:pt x="33" y="32"/>
                      <a:pt x="24" y="38"/>
                      <a:pt x="15" y="35"/>
                    </a:cubicBezTo>
                    <a:cubicBezTo>
                      <a:pt x="6" y="33"/>
                      <a:pt x="0" y="24"/>
                      <a:pt x="2" y="15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2" y="4"/>
                      <a:pt x="38" y="14"/>
                      <a:pt x="36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87" name="Freeform 130"/>
              <p:cNvSpPr/>
              <p:nvPr/>
            </p:nvSpPr>
            <p:spPr bwMode="auto">
              <a:xfrm>
                <a:off x="10634663" y="1414463"/>
                <a:ext cx="58738" cy="34925"/>
              </a:xfrm>
              <a:custGeom>
                <a:avLst/>
                <a:gdLst>
                  <a:gd name="T0" fmla="*/ 2147483647 w 16"/>
                  <a:gd name="T1" fmla="*/ 2147483647 h 9"/>
                  <a:gd name="T2" fmla="*/ 2147483647 w 16"/>
                  <a:gd name="T3" fmla="*/ 2147483647 h 9"/>
                  <a:gd name="T4" fmla="*/ 0 w 16"/>
                  <a:gd name="T5" fmla="*/ 2147483647 h 9"/>
                  <a:gd name="T6" fmla="*/ 2147483647 w 16"/>
                  <a:gd name="T7" fmla="*/ 0 h 9"/>
                  <a:gd name="T8" fmla="*/ 2147483647 w 16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16" y="5"/>
                    </a:moveTo>
                    <a:cubicBezTo>
                      <a:pt x="16" y="8"/>
                      <a:pt x="12" y="9"/>
                      <a:pt x="8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6" y="3"/>
                      <a:pt x="16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88" name="Freeform 131"/>
              <p:cNvSpPr/>
              <p:nvPr/>
            </p:nvSpPr>
            <p:spPr bwMode="auto">
              <a:xfrm>
                <a:off x="10498138" y="1227138"/>
                <a:ext cx="304800" cy="87313"/>
              </a:xfrm>
              <a:custGeom>
                <a:avLst/>
                <a:gdLst>
                  <a:gd name="T0" fmla="*/ 2147483647 w 81"/>
                  <a:gd name="T1" fmla="*/ 2147483647 h 23"/>
                  <a:gd name="T2" fmla="*/ 2147483647 w 81"/>
                  <a:gd name="T3" fmla="*/ 2147483647 h 23"/>
                  <a:gd name="T4" fmla="*/ 2147483647 w 81"/>
                  <a:gd name="T5" fmla="*/ 2147483647 h 23"/>
                  <a:gd name="T6" fmla="*/ 2147483647 w 81"/>
                  <a:gd name="T7" fmla="*/ 2147483647 h 23"/>
                  <a:gd name="T8" fmla="*/ 0 w 81"/>
                  <a:gd name="T9" fmla="*/ 2147483647 h 23"/>
                  <a:gd name="T10" fmla="*/ 2147483647 w 81"/>
                  <a:gd name="T11" fmla="*/ 2147483647 h 23"/>
                  <a:gd name="T12" fmla="*/ 2147483647 w 81"/>
                  <a:gd name="T13" fmla="*/ 0 h 23"/>
                  <a:gd name="T14" fmla="*/ 2147483647 w 81"/>
                  <a:gd name="T15" fmla="*/ 2147483647 h 23"/>
                  <a:gd name="T16" fmla="*/ 2147483647 w 81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23"/>
                  <a:gd name="T29" fmla="*/ 81 w 8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23">
                    <a:moveTo>
                      <a:pt x="81" y="6"/>
                    </a:move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15"/>
                      <a:pt x="80" y="16"/>
                      <a:pt x="79" y="16"/>
                    </a:cubicBezTo>
                    <a:cubicBezTo>
                      <a:pt x="70" y="17"/>
                      <a:pt x="24" y="23"/>
                      <a:pt x="1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13" y="2"/>
                      <a:pt x="41" y="10"/>
                      <a:pt x="79" y="4"/>
                    </a:cubicBezTo>
                    <a:cubicBezTo>
                      <a:pt x="80" y="4"/>
                      <a:pt x="81" y="5"/>
                      <a:pt x="81" y="6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89" name="Freeform 132"/>
              <p:cNvSpPr/>
              <p:nvPr/>
            </p:nvSpPr>
            <p:spPr bwMode="auto">
              <a:xfrm>
                <a:off x="11350626" y="1474788"/>
                <a:ext cx="161925" cy="60325"/>
              </a:xfrm>
              <a:custGeom>
                <a:avLst/>
                <a:gdLst>
                  <a:gd name="T0" fmla="*/ 2147483647 w 43"/>
                  <a:gd name="T1" fmla="*/ 2147483647 h 16"/>
                  <a:gd name="T2" fmla="*/ 0 w 43"/>
                  <a:gd name="T3" fmla="*/ 2147483647 h 16"/>
                  <a:gd name="T4" fmla="*/ 2147483647 w 43"/>
                  <a:gd name="T5" fmla="*/ 2147483647 h 16"/>
                  <a:gd name="T6" fmla="*/ 2147483647 w 43"/>
                  <a:gd name="T7" fmla="*/ 2147483647 h 16"/>
                  <a:gd name="T8" fmla="*/ 2147483647 w 43"/>
                  <a:gd name="T9" fmla="*/ 2147483647 h 16"/>
                  <a:gd name="T10" fmla="*/ 2147483647 w 43"/>
                  <a:gd name="T11" fmla="*/ 2147483647 h 16"/>
                  <a:gd name="T12" fmla="*/ 2147483647 w 43"/>
                  <a:gd name="T13" fmla="*/ 2147483647 h 16"/>
                  <a:gd name="T14" fmla="*/ 2147483647 w 43"/>
                  <a:gd name="T15" fmla="*/ 2147483647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16"/>
                  <a:gd name="T26" fmla="*/ 43 w 4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16">
                    <a:moveTo>
                      <a:pt x="4" y="16"/>
                    </a:moveTo>
                    <a:cubicBezTo>
                      <a:pt x="2" y="16"/>
                      <a:pt x="1" y="14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4" y="9"/>
                      <a:pt x="28" y="7"/>
                      <a:pt x="37" y="1"/>
                    </a:cubicBezTo>
                    <a:cubicBezTo>
                      <a:pt x="39" y="0"/>
                      <a:pt x="41" y="0"/>
                      <a:pt x="42" y="2"/>
                    </a:cubicBezTo>
                    <a:cubicBezTo>
                      <a:pt x="43" y="4"/>
                      <a:pt x="42" y="6"/>
                      <a:pt x="41" y="7"/>
                    </a:cubicBezTo>
                    <a:cubicBezTo>
                      <a:pt x="30" y="13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90" name="Freeform 133"/>
              <p:cNvSpPr/>
              <p:nvPr/>
            </p:nvSpPr>
            <p:spPr bwMode="auto">
              <a:xfrm>
                <a:off x="11366501" y="1419225"/>
                <a:ext cx="142875" cy="85725"/>
              </a:xfrm>
              <a:custGeom>
                <a:avLst/>
                <a:gdLst>
                  <a:gd name="T0" fmla="*/ 2147483647 w 38"/>
                  <a:gd name="T1" fmla="*/ 2147483647 h 23"/>
                  <a:gd name="T2" fmla="*/ 2147483647 w 38"/>
                  <a:gd name="T3" fmla="*/ 2147483647 h 23"/>
                  <a:gd name="T4" fmla="*/ 0 w 38"/>
                  <a:gd name="T5" fmla="*/ 2147483647 h 23"/>
                  <a:gd name="T6" fmla="*/ 2147483647 w 38"/>
                  <a:gd name="T7" fmla="*/ 2147483647 h 23"/>
                  <a:gd name="T8" fmla="*/ 2147483647 w 38"/>
                  <a:gd name="T9" fmla="*/ 2147483647 h 23"/>
                  <a:gd name="T10" fmla="*/ 2147483647 w 38"/>
                  <a:gd name="T11" fmla="*/ 2147483647 h 23"/>
                  <a:gd name="T12" fmla="*/ 2147483647 w 38"/>
                  <a:gd name="T13" fmla="*/ 2147483647 h 23"/>
                  <a:gd name="T14" fmla="*/ 2147483647 w 38"/>
                  <a:gd name="T15" fmla="*/ 2147483647 h 23"/>
                  <a:gd name="T16" fmla="*/ 2147483647 w 38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23"/>
                  <a:gd name="T29" fmla="*/ 38 w 38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23">
                    <a:moveTo>
                      <a:pt x="4" y="23"/>
                    </a:move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0" y="20"/>
                    </a:cubicBezTo>
                    <a:cubicBezTo>
                      <a:pt x="0" y="18"/>
                      <a:pt x="1" y="16"/>
                      <a:pt x="3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21" y="16"/>
                      <a:pt x="32" y="2"/>
                      <a:pt x="32" y="2"/>
                    </a:cubicBezTo>
                    <a:cubicBezTo>
                      <a:pt x="33" y="0"/>
                      <a:pt x="35" y="0"/>
                      <a:pt x="36" y="1"/>
                    </a:cubicBezTo>
                    <a:cubicBezTo>
                      <a:pt x="38" y="2"/>
                      <a:pt x="38" y="4"/>
                      <a:pt x="37" y="6"/>
                    </a:cubicBezTo>
                    <a:cubicBezTo>
                      <a:pt x="37" y="7"/>
                      <a:pt x="25" y="23"/>
                      <a:pt x="4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91" name="Freeform 134"/>
              <p:cNvSpPr/>
              <p:nvPr/>
            </p:nvSpPr>
            <p:spPr bwMode="auto">
              <a:xfrm>
                <a:off x="11295063" y="1400175"/>
                <a:ext cx="142875" cy="142875"/>
              </a:xfrm>
              <a:custGeom>
                <a:avLst/>
                <a:gdLst>
                  <a:gd name="T0" fmla="*/ 2147483647 w 38"/>
                  <a:gd name="T1" fmla="*/ 2147483647 h 38"/>
                  <a:gd name="T2" fmla="*/ 2147483647 w 38"/>
                  <a:gd name="T3" fmla="*/ 2147483647 h 38"/>
                  <a:gd name="T4" fmla="*/ 2147483647 w 38"/>
                  <a:gd name="T5" fmla="*/ 2147483647 h 38"/>
                  <a:gd name="T6" fmla="*/ 2147483647 w 38"/>
                  <a:gd name="T7" fmla="*/ 2147483647 h 38"/>
                  <a:gd name="T8" fmla="*/ 2147483647 w 38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8"/>
                  <a:gd name="T17" fmla="*/ 38 w 38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8">
                    <a:moveTo>
                      <a:pt x="2" y="23"/>
                    </a:moveTo>
                    <a:cubicBezTo>
                      <a:pt x="5" y="32"/>
                      <a:pt x="14" y="38"/>
                      <a:pt x="23" y="35"/>
                    </a:cubicBezTo>
                    <a:cubicBezTo>
                      <a:pt x="32" y="33"/>
                      <a:pt x="38" y="24"/>
                      <a:pt x="36" y="15"/>
                    </a:cubicBezTo>
                    <a:cubicBezTo>
                      <a:pt x="33" y="5"/>
                      <a:pt x="24" y="0"/>
                      <a:pt x="15" y="2"/>
                    </a:cubicBezTo>
                    <a:cubicBezTo>
                      <a:pt x="6" y="4"/>
                      <a:pt x="0" y="14"/>
                      <a:pt x="2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92" name="Freeform 135"/>
              <p:cNvSpPr/>
              <p:nvPr/>
            </p:nvSpPr>
            <p:spPr bwMode="auto">
              <a:xfrm>
                <a:off x="11336338" y="1414463"/>
                <a:ext cx="60325" cy="34925"/>
              </a:xfrm>
              <a:custGeom>
                <a:avLst/>
                <a:gdLst>
                  <a:gd name="T0" fmla="*/ 0 w 16"/>
                  <a:gd name="T1" fmla="*/ 2147483647 h 9"/>
                  <a:gd name="T2" fmla="*/ 2147483647 w 16"/>
                  <a:gd name="T3" fmla="*/ 2147483647 h 9"/>
                  <a:gd name="T4" fmla="*/ 2147483647 w 16"/>
                  <a:gd name="T5" fmla="*/ 2147483647 h 9"/>
                  <a:gd name="T6" fmla="*/ 2147483647 w 16"/>
                  <a:gd name="T7" fmla="*/ 0 h 9"/>
                  <a:gd name="T8" fmla="*/ 0 w 16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cubicBezTo>
                      <a:pt x="0" y="8"/>
                      <a:pt x="4" y="9"/>
                      <a:pt x="8" y="9"/>
                    </a:cubicBezTo>
                    <a:cubicBezTo>
                      <a:pt x="13" y="9"/>
                      <a:pt x="16" y="7"/>
                      <a:pt x="16" y="4"/>
                    </a:cubicBezTo>
                    <a:cubicBezTo>
                      <a:pt x="16" y="2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93" name="Freeform 136"/>
              <p:cNvSpPr/>
              <p:nvPr/>
            </p:nvSpPr>
            <p:spPr bwMode="auto">
              <a:xfrm>
                <a:off x="11226801" y="1227138"/>
                <a:ext cx="304800" cy="87313"/>
              </a:xfrm>
              <a:custGeom>
                <a:avLst/>
                <a:gdLst>
                  <a:gd name="T0" fmla="*/ 0 w 81"/>
                  <a:gd name="T1" fmla="*/ 2147483647 h 23"/>
                  <a:gd name="T2" fmla="*/ 0 w 81"/>
                  <a:gd name="T3" fmla="*/ 2147483647 h 23"/>
                  <a:gd name="T4" fmla="*/ 2147483647 w 81"/>
                  <a:gd name="T5" fmla="*/ 2147483647 h 23"/>
                  <a:gd name="T6" fmla="*/ 2147483647 w 81"/>
                  <a:gd name="T7" fmla="*/ 2147483647 h 23"/>
                  <a:gd name="T8" fmla="*/ 2147483647 w 81"/>
                  <a:gd name="T9" fmla="*/ 2147483647 h 23"/>
                  <a:gd name="T10" fmla="*/ 2147483647 w 81"/>
                  <a:gd name="T11" fmla="*/ 2147483647 h 23"/>
                  <a:gd name="T12" fmla="*/ 2147483647 w 81"/>
                  <a:gd name="T13" fmla="*/ 0 h 23"/>
                  <a:gd name="T14" fmla="*/ 2147483647 w 81"/>
                  <a:gd name="T15" fmla="*/ 2147483647 h 23"/>
                  <a:gd name="T16" fmla="*/ 0 w 81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23"/>
                  <a:gd name="T29" fmla="*/ 81 w 8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23">
                    <a:moveTo>
                      <a:pt x="0" y="6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11" y="17"/>
                      <a:pt x="58" y="23"/>
                      <a:pt x="80" y="11"/>
                    </a:cubicBezTo>
                    <a:cubicBezTo>
                      <a:pt x="81" y="10"/>
                      <a:pt x="81" y="9"/>
                      <a:pt x="81" y="8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6" y="0"/>
                      <a:pt x="75" y="0"/>
                      <a:pt x="74" y="0"/>
                    </a:cubicBezTo>
                    <a:cubicBezTo>
                      <a:pt x="68" y="2"/>
                      <a:pt x="40" y="10"/>
                      <a:pt x="2" y="4"/>
                    </a:cubicBezTo>
                    <a:cubicBezTo>
                      <a:pt x="1" y="4"/>
                      <a:pt x="0" y="5"/>
                      <a:pt x="0" y="6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94" name="Freeform 137"/>
              <p:cNvSpPr/>
              <p:nvPr/>
            </p:nvSpPr>
            <p:spPr bwMode="auto">
              <a:xfrm>
                <a:off x="10266363" y="803275"/>
                <a:ext cx="1550988" cy="844550"/>
              </a:xfrm>
              <a:custGeom>
                <a:avLst/>
                <a:gdLst>
                  <a:gd name="T0" fmla="*/ 2147483647 w 413"/>
                  <a:gd name="T1" fmla="*/ 2147483647 h 225"/>
                  <a:gd name="T2" fmla="*/ 2147483647 w 413"/>
                  <a:gd name="T3" fmla="*/ 2147483647 h 225"/>
                  <a:gd name="T4" fmla="*/ 2147483647 w 413"/>
                  <a:gd name="T5" fmla="*/ 2147483647 h 225"/>
                  <a:gd name="T6" fmla="*/ 2147483647 w 413"/>
                  <a:gd name="T7" fmla="*/ 2147483647 h 225"/>
                  <a:gd name="T8" fmla="*/ 2147483647 w 413"/>
                  <a:gd name="T9" fmla="*/ 2147483647 h 225"/>
                  <a:gd name="T10" fmla="*/ 2147483647 w 413"/>
                  <a:gd name="T11" fmla="*/ 2147483647 h 225"/>
                  <a:gd name="T12" fmla="*/ 2147483647 w 413"/>
                  <a:gd name="T13" fmla="*/ 2147483647 h 225"/>
                  <a:gd name="T14" fmla="*/ 2147483647 w 413"/>
                  <a:gd name="T15" fmla="*/ 2147483647 h 225"/>
                  <a:gd name="T16" fmla="*/ 2147483647 w 413"/>
                  <a:gd name="T17" fmla="*/ 0 h 225"/>
                  <a:gd name="T18" fmla="*/ 2147483647 w 413"/>
                  <a:gd name="T19" fmla="*/ 2147483647 h 2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3"/>
                  <a:gd name="T31" fmla="*/ 0 h 225"/>
                  <a:gd name="T32" fmla="*/ 413 w 413"/>
                  <a:gd name="T33" fmla="*/ 225 h 2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3" h="225">
                    <a:moveTo>
                      <a:pt x="393" y="38"/>
                    </a:moveTo>
                    <a:cubicBezTo>
                      <a:pt x="393" y="38"/>
                      <a:pt x="413" y="146"/>
                      <a:pt x="357" y="199"/>
                    </a:cubicBezTo>
                    <a:cubicBezTo>
                      <a:pt x="357" y="199"/>
                      <a:pt x="372" y="89"/>
                      <a:pt x="288" y="55"/>
                    </a:cubicBezTo>
                    <a:cubicBezTo>
                      <a:pt x="288" y="55"/>
                      <a:pt x="221" y="102"/>
                      <a:pt x="128" y="110"/>
                    </a:cubicBezTo>
                    <a:cubicBezTo>
                      <a:pt x="34" y="118"/>
                      <a:pt x="31" y="189"/>
                      <a:pt x="70" y="212"/>
                    </a:cubicBezTo>
                    <a:cubicBezTo>
                      <a:pt x="70" y="212"/>
                      <a:pt x="68" y="220"/>
                      <a:pt x="61" y="221"/>
                    </a:cubicBezTo>
                    <a:cubicBezTo>
                      <a:pt x="40" y="225"/>
                      <a:pt x="0" y="213"/>
                      <a:pt x="9" y="10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376" y="0"/>
                      <a:pt x="376" y="0"/>
                      <a:pt x="376" y="0"/>
                    </a:cubicBezTo>
                    <a:lnTo>
                      <a:pt x="393" y="38"/>
                    </a:lnTo>
                    <a:close/>
                  </a:path>
                </a:pathLst>
              </a:custGeom>
              <a:solidFill>
                <a:srgbClr val="6D4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95" name="Freeform 138"/>
              <p:cNvSpPr/>
              <p:nvPr/>
            </p:nvSpPr>
            <p:spPr bwMode="auto">
              <a:xfrm>
                <a:off x="11347451" y="792163"/>
                <a:ext cx="173038" cy="244475"/>
              </a:xfrm>
              <a:custGeom>
                <a:avLst/>
                <a:gdLst>
                  <a:gd name="T0" fmla="*/ 2147483647 w 46"/>
                  <a:gd name="T1" fmla="*/ 2147483647 h 65"/>
                  <a:gd name="T2" fmla="*/ 2147483647 w 46"/>
                  <a:gd name="T3" fmla="*/ 0 h 65"/>
                  <a:gd name="T4" fmla="*/ 0 w 46"/>
                  <a:gd name="T5" fmla="*/ 2147483647 h 65"/>
                  <a:gd name="T6" fmla="*/ 2147483647 w 46"/>
                  <a:gd name="T7" fmla="*/ 2147483647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65"/>
                  <a:gd name="T14" fmla="*/ 46 w 46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65">
                    <a:moveTo>
                      <a:pt x="14" y="65"/>
                    </a:moveTo>
                    <a:cubicBezTo>
                      <a:pt x="46" y="35"/>
                      <a:pt x="34" y="0"/>
                      <a:pt x="34" y="0"/>
                    </a:cubicBezTo>
                    <a:cubicBezTo>
                      <a:pt x="35" y="31"/>
                      <a:pt x="0" y="58"/>
                      <a:pt x="0" y="58"/>
                    </a:cubicBezTo>
                    <a:cubicBezTo>
                      <a:pt x="5" y="60"/>
                      <a:pt x="10" y="62"/>
                      <a:pt x="14" y="65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31759" name="Freeform 106"/>
            <p:cNvSpPr/>
            <p:nvPr/>
          </p:nvSpPr>
          <p:spPr bwMode="auto">
            <a:xfrm>
              <a:off x="9709141" y="2790500"/>
              <a:ext cx="86036" cy="72538"/>
            </a:xfrm>
            <a:custGeom>
              <a:avLst/>
              <a:gdLst>
                <a:gd name="T0" fmla="*/ 2147483647 w 43"/>
                <a:gd name="T1" fmla="*/ 0 h 36"/>
                <a:gd name="T2" fmla="*/ 0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6"/>
                <a:gd name="T20" fmla="*/ 43 w 43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6">
                  <a:moveTo>
                    <a:pt x="22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6" y="23"/>
                    <a:pt x="13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1" y="36"/>
                    <a:pt x="37" y="23"/>
                    <a:pt x="43" y="5"/>
                  </a:cubicBezTo>
                  <a:cubicBezTo>
                    <a:pt x="39" y="3"/>
                    <a:pt x="33" y="0"/>
                    <a:pt x="22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760" name="Freeform 108"/>
            <p:cNvSpPr/>
            <p:nvPr/>
          </p:nvSpPr>
          <p:spPr bwMode="auto">
            <a:xfrm>
              <a:off x="9473233" y="2789743"/>
              <a:ext cx="84349" cy="72538"/>
            </a:xfrm>
            <a:custGeom>
              <a:avLst/>
              <a:gdLst>
                <a:gd name="T0" fmla="*/ 2147483647 w 42"/>
                <a:gd name="T1" fmla="*/ 0 h 36"/>
                <a:gd name="T2" fmla="*/ 0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36"/>
                <a:gd name="T20" fmla="*/ 42 w 4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36">
                  <a:moveTo>
                    <a:pt x="21" y="0"/>
                  </a:moveTo>
                  <a:cubicBezTo>
                    <a:pt x="10" y="0"/>
                    <a:pt x="4" y="3"/>
                    <a:pt x="0" y="5"/>
                  </a:cubicBezTo>
                  <a:cubicBezTo>
                    <a:pt x="5" y="23"/>
                    <a:pt x="1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6"/>
                    <a:pt x="37" y="23"/>
                    <a:pt x="42" y="5"/>
                  </a:cubicBezTo>
                  <a:cubicBezTo>
                    <a:pt x="39" y="3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302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1751" name="矩形 133"/>
          <p:cNvSpPr>
            <a:spLocks noChangeArrowheads="1"/>
          </p:cNvSpPr>
          <p:nvPr/>
        </p:nvSpPr>
        <p:spPr bwMode="auto">
          <a:xfrm>
            <a:off x="4763" y="590550"/>
            <a:ext cx="9139237" cy="552450"/>
          </a:xfrm>
          <a:prstGeom prst="rect">
            <a:avLst/>
          </a:prstGeom>
          <a:solidFill>
            <a:srgbClr val="00B05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/>
          </a:p>
        </p:txBody>
      </p:sp>
      <p:sp>
        <p:nvSpPr>
          <p:cNvPr id="31752" name="矩形 134"/>
          <p:cNvSpPr>
            <a:spLocks noChangeArrowheads="1"/>
          </p:cNvSpPr>
          <p:nvPr/>
        </p:nvSpPr>
        <p:spPr bwMode="auto">
          <a:xfrm>
            <a:off x="3368675" y="666750"/>
            <a:ext cx="1347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分组讨论</a:t>
            </a:r>
          </a:p>
        </p:txBody>
      </p:sp>
      <p:sp>
        <p:nvSpPr>
          <p:cNvPr id="31753" name="矩形 135"/>
          <p:cNvSpPr>
            <a:spLocks noChangeArrowheads="1"/>
          </p:cNvSpPr>
          <p:nvPr/>
        </p:nvSpPr>
        <p:spPr bwMode="auto">
          <a:xfrm>
            <a:off x="1354138" y="1200150"/>
            <a:ext cx="696912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  <p:sp>
        <p:nvSpPr>
          <p:cNvPr id="31754" name="矩形 137"/>
          <p:cNvSpPr>
            <a:spLocks noChangeArrowheads="1"/>
          </p:cNvSpPr>
          <p:nvPr/>
        </p:nvSpPr>
        <p:spPr bwMode="auto">
          <a:xfrm>
            <a:off x="3127375" y="1200150"/>
            <a:ext cx="696913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  <p:sp>
        <p:nvSpPr>
          <p:cNvPr id="31755" name="矩形 138"/>
          <p:cNvSpPr>
            <a:spLocks noChangeArrowheads="1"/>
          </p:cNvSpPr>
          <p:nvPr/>
        </p:nvSpPr>
        <p:spPr bwMode="auto">
          <a:xfrm>
            <a:off x="5046663" y="1200150"/>
            <a:ext cx="696912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  <p:sp>
        <p:nvSpPr>
          <p:cNvPr id="31756" name="矩形 139"/>
          <p:cNvSpPr>
            <a:spLocks noChangeArrowheads="1"/>
          </p:cNvSpPr>
          <p:nvPr/>
        </p:nvSpPr>
        <p:spPr bwMode="auto">
          <a:xfrm>
            <a:off x="6802438" y="1211263"/>
            <a:ext cx="696912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</a:p>
        </p:txBody>
      </p:sp>
      <p:sp>
        <p:nvSpPr>
          <p:cNvPr id="31757" name="Rectangle 1"/>
          <p:cNvSpPr>
            <a:spLocks noChangeArrowheads="1"/>
          </p:cNvSpPr>
          <p:nvPr/>
        </p:nvSpPr>
        <p:spPr bwMode="auto">
          <a:xfrm>
            <a:off x="1357313" y="3273425"/>
            <a:ext cx="68580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英语中字母的大小写在格式、笔画等方面应注意哪些？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在日常生活中，遇到过哪些英文字母？</a:t>
            </a: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hello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001963"/>
            <a:ext cx="14954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357188" y="1285875"/>
            <a:ext cx="83883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5000"/>
              </a:lnSpc>
            </a:pPr>
            <a:r>
              <a:rPr kumimoji="1" lang="en-US" altLang="zh-CN" sz="2000" dirty="0" smtClean="0">
                <a:latin typeface="Times New Roman" panose="02020603050405020304" pitchFamily="18" charset="0"/>
              </a:rPr>
              <a:t>1</a:t>
            </a:r>
            <a:r>
              <a:rPr kumimoji="1" lang="zh-CN" altLang="en-US" sz="2000" dirty="0">
                <a:latin typeface="Times New Roman" panose="02020603050405020304" pitchFamily="18" charset="0"/>
              </a:rPr>
              <a:t>、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good morning, </a:t>
            </a:r>
            <a:r>
              <a:rPr kumimoji="1" lang="zh-CN" altLang="en-US" sz="2000" dirty="0">
                <a:latin typeface="Times New Roman" panose="02020603050405020304" pitchFamily="18" charset="0"/>
              </a:rPr>
              <a:t>常用于早晨或上午（中午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12</a:t>
            </a:r>
            <a:r>
              <a:rPr kumimoji="1" lang="zh-CN" altLang="en-US" sz="2000" dirty="0">
                <a:latin typeface="Times New Roman" panose="02020603050405020304" pitchFamily="18" charset="0"/>
              </a:rPr>
              <a:t>点之前）向他人问候。如果对方是我们熟悉的人，还可以说：“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Morning!”</a:t>
            </a:r>
            <a:r>
              <a:rPr kumimoji="1" lang="zh-CN" altLang="en-US" sz="2000" dirty="0">
                <a:latin typeface="Times New Roman" panose="02020603050405020304" pitchFamily="18" charset="0"/>
              </a:rPr>
              <a:t>。当然，还可以用“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Hello!”</a:t>
            </a:r>
            <a:r>
              <a:rPr kumimoji="1" lang="zh-CN" altLang="en-US" sz="2000" dirty="0">
                <a:latin typeface="Times New Roman" panose="02020603050405020304" pitchFamily="18" charset="0"/>
              </a:rPr>
              <a:t>或“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Hi!”</a:t>
            </a:r>
            <a:r>
              <a:rPr kumimoji="1" lang="zh-CN" altLang="en-US" sz="2000" dirty="0">
                <a:latin typeface="Times New Roman" panose="02020603050405020304" pitchFamily="18" charset="0"/>
              </a:rPr>
              <a:t>来打招呼。回答时，可以重复对方的话，也可以向其进行问候。在不同的</a:t>
            </a:r>
          </a:p>
        </p:txBody>
      </p:sp>
      <p:sp>
        <p:nvSpPr>
          <p:cNvPr id="4" name="流程图: 可选过程 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课堂总结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15963" y="1168400"/>
            <a:ext cx="4284662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dirty="0">
                <a:latin typeface="Times New Roman" panose="02020603050405020304" pitchFamily="18" charset="0"/>
              </a:rPr>
              <a:t>时间段，还可以说：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dirty="0">
                <a:latin typeface="Times New Roman" panose="02020603050405020304" pitchFamily="18" charset="0"/>
              </a:rPr>
              <a:t>Good afternoon!   </a:t>
            </a:r>
            <a:r>
              <a:rPr kumimoji="1" lang="zh-CN" altLang="en-US" dirty="0">
                <a:latin typeface="Times New Roman" panose="02020603050405020304" pitchFamily="18" charset="0"/>
              </a:rPr>
              <a:t>下午好！ 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dirty="0">
                <a:latin typeface="Times New Roman" panose="02020603050405020304" pitchFamily="18" charset="0"/>
              </a:rPr>
              <a:t>Good evening!       </a:t>
            </a:r>
            <a:r>
              <a:rPr lang="zh-CN" altLang="en-US" dirty="0">
                <a:latin typeface="Times New Roman" panose="02020603050405020304" pitchFamily="18" charset="0"/>
              </a:rPr>
              <a:t>晚上好！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42938" y="2343150"/>
            <a:ext cx="82089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</a:rPr>
              <a:t>hello</a:t>
            </a:r>
            <a:r>
              <a:rPr lang="zh-CN" altLang="en-US" dirty="0">
                <a:latin typeface="Times New Roman" panose="02020603050405020304" pitchFamily="18" charset="0"/>
              </a:rPr>
              <a:t>是人们见面时常用的问候语，有时为了引起对方注意也用</a:t>
            </a:r>
            <a:r>
              <a:rPr lang="en-US" altLang="zh-CN" dirty="0">
                <a:latin typeface="Times New Roman" panose="02020603050405020304" pitchFamily="18" charset="0"/>
              </a:rPr>
              <a:t>hello, </a:t>
            </a:r>
            <a:r>
              <a:rPr lang="zh-CN" altLang="en-US" dirty="0">
                <a:latin typeface="Times New Roman" panose="02020603050405020304" pitchFamily="18" charset="0"/>
              </a:rPr>
              <a:t>意为“喂”、“你好”。</a:t>
            </a:r>
            <a:r>
              <a:rPr lang="en-US" altLang="zh-CN" dirty="0">
                <a:latin typeface="Times New Roman" panose="02020603050405020304" pitchFamily="18" charset="0"/>
              </a:rPr>
              <a:t>hi</a:t>
            </a:r>
            <a:r>
              <a:rPr lang="zh-CN" altLang="en-US" dirty="0">
                <a:latin typeface="Times New Roman" panose="02020603050405020304" pitchFamily="18" charset="0"/>
              </a:rPr>
              <a:t>可与之互换，不过，</a:t>
            </a:r>
            <a:r>
              <a:rPr lang="en-US" altLang="zh-CN" dirty="0">
                <a:latin typeface="Times New Roman" panose="02020603050405020304" pitchFamily="18" charset="0"/>
              </a:rPr>
              <a:t>hi</a:t>
            </a:r>
            <a:r>
              <a:rPr lang="zh-CN" altLang="en-US" dirty="0">
                <a:latin typeface="Times New Roman" panose="02020603050405020304" pitchFamily="18" charset="0"/>
              </a:rPr>
              <a:t>比</a:t>
            </a:r>
            <a:r>
              <a:rPr lang="en-US" altLang="zh-CN" dirty="0">
                <a:latin typeface="Times New Roman" panose="02020603050405020304" pitchFamily="18" charset="0"/>
              </a:rPr>
              <a:t>hello</a:t>
            </a:r>
            <a:r>
              <a:rPr lang="zh-CN" altLang="en-US" dirty="0">
                <a:latin typeface="Times New Roman" panose="02020603050405020304" pitchFamily="18" charset="0"/>
              </a:rPr>
              <a:t>更常用，显得更亲近、随和。它们都用于口语，使用时不受时间的限制</a:t>
            </a:r>
          </a:p>
        </p:txBody>
      </p:sp>
      <p:sp>
        <p:nvSpPr>
          <p:cNvPr id="4" name="流程图: 可选过程 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课堂总结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457200" y="1150938"/>
            <a:ext cx="8229600" cy="215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defTabSz="447675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smtClean="0"/>
              <a:t>3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How are you? </a:t>
            </a:r>
            <a:r>
              <a:rPr lang="zh-CN" altLang="en-US" sz="1800" dirty="0" smtClean="0"/>
              <a:t>是英美国家较熟悉的人之间见面时常用的问候语，但并不是想深入交谈某人的健康状况，只是一种礼貌的问候方式，常见的答语为：</a:t>
            </a:r>
            <a:r>
              <a:rPr lang="en-US" altLang="zh-CN" sz="1800" dirty="0" smtClean="0"/>
              <a:t>Fine, thank you. / Very well. ( I’m OK. / I’m all right. ) thank you./ Thanks.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8625" y="2573338"/>
            <a:ext cx="7704138" cy="860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1641" tIns="40821" rIns="81641" bIns="40821">
            <a:spAutoFit/>
          </a:bodyPr>
          <a:lstStyle/>
          <a:p>
            <a:pPr defTabSz="815975" eaLnBrk="0" hangingPunct="0">
              <a:lnSpc>
                <a:spcPct val="150000"/>
              </a:lnSpc>
              <a:defRPr/>
            </a:pPr>
            <a:r>
              <a:rPr lang="zh-CN" altLang="en-US" dirty="0">
                <a:latin typeface="+mn-lt"/>
                <a:ea typeface="宋体" panose="02010600030101010101" pitchFamily="2" charset="-122"/>
              </a:rPr>
              <a:t>出于礼貌并常加上一句</a:t>
            </a:r>
            <a:r>
              <a:rPr lang="en-US" altLang="zh-CN" dirty="0">
                <a:latin typeface="+mn-lt"/>
                <a:ea typeface="宋体" panose="02010600030101010101" pitchFamily="2" charset="-122"/>
              </a:rPr>
              <a:t>And you? </a:t>
            </a:r>
            <a:r>
              <a:rPr lang="zh-CN" altLang="en-US" dirty="0">
                <a:latin typeface="+mn-lt"/>
                <a:ea typeface="宋体" panose="02010600030101010101" pitchFamily="2" charset="-122"/>
              </a:rPr>
              <a:t>（你呢？）来询问对方。这时，可以用：</a:t>
            </a:r>
            <a:r>
              <a:rPr lang="en-US" altLang="zh-CN" dirty="0">
                <a:latin typeface="+mn-lt"/>
                <a:ea typeface="宋体" panose="02010600030101010101" pitchFamily="2" charset="-122"/>
              </a:rPr>
              <a:t>I’m fine, too./ Fine, too./ Not (too) bad, thank you.</a:t>
            </a:r>
            <a:r>
              <a:rPr lang="zh-CN" altLang="en-US" dirty="0">
                <a:latin typeface="+mn-lt"/>
                <a:ea typeface="宋体" panose="02010600030101010101" pitchFamily="2" charset="-122"/>
              </a:rPr>
              <a:t>等作答。 </a:t>
            </a:r>
          </a:p>
        </p:txBody>
      </p:sp>
      <p:sp>
        <p:nvSpPr>
          <p:cNvPr id="5" name="流程图: 可选过程 4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课堂总结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可选过程 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随堂检测</a:t>
            </a:r>
          </a:p>
        </p:txBody>
      </p:sp>
      <p:sp>
        <p:nvSpPr>
          <p:cNvPr id="35843" name="矩形 7"/>
          <p:cNvSpPr>
            <a:spLocks noChangeArrowheads="1"/>
          </p:cNvSpPr>
          <p:nvPr/>
        </p:nvSpPr>
        <p:spPr bwMode="auto">
          <a:xfrm>
            <a:off x="1785938" y="1500188"/>
            <a:ext cx="5786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在线完成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101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智慧课堂上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Starter Unit 1 Good morning-Period 1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随堂测试！</a:t>
            </a:r>
            <a:endParaRPr lang="zh-CN" altLang="en-US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4"/>
          <p:cNvSpPr>
            <a:spLocks noChangeArrowheads="1"/>
          </p:cNvSpPr>
          <p:nvPr/>
        </p:nvSpPr>
        <p:spPr bwMode="auto">
          <a:xfrm>
            <a:off x="1857375" y="1270000"/>
            <a:ext cx="60007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marL="611505" indent="-611505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主题讨论：写出你所知道的见面打招呼的用语在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101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云课堂发布主题讨论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课下练习用英语问候你的朋友们。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背诵字母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Hh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预习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Unit 1 Period 2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的导学案。</a:t>
            </a:r>
          </a:p>
        </p:txBody>
      </p:sp>
      <p:sp>
        <p:nvSpPr>
          <p:cNvPr id="4" name="流程图: 可选过程 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作业布置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02_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1643063"/>
            <a:ext cx="1477962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928938" y="500063"/>
            <a:ext cx="4143375" cy="1473200"/>
          </a:xfrm>
          <a:prstGeom prst="cloudCallout">
            <a:avLst>
              <a:gd name="adj1" fmla="val -60306"/>
              <a:gd name="adj2" fmla="val 133208"/>
            </a:avLst>
          </a:prstGeom>
          <a:noFill/>
          <a:ln w="9525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800" b="1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29063" y="785813"/>
            <a:ext cx="26701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Class begins.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Stand up, please. </a:t>
            </a:r>
          </a:p>
        </p:txBody>
      </p:sp>
      <p:sp>
        <p:nvSpPr>
          <p:cNvPr id="5" name="流程图: 可选过程 4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l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38" y="2859088"/>
            <a:ext cx="29591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030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714375"/>
            <a:ext cx="4749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039_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286000"/>
            <a:ext cx="501491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571875" y="1071563"/>
            <a:ext cx="36941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Good morning, class!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27100" y="2573338"/>
            <a:ext cx="50736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 dirty="0">
                <a:latin typeface="Times New Roman" panose="02020603050405020304" pitchFamily="18" charset="0"/>
              </a:rPr>
              <a:t>Good morning, Miss ---!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000" dirty="0">
                <a:latin typeface="Times New Roman" panose="02020603050405020304" pitchFamily="18" charset="0"/>
              </a:rPr>
              <a:t>　　　　　　   </a:t>
            </a:r>
            <a:r>
              <a:rPr kumimoji="1" lang="en-US" altLang="zh-CN" sz="2000" dirty="0" err="1">
                <a:latin typeface="Times New Roman" panose="02020603050405020304" pitchFamily="18" charset="0"/>
              </a:rPr>
              <a:t>Mr</a:t>
            </a:r>
            <a:r>
              <a:rPr kumimoji="1" lang="en-US" altLang="zh-CN" sz="2000" dirty="0">
                <a:latin typeface="Times New Roman" panose="02020603050405020304" pitchFamily="18" charset="0"/>
              </a:rPr>
              <a:t> ---!</a:t>
            </a:r>
          </a:p>
        </p:txBody>
      </p:sp>
      <p:pic>
        <p:nvPicPr>
          <p:cNvPr id="11271" name="Picture 7" descr="3d_rw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500063"/>
            <a:ext cx="2151063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流程图: 可选过程 7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02_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6700" y="1963738"/>
            <a:ext cx="14906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741613" y="749300"/>
            <a:ext cx="4987925" cy="1473200"/>
          </a:xfrm>
          <a:prstGeom prst="cloudCallout">
            <a:avLst>
              <a:gd name="adj1" fmla="val -60847"/>
              <a:gd name="adj2" fmla="val 133208"/>
            </a:avLst>
          </a:prstGeom>
          <a:noFill/>
          <a:ln w="9525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4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35413" y="1208088"/>
            <a:ext cx="4637087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>
                <a:latin typeface="Times New Roman" panose="02020603050405020304" pitchFamily="18" charset="0"/>
              </a:rPr>
              <a:t>Sit down, please. </a:t>
            </a:r>
          </a:p>
        </p:txBody>
      </p:sp>
      <p:sp>
        <p:nvSpPr>
          <p:cNvPr id="5" name="流程图: 可选过程 4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474788" y="1311275"/>
            <a:ext cx="6454775" cy="1117600"/>
          </a:xfrm>
          <a:prstGeom prst="cloudCallout">
            <a:avLst>
              <a:gd name="adj1" fmla="val -63528"/>
              <a:gd name="adj2" fmla="val 134736"/>
            </a:avLst>
          </a:prstGeom>
          <a:noFill/>
          <a:ln w="9525">
            <a:solidFill>
              <a:srgbClr val="FF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000" b="1"/>
          </a:p>
        </p:txBody>
      </p:sp>
      <p:sp>
        <p:nvSpPr>
          <p:cNvPr id="4" name="流程图: 可选过程 3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新课导入</a:t>
            </a:r>
          </a:p>
        </p:txBody>
      </p:sp>
      <p:pic>
        <p:nvPicPr>
          <p:cNvPr id="13316" name="Picture 2" descr="002_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000250"/>
            <a:ext cx="14906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214688" y="1643063"/>
            <a:ext cx="46370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000">
                <a:latin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自主学习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000125" y="1285875"/>
            <a:ext cx="7143750" cy="1339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266700" eaLnBrk="0" hangingPunct="0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cs typeface="Times New Roman" panose="02020603050405020304" pitchFamily="18" charset="0"/>
              </a:rPr>
              <a:t>1. </a:t>
            </a:r>
            <a:r>
              <a:rPr lang="zh-CN" altLang="en-US" dirty="0">
                <a:latin typeface="+mn-lt"/>
                <a:cs typeface="Times New Roman" panose="02020603050405020304" pitchFamily="18" charset="0"/>
              </a:rPr>
              <a:t>听、跟读</a:t>
            </a:r>
            <a:r>
              <a:rPr lang="en-US" altLang="zh-CN" dirty="0" err="1">
                <a:latin typeface="+mn-lt"/>
                <a:cs typeface="Times New Roman" panose="02020603050405020304" pitchFamily="18" charset="0"/>
              </a:rPr>
              <a:t>Sarter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Unit 1 Good morning 1a</a:t>
            </a:r>
            <a:r>
              <a:rPr lang="zh-CN" altLang="en-US" dirty="0">
                <a:latin typeface="+mn-lt"/>
                <a:cs typeface="Times New Roman" panose="02020603050405020304" pitchFamily="18" charset="0"/>
              </a:rPr>
              <a:t>的句子三至五遍。</a:t>
            </a:r>
            <a:endParaRPr lang="zh-CN" altLang="en-US" dirty="0">
              <a:latin typeface="+mn-lt"/>
            </a:endParaRPr>
          </a:p>
          <a:p>
            <a:pPr indent="266700" eaLnBrk="0" hangingPunct="0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cs typeface="Times New Roman" panose="02020603050405020304" pitchFamily="18" charset="0"/>
              </a:rPr>
              <a:t>2. </a:t>
            </a:r>
            <a:r>
              <a:rPr lang="zh-CN" altLang="en-US" dirty="0">
                <a:latin typeface="+mn-lt"/>
                <a:cs typeface="Times New Roman" panose="02020603050405020304" pitchFamily="18" charset="0"/>
              </a:rPr>
              <a:t>通过参考单词表中第一单元单词，理解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1a-1d</a:t>
            </a:r>
            <a:r>
              <a:rPr lang="zh-CN" altLang="en-US" dirty="0">
                <a:latin typeface="+mn-lt"/>
                <a:cs typeface="Times New Roman" panose="02020603050405020304" pitchFamily="18" charset="0"/>
              </a:rPr>
              <a:t>的意思</a:t>
            </a:r>
            <a:endParaRPr lang="zh-CN" altLang="en-US" dirty="0">
              <a:latin typeface="+mn-lt"/>
            </a:endParaRPr>
          </a:p>
          <a:p>
            <a:pPr indent="266700" eaLnBrk="0" hangingPunct="0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cs typeface="Times New Roman" panose="02020603050405020304" pitchFamily="18" charset="0"/>
              </a:rPr>
              <a:t>3. </a:t>
            </a:r>
            <a:r>
              <a:rPr lang="zh-CN" altLang="en-US" dirty="0">
                <a:latin typeface="+mn-lt"/>
                <a:cs typeface="Times New Roman" panose="02020603050405020304" pitchFamily="18" charset="0"/>
              </a:rPr>
              <a:t>读句子：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Hello! / Good morning! / Good afternoon! / Good evening!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7"/>
          <p:cNvSpPr txBox="1">
            <a:spLocks noChangeArrowheads="1"/>
          </p:cNvSpPr>
          <p:nvPr/>
        </p:nvSpPr>
        <p:spPr bwMode="auto">
          <a:xfrm>
            <a:off x="3714750" y="427038"/>
            <a:ext cx="25003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41" tIns="40821" rIns="81641" bIns="40821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b="1">
                <a:latin typeface="Times New Roman" panose="02020603050405020304" pitchFamily="18" charset="0"/>
                <a:ea typeface="隶书" panose="02010509060101010101" pitchFamily="49" charset="-122"/>
              </a:rPr>
              <a:t> Can you read ?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2947988" y="974725"/>
            <a:ext cx="4159250" cy="3414713"/>
            <a:chOff x="1156" y="663"/>
            <a:chExt cx="2935" cy="3538"/>
          </a:xfrm>
        </p:grpSpPr>
        <p:grpSp>
          <p:nvGrpSpPr>
            <p:cNvPr id="15367" name="Group 6"/>
            <p:cNvGrpSpPr/>
            <p:nvPr/>
          </p:nvGrpSpPr>
          <p:grpSpPr bwMode="auto">
            <a:xfrm>
              <a:off x="1156" y="663"/>
              <a:ext cx="2935" cy="3475"/>
              <a:chOff x="1156" y="527"/>
              <a:chExt cx="2935" cy="3475"/>
            </a:xfrm>
          </p:grpSpPr>
          <p:pic>
            <p:nvPicPr>
              <p:cNvPr id="15369" name="Picture 7" descr="截屏04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56" y="572"/>
                <a:ext cx="2935" cy="3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Oval 8"/>
              <p:cNvSpPr>
                <a:spLocks noChangeArrowheads="1"/>
              </p:cNvSpPr>
              <p:nvPr/>
            </p:nvSpPr>
            <p:spPr bwMode="auto">
              <a:xfrm>
                <a:off x="1837" y="527"/>
                <a:ext cx="1678" cy="7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5368" name="Oval 9"/>
            <p:cNvSpPr>
              <a:spLocks noChangeArrowheads="1"/>
            </p:cNvSpPr>
            <p:nvPr/>
          </p:nvSpPr>
          <p:spPr bwMode="auto">
            <a:xfrm>
              <a:off x="1292" y="3475"/>
              <a:ext cx="1951" cy="7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1576388" y="911225"/>
            <a:ext cx="5602287" cy="809625"/>
          </a:xfrm>
          <a:prstGeom prst="wedgeEllipseCallout">
            <a:avLst>
              <a:gd name="adj1" fmla="val 1162"/>
              <a:gd name="adj2" fmla="val 92352"/>
            </a:avLst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Good morning, Helen!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2178050" y="3889375"/>
            <a:ext cx="5429250" cy="755650"/>
          </a:xfrm>
          <a:prstGeom prst="wedgeEllipseCallout">
            <a:avLst>
              <a:gd name="adj1" fmla="val 21556"/>
              <a:gd name="adj2" fmla="val -95986"/>
            </a:avLst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Good morning, Dale!</a:t>
            </a:r>
          </a:p>
        </p:txBody>
      </p:sp>
      <p:sp>
        <p:nvSpPr>
          <p:cNvPr id="10" name="流程图: 可选过程 9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自主反馈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图片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75" y="1853419"/>
            <a:ext cx="1973263" cy="237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5" descr="图片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50" y="1710544"/>
            <a:ext cx="1724025" cy="26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矩形标注 12"/>
          <p:cNvSpPr>
            <a:spLocks noChangeArrowheads="1"/>
          </p:cNvSpPr>
          <p:nvPr/>
        </p:nvSpPr>
        <p:spPr bwMode="auto">
          <a:xfrm>
            <a:off x="971550" y="996950"/>
            <a:ext cx="2663825" cy="595313"/>
          </a:xfrm>
          <a:prstGeom prst="wedgeRectCallout">
            <a:avLst>
              <a:gd name="adj1" fmla="val 44218"/>
              <a:gd name="adj2" fmla="val 101301"/>
            </a:avLst>
          </a:prstGeom>
          <a:noFill/>
          <a:ln w="9525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</a:rPr>
              <a:t>Hello, Mike.</a:t>
            </a:r>
          </a:p>
        </p:txBody>
      </p:sp>
      <p:sp>
        <p:nvSpPr>
          <p:cNvPr id="14" name="矩形标注 13"/>
          <p:cNvSpPr>
            <a:spLocks noChangeArrowheads="1"/>
          </p:cNvSpPr>
          <p:nvPr/>
        </p:nvSpPr>
        <p:spPr bwMode="auto">
          <a:xfrm>
            <a:off x="5219700" y="1052513"/>
            <a:ext cx="2736850" cy="592137"/>
          </a:xfrm>
          <a:prstGeom prst="wedgeRectCallout">
            <a:avLst>
              <a:gd name="adj1" fmla="val 7134"/>
              <a:gd name="adj2" fmla="val 170481"/>
            </a:avLst>
          </a:prstGeom>
          <a:noFill/>
          <a:ln w="9525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41" tIns="40821" rIns="81641" bIns="40821"/>
          <a:lstStyle>
            <a:lvl1pPr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Times New Roman" panose="02020603050405020304" pitchFamily="18" charset="0"/>
              </a:rPr>
              <a:t>Hello, Linda.</a:t>
            </a:r>
          </a:p>
        </p:txBody>
      </p:sp>
      <p:sp>
        <p:nvSpPr>
          <p:cNvPr id="6" name="流程图: 可选过程 5"/>
          <p:cNvSpPr/>
          <p:nvPr/>
        </p:nvSpPr>
        <p:spPr>
          <a:xfrm>
            <a:off x="86147" y="69450"/>
            <a:ext cx="1342581" cy="431392"/>
          </a:xfrm>
          <a:prstGeom prst="flowChartAlternateProcess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4924" tIns="22462" rIns="44924" bIns="22462"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自主反馈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自定义</PresentationFormat>
  <Paragraphs>164</Paragraphs>
  <Slides>29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隶书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2017-10-13T02:00:00Z</dcterms:created>
  <dcterms:modified xsi:type="dcterms:W3CDTF">2023-01-16T20:55:58Z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E308FDC7B73F4F019FDB88F6ADF6AE81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