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handoutMasterIdLst>
    <p:handoutMasterId r:id="rId26"/>
  </p:handoutMasterIdLst>
  <p:sldIdLst>
    <p:sldId id="256" r:id="rId2"/>
    <p:sldId id="316" r:id="rId3"/>
    <p:sldId id="261" r:id="rId4"/>
    <p:sldId id="317" r:id="rId5"/>
    <p:sldId id="318" r:id="rId6"/>
    <p:sldId id="270" r:id="rId7"/>
    <p:sldId id="276" r:id="rId8"/>
    <p:sldId id="286" r:id="rId9"/>
    <p:sldId id="287" r:id="rId10"/>
    <p:sldId id="288" r:id="rId11"/>
    <p:sldId id="289" r:id="rId12"/>
    <p:sldId id="290" r:id="rId13"/>
    <p:sldId id="291" r:id="rId14"/>
    <p:sldId id="292" r:id="rId15"/>
    <p:sldId id="293" r:id="rId16"/>
    <p:sldId id="271" r:id="rId17"/>
    <p:sldId id="308" r:id="rId18"/>
    <p:sldId id="307" r:id="rId19"/>
    <p:sldId id="310" r:id="rId20"/>
    <p:sldId id="309" r:id="rId21"/>
    <p:sldId id="272" r:id="rId22"/>
    <p:sldId id="274" r:id="rId23"/>
    <p:sldId id="258"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4120"/>
    <a:srgbClr val="03A1EC"/>
    <a:srgbClr val="F6C940"/>
    <a:srgbClr val="01AC99"/>
    <a:srgbClr val="F61EA9"/>
    <a:srgbClr val="C40881"/>
    <a:srgbClr val="CC0099"/>
    <a:srgbClr val="19C0FB"/>
    <a:srgbClr val="15A5A8"/>
    <a:srgbClr val="C73B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600" autoAdjust="0"/>
  </p:normalViewPr>
  <p:slideViewPr>
    <p:cSldViewPr snapToGrid="0">
      <p:cViewPr>
        <p:scale>
          <a:sx n="33" d="100"/>
          <a:sy n="33" d="100"/>
        </p:scale>
        <p:origin x="-1038" y="-2118"/>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www.1ppt.com/tubiao/" TargetMode="External"/><Relationship Id="rId13" Type="http://schemas.openxmlformats.org/officeDocument/2006/relationships/hyperlink" Target="http://www.1ppt.com/jianli/" TargetMode="External"/><Relationship Id="rId18" Type="http://schemas.openxmlformats.org/officeDocument/2006/relationships/hyperlink" Target="http://www.1ppt.com/ziti/" TargetMode="External"/><Relationship Id="rId3" Type="http://schemas.openxmlformats.org/officeDocument/2006/relationships/hyperlink" Target="http://www.1ppt.com/moban/" TargetMode="External"/><Relationship Id="rId7" Type="http://schemas.openxmlformats.org/officeDocument/2006/relationships/hyperlink" Target="http://www.1ppt.com/beijing/" TargetMode="External"/><Relationship Id="rId12" Type="http://schemas.openxmlformats.org/officeDocument/2006/relationships/hyperlink" Target="http://www.1ppt.com/excel/" TargetMode="External"/><Relationship Id="rId17" Type="http://schemas.openxmlformats.org/officeDocument/2006/relationships/hyperlink" Target="http://www.1ppt.com/jiaoan/" TargetMode="External"/><Relationship Id="rId2" Type="http://schemas.openxmlformats.org/officeDocument/2006/relationships/slide" Target="../slides/slide16.xml"/><Relationship Id="rId16" Type="http://schemas.openxmlformats.org/officeDocument/2006/relationships/hyperlink" Target="http://www.1ppt.com/shiti/" TargetMode="External"/><Relationship Id="rId1" Type="http://schemas.openxmlformats.org/officeDocument/2006/relationships/notesMaster" Target="../notesMasters/notesMaster1.xml"/><Relationship Id="rId6" Type="http://schemas.openxmlformats.org/officeDocument/2006/relationships/hyperlink" Target="http://www.1ppt.com/sucai/" TargetMode="External"/><Relationship Id="rId11" Type="http://schemas.openxmlformats.org/officeDocument/2006/relationships/hyperlink" Target="http://www.1ppt.com/word/" TargetMode="External"/><Relationship Id="rId5" Type="http://schemas.openxmlformats.org/officeDocument/2006/relationships/hyperlink" Target="http://www.1ppt.com/jieri/" TargetMode="External"/><Relationship Id="rId15" Type="http://schemas.openxmlformats.org/officeDocument/2006/relationships/hyperlink" Target="http://www.1ppt.com/shouchaobao/" TargetMode="External"/><Relationship Id="rId10" Type="http://schemas.openxmlformats.org/officeDocument/2006/relationships/hyperlink" Target="http://www.1ppt.com/powerpoint/" TargetMode="External"/><Relationship Id="rId4" Type="http://schemas.openxmlformats.org/officeDocument/2006/relationships/hyperlink" Target="http://www.1ppt.com/hangye/" TargetMode="External"/><Relationship Id="rId9" Type="http://schemas.openxmlformats.org/officeDocument/2006/relationships/hyperlink" Target="http://www.1ppt.com/xiazai/" TargetMode="External"/><Relationship Id="rId14" Type="http://schemas.openxmlformats.org/officeDocument/2006/relationships/hyperlink" Target="http://www.1ppt.com/kejia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模板：       </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hlinkClick r:id="rId3"/>
              </a:rPr>
              <a:t> www.2ppt.com/moban/</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行业</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hlinkClick r:id="rId4"/>
              </a:rPr>
              <a:t> www.2ppt.com/hangye/</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 </a:t>
            </a:r>
          </a:p>
          <a:p>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节日</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hlinkClick r:id="rId5"/>
              </a:rPr>
              <a:t> www.2ppt.com/jieri/</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                          PPT</a:t>
            </a:r>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素材：       </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hlinkClick r:id="rId6"/>
              </a:rPr>
              <a:t> www.2ppt.com/sucai/</a:t>
            </a:r>
            <a:endParaRPr lang="en-US" altLang="zh-CN" sz="1200" dirty="0" smtClean="0">
              <a:solidFill>
                <a:srgbClr val="EEECE1">
                  <a:lumMod val="25000"/>
                </a:srgbClr>
              </a:solidFill>
              <a:latin typeface="微软雅黑" panose="020B0503020204020204" pitchFamily="34" charset="-122"/>
              <a:ea typeface="微软雅黑" panose="020B0503020204020204" pitchFamily="34" charset="-122"/>
            </a:endParaRPr>
          </a:p>
          <a:p>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hlinkClick r:id="rId7"/>
              </a:rPr>
              <a:t> www.2ppt.com/beijing/</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                     PPT</a:t>
            </a:r>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图表：       </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hlinkClick r:id="rId8"/>
              </a:rPr>
              <a:t> www.2ppt.com/tubiao/</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      </a:t>
            </a:r>
          </a:p>
          <a:p>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优秀</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下载：</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hlinkClick r:id="rId9"/>
              </a:rPr>
              <a:t> www.2ppt.com/xiazai/</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                       PPT</a:t>
            </a:r>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教程：       </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hlinkClick r:id="rId10"/>
              </a:rPr>
              <a:t> www.2ppt.com/powerpoint/</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      </a:t>
            </a:r>
          </a:p>
          <a:p>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Word</a:t>
            </a:r>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教程：    </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hlinkClick r:id="rId11"/>
              </a:rPr>
              <a:t> www.2ppt.com/word/</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                        Excel</a:t>
            </a:r>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教程：     </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hlinkClick r:id="rId12"/>
              </a:rPr>
              <a:t> www.2ppt.com/excel/</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  </a:t>
            </a:r>
          </a:p>
          <a:p>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个人简历：      </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hlinkClick r:id="rId13"/>
              </a:rPr>
              <a:t> www.2ppt.com/jianli/</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                         PPT</a:t>
            </a:r>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课件：       </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hlinkClick r:id="rId14"/>
              </a:rPr>
              <a:t> www.2ppt.com/kejian/</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 </a:t>
            </a:r>
          </a:p>
          <a:p>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手抄报：          </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hlinkClick r:id="rId15"/>
              </a:rPr>
              <a:t> www.2ppt.com/shouchaobao/</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试题下载：      </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hlinkClick r:id="rId16"/>
              </a:rPr>
              <a:t> www.2ppt.com/shiti/</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  </a:t>
            </a:r>
          </a:p>
          <a:p>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教案下载：      </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hlinkClick r:id="rId17"/>
              </a:rPr>
              <a:t> www.2ppt.com/jiaoan/</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字体下载：      </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hlinkClick r:id="rId18"/>
              </a:rPr>
              <a:t> www.2ppt.com/ziti/</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              </a:t>
            </a:r>
            <a:endParaRPr lang="zh-CN" altLang="en-US" sz="1200" dirty="0" smtClean="0">
              <a:solidFill>
                <a:srgbClr val="EEECE1">
                  <a:lumMod val="25000"/>
                </a:srgbClr>
              </a:solidFill>
              <a:latin typeface="微软雅黑" panose="020B0503020204020204" pitchFamily="34" charset="-122"/>
              <a:ea typeface="微软雅黑" panose="020B0503020204020204" pitchFamily="34" charset="-122"/>
            </a:endParaRPr>
          </a:p>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16</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矩形 10"/>
          <p:cNvSpPr/>
          <p:nvPr userDrawn="1"/>
        </p:nvSpPr>
        <p:spPr>
          <a:xfrm>
            <a:off x="9100364" y="4602325"/>
            <a:ext cx="775136" cy="22987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模板下载：</a:t>
            </a:r>
            <a:r>
              <a:rPr kumimoji="0" lang="en-US" altLang="zh-CN" sz="100" b="0" i="0" u="none" strike="noStrike" kern="0" cap="none" spc="0" normalizeH="0" baseline="0" noProof="0" dirty="0" smtClean="0">
                <a:ln>
                  <a:noFill/>
                </a:ln>
                <a:solidFill>
                  <a:prstClr val="white"/>
                </a:solidFill>
                <a:effectLst/>
                <a:uLnTx/>
                <a:uFillTx/>
              </a:rPr>
              <a:t> www.2ppt.com/moban/          </a:t>
            </a:r>
            <a:r>
              <a:rPr kumimoji="0" lang="zh-CN" altLang="en-US" sz="100" b="0" i="0" u="none" strike="noStrike" kern="0" cap="none" spc="0" normalizeH="0" baseline="0" noProof="0" dirty="0" smtClean="0">
                <a:ln>
                  <a:noFill/>
                </a:ln>
                <a:solidFill>
                  <a:prstClr val="white"/>
                </a:solidFill>
                <a:effectLst/>
                <a:uLnTx/>
                <a:uFillTx/>
              </a:rPr>
              <a:t>行业</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 www.2ppt.com/hangye/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节日</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 www.2ppt.com/jieri/          PPT</a:t>
            </a:r>
            <a:r>
              <a:rPr kumimoji="0" lang="zh-CN" altLang="en-US" sz="100" b="0" i="0" u="none" strike="noStrike" kern="0" cap="none" spc="0" normalizeH="0" baseline="0" noProof="0" dirty="0" smtClean="0">
                <a:ln>
                  <a:noFill/>
                </a:ln>
                <a:solidFill>
                  <a:prstClr val="white"/>
                </a:solidFill>
                <a:effectLst/>
                <a:uLnTx/>
                <a:uFillTx/>
              </a:rPr>
              <a:t>素材：</a:t>
            </a:r>
            <a:r>
              <a:rPr kumimoji="0" lang="en-US" altLang="zh-CN" sz="100" b="0" i="0" u="none" strike="noStrike" kern="0" cap="none" spc="0" normalizeH="0" baseline="0" noProof="0" dirty="0" smtClean="0">
                <a:ln>
                  <a:noFill/>
                </a:ln>
                <a:solidFill>
                  <a:prstClr val="white"/>
                </a:solidFill>
                <a:effectLst/>
                <a:uLnTx/>
                <a:uFillTx/>
              </a:rPr>
              <a:t> www.2ppt.com/sucai/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背景图片：</a:t>
            </a:r>
            <a:r>
              <a:rPr kumimoji="0" lang="en-US" altLang="zh-CN" sz="100" b="0" i="0" u="none" strike="noStrike" kern="0" cap="none" spc="0" normalizeH="0" baseline="0" noProof="0" dirty="0" smtClean="0">
                <a:ln>
                  <a:noFill/>
                </a:ln>
                <a:solidFill>
                  <a:prstClr val="white"/>
                </a:solidFill>
                <a:effectLst/>
                <a:uLnTx/>
                <a:uFillTx/>
              </a:rPr>
              <a:t> www.2ppt.com/beijing/        PPT</a:t>
            </a:r>
            <a:r>
              <a:rPr kumimoji="0" lang="zh-CN" altLang="en-US" sz="100" b="0" i="0" u="none" strike="noStrike" kern="0" cap="none" spc="0" normalizeH="0" baseline="0" noProof="0" dirty="0" smtClean="0">
                <a:ln>
                  <a:noFill/>
                </a:ln>
                <a:solidFill>
                  <a:prstClr val="white"/>
                </a:solidFill>
                <a:effectLst/>
                <a:uLnTx/>
                <a:uFillTx/>
              </a:rPr>
              <a:t>图表：</a:t>
            </a:r>
            <a:r>
              <a:rPr kumimoji="0" lang="en-US" altLang="zh-CN" sz="100" b="0" i="0" u="none" strike="noStrike" kern="0" cap="none" spc="0" normalizeH="0" baseline="0" noProof="0" dirty="0" smtClean="0">
                <a:ln>
                  <a:noFill/>
                </a:ln>
                <a:solidFill>
                  <a:prstClr val="white"/>
                </a:solidFill>
                <a:effectLst/>
                <a:uLnTx/>
                <a:uFillTx/>
              </a:rPr>
              <a:t> www.2ppt.com/tubiao/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精美</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下载：</a:t>
            </a:r>
            <a:r>
              <a:rPr kumimoji="0" lang="en-US" altLang="zh-CN" sz="100" b="0" i="0" u="none" strike="noStrike" kern="0" cap="none" spc="0" normalizeH="0" baseline="0" noProof="0" dirty="0" smtClean="0">
                <a:ln>
                  <a:noFill/>
                </a:ln>
                <a:solidFill>
                  <a:prstClr val="white"/>
                </a:solidFill>
                <a:effectLst/>
                <a:uLnTx/>
                <a:uFillTx/>
              </a:rPr>
              <a:t> www.2ppt.com/xiazai/         PPT</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 www.2ppt.com/powerpoint/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课件：</a:t>
            </a:r>
            <a:r>
              <a:rPr kumimoji="0" lang="en-US" altLang="zh-CN" sz="100" b="0" i="0" u="none" strike="noStrike" kern="0" cap="none" spc="0" normalizeH="0" baseline="0" noProof="0" dirty="0" smtClean="0">
                <a:ln>
                  <a:noFill/>
                </a:ln>
                <a:solidFill>
                  <a:prstClr val="white"/>
                </a:solidFill>
                <a:effectLst/>
                <a:uLnTx/>
                <a:uFillTx/>
              </a:rPr>
              <a:t> www.2ppt.com/kejian/             </a:t>
            </a:r>
            <a:r>
              <a:rPr kumimoji="0" lang="zh-CN" altLang="en-US" sz="100" b="0" i="0" u="none" strike="noStrike" kern="0" cap="none" spc="0" normalizeH="0" baseline="0" noProof="0" dirty="0" smtClean="0">
                <a:ln>
                  <a:noFill/>
                </a:ln>
                <a:solidFill>
                  <a:prstClr val="white"/>
                </a:solidFill>
                <a:effectLst/>
                <a:uLnTx/>
                <a:uFillTx/>
              </a:rPr>
              <a:t>字体下载：</a:t>
            </a:r>
            <a:r>
              <a:rPr kumimoji="0" lang="en-US" altLang="zh-CN" sz="100" b="0" i="0" u="none" strike="noStrike" kern="0" cap="none" spc="0" normalizeH="0" baseline="0" noProof="0" dirty="0" smtClean="0">
                <a:ln>
                  <a:noFill/>
                </a:ln>
                <a:solidFill>
                  <a:prstClr val="white"/>
                </a:solidFill>
                <a:effectLst/>
                <a:uLnTx/>
                <a:uFillTx/>
              </a:rPr>
              <a:t> www.2ppt.com/ziti/</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工作总结</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a:t>
            </a:r>
            <a:r>
              <a:rPr kumimoji="0" lang="en-US" altLang="zh-CN" sz="100" b="0" i="0" u="none" strike="noStrike" kern="0" cap="none" spc="0" normalizeH="0" baseline="0" noProof="0" dirty="0" smtClean="0">
                <a:ln>
                  <a:noFill/>
                </a:ln>
                <a:solidFill>
                  <a:prstClr val="white"/>
                </a:solidFill>
                <a:effectLst/>
                <a:uLnTx/>
                <a:uFillTx/>
              </a:rPr>
              <a:t> www.2ppt.com/xiazai/zongjie/ </a:t>
            </a:r>
            <a:r>
              <a:rPr kumimoji="0" lang="zh-CN" altLang="en-US" sz="100" b="0" i="0" u="none" strike="noStrike" kern="0" cap="none" spc="0" normalizeH="0" baseline="0" noProof="0" dirty="0" smtClean="0">
                <a:ln>
                  <a:noFill/>
                </a:ln>
                <a:solidFill>
                  <a:prstClr val="white"/>
                </a:solidFill>
                <a:effectLst/>
                <a:uLnTx/>
                <a:uFillTx/>
              </a:rPr>
              <a:t>工作计划：</a:t>
            </a:r>
            <a:r>
              <a:rPr kumimoji="0" lang="en-US" altLang="zh-CN" sz="100" b="0" i="0" u="none" strike="noStrike" kern="0" cap="none" spc="0" normalizeH="0" baseline="0" noProof="0" dirty="0" smtClean="0">
                <a:ln>
                  <a:noFill/>
                </a:ln>
                <a:solidFill>
                  <a:prstClr val="white"/>
                </a:solidFill>
                <a:effectLst/>
                <a:uLnTx/>
                <a:uFillTx/>
              </a:rPr>
              <a:t> www.2ppt.com/xiazai/jihua/</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商务</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 www.2ppt.com/moban/shangwu/  </a:t>
            </a:r>
            <a:r>
              <a:rPr kumimoji="0" lang="zh-CN" altLang="en-US" sz="100" b="0" i="0" u="none" strike="noStrike" kern="0" cap="none" spc="0" normalizeH="0" baseline="0" noProof="0" dirty="0" smtClean="0">
                <a:ln>
                  <a:noFill/>
                </a:ln>
                <a:solidFill>
                  <a:prstClr val="white"/>
                </a:solidFill>
                <a:effectLst/>
                <a:uLnTx/>
                <a:uFillTx/>
              </a:rPr>
              <a:t>个人简历</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a:t>
            </a:r>
            <a:r>
              <a:rPr kumimoji="0" lang="en-US" altLang="zh-CN" sz="100" b="0" i="0" u="none" strike="noStrike" kern="0" cap="none" spc="0" normalizeH="0" baseline="0" noProof="0" dirty="0" smtClean="0">
                <a:ln>
                  <a:noFill/>
                </a:ln>
                <a:solidFill>
                  <a:prstClr val="white"/>
                </a:solidFill>
                <a:effectLst/>
                <a:uLnTx/>
                <a:uFillTx/>
              </a:rPr>
              <a:t> www.2ppt.com/xiazai/jianli/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毕业答辩</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a:t>
            </a:r>
            <a:r>
              <a:rPr kumimoji="0" lang="en-US" altLang="zh-CN" sz="100" b="0" i="0" u="none" strike="noStrike" kern="0" cap="none" spc="0" normalizeH="0" baseline="0" noProof="0" dirty="0" smtClean="0">
                <a:ln>
                  <a:noFill/>
                </a:ln>
                <a:solidFill>
                  <a:prstClr val="white"/>
                </a:solidFill>
                <a:effectLst/>
                <a:uLnTx/>
                <a:uFillTx/>
              </a:rPr>
              <a:t> www.2ppt.com/xiazai/dabian/  </a:t>
            </a:r>
            <a:r>
              <a:rPr kumimoji="0" lang="zh-CN" altLang="en-US" sz="100" b="0" i="0" u="none" strike="noStrike" kern="0" cap="none" spc="0" normalizeH="0" baseline="0" noProof="0" dirty="0" smtClean="0">
                <a:ln>
                  <a:noFill/>
                </a:ln>
                <a:solidFill>
                  <a:prstClr val="white"/>
                </a:solidFill>
                <a:effectLst/>
                <a:uLnTx/>
                <a:uFillTx/>
              </a:rPr>
              <a:t>工作汇报</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a:t>
            </a:r>
            <a:r>
              <a:rPr kumimoji="0" lang="en-US" altLang="zh-CN" sz="100" b="0" i="0" u="none" strike="noStrike" kern="0" cap="none" spc="0" normalizeH="0" baseline="0" noProof="0" dirty="0" smtClean="0">
                <a:ln>
                  <a:noFill/>
                </a:ln>
                <a:solidFill>
                  <a:prstClr val="white"/>
                </a:solidFill>
                <a:effectLst/>
                <a:uLnTx/>
                <a:uFillTx/>
              </a:rPr>
              <a:t> www.2ppt.com/xiazai/huibao/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 </a:t>
            </a:r>
          </a:p>
        </p:txBody>
      </p:sp>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hdphoto" Target="../media/hdphoto1.wdp"/><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9.png"/><Relationship Id="rId1" Type="http://schemas.openxmlformats.org/officeDocument/2006/relationships/slideLayout" Target="../slideLayouts/slideLayout8.xml"/><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8.xml"/><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9.png"/><Relationship Id="rId1" Type="http://schemas.openxmlformats.org/officeDocument/2006/relationships/slideLayout" Target="../slideLayouts/slideLayout8.xml"/><Relationship Id="rId5" Type="http://schemas.openxmlformats.org/officeDocument/2006/relationships/image" Target="../media/image22.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8.xml"/><Relationship Id="rId1" Type="http://schemas.openxmlformats.org/officeDocument/2006/relationships/tags" Target="../tags/tag3.xml"/><Relationship Id="rId6" Type="http://schemas.openxmlformats.org/officeDocument/2006/relationships/image" Target="../media/image24.png"/><Relationship Id="rId5" Type="http://schemas.openxmlformats.org/officeDocument/2006/relationships/image" Target="../media/image33.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9.png"/><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3.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8.xml"/><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hdphoto" Target="../media/hdphoto1.wdp"/><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8.xml"/><Relationship Id="rId1" Type="http://schemas.openxmlformats.org/officeDocument/2006/relationships/tags" Target="../tags/tag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8.xml"/><Relationship Id="rId1" Type="http://schemas.openxmlformats.org/officeDocument/2006/relationships/tags" Target="../tags/tag2.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8.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pattFill prst="pct5">
            <a:fgClr>
              <a:schemeClr val="bg1"/>
            </a:fgClr>
            <a:bgClr>
              <a:srgbClr val="F6C94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rot="21303515">
            <a:off x="4948949" y="3487138"/>
            <a:ext cx="2179422" cy="1323439"/>
            <a:chOff x="6975663" y="3680730"/>
            <a:chExt cx="1878098" cy="1323439"/>
          </a:xfrm>
        </p:grpSpPr>
        <p:sp>
          <p:nvSpPr>
            <p:cNvPr id="21" name="day2"/>
            <p:cNvSpPr/>
            <p:nvPr/>
          </p:nvSpPr>
          <p:spPr>
            <a:xfrm>
              <a:off x="6994155" y="3680730"/>
              <a:ext cx="1859606" cy="1323439"/>
            </a:xfrm>
            <a:prstGeom prst="rect">
              <a:avLst/>
            </a:prstGeom>
          </p:spPr>
          <p:txBody>
            <a:bodyPr wrap="none">
              <a:spAutoFit/>
            </a:bodyPr>
            <a:lstStyle/>
            <a:p>
              <a:r>
                <a:rPr lang="en-US" altLang="zh-CN" sz="8000" dirty="0">
                  <a:ln w="127000">
                    <a:solidFill>
                      <a:schemeClr val="bg1"/>
                    </a:solidFill>
                  </a:ln>
                  <a:solidFill>
                    <a:schemeClr val="bg1"/>
                  </a:solidFill>
                  <a:effectLst>
                    <a:outerShdw blurRad="50800" dist="38100" dir="2700000" algn="tl" rotWithShape="0">
                      <a:prstClr val="black">
                        <a:alpha val="25000"/>
                      </a:prstClr>
                    </a:outerShdw>
                  </a:effectLst>
                  <a:latin typeface="Aharoni" panose="02010803020104030203" pitchFamily="2" charset="-79"/>
                  <a:cs typeface="Aharoni" panose="02010803020104030203" pitchFamily="2" charset="-79"/>
                </a:rPr>
                <a:t>Day</a:t>
              </a:r>
              <a:endParaRPr lang="zh-CN" altLang="en-US" sz="8000" dirty="0">
                <a:ln w="127000">
                  <a:solidFill>
                    <a:schemeClr val="bg1"/>
                  </a:solidFill>
                </a:ln>
                <a:solidFill>
                  <a:schemeClr val="bg1"/>
                </a:solidFill>
                <a:effectLst>
                  <a:outerShdw blurRad="50800" dist="38100" dir="2700000" algn="tl" rotWithShape="0">
                    <a:prstClr val="black">
                      <a:alpha val="25000"/>
                    </a:prstClr>
                  </a:outerShdw>
                </a:effectLst>
                <a:latin typeface="Aharoni" panose="02010803020104030203" pitchFamily="2" charset="-79"/>
                <a:cs typeface="Aharoni" panose="02010803020104030203" pitchFamily="2" charset="-79"/>
              </a:endParaRPr>
            </a:p>
          </p:txBody>
        </p:sp>
        <p:sp>
          <p:nvSpPr>
            <p:cNvPr id="19" name="day"/>
            <p:cNvSpPr/>
            <p:nvPr/>
          </p:nvSpPr>
          <p:spPr>
            <a:xfrm>
              <a:off x="6975663" y="3680730"/>
              <a:ext cx="1859606" cy="1323439"/>
            </a:xfrm>
            <a:prstGeom prst="rect">
              <a:avLst/>
            </a:prstGeom>
          </p:spPr>
          <p:txBody>
            <a:bodyPr wrap="none">
              <a:spAutoFit/>
            </a:bodyPr>
            <a:lstStyle/>
            <a:p>
              <a:r>
                <a:rPr lang="en-US" altLang="zh-CN" sz="8000" dirty="0">
                  <a:pattFill prst="wdDnDiag">
                    <a:fgClr>
                      <a:schemeClr val="bg1"/>
                    </a:fgClr>
                    <a:bgClr>
                      <a:srgbClr val="CC0099"/>
                    </a:bgClr>
                  </a:pattFill>
                  <a:latin typeface="Aharoni" panose="02010803020104030203" pitchFamily="2" charset="-79"/>
                  <a:cs typeface="Aharoni" panose="02010803020104030203" pitchFamily="2" charset="-79"/>
                </a:rPr>
                <a:t>D</a:t>
              </a:r>
              <a:r>
                <a:rPr lang="en-US" altLang="zh-CN" sz="8000" dirty="0">
                  <a:pattFill prst="dashVert">
                    <a:fgClr>
                      <a:schemeClr val="bg1"/>
                    </a:fgClr>
                    <a:bgClr>
                      <a:srgbClr val="55D836"/>
                    </a:bgClr>
                  </a:pattFill>
                  <a:latin typeface="Aharoni" panose="02010803020104030203" pitchFamily="2" charset="-79"/>
                  <a:cs typeface="Aharoni" panose="02010803020104030203" pitchFamily="2" charset="-79"/>
                </a:rPr>
                <a:t>a</a:t>
              </a:r>
              <a:r>
                <a:rPr lang="en-US" altLang="zh-CN" sz="8000" dirty="0">
                  <a:pattFill prst="pct5">
                    <a:fgClr>
                      <a:schemeClr val="bg1"/>
                    </a:fgClr>
                    <a:bgClr>
                      <a:srgbClr val="E44120"/>
                    </a:bgClr>
                  </a:pattFill>
                  <a:latin typeface="Aharoni" panose="02010803020104030203" pitchFamily="2" charset="-79"/>
                  <a:cs typeface="Aharoni" panose="02010803020104030203" pitchFamily="2" charset="-79"/>
                </a:rPr>
                <a:t>y</a:t>
              </a:r>
              <a:endParaRPr lang="zh-CN" altLang="en-US" sz="8000" dirty="0">
                <a:pattFill prst="pct5">
                  <a:fgClr>
                    <a:schemeClr val="bg1"/>
                  </a:fgClr>
                  <a:bgClr>
                    <a:srgbClr val="E44120"/>
                  </a:bgClr>
                </a:pattFill>
                <a:latin typeface="Aharoni" panose="02010803020104030203" pitchFamily="2" charset="-79"/>
                <a:cs typeface="Aharoni" panose="02010803020104030203" pitchFamily="2" charset="-79"/>
              </a:endParaRPr>
            </a:p>
          </p:txBody>
        </p:sp>
      </p:grpSp>
      <p:pic>
        <p:nvPicPr>
          <p:cNvPr id="45" name="图片 44"/>
          <p:cNvPicPr>
            <a:picLocks noChangeAspect="1"/>
          </p:cNvPicPr>
          <p:nvPr/>
        </p:nvPicPr>
        <p:blipFill>
          <a:blip r:embed="rId2" cstate="screen">
            <a:extLst>
              <a:ext uri="{BEBA8EAE-BF5A-486C-A8C5-ECC9F3942E4B}">
                <a14:imgProps xmlns:a14="http://schemas.microsoft.com/office/drawing/2010/main">
                  <a14:imgLayer r:embed="rId3">
                    <a14:imgEffect>
                      <a14:brightnessContrast contrast="20000"/>
                    </a14:imgEffect>
                    <a14:imgEffect>
                      <a14:colorTemperature colorTemp="7200"/>
                    </a14:imgEffect>
                  </a14:imgLayer>
                </a14:imgProps>
              </a:ext>
            </a:extLst>
          </a:blip>
          <a:stretch>
            <a:fillRect/>
          </a:stretch>
        </p:blipFill>
        <p:spPr>
          <a:xfrm>
            <a:off x="3620663" y="-405904"/>
            <a:ext cx="5802261" cy="4143804"/>
          </a:xfrm>
          <a:prstGeom prst="rect">
            <a:avLst/>
          </a:prstGeom>
        </p:spPr>
      </p:pic>
      <p:pic>
        <p:nvPicPr>
          <p:cNvPr id="7" name="图片 6"/>
          <p:cNvPicPr>
            <a:picLocks noChangeAspect="1"/>
          </p:cNvPicPr>
          <p:nvPr/>
        </p:nvPicPr>
        <p:blipFill>
          <a:blip r:embed="rId4" cstate="screen"/>
          <a:stretch>
            <a:fillRect/>
          </a:stretch>
        </p:blipFill>
        <p:spPr>
          <a:xfrm>
            <a:off x="140554" y="185805"/>
            <a:ext cx="2024453" cy="1690144"/>
          </a:xfrm>
          <a:prstGeom prst="rect">
            <a:avLst/>
          </a:prstGeom>
        </p:spPr>
      </p:pic>
      <p:pic>
        <p:nvPicPr>
          <p:cNvPr id="9" name="图片 8"/>
          <p:cNvPicPr>
            <a:picLocks noChangeAspect="1"/>
          </p:cNvPicPr>
          <p:nvPr/>
        </p:nvPicPr>
        <p:blipFill>
          <a:blip r:embed="rId5" cstate="screen"/>
          <a:stretch>
            <a:fillRect/>
          </a:stretch>
        </p:blipFill>
        <p:spPr>
          <a:xfrm>
            <a:off x="-429578" y="3276745"/>
            <a:ext cx="4800020" cy="3429000"/>
          </a:xfrm>
          <a:prstGeom prst="rect">
            <a:avLst/>
          </a:prstGeom>
        </p:spPr>
      </p:pic>
      <p:pic>
        <p:nvPicPr>
          <p:cNvPr id="15" name="图片 14"/>
          <p:cNvPicPr>
            <a:picLocks noChangeAspect="1"/>
          </p:cNvPicPr>
          <p:nvPr/>
        </p:nvPicPr>
        <p:blipFill>
          <a:blip r:embed="rId6" cstate="screen"/>
          <a:stretch>
            <a:fillRect/>
          </a:stretch>
        </p:blipFill>
        <p:spPr>
          <a:xfrm>
            <a:off x="1148103" y="1700162"/>
            <a:ext cx="2716225" cy="1812771"/>
          </a:xfrm>
          <a:prstGeom prst="rect">
            <a:avLst/>
          </a:prstGeom>
        </p:spPr>
      </p:pic>
      <p:pic>
        <p:nvPicPr>
          <p:cNvPr id="17" name="图片 16"/>
          <p:cNvPicPr>
            <a:picLocks noChangeAspect="1"/>
          </p:cNvPicPr>
          <p:nvPr/>
        </p:nvPicPr>
        <p:blipFill>
          <a:blip r:embed="rId7" cstate="screen"/>
          <a:stretch>
            <a:fillRect/>
          </a:stretch>
        </p:blipFill>
        <p:spPr>
          <a:xfrm>
            <a:off x="9505714" y="1779137"/>
            <a:ext cx="2855758" cy="2040074"/>
          </a:xfrm>
          <a:prstGeom prst="rect">
            <a:avLst/>
          </a:prstGeom>
        </p:spPr>
      </p:pic>
      <p:grpSp>
        <p:nvGrpSpPr>
          <p:cNvPr id="24" name="组合 23"/>
          <p:cNvGrpSpPr/>
          <p:nvPr/>
        </p:nvGrpSpPr>
        <p:grpSpPr>
          <a:xfrm>
            <a:off x="4125033" y="2734013"/>
            <a:ext cx="5791878" cy="1323439"/>
            <a:chOff x="5581705" y="2695015"/>
            <a:chExt cx="4991100" cy="1323439"/>
          </a:xfrm>
        </p:grpSpPr>
        <p:sp>
          <p:nvSpPr>
            <p:cNvPr id="20" name="children2"/>
            <p:cNvSpPr txBox="1"/>
            <p:nvPr/>
          </p:nvSpPr>
          <p:spPr>
            <a:xfrm>
              <a:off x="5619594" y="2695015"/>
              <a:ext cx="4318450" cy="1323439"/>
            </a:xfrm>
            <a:prstGeom prst="rect">
              <a:avLst/>
            </a:prstGeom>
          </p:spPr>
          <p:txBody>
            <a:bodyPr wrap="none">
              <a:spAutoFit/>
            </a:bodyPr>
            <a:lstStyle>
              <a:defPPr>
                <a:defRPr lang="zh-CN"/>
              </a:defPPr>
              <a:lvl1pPr>
                <a:defRPr sz="7200">
                  <a:ln w="127000">
                    <a:solidFill>
                      <a:schemeClr val="bg1"/>
                    </a:solidFill>
                  </a:ln>
                  <a:solidFill>
                    <a:schemeClr val="bg1"/>
                  </a:solidFill>
                  <a:effectLst>
                    <a:outerShdw blurRad="50800" dist="38100" dir="2700000" sx="101000" sy="101000" algn="tl" rotWithShape="0">
                      <a:srgbClr val="15A5A8"/>
                    </a:outerShdw>
                  </a:effectLst>
                  <a:latin typeface="Aharoni" panose="02010803020104030203" pitchFamily="2" charset="-79"/>
                  <a:cs typeface="Aharoni" panose="02010803020104030203" pitchFamily="2" charset="-79"/>
                </a:defRPr>
              </a:lvl1pPr>
            </a:lstStyle>
            <a:p>
              <a:r>
                <a:rPr lang="en-US" altLang="zh-CN" sz="8000" dirty="0">
                  <a:effectLst>
                    <a:outerShdw blurRad="50800" dist="38100" dir="2700000" algn="tl" rotWithShape="0">
                      <a:prstClr val="black">
                        <a:alpha val="25000"/>
                      </a:prstClr>
                    </a:outerShdw>
                  </a:effectLst>
                </a:rPr>
                <a:t>Children’s</a:t>
              </a:r>
              <a:endParaRPr lang="zh-CN" altLang="en-US" sz="8000" dirty="0">
                <a:effectLst>
                  <a:outerShdw blurRad="50800" dist="38100" dir="2700000" algn="tl" rotWithShape="0">
                    <a:prstClr val="black">
                      <a:alpha val="25000"/>
                    </a:prstClr>
                  </a:outerShdw>
                </a:effectLst>
              </a:endParaRPr>
            </a:p>
          </p:txBody>
        </p:sp>
        <p:sp>
          <p:nvSpPr>
            <p:cNvPr id="18" name="children"/>
            <p:cNvSpPr txBox="1"/>
            <p:nvPr/>
          </p:nvSpPr>
          <p:spPr>
            <a:xfrm>
              <a:off x="5581705" y="2695015"/>
              <a:ext cx="4991100" cy="1323439"/>
            </a:xfrm>
            <a:prstGeom prst="rect">
              <a:avLst/>
            </a:prstGeom>
            <a:noFill/>
          </p:spPr>
          <p:txBody>
            <a:bodyPr wrap="square" rtlCol="0">
              <a:spAutoFit/>
            </a:bodyPr>
            <a:lstStyle/>
            <a:p>
              <a:r>
                <a:rPr lang="en-US" altLang="zh-CN" sz="8000" dirty="0">
                  <a:pattFill prst="pct5">
                    <a:fgClr>
                      <a:schemeClr val="bg1"/>
                    </a:fgClr>
                    <a:bgClr>
                      <a:srgbClr val="E44120"/>
                    </a:bgClr>
                  </a:pattFill>
                  <a:latin typeface="Aharoni" panose="02010803020104030203" pitchFamily="2" charset="-79"/>
                  <a:cs typeface="Aharoni" panose="02010803020104030203" pitchFamily="2" charset="-79"/>
                </a:rPr>
                <a:t>C</a:t>
              </a:r>
              <a:r>
                <a:rPr lang="en-US" altLang="zh-CN" sz="8000" dirty="0">
                  <a:pattFill prst="dashVert">
                    <a:fgClr>
                      <a:schemeClr val="bg1"/>
                    </a:fgClr>
                    <a:bgClr>
                      <a:srgbClr val="55D836"/>
                    </a:bgClr>
                  </a:pattFill>
                  <a:latin typeface="Aharoni" panose="02010803020104030203" pitchFamily="2" charset="-79"/>
                  <a:cs typeface="Aharoni" panose="02010803020104030203" pitchFamily="2" charset="-79"/>
                </a:rPr>
                <a:t>h</a:t>
              </a:r>
              <a:r>
                <a:rPr lang="en-US" altLang="zh-CN" sz="8000" dirty="0">
                  <a:pattFill prst="dkHorz">
                    <a:fgClr>
                      <a:schemeClr val="bg1"/>
                    </a:fgClr>
                    <a:bgClr>
                      <a:srgbClr val="2884C0"/>
                    </a:bgClr>
                  </a:pattFill>
                  <a:latin typeface="Aharoni" panose="02010803020104030203" pitchFamily="2" charset="-79"/>
                  <a:cs typeface="Aharoni" panose="02010803020104030203" pitchFamily="2" charset="-79"/>
                </a:rPr>
                <a:t>i</a:t>
              </a:r>
              <a:r>
                <a:rPr lang="en-US" altLang="zh-CN" sz="8000" dirty="0">
                  <a:pattFill prst="wdUpDiag">
                    <a:fgClr>
                      <a:schemeClr val="bg1"/>
                    </a:fgClr>
                    <a:bgClr>
                      <a:srgbClr val="C73B0F"/>
                    </a:bgClr>
                  </a:pattFill>
                  <a:latin typeface="Aharoni" panose="02010803020104030203" pitchFamily="2" charset="-79"/>
                  <a:cs typeface="Aharoni" panose="02010803020104030203" pitchFamily="2" charset="-79"/>
                </a:rPr>
                <a:t>l</a:t>
              </a:r>
              <a:r>
                <a:rPr lang="en-US" altLang="zh-CN" sz="8000" dirty="0">
                  <a:pattFill prst="wdDnDiag">
                    <a:fgClr>
                      <a:schemeClr val="bg1"/>
                    </a:fgClr>
                    <a:bgClr>
                      <a:srgbClr val="CC0099"/>
                    </a:bgClr>
                  </a:pattFill>
                  <a:latin typeface="Aharoni" panose="02010803020104030203" pitchFamily="2" charset="-79"/>
                  <a:cs typeface="Aharoni" panose="02010803020104030203" pitchFamily="2" charset="-79"/>
                </a:rPr>
                <a:t>d</a:t>
              </a:r>
              <a:r>
                <a:rPr lang="en-US" altLang="zh-CN" sz="8000" dirty="0">
                  <a:pattFill prst="pct5">
                    <a:fgClr>
                      <a:schemeClr val="bg1"/>
                    </a:fgClr>
                    <a:bgClr>
                      <a:srgbClr val="E44120"/>
                    </a:bgClr>
                  </a:pattFill>
                  <a:latin typeface="Aharoni" panose="02010803020104030203" pitchFamily="2" charset="-79"/>
                  <a:cs typeface="Aharoni" panose="02010803020104030203" pitchFamily="2" charset="-79"/>
                </a:rPr>
                <a:t>r</a:t>
              </a:r>
              <a:r>
                <a:rPr lang="en-US" altLang="zh-CN" sz="8000" dirty="0">
                  <a:pattFill prst="lgGrid">
                    <a:fgClr>
                      <a:schemeClr val="bg1"/>
                    </a:fgClr>
                    <a:bgClr>
                      <a:srgbClr val="2884C0"/>
                    </a:bgClr>
                  </a:pattFill>
                  <a:latin typeface="Aharoni" panose="02010803020104030203" pitchFamily="2" charset="-79"/>
                  <a:cs typeface="Aharoni" panose="02010803020104030203" pitchFamily="2" charset="-79"/>
                </a:rPr>
                <a:t>e</a:t>
              </a:r>
              <a:r>
                <a:rPr lang="en-US" altLang="zh-CN" sz="8000" dirty="0">
                  <a:pattFill prst="smCheck">
                    <a:fgClr>
                      <a:schemeClr val="bg1"/>
                    </a:fgClr>
                    <a:bgClr>
                      <a:srgbClr val="55D836"/>
                    </a:bgClr>
                  </a:pattFill>
                  <a:latin typeface="Aharoni" panose="02010803020104030203" pitchFamily="2" charset="-79"/>
                  <a:cs typeface="Aharoni" panose="02010803020104030203" pitchFamily="2" charset="-79"/>
                </a:rPr>
                <a:t>n</a:t>
              </a:r>
              <a:r>
                <a:rPr lang="en-US" altLang="zh-CN" sz="8000" dirty="0">
                  <a:pattFill prst="zigZag">
                    <a:fgClr>
                      <a:schemeClr val="bg1"/>
                    </a:fgClr>
                    <a:bgClr>
                      <a:srgbClr val="CC0099"/>
                    </a:bgClr>
                  </a:pattFill>
                  <a:latin typeface="Aharoni" panose="02010803020104030203" pitchFamily="2" charset="-79"/>
                  <a:cs typeface="Aharoni" panose="02010803020104030203" pitchFamily="2" charset="-79"/>
                </a:rPr>
                <a:t>’</a:t>
              </a:r>
              <a:r>
                <a:rPr lang="en-US" altLang="zh-CN" sz="8000" dirty="0">
                  <a:pattFill prst="dotGrid">
                    <a:fgClr>
                      <a:schemeClr val="bg1"/>
                    </a:fgClr>
                    <a:bgClr>
                      <a:srgbClr val="E44120"/>
                    </a:bgClr>
                  </a:pattFill>
                  <a:latin typeface="Aharoni" panose="02010803020104030203" pitchFamily="2" charset="-79"/>
                  <a:cs typeface="Aharoni" panose="02010803020104030203" pitchFamily="2" charset="-79"/>
                </a:rPr>
                <a:t>s</a:t>
              </a:r>
              <a:endParaRPr lang="zh-CN" altLang="en-US" sz="8000" dirty="0">
                <a:pattFill prst="dotGrid">
                  <a:fgClr>
                    <a:schemeClr val="bg1"/>
                  </a:fgClr>
                  <a:bgClr>
                    <a:srgbClr val="E44120"/>
                  </a:bgClr>
                </a:pattFill>
                <a:latin typeface="Aharoni" panose="02010803020104030203" pitchFamily="2" charset="-79"/>
                <a:cs typeface="Aharoni" panose="02010803020104030203" pitchFamily="2" charset="-79"/>
              </a:endParaRPr>
            </a:p>
          </p:txBody>
        </p:sp>
      </p:grpSp>
      <p:pic>
        <p:nvPicPr>
          <p:cNvPr id="26" name="图片 25"/>
          <p:cNvPicPr>
            <a:picLocks noChangeAspect="1"/>
          </p:cNvPicPr>
          <p:nvPr/>
        </p:nvPicPr>
        <p:blipFill>
          <a:blip r:embed="rId8" cstate="screen"/>
          <a:stretch>
            <a:fillRect/>
          </a:stretch>
        </p:blipFill>
        <p:spPr>
          <a:xfrm>
            <a:off x="11018120" y="4391924"/>
            <a:ext cx="1749531" cy="1249816"/>
          </a:xfrm>
          <a:prstGeom prst="rect">
            <a:avLst/>
          </a:prstGeom>
        </p:spPr>
      </p:pic>
      <p:pic>
        <p:nvPicPr>
          <p:cNvPr id="28" name="图片 27"/>
          <p:cNvPicPr>
            <a:picLocks noChangeAspect="1"/>
          </p:cNvPicPr>
          <p:nvPr/>
        </p:nvPicPr>
        <p:blipFill>
          <a:blip r:embed="rId9" cstate="screen"/>
          <a:stretch>
            <a:fillRect/>
          </a:stretch>
        </p:blipFill>
        <p:spPr>
          <a:xfrm rot="20497965">
            <a:off x="4562761" y="4841769"/>
            <a:ext cx="2417029" cy="1812772"/>
          </a:xfrm>
          <a:prstGeom prst="rect">
            <a:avLst/>
          </a:prstGeom>
        </p:spPr>
      </p:pic>
      <p:pic>
        <p:nvPicPr>
          <p:cNvPr id="40" name="图片 39"/>
          <p:cNvPicPr>
            <a:picLocks noChangeAspect="1"/>
          </p:cNvPicPr>
          <p:nvPr/>
        </p:nvPicPr>
        <p:blipFill>
          <a:blip r:embed="rId10" cstate="screen"/>
          <a:stretch>
            <a:fillRect/>
          </a:stretch>
        </p:blipFill>
        <p:spPr>
          <a:xfrm>
            <a:off x="10310819" y="176506"/>
            <a:ext cx="2032003" cy="1451606"/>
          </a:xfrm>
          <a:prstGeom prst="rect">
            <a:avLst/>
          </a:prstGeom>
        </p:spPr>
      </p:pic>
      <p:pic>
        <p:nvPicPr>
          <p:cNvPr id="41" name="图片 40"/>
          <p:cNvPicPr>
            <a:picLocks noChangeAspect="1"/>
          </p:cNvPicPr>
          <p:nvPr/>
        </p:nvPicPr>
        <p:blipFill>
          <a:blip r:embed="rId11" cstate="screen"/>
          <a:stretch>
            <a:fillRect/>
          </a:stretch>
        </p:blipFill>
        <p:spPr>
          <a:xfrm rot="20497965">
            <a:off x="6784633" y="4088182"/>
            <a:ext cx="1697484" cy="1273113"/>
          </a:xfrm>
          <a:prstGeom prst="rect">
            <a:avLst/>
          </a:prstGeom>
        </p:spPr>
      </p:pic>
      <p:pic>
        <p:nvPicPr>
          <p:cNvPr id="42" name="图片 41"/>
          <p:cNvPicPr>
            <a:picLocks noChangeAspect="1"/>
          </p:cNvPicPr>
          <p:nvPr/>
        </p:nvPicPr>
        <p:blipFill>
          <a:blip r:embed="rId12" cstate="screen"/>
          <a:stretch>
            <a:fillRect/>
          </a:stretch>
        </p:blipFill>
        <p:spPr>
          <a:xfrm rot="20497965">
            <a:off x="8873193" y="4470389"/>
            <a:ext cx="1386865" cy="1040149"/>
          </a:xfrm>
          <a:prstGeom prst="rect">
            <a:avLst/>
          </a:prstGeom>
        </p:spPr>
      </p:pic>
      <p:pic>
        <p:nvPicPr>
          <p:cNvPr id="43" name="图片 42"/>
          <p:cNvPicPr>
            <a:picLocks noChangeAspect="1"/>
          </p:cNvPicPr>
          <p:nvPr/>
        </p:nvPicPr>
        <p:blipFill>
          <a:blip r:embed="rId11" cstate="screen"/>
          <a:stretch>
            <a:fillRect/>
          </a:stretch>
        </p:blipFill>
        <p:spPr>
          <a:xfrm rot="20497965">
            <a:off x="7412735" y="5035442"/>
            <a:ext cx="1697484" cy="1273113"/>
          </a:xfrm>
          <a:prstGeom prst="rect">
            <a:avLst/>
          </a:prstGeom>
        </p:spPr>
      </p:pic>
      <p:sp>
        <p:nvSpPr>
          <p:cNvPr id="46" name="文本框 45"/>
          <p:cNvSpPr txBox="1"/>
          <p:nvPr/>
        </p:nvSpPr>
        <p:spPr>
          <a:xfrm>
            <a:off x="7997611" y="6236245"/>
            <a:ext cx="1809514" cy="338554"/>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班级：</a:t>
            </a:r>
            <a:r>
              <a:rPr lang="en-US" altLang="zh-CN" sz="1600" dirty="0">
                <a:latin typeface="微软雅黑" panose="020B0503020204020204" pitchFamily="34" charset="-122"/>
                <a:ea typeface="微软雅黑" panose="020B0503020204020204" pitchFamily="34" charset="-122"/>
              </a:rPr>
              <a:t>X</a:t>
            </a:r>
            <a:r>
              <a:rPr lang="zh-CN" altLang="en-US" sz="1600" dirty="0">
                <a:latin typeface="微软雅黑" panose="020B0503020204020204" pitchFamily="34" charset="-122"/>
                <a:ea typeface="微软雅黑" panose="020B0503020204020204" pitchFamily="34" charset="-122"/>
              </a:rPr>
              <a:t>年</a:t>
            </a:r>
            <a:r>
              <a:rPr lang="en-US" altLang="zh-CN" sz="1600" dirty="0">
                <a:latin typeface="微软雅黑" panose="020B0503020204020204" pitchFamily="34" charset="-122"/>
                <a:ea typeface="微软雅黑" panose="020B0503020204020204" pitchFamily="34" charset="-122"/>
              </a:rPr>
              <a:t>X</a:t>
            </a:r>
            <a:r>
              <a:rPr lang="zh-CN" altLang="en-US" sz="1600" dirty="0">
                <a:latin typeface="微软雅黑" panose="020B0503020204020204" pitchFamily="34" charset="-122"/>
                <a:ea typeface="微软雅黑" panose="020B0503020204020204" pitchFamily="34" charset="-122"/>
              </a:rPr>
              <a:t>班</a:t>
            </a: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40"/>
                                        </p:tgtEl>
                                        <p:attrNameLst>
                                          <p:attrName>style.visibility</p:attrName>
                                        </p:attrNameLst>
                                      </p:cBhvr>
                                      <p:to>
                                        <p:strVal val="visible"/>
                                      </p:to>
                                    </p:set>
                                    <p:anim calcmode="lin" valueType="num">
                                      <p:cBhvr additive="base">
                                        <p:cTn id="18" dur="500" fill="hold"/>
                                        <p:tgtEl>
                                          <p:spTgt spid="40"/>
                                        </p:tgtEl>
                                        <p:attrNameLst>
                                          <p:attrName>ppt_x</p:attrName>
                                        </p:attrNameLst>
                                      </p:cBhvr>
                                      <p:tavLst>
                                        <p:tav tm="0">
                                          <p:val>
                                            <p:strVal val="#ppt_x"/>
                                          </p:val>
                                        </p:tav>
                                        <p:tav tm="100000">
                                          <p:val>
                                            <p:strVal val="#ppt_x"/>
                                          </p:val>
                                        </p:tav>
                                      </p:tavLst>
                                    </p:anim>
                                    <p:anim calcmode="lin" valueType="num">
                                      <p:cBhvr additive="base">
                                        <p:cTn id="19" dur="500" fill="hold"/>
                                        <p:tgtEl>
                                          <p:spTgt spid="40"/>
                                        </p:tgtEl>
                                        <p:attrNameLst>
                                          <p:attrName>ppt_y</p:attrName>
                                        </p:attrNameLst>
                                      </p:cBhvr>
                                      <p:tavLst>
                                        <p:tav tm="0">
                                          <p:val>
                                            <p:strVal val="0-#ppt_h/2"/>
                                          </p:val>
                                        </p:tav>
                                        <p:tav tm="100000">
                                          <p:val>
                                            <p:strVal val="#ppt_y"/>
                                          </p:val>
                                        </p:tav>
                                      </p:tavLst>
                                    </p:anim>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par>
                          <p:cTn id="28" fill="hold">
                            <p:stCondLst>
                              <p:cond delay="3000"/>
                            </p:stCondLst>
                            <p:childTnLst>
                              <p:par>
                                <p:cTn id="29" presetID="26" presetClass="entr" presetSubtype="0" fill="hold" nodeType="after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wipe(down)">
                                      <p:cBhvr>
                                        <p:cTn id="31" dur="580">
                                          <p:stCondLst>
                                            <p:cond delay="0"/>
                                          </p:stCondLst>
                                        </p:cTn>
                                        <p:tgtEl>
                                          <p:spTgt spid="45"/>
                                        </p:tgtEl>
                                      </p:cBhvr>
                                    </p:animEffect>
                                    <p:anim calcmode="lin" valueType="num">
                                      <p:cBhvr>
                                        <p:cTn id="32"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37" dur="26">
                                          <p:stCondLst>
                                            <p:cond delay="650"/>
                                          </p:stCondLst>
                                        </p:cTn>
                                        <p:tgtEl>
                                          <p:spTgt spid="45"/>
                                        </p:tgtEl>
                                      </p:cBhvr>
                                      <p:to x="100000" y="60000"/>
                                    </p:animScale>
                                    <p:animScale>
                                      <p:cBhvr>
                                        <p:cTn id="38" dur="166" decel="50000">
                                          <p:stCondLst>
                                            <p:cond delay="676"/>
                                          </p:stCondLst>
                                        </p:cTn>
                                        <p:tgtEl>
                                          <p:spTgt spid="45"/>
                                        </p:tgtEl>
                                      </p:cBhvr>
                                      <p:to x="100000" y="100000"/>
                                    </p:animScale>
                                    <p:animScale>
                                      <p:cBhvr>
                                        <p:cTn id="39" dur="26">
                                          <p:stCondLst>
                                            <p:cond delay="1312"/>
                                          </p:stCondLst>
                                        </p:cTn>
                                        <p:tgtEl>
                                          <p:spTgt spid="45"/>
                                        </p:tgtEl>
                                      </p:cBhvr>
                                      <p:to x="100000" y="80000"/>
                                    </p:animScale>
                                    <p:animScale>
                                      <p:cBhvr>
                                        <p:cTn id="40" dur="166" decel="50000">
                                          <p:stCondLst>
                                            <p:cond delay="1338"/>
                                          </p:stCondLst>
                                        </p:cTn>
                                        <p:tgtEl>
                                          <p:spTgt spid="45"/>
                                        </p:tgtEl>
                                      </p:cBhvr>
                                      <p:to x="100000" y="100000"/>
                                    </p:animScale>
                                    <p:animScale>
                                      <p:cBhvr>
                                        <p:cTn id="41" dur="26">
                                          <p:stCondLst>
                                            <p:cond delay="1642"/>
                                          </p:stCondLst>
                                        </p:cTn>
                                        <p:tgtEl>
                                          <p:spTgt spid="45"/>
                                        </p:tgtEl>
                                      </p:cBhvr>
                                      <p:to x="100000" y="90000"/>
                                    </p:animScale>
                                    <p:animScale>
                                      <p:cBhvr>
                                        <p:cTn id="42" dur="166" decel="50000">
                                          <p:stCondLst>
                                            <p:cond delay="1668"/>
                                          </p:stCondLst>
                                        </p:cTn>
                                        <p:tgtEl>
                                          <p:spTgt spid="45"/>
                                        </p:tgtEl>
                                      </p:cBhvr>
                                      <p:to x="100000" y="100000"/>
                                    </p:animScale>
                                    <p:animScale>
                                      <p:cBhvr>
                                        <p:cTn id="43" dur="26">
                                          <p:stCondLst>
                                            <p:cond delay="1808"/>
                                          </p:stCondLst>
                                        </p:cTn>
                                        <p:tgtEl>
                                          <p:spTgt spid="45"/>
                                        </p:tgtEl>
                                      </p:cBhvr>
                                      <p:to x="100000" y="95000"/>
                                    </p:animScale>
                                    <p:animScale>
                                      <p:cBhvr>
                                        <p:cTn id="44" dur="166" decel="50000">
                                          <p:stCondLst>
                                            <p:cond delay="1834"/>
                                          </p:stCondLst>
                                        </p:cTn>
                                        <p:tgtEl>
                                          <p:spTgt spid="45"/>
                                        </p:tgtEl>
                                      </p:cBhvr>
                                      <p:to x="100000" y="100000"/>
                                    </p:animScale>
                                  </p:childTnLst>
                                </p:cTn>
                              </p:par>
                            </p:childTnLst>
                          </p:cTn>
                        </p:par>
                        <p:par>
                          <p:cTn id="45" fill="hold">
                            <p:stCondLst>
                              <p:cond delay="5000"/>
                            </p:stCondLst>
                            <p:childTnLst>
                              <p:par>
                                <p:cTn id="46" presetID="2" presetClass="entr" presetSubtype="2" fill="hold" nodeType="after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additive="base">
                                        <p:cTn id="48" dur="500" fill="hold"/>
                                        <p:tgtEl>
                                          <p:spTgt spid="26"/>
                                        </p:tgtEl>
                                        <p:attrNameLst>
                                          <p:attrName>ppt_x</p:attrName>
                                        </p:attrNameLst>
                                      </p:cBhvr>
                                      <p:tavLst>
                                        <p:tav tm="0">
                                          <p:val>
                                            <p:strVal val="1+#ppt_w/2"/>
                                          </p:val>
                                        </p:tav>
                                        <p:tav tm="100000">
                                          <p:val>
                                            <p:strVal val="#ppt_x"/>
                                          </p:val>
                                        </p:tav>
                                      </p:tavLst>
                                    </p:anim>
                                    <p:anim calcmode="lin" valueType="num">
                                      <p:cBhvr additive="base">
                                        <p:cTn id="49" dur="500" fill="hold"/>
                                        <p:tgtEl>
                                          <p:spTgt spid="26"/>
                                        </p:tgtEl>
                                        <p:attrNameLst>
                                          <p:attrName>ppt_y</p:attrName>
                                        </p:attrNameLst>
                                      </p:cBhvr>
                                      <p:tavLst>
                                        <p:tav tm="0">
                                          <p:val>
                                            <p:strVal val="#ppt_y"/>
                                          </p:val>
                                        </p:tav>
                                        <p:tav tm="100000">
                                          <p:val>
                                            <p:strVal val="#ppt_y"/>
                                          </p:val>
                                        </p:tav>
                                      </p:tavLst>
                                    </p:anim>
                                  </p:childTnLst>
                                </p:cTn>
                              </p:par>
                              <p:par>
                                <p:cTn id="50" presetID="2" presetClass="entr" presetSubtype="2" fill="hold" nodeType="withEffect">
                                  <p:stCondLst>
                                    <p:cond delay="0"/>
                                  </p:stCondLst>
                                  <p:childTnLst>
                                    <p:set>
                                      <p:cBhvr>
                                        <p:cTn id="51" dur="1" fill="hold">
                                          <p:stCondLst>
                                            <p:cond delay="0"/>
                                          </p:stCondLst>
                                        </p:cTn>
                                        <p:tgtEl>
                                          <p:spTgt spid="42"/>
                                        </p:tgtEl>
                                        <p:attrNameLst>
                                          <p:attrName>style.visibility</p:attrName>
                                        </p:attrNameLst>
                                      </p:cBhvr>
                                      <p:to>
                                        <p:strVal val="visible"/>
                                      </p:to>
                                    </p:set>
                                    <p:anim calcmode="lin" valueType="num">
                                      <p:cBhvr additive="base">
                                        <p:cTn id="52" dur="500" fill="hold"/>
                                        <p:tgtEl>
                                          <p:spTgt spid="42"/>
                                        </p:tgtEl>
                                        <p:attrNameLst>
                                          <p:attrName>ppt_x</p:attrName>
                                        </p:attrNameLst>
                                      </p:cBhvr>
                                      <p:tavLst>
                                        <p:tav tm="0">
                                          <p:val>
                                            <p:strVal val="1+#ppt_w/2"/>
                                          </p:val>
                                        </p:tav>
                                        <p:tav tm="100000">
                                          <p:val>
                                            <p:strVal val="#ppt_x"/>
                                          </p:val>
                                        </p:tav>
                                      </p:tavLst>
                                    </p:anim>
                                    <p:anim calcmode="lin" valueType="num">
                                      <p:cBhvr additive="base">
                                        <p:cTn id="53" dur="500" fill="hold"/>
                                        <p:tgtEl>
                                          <p:spTgt spid="42"/>
                                        </p:tgtEl>
                                        <p:attrNameLst>
                                          <p:attrName>ppt_y</p:attrName>
                                        </p:attrNameLst>
                                      </p:cBhvr>
                                      <p:tavLst>
                                        <p:tav tm="0">
                                          <p:val>
                                            <p:strVal val="#ppt_y"/>
                                          </p:val>
                                        </p:tav>
                                        <p:tav tm="100000">
                                          <p:val>
                                            <p:strVal val="#ppt_y"/>
                                          </p:val>
                                        </p:tav>
                                      </p:tavLst>
                                    </p:anim>
                                  </p:childTnLst>
                                </p:cTn>
                              </p:par>
                              <p:par>
                                <p:cTn id="54" presetID="2" presetClass="entr" presetSubtype="2" fill="hold" nodeType="withEffect">
                                  <p:stCondLst>
                                    <p:cond delay="0"/>
                                  </p:stCondLst>
                                  <p:childTnLst>
                                    <p:set>
                                      <p:cBhvr>
                                        <p:cTn id="55" dur="1" fill="hold">
                                          <p:stCondLst>
                                            <p:cond delay="0"/>
                                          </p:stCondLst>
                                        </p:cTn>
                                        <p:tgtEl>
                                          <p:spTgt spid="41"/>
                                        </p:tgtEl>
                                        <p:attrNameLst>
                                          <p:attrName>style.visibility</p:attrName>
                                        </p:attrNameLst>
                                      </p:cBhvr>
                                      <p:to>
                                        <p:strVal val="visible"/>
                                      </p:to>
                                    </p:set>
                                    <p:anim calcmode="lin" valueType="num">
                                      <p:cBhvr additive="base">
                                        <p:cTn id="56" dur="500" fill="hold"/>
                                        <p:tgtEl>
                                          <p:spTgt spid="41"/>
                                        </p:tgtEl>
                                        <p:attrNameLst>
                                          <p:attrName>ppt_x</p:attrName>
                                        </p:attrNameLst>
                                      </p:cBhvr>
                                      <p:tavLst>
                                        <p:tav tm="0">
                                          <p:val>
                                            <p:strVal val="1+#ppt_w/2"/>
                                          </p:val>
                                        </p:tav>
                                        <p:tav tm="100000">
                                          <p:val>
                                            <p:strVal val="#ppt_x"/>
                                          </p:val>
                                        </p:tav>
                                      </p:tavLst>
                                    </p:anim>
                                    <p:anim calcmode="lin" valueType="num">
                                      <p:cBhvr additive="base">
                                        <p:cTn id="57" dur="500" fill="hold"/>
                                        <p:tgtEl>
                                          <p:spTgt spid="41"/>
                                        </p:tgtEl>
                                        <p:attrNameLst>
                                          <p:attrName>ppt_y</p:attrName>
                                        </p:attrNameLst>
                                      </p:cBhvr>
                                      <p:tavLst>
                                        <p:tav tm="0">
                                          <p:val>
                                            <p:strVal val="#ppt_y"/>
                                          </p:val>
                                        </p:tav>
                                        <p:tav tm="100000">
                                          <p:val>
                                            <p:strVal val="#ppt_y"/>
                                          </p:val>
                                        </p:tav>
                                      </p:tavLst>
                                    </p:anim>
                                  </p:childTnLst>
                                </p:cTn>
                              </p:par>
                              <p:par>
                                <p:cTn id="58" presetID="2" presetClass="entr" presetSubtype="2" fill="hold" nodeType="withEffect">
                                  <p:stCondLst>
                                    <p:cond delay="0"/>
                                  </p:stCondLst>
                                  <p:childTnLst>
                                    <p:set>
                                      <p:cBhvr>
                                        <p:cTn id="59" dur="1" fill="hold">
                                          <p:stCondLst>
                                            <p:cond delay="0"/>
                                          </p:stCondLst>
                                        </p:cTn>
                                        <p:tgtEl>
                                          <p:spTgt spid="43"/>
                                        </p:tgtEl>
                                        <p:attrNameLst>
                                          <p:attrName>style.visibility</p:attrName>
                                        </p:attrNameLst>
                                      </p:cBhvr>
                                      <p:to>
                                        <p:strVal val="visible"/>
                                      </p:to>
                                    </p:set>
                                    <p:anim calcmode="lin" valueType="num">
                                      <p:cBhvr additive="base">
                                        <p:cTn id="60" dur="500" fill="hold"/>
                                        <p:tgtEl>
                                          <p:spTgt spid="43"/>
                                        </p:tgtEl>
                                        <p:attrNameLst>
                                          <p:attrName>ppt_x</p:attrName>
                                        </p:attrNameLst>
                                      </p:cBhvr>
                                      <p:tavLst>
                                        <p:tav tm="0">
                                          <p:val>
                                            <p:strVal val="1+#ppt_w/2"/>
                                          </p:val>
                                        </p:tav>
                                        <p:tav tm="100000">
                                          <p:val>
                                            <p:strVal val="#ppt_x"/>
                                          </p:val>
                                        </p:tav>
                                      </p:tavLst>
                                    </p:anim>
                                    <p:anim calcmode="lin" valueType="num">
                                      <p:cBhvr additive="base">
                                        <p:cTn id="61" dur="500" fill="hold"/>
                                        <p:tgtEl>
                                          <p:spTgt spid="43"/>
                                        </p:tgtEl>
                                        <p:attrNameLst>
                                          <p:attrName>ppt_y</p:attrName>
                                        </p:attrNameLst>
                                      </p:cBhvr>
                                      <p:tavLst>
                                        <p:tav tm="0">
                                          <p:val>
                                            <p:strVal val="#ppt_y"/>
                                          </p:val>
                                        </p:tav>
                                        <p:tav tm="100000">
                                          <p:val>
                                            <p:strVal val="#ppt_y"/>
                                          </p:val>
                                        </p:tav>
                                      </p:tavLst>
                                    </p:anim>
                                  </p:childTnLst>
                                </p:cTn>
                              </p:par>
                              <p:par>
                                <p:cTn id="62" presetID="2" presetClass="entr" presetSubtype="2" fill="hold" nodeType="withEffect">
                                  <p:stCondLst>
                                    <p:cond delay="0"/>
                                  </p:stCondLst>
                                  <p:childTnLst>
                                    <p:set>
                                      <p:cBhvr>
                                        <p:cTn id="63" dur="1" fill="hold">
                                          <p:stCondLst>
                                            <p:cond delay="0"/>
                                          </p:stCondLst>
                                        </p:cTn>
                                        <p:tgtEl>
                                          <p:spTgt spid="28"/>
                                        </p:tgtEl>
                                        <p:attrNameLst>
                                          <p:attrName>style.visibility</p:attrName>
                                        </p:attrNameLst>
                                      </p:cBhvr>
                                      <p:to>
                                        <p:strVal val="visible"/>
                                      </p:to>
                                    </p:set>
                                    <p:anim calcmode="lin" valueType="num">
                                      <p:cBhvr additive="base">
                                        <p:cTn id="64" dur="500" fill="hold"/>
                                        <p:tgtEl>
                                          <p:spTgt spid="28"/>
                                        </p:tgtEl>
                                        <p:attrNameLst>
                                          <p:attrName>ppt_x</p:attrName>
                                        </p:attrNameLst>
                                      </p:cBhvr>
                                      <p:tavLst>
                                        <p:tav tm="0">
                                          <p:val>
                                            <p:strVal val="1+#ppt_w/2"/>
                                          </p:val>
                                        </p:tav>
                                        <p:tav tm="100000">
                                          <p:val>
                                            <p:strVal val="#ppt_x"/>
                                          </p:val>
                                        </p:tav>
                                      </p:tavLst>
                                    </p:anim>
                                    <p:anim calcmode="lin" valueType="num">
                                      <p:cBhvr additive="base">
                                        <p:cTn id="65" dur="500" fill="hold"/>
                                        <p:tgtEl>
                                          <p:spTgt spid="28"/>
                                        </p:tgtEl>
                                        <p:attrNameLst>
                                          <p:attrName>ppt_y</p:attrName>
                                        </p:attrNameLst>
                                      </p:cBhvr>
                                      <p:tavLst>
                                        <p:tav tm="0">
                                          <p:val>
                                            <p:strVal val="#ppt_y"/>
                                          </p:val>
                                        </p:tav>
                                        <p:tav tm="100000">
                                          <p:val>
                                            <p:strVal val="#ppt_y"/>
                                          </p:val>
                                        </p:tav>
                                      </p:tavLst>
                                    </p:anim>
                                  </p:childTnLst>
                                </p:cTn>
                              </p:par>
                            </p:childTnLst>
                          </p:cTn>
                        </p:par>
                        <p:par>
                          <p:cTn id="66" fill="hold">
                            <p:stCondLst>
                              <p:cond delay="5500"/>
                            </p:stCondLst>
                            <p:childTnLst>
                              <p:par>
                                <p:cTn id="67" presetID="42" presetClass="entr" presetSubtype="0"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1000"/>
                                        <p:tgtEl>
                                          <p:spTgt spid="24"/>
                                        </p:tgtEl>
                                      </p:cBhvr>
                                    </p:animEffect>
                                    <p:anim calcmode="lin" valueType="num">
                                      <p:cBhvr>
                                        <p:cTn id="70" dur="1000" fill="hold"/>
                                        <p:tgtEl>
                                          <p:spTgt spid="24"/>
                                        </p:tgtEl>
                                        <p:attrNameLst>
                                          <p:attrName>ppt_x</p:attrName>
                                        </p:attrNameLst>
                                      </p:cBhvr>
                                      <p:tavLst>
                                        <p:tav tm="0">
                                          <p:val>
                                            <p:strVal val="#ppt_x"/>
                                          </p:val>
                                        </p:tav>
                                        <p:tav tm="100000">
                                          <p:val>
                                            <p:strVal val="#ppt_x"/>
                                          </p:val>
                                        </p:tav>
                                      </p:tavLst>
                                    </p:anim>
                                    <p:anim calcmode="lin" valueType="num">
                                      <p:cBhvr>
                                        <p:cTn id="71" dur="1000" fill="hold"/>
                                        <p:tgtEl>
                                          <p:spTgt spid="24"/>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fade">
                                      <p:cBhvr>
                                        <p:cTn id="74" dur="1000"/>
                                        <p:tgtEl>
                                          <p:spTgt spid="23"/>
                                        </p:tgtEl>
                                      </p:cBhvr>
                                    </p:animEffect>
                                    <p:anim calcmode="lin" valueType="num">
                                      <p:cBhvr>
                                        <p:cTn id="75" dur="1000" fill="hold"/>
                                        <p:tgtEl>
                                          <p:spTgt spid="23"/>
                                        </p:tgtEl>
                                        <p:attrNameLst>
                                          <p:attrName>ppt_x</p:attrName>
                                        </p:attrNameLst>
                                      </p:cBhvr>
                                      <p:tavLst>
                                        <p:tav tm="0">
                                          <p:val>
                                            <p:strVal val="#ppt_x"/>
                                          </p:val>
                                        </p:tav>
                                        <p:tav tm="100000">
                                          <p:val>
                                            <p:strVal val="#ppt_x"/>
                                          </p:val>
                                        </p:tav>
                                      </p:tavLst>
                                    </p:anim>
                                    <p:anim calcmode="lin" valueType="num">
                                      <p:cBhvr>
                                        <p:cTn id="76" dur="1000" fill="hold"/>
                                        <p:tgtEl>
                                          <p:spTgt spid="23"/>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10" presetClass="entr" presetSubtype="0" fill="hold" grpId="0"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fade">
                                      <p:cBhvr>
                                        <p:cTn id="8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9525"/>
            <a:ext cx="12192000" cy="6867525"/>
          </a:xfrm>
          <a:prstGeom prst="rect">
            <a:avLst/>
          </a:prstGeom>
          <a:pattFill prst="pct5">
            <a:fgClr>
              <a:schemeClr val="bg1"/>
            </a:fgClr>
            <a:bgClr>
              <a:srgbClr val="F6C94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descr="5ca5aa83c48b33984"/>
          <p:cNvPicPr>
            <a:picLocks noChangeAspect="1"/>
          </p:cNvPicPr>
          <p:nvPr/>
        </p:nvPicPr>
        <p:blipFill>
          <a:blip r:embed="rId2" cstate="screen"/>
          <a:stretch>
            <a:fillRect/>
          </a:stretch>
        </p:blipFill>
        <p:spPr>
          <a:xfrm rot="20340000">
            <a:off x="-1901825" y="-1028700"/>
            <a:ext cx="8068945" cy="5698490"/>
          </a:xfrm>
          <a:prstGeom prst="rect">
            <a:avLst/>
          </a:prstGeom>
        </p:spPr>
      </p:pic>
      <p:pic>
        <p:nvPicPr>
          <p:cNvPr id="17" name="图片 16" descr="5ca5aa83c48b33984"/>
          <p:cNvPicPr>
            <a:picLocks noChangeAspect="1"/>
          </p:cNvPicPr>
          <p:nvPr/>
        </p:nvPicPr>
        <p:blipFill>
          <a:blip r:embed="rId2" cstate="screen"/>
          <a:stretch>
            <a:fillRect/>
          </a:stretch>
        </p:blipFill>
        <p:spPr>
          <a:xfrm rot="1260000" flipH="1">
            <a:off x="5669915" y="-1224280"/>
            <a:ext cx="8068945" cy="5698490"/>
          </a:xfrm>
          <a:prstGeom prst="rect">
            <a:avLst/>
          </a:prstGeom>
        </p:spPr>
      </p:pic>
      <p:pic>
        <p:nvPicPr>
          <p:cNvPr id="8" name="图片 7" descr="e93f49669616f82afc3aeb26989c1d4b"/>
          <p:cNvPicPr>
            <a:picLocks noChangeAspect="1"/>
          </p:cNvPicPr>
          <p:nvPr/>
        </p:nvPicPr>
        <p:blipFill>
          <a:blip r:embed="rId3" cstate="screen"/>
          <a:stretch>
            <a:fillRect/>
          </a:stretch>
        </p:blipFill>
        <p:spPr>
          <a:xfrm rot="21000000">
            <a:off x="1125855" y="1559560"/>
            <a:ext cx="5151120" cy="4662805"/>
          </a:xfrm>
          <a:prstGeom prst="rect">
            <a:avLst/>
          </a:prstGeom>
        </p:spPr>
      </p:pic>
      <p:sp>
        <p:nvSpPr>
          <p:cNvPr id="10" name="文本框 9"/>
          <p:cNvSpPr txBox="1"/>
          <p:nvPr/>
        </p:nvSpPr>
        <p:spPr>
          <a:xfrm rot="20940000">
            <a:off x="1737995" y="2982595"/>
            <a:ext cx="3925570" cy="1938020"/>
          </a:xfrm>
          <a:prstGeom prst="rect">
            <a:avLst/>
          </a:prstGeom>
          <a:noFill/>
        </p:spPr>
        <p:txBody>
          <a:bodyPr wrap="square" rtlCol="0">
            <a:spAutoFit/>
          </a:bodyPr>
          <a:lstStyle/>
          <a:p>
            <a:pPr algn="ctr">
              <a:lnSpc>
                <a:spcPct val="150000"/>
              </a:lnSpc>
            </a:pPr>
            <a:r>
              <a:rPr lang="zh-CN" altLang="en-US" sz="1600" b="1" dirty="0">
                <a:solidFill>
                  <a:srgbClr val="40749F"/>
                </a:solidFill>
                <a:latin typeface="迷你简卡通" panose="03000509000000000000" pitchFamily="65" charset="-122"/>
                <a:ea typeface="迷你简卡通" panose="03000509000000000000" pitchFamily="65" charset="-122"/>
              </a:rPr>
              <a:t>西班牙的儿童节在1月5日，其实这是一个宗教节日，从西班牙语译过来是“魔术国王之日”的意思。传说很久以前，从东方来了三个国王——黑脸国王、黄脸国王和白脸国王到西班牙。</a:t>
            </a:r>
          </a:p>
        </p:txBody>
      </p:sp>
      <p:grpSp>
        <p:nvGrpSpPr>
          <p:cNvPr id="6" name="组合 5"/>
          <p:cNvGrpSpPr/>
          <p:nvPr/>
        </p:nvGrpSpPr>
        <p:grpSpPr>
          <a:xfrm>
            <a:off x="6194391" y="1744376"/>
            <a:ext cx="4427837" cy="4140182"/>
            <a:chOff x="9755" y="2747"/>
            <a:chExt cx="6973" cy="6520"/>
          </a:xfrm>
        </p:grpSpPr>
        <p:sp>
          <p:nvSpPr>
            <p:cNvPr id="4" name="矩形 3"/>
            <p:cNvSpPr/>
            <p:nvPr/>
          </p:nvSpPr>
          <p:spPr>
            <a:xfrm rot="360000">
              <a:off x="9755" y="2747"/>
              <a:ext cx="6973" cy="6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rot="360000">
              <a:off x="11318" y="7695"/>
              <a:ext cx="2930" cy="822"/>
            </a:xfrm>
            <a:prstGeom prst="rect">
              <a:avLst/>
            </a:prstGeom>
            <a:noFill/>
          </p:spPr>
          <p:txBody>
            <a:bodyPr wrap="square" rtlCol="0">
              <a:spAutoFit/>
            </a:bodyPr>
            <a:lstStyle/>
            <a:p>
              <a:pPr algn="dist"/>
              <a:r>
                <a:rPr lang="zh-CN" altLang="zh-CN" sz="2800" dirty="0">
                  <a:latin typeface="迷你简卡通" panose="03000509000000000000" pitchFamily="65" charset="-122"/>
                  <a:ea typeface="迷你简卡通" panose="03000509000000000000" pitchFamily="65" charset="-122"/>
                </a:rPr>
                <a:t>添加标题</a:t>
              </a:r>
            </a:p>
          </p:txBody>
        </p:sp>
        <p:pic>
          <p:nvPicPr>
            <p:cNvPr id="12" name="图片 11" descr="C:\Users\Administrator\Desktop\5.png5"/>
            <p:cNvPicPr>
              <a:picLocks noChangeAspect="1"/>
            </p:cNvPicPr>
            <p:nvPr/>
          </p:nvPicPr>
          <p:blipFill>
            <a:blip r:embed="rId4"/>
            <a:srcRect/>
            <a:stretch>
              <a:fillRect/>
            </a:stretch>
          </p:blipFill>
          <p:spPr>
            <a:xfrm rot="357819">
              <a:off x="11068" y="3236"/>
              <a:ext cx="4890" cy="3667"/>
            </a:xfrm>
            <a:prstGeom prst="rect">
              <a:avLst/>
            </a:prstGeom>
          </p:spPr>
        </p:pic>
      </p:grpSp>
      <p:sp>
        <p:nvSpPr>
          <p:cNvPr id="5" name="文本框 4"/>
          <p:cNvSpPr txBox="1"/>
          <p:nvPr/>
        </p:nvSpPr>
        <p:spPr>
          <a:xfrm rot="20820000">
            <a:off x="1987550" y="2613660"/>
            <a:ext cx="3425825" cy="398780"/>
          </a:xfrm>
          <a:prstGeom prst="rect">
            <a:avLst/>
          </a:prstGeom>
          <a:noFill/>
        </p:spPr>
        <p:txBody>
          <a:bodyPr wrap="square" rtlCol="0">
            <a:spAutoFit/>
          </a:bodyPr>
          <a:lstStyle/>
          <a:p>
            <a:r>
              <a:rPr lang="zh-CN" altLang="en-US" sz="2000" b="1" dirty="0">
                <a:solidFill>
                  <a:srgbClr val="F6C940"/>
                </a:solidFill>
                <a:effectLst/>
                <a:latin typeface="方正少儿简体" panose="03000509000000000000" pitchFamily="65" charset="-122"/>
                <a:ea typeface="方正少儿简体" panose="03000509000000000000" pitchFamily="65" charset="-122"/>
              </a:rPr>
              <a:t>西班牙儿童节：全球最隆重</a:t>
            </a:r>
          </a:p>
        </p:txBody>
      </p:sp>
      <p:pic>
        <p:nvPicPr>
          <p:cNvPr id="3" name="图片 2"/>
          <p:cNvPicPr>
            <a:picLocks noChangeAspect="1"/>
          </p:cNvPicPr>
          <p:nvPr/>
        </p:nvPicPr>
        <p:blipFill>
          <a:blip r:embed="rId5"/>
          <a:stretch>
            <a:fillRect/>
          </a:stretch>
        </p:blipFill>
        <p:spPr>
          <a:xfrm>
            <a:off x="7788377" y="4204970"/>
            <a:ext cx="4678475" cy="33426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p14:gallery dir="l"/>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0-#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4"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6"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down)">
                                      <p:cBhvr>
                                        <p:cTn id="36" dur="580">
                                          <p:stCondLst>
                                            <p:cond delay="0"/>
                                          </p:stCondLst>
                                        </p:cTn>
                                        <p:tgtEl>
                                          <p:spTgt spid="3"/>
                                        </p:tgtEl>
                                      </p:cBhvr>
                                    </p:animEffect>
                                    <p:anim calcmode="lin" valueType="num">
                                      <p:cBhvr>
                                        <p:cTn id="37"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42" dur="26">
                                          <p:stCondLst>
                                            <p:cond delay="650"/>
                                          </p:stCondLst>
                                        </p:cTn>
                                        <p:tgtEl>
                                          <p:spTgt spid="3"/>
                                        </p:tgtEl>
                                      </p:cBhvr>
                                      <p:to x="100000" y="60000"/>
                                    </p:animScale>
                                    <p:animScale>
                                      <p:cBhvr>
                                        <p:cTn id="43" dur="166" decel="50000">
                                          <p:stCondLst>
                                            <p:cond delay="676"/>
                                          </p:stCondLst>
                                        </p:cTn>
                                        <p:tgtEl>
                                          <p:spTgt spid="3"/>
                                        </p:tgtEl>
                                      </p:cBhvr>
                                      <p:to x="100000" y="100000"/>
                                    </p:animScale>
                                    <p:animScale>
                                      <p:cBhvr>
                                        <p:cTn id="44" dur="26">
                                          <p:stCondLst>
                                            <p:cond delay="1312"/>
                                          </p:stCondLst>
                                        </p:cTn>
                                        <p:tgtEl>
                                          <p:spTgt spid="3"/>
                                        </p:tgtEl>
                                      </p:cBhvr>
                                      <p:to x="100000" y="80000"/>
                                    </p:animScale>
                                    <p:animScale>
                                      <p:cBhvr>
                                        <p:cTn id="45" dur="166" decel="50000">
                                          <p:stCondLst>
                                            <p:cond delay="1338"/>
                                          </p:stCondLst>
                                        </p:cTn>
                                        <p:tgtEl>
                                          <p:spTgt spid="3"/>
                                        </p:tgtEl>
                                      </p:cBhvr>
                                      <p:to x="100000" y="100000"/>
                                    </p:animScale>
                                    <p:animScale>
                                      <p:cBhvr>
                                        <p:cTn id="46" dur="26">
                                          <p:stCondLst>
                                            <p:cond delay="1642"/>
                                          </p:stCondLst>
                                        </p:cTn>
                                        <p:tgtEl>
                                          <p:spTgt spid="3"/>
                                        </p:tgtEl>
                                      </p:cBhvr>
                                      <p:to x="100000" y="90000"/>
                                    </p:animScale>
                                    <p:animScale>
                                      <p:cBhvr>
                                        <p:cTn id="47" dur="166" decel="50000">
                                          <p:stCondLst>
                                            <p:cond delay="1668"/>
                                          </p:stCondLst>
                                        </p:cTn>
                                        <p:tgtEl>
                                          <p:spTgt spid="3"/>
                                        </p:tgtEl>
                                      </p:cBhvr>
                                      <p:to x="100000" y="100000"/>
                                    </p:animScale>
                                    <p:animScale>
                                      <p:cBhvr>
                                        <p:cTn id="48" dur="26">
                                          <p:stCondLst>
                                            <p:cond delay="1808"/>
                                          </p:stCondLst>
                                        </p:cTn>
                                        <p:tgtEl>
                                          <p:spTgt spid="3"/>
                                        </p:tgtEl>
                                      </p:cBhvr>
                                      <p:to x="100000" y="95000"/>
                                    </p:animScale>
                                    <p:animScale>
                                      <p:cBhvr>
                                        <p:cTn id="49"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9525"/>
            <a:ext cx="12192000" cy="6867525"/>
          </a:xfrm>
          <a:prstGeom prst="rect">
            <a:avLst/>
          </a:prstGeom>
          <a:pattFill prst="pct5">
            <a:fgClr>
              <a:schemeClr val="bg1"/>
            </a:fgClr>
            <a:bgClr>
              <a:srgbClr val="F6C94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descr="5ca5aa83c48b33984"/>
          <p:cNvPicPr>
            <a:picLocks noChangeAspect="1"/>
          </p:cNvPicPr>
          <p:nvPr/>
        </p:nvPicPr>
        <p:blipFill>
          <a:blip r:embed="rId2" cstate="screen"/>
          <a:stretch>
            <a:fillRect/>
          </a:stretch>
        </p:blipFill>
        <p:spPr>
          <a:xfrm rot="20340000">
            <a:off x="-1901825" y="-1028700"/>
            <a:ext cx="8068945" cy="5698490"/>
          </a:xfrm>
          <a:prstGeom prst="rect">
            <a:avLst/>
          </a:prstGeom>
        </p:spPr>
      </p:pic>
      <p:pic>
        <p:nvPicPr>
          <p:cNvPr id="17" name="图片 16" descr="5ca5aa83c48b33984"/>
          <p:cNvPicPr>
            <a:picLocks noChangeAspect="1"/>
          </p:cNvPicPr>
          <p:nvPr/>
        </p:nvPicPr>
        <p:blipFill>
          <a:blip r:embed="rId2" cstate="screen"/>
          <a:stretch>
            <a:fillRect/>
          </a:stretch>
        </p:blipFill>
        <p:spPr>
          <a:xfrm rot="1260000" flipH="1">
            <a:off x="5669915" y="-1224280"/>
            <a:ext cx="8068945" cy="5698490"/>
          </a:xfrm>
          <a:prstGeom prst="rect">
            <a:avLst/>
          </a:prstGeom>
        </p:spPr>
      </p:pic>
      <p:pic>
        <p:nvPicPr>
          <p:cNvPr id="4" name="图片 3" descr="C:\Users\Administrator\Desktop\2.png2"/>
          <p:cNvPicPr>
            <a:picLocks noChangeAspect="1"/>
          </p:cNvPicPr>
          <p:nvPr/>
        </p:nvPicPr>
        <p:blipFill>
          <a:blip r:embed="rId3"/>
          <a:srcRect/>
          <a:stretch>
            <a:fillRect/>
          </a:stretch>
        </p:blipFill>
        <p:spPr>
          <a:xfrm>
            <a:off x="2914374" y="3050706"/>
            <a:ext cx="4187190" cy="264778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9" name="图片 8" descr="b506cb732b7894ede25ab2d1ffc8a38c"/>
          <p:cNvPicPr>
            <a:picLocks noChangeAspect="1"/>
          </p:cNvPicPr>
          <p:nvPr/>
        </p:nvPicPr>
        <p:blipFill>
          <a:blip r:embed="rId4" cstate="screen"/>
          <a:srcRect l="8653" t="19200" r="9518" b="15402"/>
          <a:stretch>
            <a:fillRect/>
          </a:stretch>
        </p:blipFill>
        <p:spPr>
          <a:xfrm>
            <a:off x="6186805" y="1746250"/>
            <a:ext cx="6005195" cy="4799330"/>
          </a:xfrm>
          <a:prstGeom prst="rect">
            <a:avLst/>
          </a:prstGeom>
        </p:spPr>
      </p:pic>
      <p:sp>
        <p:nvSpPr>
          <p:cNvPr id="10" name="文本框 9"/>
          <p:cNvSpPr txBox="1"/>
          <p:nvPr/>
        </p:nvSpPr>
        <p:spPr>
          <a:xfrm>
            <a:off x="7165340" y="3619500"/>
            <a:ext cx="4258945" cy="1938020"/>
          </a:xfrm>
          <a:prstGeom prst="rect">
            <a:avLst/>
          </a:prstGeom>
          <a:noFill/>
        </p:spPr>
        <p:txBody>
          <a:bodyPr wrap="square" rtlCol="0">
            <a:spAutoFit/>
          </a:bodyPr>
          <a:lstStyle/>
          <a:p>
            <a:pPr algn="ctr">
              <a:lnSpc>
                <a:spcPct val="150000"/>
              </a:lnSpc>
            </a:pPr>
            <a:r>
              <a:rPr lang="zh-CN" altLang="en-US" sz="1600" b="1" dirty="0">
                <a:solidFill>
                  <a:schemeClr val="tx1">
                    <a:lumMod val="85000"/>
                    <a:lumOff val="15000"/>
                  </a:schemeClr>
                </a:solidFill>
                <a:latin typeface="迷你简卡通" panose="03000509000000000000" pitchFamily="65" charset="-122"/>
                <a:ea typeface="迷你简卡通" panose="03000509000000000000" pitchFamily="65" charset="-122"/>
              </a:rPr>
              <a:t> 巴西的儿童节在8月15日，这一天正好也是巴西的“全国防疫日”。所以，每到这个日子，各地的医生们都要为孩子们看病，还要给5岁以下的儿童注射预防小儿麻痹症的疫苗，表明政府十分关心儿童的健康。</a:t>
            </a:r>
          </a:p>
        </p:txBody>
      </p:sp>
      <p:sp>
        <p:nvSpPr>
          <p:cNvPr id="5" name="文本框 4"/>
          <p:cNvSpPr txBox="1"/>
          <p:nvPr/>
        </p:nvSpPr>
        <p:spPr>
          <a:xfrm>
            <a:off x="7361555" y="3050540"/>
            <a:ext cx="6691630" cy="460375"/>
          </a:xfrm>
          <a:prstGeom prst="rect">
            <a:avLst/>
          </a:prstGeom>
          <a:noFill/>
        </p:spPr>
        <p:txBody>
          <a:bodyPr wrap="square" rtlCol="0">
            <a:spAutoFit/>
          </a:bodyPr>
          <a:lstStyle/>
          <a:p>
            <a:r>
              <a:rPr lang="zh-CN" altLang="en-US" sz="2400" dirty="0">
                <a:solidFill>
                  <a:srgbClr val="E44120"/>
                </a:solidFill>
                <a:effectLst/>
                <a:latin typeface="微软雅黑" panose="020B0503020204020204" pitchFamily="34" charset="-122"/>
                <a:ea typeface="微软雅黑" panose="020B0503020204020204" pitchFamily="34" charset="-122"/>
              </a:rPr>
              <a:t>巴西：看病打针，健康第一</a:t>
            </a:r>
          </a:p>
        </p:txBody>
      </p:sp>
      <p:pic>
        <p:nvPicPr>
          <p:cNvPr id="2" name="图片 1"/>
          <p:cNvPicPr>
            <a:picLocks noChangeAspect="1"/>
          </p:cNvPicPr>
          <p:nvPr/>
        </p:nvPicPr>
        <p:blipFill>
          <a:blip r:embed="rId5"/>
          <a:stretch>
            <a:fillRect/>
          </a:stretch>
        </p:blipFill>
        <p:spPr>
          <a:xfrm>
            <a:off x="-1741170" y="2510536"/>
            <a:ext cx="6567170" cy="463600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p14:gallery dir="l"/>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6"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80">
                                          <p:stCondLst>
                                            <p:cond delay="0"/>
                                          </p:stCondLst>
                                        </p:cTn>
                                        <p:tgtEl>
                                          <p:spTgt spid="2"/>
                                        </p:tgtEl>
                                      </p:cBhvr>
                                    </p:animEffect>
                                    <p:anim calcmode="lin" valueType="num">
                                      <p:cBhvr>
                                        <p:cTn id="17"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2" dur="26">
                                          <p:stCondLst>
                                            <p:cond delay="650"/>
                                          </p:stCondLst>
                                        </p:cTn>
                                        <p:tgtEl>
                                          <p:spTgt spid="2"/>
                                        </p:tgtEl>
                                      </p:cBhvr>
                                      <p:to x="100000" y="60000"/>
                                    </p:animScale>
                                    <p:animScale>
                                      <p:cBhvr>
                                        <p:cTn id="23" dur="166" decel="50000">
                                          <p:stCondLst>
                                            <p:cond delay="676"/>
                                          </p:stCondLst>
                                        </p:cTn>
                                        <p:tgtEl>
                                          <p:spTgt spid="2"/>
                                        </p:tgtEl>
                                      </p:cBhvr>
                                      <p:to x="100000" y="100000"/>
                                    </p:animScale>
                                    <p:animScale>
                                      <p:cBhvr>
                                        <p:cTn id="24" dur="26">
                                          <p:stCondLst>
                                            <p:cond delay="1312"/>
                                          </p:stCondLst>
                                        </p:cTn>
                                        <p:tgtEl>
                                          <p:spTgt spid="2"/>
                                        </p:tgtEl>
                                      </p:cBhvr>
                                      <p:to x="100000" y="80000"/>
                                    </p:animScale>
                                    <p:animScale>
                                      <p:cBhvr>
                                        <p:cTn id="25" dur="166" decel="50000">
                                          <p:stCondLst>
                                            <p:cond delay="1338"/>
                                          </p:stCondLst>
                                        </p:cTn>
                                        <p:tgtEl>
                                          <p:spTgt spid="2"/>
                                        </p:tgtEl>
                                      </p:cBhvr>
                                      <p:to x="100000" y="100000"/>
                                    </p:animScale>
                                    <p:animScale>
                                      <p:cBhvr>
                                        <p:cTn id="26" dur="26">
                                          <p:stCondLst>
                                            <p:cond delay="1642"/>
                                          </p:stCondLst>
                                        </p:cTn>
                                        <p:tgtEl>
                                          <p:spTgt spid="2"/>
                                        </p:tgtEl>
                                      </p:cBhvr>
                                      <p:to x="100000" y="90000"/>
                                    </p:animScale>
                                    <p:animScale>
                                      <p:cBhvr>
                                        <p:cTn id="27" dur="166" decel="50000">
                                          <p:stCondLst>
                                            <p:cond delay="1668"/>
                                          </p:stCondLst>
                                        </p:cTn>
                                        <p:tgtEl>
                                          <p:spTgt spid="2"/>
                                        </p:tgtEl>
                                      </p:cBhvr>
                                      <p:to x="100000" y="100000"/>
                                    </p:animScale>
                                    <p:animScale>
                                      <p:cBhvr>
                                        <p:cTn id="28" dur="26">
                                          <p:stCondLst>
                                            <p:cond delay="1808"/>
                                          </p:stCondLst>
                                        </p:cTn>
                                        <p:tgtEl>
                                          <p:spTgt spid="2"/>
                                        </p:tgtEl>
                                      </p:cBhvr>
                                      <p:to x="100000" y="95000"/>
                                    </p:animScale>
                                    <p:animScale>
                                      <p:cBhvr>
                                        <p:cTn id="29" dur="166" decel="50000">
                                          <p:stCondLst>
                                            <p:cond delay="1834"/>
                                          </p:stCondLst>
                                        </p:cTn>
                                        <p:tgtEl>
                                          <p:spTgt spid="2"/>
                                        </p:tgtEl>
                                      </p:cBhvr>
                                      <p:to x="100000" y="100000"/>
                                    </p:animScale>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0-#ppt_w/2"/>
                                          </p:val>
                                        </p:tav>
                                        <p:tav tm="100000">
                                          <p:val>
                                            <p:strVal val="#ppt_x"/>
                                          </p:val>
                                        </p:tav>
                                      </p:tavLst>
                                    </p:anim>
                                    <p:anim calcmode="lin" valueType="num">
                                      <p:cBhvr additive="base">
                                        <p:cTn id="38" dur="500" fill="hold"/>
                                        <p:tgtEl>
                                          <p:spTgt spid="5"/>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10" presetClass="entr" presetSubtype="0"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1000"/>
                                        <p:tgtEl>
                                          <p:spTgt spid="4"/>
                                        </p:tgtEl>
                                      </p:cBhvr>
                                    </p:animEffect>
                                    <p:anim calcmode="lin" valueType="num">
                                      <p:cBhvr>
                                        <p:cTn id="47" dur="1000" fill="hold"/>
                                        <p:tgtEl>
                                          <p:spTgt spid="4"/>
                                        </p:tgtEl>
                                        <p:attrNameLst>
                                          <p:attrName>ppt_x</p:attrName>
                                        </p:attrNameLst>
                                      </p:cBhvr>
                                      <p:tavLst>
                                        <p:tav tm="0">
                                          <p:val>
                                            <p:strVal val="#ppt_x"/>
                                          </p:val>
                                        </p:tav>
                                        <p:tav tm="100000">
                                          <p:val>
                                            <p:strVal val="#ppt_x"/>
                                          </p:val>
                                        </p:tav>
                                      </p:tavLst>
                                    </p:anim>
                                    <p:anim calcmode="lin" valueType="num">
                                      <p:cBhvr>
                                        <p:cTn id="4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9525"/>
            <a:ext cx="12192000" cy="6867525"/>
          </a:xfrm>
          <a:prstGeom prst="rect">
            <a:avLst/>
          </a:prstGeom>
          <a:pattFill prst="pct5">
            <a:fgClr>
              <a:schemeClr val="bg1"/>
            </a:fgClr>
            <a:bgClr>
              <a:srgbClr val="F6C94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descr="5ca5aa83c48b33984"/>
          <p:cNvPicPr>
            <a:picLocks noChangeAspect="1"/>
          </p:cNvPicPr>
          <p:nvPr/>
        </p:nvPicPr>
        <p:blipFill>
          <a:blip r:embed="rId3" cstate="screen"/>
          <a:stretch>
            <a:fillRect/>
          </a:stretch>
        </p:blipFill>
        <p:spPr>
          <a:xfrm rot="20340000">
            <a:off x="-1901825" y="-1028700"/>
            <a:ext cx="8068945" cy="5698490"/>
          </a:xfrm>
          <a:prstGeom prst="rect">
            <a:avLst/>
          </a:prstGeom>
        </p:spPr>
      </p:pic>
      <p:pic>
        <p:nvPicPr>
          <p:cNvPr id="17" name="图片 16" descr="5ca5aa83c48b33984"/>
          <p:cNvPicPr>
            <a:picLocks noChangeAspect="1"/>
          </p:cNvPicPr>
          <p:nvPr/>
        </p:nvPicPr>
        <p:blipFill>
          <a:blip r:embed="rId3" cstate="screen"/>
          <a:stretch>
            <a:fillRect/>
          </a:stretch>
        </p:blipFill>
        <p:spPr>
          <a:xfrm rot="1260000" flipH="1">
            <a:off x="5669915" y="-1224280"/>
            <a:ext cx="8068945" cy="5698490"/>
          </a:xfrm>
          <a:prstGeom prst="rect">
            <a:avLst/>
          </a:prstGeom>
        </p:spPr>
      </p:pic>
      <p:pic>
        <p:nvPicPr>
          <p:cNvPr id="2" name="图片 1" descr="867fccc7a7f4dc3eafea3185e791ec01"/>
          <p:cNvPicPr>
            <a:picLocks noChangeAspect="1"/>
          </p:cNvPicPr>
          <p:nvPr/>
        </p:nvPicPr>
        <p:blipFill>
          <a:blip r:embed="rId4"/>
          <a:stretch>
            <a:fillRect/>
          </a:stretch>
        </p:blipFill>
        <p:spPr>
          <a:xfrm>
            <a:off x="2751455" y="1017270"/>
            <a:ext cx="8839200" cy="5543550"/>
          </a:xfrm>
          <a:prstGeom prst="rect">
            <a:avLst/>
          </a:prstGeom>
        </p:spPr>
      </p:pic>
      <p:sp>
        <p:nvSpPr>
          <p:cNvPr id="10" name="文本框 9"/>
          <p:cNvSpPr txBox="1"/>
          <p:nvPr/>
        </p:nvSpPr>
        <p:spPr>
          <a:xfrm>
            <a:off x="4051300" y="3237230"/>
            <a:ext cx="5955665" cy="1568450"/>
          </a:xfrm>
          <a:prstGeom prst="rect">
            <a:avLst/>
          </a:prstGeom>
          <a:noFill/>
        </p:spPr>
        <p:txBody>
          <a:bodyPr wrap="square" rtlCol="0">
            <a:spAutoFit/>
          </a:bodyPr>
          <a:lstStyle/>
          <a:p>
            <a:pPr algn="ct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韩国的儿童节开始于1923年，是从“男孩节”演变过来的。这也是韩国的公众假日，定在每年的5月5日。这一天，孩子们可以尽情享受欢乐，父母要给孩子准备他们最想要的礼物。很多孩子也会在这天穿上韩服，体验传统的韩国文化。</a:t>
            </a:r>
          </a:p>
        </p:txBody>
      </p:sp>
      <p:pic>
        <p:nvPicPr>
          <p:cNvPr id="5" name="图片 4" descr="5cb885845e5c41555596676934"/>
          <p:cNvPicPr>
            <a:picLocks noChangeAspect="1"/>
          </p:cNvPicPr>
          <p:nvPr/>
        </p:nvPicPr>
        <p:blipFill>
          <a:blip r:embed="rId5" cstate="screen"/>
          <a:stretch>
            <a:fillRect/>
          </a:stretch>
        </p:blipFill>
        <p:spPr>
          <a:xfrm>
            <a:off x="0" y="3697605"/>
            <a:ext cx="4474845" cy="3160395"/>
          </a:xfrm>
          <a:prstGeom prst="rect">
            <a:avLst/>
          </a:prstGeom>
        </p:spPr>
      </p:pic>
      <p:sp>
        <p:nvSpPr>
          <p:cNvPr id="6" name="文本框 5"/>
          <p:cNvSpPr txBox="1"/>
          <p:nvPr/>
        </p:nvSpPr>
        <p:spPr>
          <a:xfrm>
            <a:off x="4155440" y="2653665"/>
            <a:ext cx="5405120" cy="583565"/>
          </a:xfrm>
          <a:prstGeom prst="rect">
            <a:avLst/>
          </a:prstGeom>
          <a:noFill/>
        </p:spPr>
        <p:txBody>
          <a:bodyPr wrap="square" rtlCol="0">
            <a:spAutoFit/>
          </a:bodyPr>
          <a:lstStyle/>
          <a:p>
            <a:r>
              <a:rPr lang="zh-CN" altLang="en-US" sz="3200" dirty="0">
                <a:solidFill>
                  <a:srgbClr val="03A1EC"/>
                </a:solidFill>
                <a:effectLst/>
                <a:latin typeface="微软雅黑" panose="020B0503020204020204" pitchFamily="34" charset="-122"/>
                <a:ea typeface="微软雅黑" panose="020B0503020204020204" pitchFamily="34" charset="-122"/>
                <a:cs typeface="微软雅黑" panose="020B0503020204020204" pitchFamily="34" charset="-122"/>
              </a:rPr>
              <a:t>韩国：穿韩服 收礼物</a:t>
            </a:r>
          </a:p>
        </p:txBody>
      </p:sp>
    </p:spTree>
  </p:cSld>
  <p:clrMapOvr>
    <a:masterClrMapping/>
  </p:clrMapOvr>
  <mc:AlternateContent xmlns:mc="http://schemas.openxmlformats.org/markup-compatibility/2006" xmlns:p14="http://schemas.microsoft.com/office/powerpoint/2010/main">
    <mc:Choice Requires="p14">
      <p:transition spd="slow" p14:dur="1750">
        <p14:gallery dir="l"/>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par>
                          <p:cTn id="17" fill="hold">
                            <p:stCondLst>
                              <p:cond delay="1000"/>
                            </p:stCondLst>
                            <p:childTnLst>
                              <p:par>
                                <p:cTn id="18" presetID="2" presetClass="entr" presetSubtype="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0-#ppt_w/2"/>
                                          </p:val>
                                        </p:tav>
                                        <p:tav tm="100000">
                                          <p:val>
                                            <p:strVal val="#ppt_x"/>
                                          </p:val>
                                        </p:tav>
                                      </p:tavLst>
                                    </p:anim>
                                    <p:anim calcmode="lin" valueType="num">
                                      <p:cBhvr additive="base">
                                        <p:cTn id="21" dur="500" fill="hold"/>
                                        <p:tgtEl>
                                          <p:spTgt spid="6"/>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9525"/>
            <a:ext cx="12192000" cy="6867525"/>
          </a:xfrm>
          <a:prstGeom prst="rect">
            <a:avLst/>
          </a:prstGeom>
          <a:pattFill prst="pct5">
            <a:fgClr>
              <a:schemeClr val="bg1"/>
            </a:fgClr>
            <a:bgClr>
              <a:srgbClr val="F6C94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descr="5ca5aa83c48b33984"/>
          <p:cNvPicPr>
            <a:picLocks noChangeAspect="1"/>
          </p:cNvPicPr>
          <p:nvPr/>
        </p:nvPicPr>
        <p:blipFill>
          <a:blip r:embed="rId2" cstate="screen"/>
          <a:stretch>
            <a:fillRect/>
          </a:stretch>
        </p:blipFill>
        <p:spPr>
          <a:xfrm rot="20340000">
            <a:off x="-1901825" y="-1028700"/>
            <a:ext cx="8068945" cy="5698490"/>
          </a:xfrm>
          <a:prstGeom prst="rect">
            <a:avLst/>
          </a:prstGeom>
        </p:spPr>
      </p:pic>
      <p:pic>
        <p:nvPicPr>
          <p:cNvPr id="17" name="图片 16" descr="5ca5aa83c48b33984"/>
          <p:cNvPicPr>
            <a:picLocks noChangeAspect="1"/>
          </p:cNvPicPr>
          <p:nvPr/>
        </p:nvPicPr>
        <p:blipFill>
          <a:blip r:embed="rId2" cstate="screen"/>
          <a:stretch>
            <a:fillRect/>
          </a:stretch>
        </p:blipFill>
        <p:spPr>
          <a:xfrm rot="1260000" flipH="1">
            <a:off x="5669915" y="-1224280"/>
            <a:ext cx="8068945" cy="5698490"/>
          </a:xfrm>
          <a:prstGeom prst="rect">
            <a:avLst/>
          </a:prstGeom>
        </p:spPr>
      </p:pic>
      <p:pic>
        <p:nvPicPr>
          <p:cNvPr id="5" name="图片 4" descr="C:\Users\Administrator\Desktop\5.png5"/>
          <p:cNvPicPr>
            <a:picLocks noChangeAspect="1"/>
          </p:cNvPicPr>
          <p:nvPr/>
        </p:nvPicPr>
        <p:blipFill>
          <a:blip r:embed="rId3"/>
          <a:srcRect/>
          <a:stretch>
            <a:fillRect/>
          </a:stretch>
        </p:blipFill>
        <p:spPr>
          <a:xfrm>
            <a:off x="7155552" y="2368232"/>
            <a:ext cx="4325620" cy="324413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 name="图片 1" descr="1ba8a3fa5443cba93be654ed25adc43b"/>
          <p:cNvPicPr>
            <a:picLocks noChangeAspect="1"/>
          </p:cNvPicPr>
          <p:nvPr/>
        </p:nvPicPr>
        <p:blipFill>
          <a:blip r:embed="rId4" cstate="screen"/>
          <a:stretch>
            <a:fillRect/>
          </a:stretch>
        </p:blipFill>
        <p:spPr>
          <a:xfrm rot="16200000">
            <a:off x="3375660" y="1472565"/>
            <a:ext cx="4547870" cy="5652135"/>
          </a:xfrm>
          <a:prstGeom prst="rect">
            <a:avLst/>
          </a:prstGeom>
        </p:spPr>
      </p:pic>
      <p:sp>
        <p:nvSpPr>
          <p:cNvPr id="8" name="文本框 7"/>
          <p:cNvSpPr txBox="1"/>
          <p:nvPr/>
        </p:nvSpPr>
        <p:spPr>
          <a:xfrm>
            <a:off x="3761105" y="3445510"/>
            <a:ext cx="4010025" cy="1938020"/>
          </a:xfrm>
          <a:prstGeom prst="rect">
            <a:avLst/>
          </a:prstGeom>
          <a:noFill/>
        </p:spPr>
        <p:txBody>
          <a:bodyPr wrap="square" rtlCol="0">
            <a:spAutoFit/>
          </a:bodyPr>
          <a:lstStyle/>
          <a:p>
            <a:pPr algn="ct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哥伦比亚将每年的7月4日定为儿童节。在这个节日里，全国的学校都要举行各种生动活泼的庆祝活动，儿童们还常常戴上各式各样的假面具，扮成小丑的样子在街头玩耍，十分开心。</a:t>
            </a:r>
          </a:p>
        </p:txBody>
      </p:sp>
      <p:pic>
        <p:nvPicPr>
          <p:cNvPr id="3" name="图片 2"/>
          <p:cNvPicPr>
            <a:picLocks noChangeAspect="1"/>
          </p:cNvPicPr>
          <p:nvPr/>
        </p:nvPicPr>
        <p:blipFill>
          <a:blip r:embed="rId5" cstate="screen"/>
          <a:stretch>
            <a:fillRect/>
          </a:stretch>
        </p:blipFill>
        <p:spPr>
          <a:xfrm>
            <a:off x="-111760" y="2955412"/>
            <a:ext cx="4488815" cy="4392050"/>
          </a:xfrm>
          <a:prstGeom prst="rect">
            <a:avLst/>
          </a:prstGeom>
        </p:spPr>
      </p:pic>
      <p:sp>
        <p:nvSpPr>
          <p:cNvPr id="4" name="文本框 3"/>
          <p:cNvSpPr txBox="1"/>
          <p:nvPr/>
        </p:nvSpPr>
        <p:spPr>
          <a:xfrm>
            <a:off x="3905056" y="2864857"/>
            <a:ext cx="8401243" cy="460375"/>
          </a:xfrm>
          <a:prstGeom prst="rect">
            <a:avLst/>
          </a:prstGeom>
          <a:noFill/>
        </p:spPr>
        <p:txBody>
          <a:bodyPr wrap="square" rtlCol="0">
            <a:spAutoFit/>
          </a:bodyPr>
          <a:lstStyle/>
          <a:p>
            <a:r>
              <a:rPr lang="zh-CN" altLang="en-US" sz="2400" dirty="0">
                <a:solidFill>
                  <a:srgbClr val="E44120"/>
                </a:solidFill>
                <a:effectLst/>
                <a:latin typeface="微软雅黑" panose="020B0503020204020204" pitchFamily="34" charset="-122"/>
                <a:ea typeface="微软雅黑" panose="020B0503020204020204" pitchFamily="34" charset="-122"/>
                <a:cs typeface="微软雅黑" panose="020B0503020204020204" pitchFamily="34" charset="-122"/>
              </a:rPr>
              <a:t>哥伦比亚：戴面具 扮小丑</a:t>
            </a:r>
          </a:p>
        </p:txBody>
      </p:sp>
    </p:spTree>
  </p:cSld>
  <p:clrMapOvr>
    <a:masterClrMapping/>
  </p:clrMapOvr>
  <mc:AlternateContent xmlns:mc="http://schemas.openxmlformats.org/markup-compatibility/2006" xmlns:p14="http://schemas.microsoft.com/office/powerpoint/2010/main">
    <mc:Choice Requires="p14">
      <p:transition spd="slow" p14:dur="1750">
        <p14:gallery dir="l"/>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6"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80">
                                          <p:stCondLst>
                                            <p:cond delay="0"/>
                                          </p:stCondLst>
                                        </p:cTn>
                                        <p:tgtEl>
                                          <p:spTgt spid="3"/>
                                        </p:tgtEl>
                                      </p:cBhvr>
                                    </p:animEffect>
                                    <p:anim calcmode="lin" valueType="num">
                                      <p:cBhvr>
                                        <p:cTn id="22"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7" dur="26">
                                          <p:stCondLst>
                                            <p:cond delay="650"/>
                                          </p:stCondLst>
                                        </p:cTn>
                                        <p:tgtEl>
                                          <p:spTgt spid="3"/>
                                        </p:tgtEl>
                                      </p:cBhvr>
                                      <p:to x="100000" y="60000"/>
                                    </p:animScale>
                                    <p:animScale>
                                      <p:cBhvr>
                                        <p:cTn id="28" dur="166" decel="50000">
                                          <p:stCondLst>
                                            <p:cond delay="676"/>
                                          </p:stCondLst>
                                        </p:cTn>
                                        <p:tgtEl>
                                          <p:spTgt spid="3"/>
                                        </p:tgtEl>
                                      </p:cBhvr>
                                      <p:to x="100000" y="100000"/>
                                    </p:animScale>
                                    <p:animScale>
                                      <p:cBhvr>
                                        <p:cTn id="29" dur="26">
                                          <p:stCondLst>
                                            <p:cond delay="1312"/>
                                          </p:stCondLst>
                                        </p:cTn>
                                        <p:tgtEl>
                                          <p:spTgt spid="3"/>
                                        </p:tgtEl>
                                      </p:cBhvr>
                                      <p:to x="100000" y="80000"/>
                                    </p:animScale>
                                    <p:animScale>
                                      <p:cBhvr>
                                        <p:cTn id="30" dur="166" decel="50000">
                                          <p:stCondLst>
                                            <p:cond delay="1338"/>
                                          </p:stCondLst>
                                        </p:cTn>
                                        <p:tgtEl>
                                          <p:spTgt spid="3"/>
                                        </p:tgtEl>
                                      </p:cBhvr>
                                      <p:to x="100000" y="100000"/>
                                    </p:animScale>
                                    <p:animScale>
                                      <p:cBhvr>
                                        <p:cTn id="31" dur="26">
                                          <p:stCondLst>
                                            <p:cond delay="1642"/>
                                          </p:stCondLst>
                                        </p:cTn>
                                        <p:tgtEl>
                                          <p:spTgt spid="3"/>
                                        </p:tgtEl>
                                      </p:cBhvr>
                                      <p:to x="100000" y="90000"/>
                                    </p:animScale>
                                    <p:animScale>
                                      <p:cBhvr>
                                        <p:cTn id="32" dur="166" decel="50000">
                                          <p:stCondLst>
                                            <p:cond delay="1668"/>
                                          </p:stCondLst>
                                        </p:cTn>
                                        <p:tgtEl>
                                          <p:spTgt spid="3"/>
                                        </p:tgtEl>
                                      </p:cBhvr>
                                      <p:to x="100000" y="100000"/>
                                    </p:animScale>
                                    <p:animScale>
                                      <p:cBhvr>
                                        <p:cTn id="33" dur="26">
                                          <p:stCondLst>
                                            <p:cond delay="1808"/>
                                          </p:stCondLst>
                                        </p:cTn>
                                        <p:tgtEl>
                                          <p:spTgt spid="3"/>
                                        </p:tgtEl>
                                      </p:cBhvr>
                                      <p:to x="100000" y="95000"/>
                                    </p:animScale>
                                    <p:animScale>
                                      <p:cBhvr>
                                        <p:cTn id="34" dur="166" decel="50000">
                                          <p:stCondLst>
                                            <p:cond delay="1834"/>
                                          </p:stCondLst>
                                        </p:cTn>
                                        <p:tgtEl>
                                          <p:spTgt spid="3"/>
                                        </p:tgtEl>
                                      </p:cBhvr>
                                      <p:to x="100000" y="100000"/>
                                    </p:animScale>
                                  </p:childTnLst>
                                </p:cTn>
                              </p:par>
                            </p:childTnLst>
                          </p:cTn>
                        </p:par>
                        <p:par>
                          <p:cTn id="35" fill="hold">
                            <p:stCondLst>
                              <p:cond delay="3000"/>
                            </p:stCondLst>
                            <p:childTnLst>
                              <p:par>
                                <p:cTn id="36" presetID="2" presetClass="entr" presetSubtype="8"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additive="base">
                                        <p:cTn id="38" dur="500" fill="hold"/>
                                        <p:tgtEl>
                                          <p:spTgt spid="4"/>
                                        </p:tgtEl>
                                        <p:attrNameLst>
                                          <p:attrName>ppt_x</p:attrName>
                                        </p:attrNameLst>
                                      </p:cBhvr>
                                      <p:tavLst>
                                        <p:tav tm="0">
                                          <p:val>
                                            <p:strVal val="0-#ppt_w/2"/>
                                          </p:val>
                                        </p:tav>
                                        <p:tav tm="100000">
                                          <p:val>
                                            <p:strVal val="#ppt_x"/>
                                          </p:val>
                                        </p:tav>
                                      </p:tavLst>
                                    </p:anim>
                                    <p:anim calcmode="lin" valueType="num">
                                      <p:cBhvr additive="base">
                                        <p:cTn id="39" dur="500" fill="hold"/>
                                        <p:tgtEl>
                                          <p:spTgt spid="4"/>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4"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1000"/>
                                        <p:tgtEl>
                                          <p:spTgt spid="5"/>
                                        </p:tgtEl>
                                      </p:cBhvr>
                                    </p:animEffect>
                                    <p:anim calcmode="lin" valueType="num">
                                      <p:cBhvr>
                                        <p:cTn id="49" dur="1000" fill="hold"/>
                                        <p:tgtEl>
                                          <p:spTgt spid="5"/>
                                        </p:tgtEl>
                                        <p:attrNameLst>
                                          <p:attrName>ppt_x</p:attrName>
                                        </p:attrNameLst>
                                      </p:cBhvr>
                                      <p:tavLst>
                                        <p:tav tm="0">
                                          <p:val>
                                            <p:strVal val="#ppt_x"/>
                                          </p:val>
                                        </p:tav>
                                        <p:tav tm="100000">
                                          <p:val>
                                            <p:strVal val="#ppt_x"/>
                                          </p:val>
                                        </p:tav>
                                      </p:tavLst>
                                    </p:anim>
                                    <p:anim calcmode="lin" valueType="num">
                                      <p:cBhvr>
                                        <p:cTn id="5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9525"/>
            <a:ext cx="12192000" cy="6867525"/>
          </a:xfrm>
          <a:prstGeom prst="rect">
            <a:avLst/>
          </a:prstGeom>
          <a:pattFill prst="pct5">
            <a:fgClr>
              <a:schemeClr val="bg1"/>
            </a:fgClr>
            <a:bgClr>
              <a:srgbClr val="F6C94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descr="5ca5aa83c48b33984"/>
          <p:cNvPicPr>
            <a:picLocks noChangeAspect="1"/>
          </p:cNvPicPr>
          <p:nvPr/>
        </p:nvPicPr>
        <p:blipFill>
          <a:blip r:embed="rId3" cstate="screen"/>
          <a:stretch>
            <a:fillRect/>
          </a:stretch>
        </p:blipFill>
        <p:spPr>
          <a:xfrm rot="20340000">
            <a:off x="-1901825" y="-1028700"/>
            <a:ext cx="8068945" cy="5698490"/>
          </a:xfrm>
          <a:prstGeom prst="rect">
            <a:avLst/>
          </a:prstGeom>
        </p:spPr>
      </p:pic>
      <p:pic>
        <p:nvPicPr>
          <p:cNvPr id="17" name="图片 16" descr="5ca5aa83c48b33984"/>
          <p:cNvPicPr>
            <a:picLocks noChangeAspect="1"/>
          </p:cNvPicPr>
          <p:nvPr/>
        </p:nvPicPr>
        <p:blipFill>
          <a:blip r:embed="rId3" cstate="screen"/>
          <a:stretch>
            <a:fillRect/>
          </a:stretch>
        </p:blipFill>
        <p:spPr>
          <a:xfrm rot="1260000" flipH="1">
            <a:off x="5669915" y="-1224280"/>
            <a:ext cx="8068945" cy="5698490"/>
          </a:xfrm>
          <a:prstGeom prst="rect">
            <a:avLst/>
          </a:prstGeom>
        </p:spPr>
      </p:pic>
      <p:grpSp>
        <p:nvGrpSpPr>
          <p:cNvPr id="8" name="组合 7"/>
          <p:cNvGrpSpPr/>
          <p:nvPr/>
        </p:nvGrpSpPr>
        <p:grpSpPr>
          <a:xfrm>
            <a:off x="1551927" y="2071934"/>
            <a:ext cx="2422283" cy="2651654"/>
            <a:chOff x="1268" y="3434"/>
            <a:chExt cx="4579" cy="5011"/>
          </a:xfrm>
        </p:grpSpPr>
        <p:sp>
          <p:nvSpPr>
            <p:cNvPr id="25" name="矩形 24"/>
            <p:cNvSpPr/>
            <p:nvPr/>
          </p:nvSpPr>
          <p:spPr>
            <a:xfrm rot="20340000">
              <a:off x="1268" y="3434"/>
              <a:ext cx="4579" cy="5011"/>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pic>
          <p:nvPicPr>
            <p:cNvPr id="4" name="图片 3" descr="C:\Users\Administrator\Desktop\2.png2"/>
            <p:cNvPicPr>
              <a:picLocks noChangeAspect="1"/>
            </p:cNvPicPr>
            <p:nvPr/>
          </p:nvPicPr>
          <p:blipFill>
            <a:blip r:embed="rId4" cstate="screen"/>
            <a:srcRect/>
            <a:stretch>
              <a:fillRect/>
            </a:stretch>
          </p:blipFill>
          <p:spPr>
            <a:xfrm rot="20361051">
              <a:off x="1345" y="3972"/>
              <a:ext cx="3818" cy="2413"/>
            </a:xfrm>
            <a:prstGeom prst="rect">
              <a:avLst/>
            </a:prstGeom>
          </p:spPr>
        </p:pic>
        <p:sp>
          <p:nvSpPr>
            <p:cNvPr id="13" name="文本框 12"/>
            <p:cNvSpPr txBox="1"/>
            <p:nvPr/>
          </p:nvSpPr>
          <p:spPr>
            <a:xfrm rot="20221076">
              <a:off x="2632" y="6679"/>
              <a:ext cx="2930" cy="870"/>
            </a:xfrm>
            <a:prstGeom prst="rect">
              <a:avLst/>
            </a:prstGeom>
            <a:noFill/>
          </p:spPr>
          <p:txBody>
            <a:bodyPr wrap="square" rtlCol="0">
              <a:spAutoFit/>
            </a:bodyPr>
            <a:lstStyle/>
            <a:p>
              <a:pPr algn="dist"/>
              <a:r>
                <a:rPr lang="zh-CN" altLang="en-US" sz="2400" dirty="0">
                  <a:latin typeface="迷你简卡通" panose="03000509000000000000" pitchFamily="65" charset="-122"/>
                  <a:ea typeface="迷你简卡通" panose="03000509000000000000" pitchFamily="65" charset="-122"/>
                </a:rPr>
                <a:t>添加文字</a:t>
              </a:r>
            </a:p>
          </p:txBody>
        </p:sp>
      </p:grpSp>
      <p:grpSp>
        <p:nvGrpSpPr>
          <p:cNvPr id="9" name="组合 8"/>
          <p:cNvGrpSpPr/>
          <p:nvPr/>
        </p:nvGrpSpPr>
        <p:grpSpPr>
          <a:xfrm>
            <a:off x="5045697" y="1678234"/>
            <a:ext cx="2422283" cy="2651725"/>
            <a:chOff x="1268" y="3434"/>
            <a:chExt cx="4579" cy="5011"/>
          </a:xfrm>
        </p:grpSpPr>
        <p:sp>
          <p:nvSpPr>
            <p:cNvPr id="10" name="矩形 9"/>
            <p:cNvSpPr/>
            <p:nvPr/>
          </p:nvSpPr>
          <p:spPr>
            <a:xfrm rot="20340000">
              <a:off x="1268" y="3434"/>
              <a:ext cx="4579" cy="5011"/>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pic>
          <p:nvPicPr>
            <p:cNvPr id="14" name="图片 13" descr="C:\Users\Administrator\Desktop\4.png4"/>
            <p:cNvPicPr>
              <a:picLocks noChangeAspect="1"/>
            </p:cNvPicPr>
            <p:nvPr/>
          </p:nvPicPr>
          <p:blipFill>
            <a:blip r:embed="rId5" cstate="screen"/>
            <a:srcRect/>
            <a:stretch>
              <a:fillRect/>
            </a:stretch>
          </p:blipFill>
          <p:spPr>
            <a:xfrm rot="20361051">
              <a:off x="1345" y="3859"/>
              <a:ext cx="3818" cy="2639"/>
            </a:xfrm>
            <a:prstGeom prst="rect">
              <a:avLst/>
            </a:prstGeom>
          </p:spPr>
        </p:pic>
        <p:sp>
          <p:nvSpPr>
            <p:cNvPr id="15" name="文本框 14"/>
            <p:cNvSpPr txBox="1"/>
            <p:nvPr/>
          </p:nvSpPr>
          <p:spPr>
            <a:xfrm rot="20221076">
              <a:off x="2632" y="6679"/>
              <a:ext cx="2930" cy="870"/>
            </a:xfrm>
            <a:prstGeom prst="rect">
              <a:avLst/>
            </a:prstGeom>
            <a:noFill/>
          </p:spPr>
          <p:txBody>
            <a:bodyPr wrap="square" rtlCol="0">
              <a:spAutoFit/>
            </a:bodyPr>
            <a:lstStyle/>
            <a:p>
              <a:pPr algn="dist"/>
              <a:r>
                <a:rPr lang="zh-CN" altLang="en-US" sz="2400" dirty="0">
                  <a:latin typeface="迷你简卡通" panose="03000509000000000000" pitchFamily="65" charset="-122"/>
                  <a:ea typeface="迷你简卡通" panose="03000509000000000000" pitchFamily="65" charset="-122"/>
                  <a:sym typeface="+mn-ea"/>
                </a:rPr>
                <a:t>添加文字</a:t>
              </a:r>
              <a:endParaRPr lang="zh-CN" altLang="zh-CN" sz="2400" dirty="0">
                <a:latin typeface="迷你简卡通" panose="03000509000000000000" pitchFamily="65" charset="-122"/>
                <a:ea typeface="迷你简卡通" panose="03000509000000000000" pitchFamily="65" charset="-122"/>
              </a:endParaRPr>
            </a:p>
          </p:txBody>
        </p:sp>
      </p:grpSp>
      <p:grpSp>
        <p:nvGrpSpPr>
          <p:cNvPr id="18" name="组合 17"/>
          <p:cNvGrpSpPr/>
          <p:nvPr/>
        </p:nvGrpSpPr>
        <p:grpSpPr>
          <a:xfrm>
            <a:off x="8654402" y="1825554"/>
            <a:ext cx="2422283" cy="2651725"/>
            <a:chOff x="1268" y="3434"/>
            <a:chExt cx="4579" cy="5011"/>
          </a:xfrm>
        </p:grpSpPr>
        <p:sp>
          <p:nvSpPr>
            <p:cNvPr id="19" name="矩形 18"/>
            <p:cNvSpPr/>
            <p:nvPr/>
          </p:nvSpPr>
          <p:spPr>
            <a:xfrm rot="20340000">
              <a:off x="1268" y="3434"/>
              <a:ext cx="4579" cy="5011"/>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pic>
          <p:nvPicPr>
            <p:cNvPr id="20" name="图片 19" descr="C:\Users\Administrator\Desktop\3.png3"/>
            <p:cNvPicPr>
              <a:picLocks noChangeAspect="1"/>
            </p:cNvPicPr>
            <p:nvPr/>
          </p:nvPicPr>
          <p:blipFill>
            <a:blip r:embed="rId6" cstate="screen"/>
            <a:srcRect/>
            <a:stretch>
              <a:fillRect/>
            </a:stretch>
          </p:blipFill>
          <p:spPr>
            <a:xfrm rot="20361051">
              <a:off x="1345" y="3944"/>
              <a:ext cx="3818" cy="2468"/>
            </a:xfrm>
            <a:prstGeom prst="rect">
              <a:avLst/>
            </a:prstGeom>
          </p:spPr>
        </p:pic>
        <p:sp>
          <p:nvSpPr>
            <p:cNvPr id="21" name="文本框 20"/>
            <p:cNvSpPr txBox="1"/>
            <p:nvPr/>
          </p:nvSpPr>
          <p:spPr>
            <a:xfrm rot="20221076">
              <a:off x="2632" y="6679"/>
              <a:ext cx="2930" cy="870"/>
            </a:xfrm>
            <a:prstGeom prst="rect">
              <a:avLst/>
            </a:prstGeom>
            <a:noFill/>
          </p:spPr>
          <p:txBody>
            <a:bodyPr wrap="square" rtlCol="0">
              <a:spAutoFit/>
            </a:bodyPr>
            <a:lstStyle/>
            <a:p>
              <a:pPr algn="dist"/>
              <a:r>
                <a:rPr lang="zh-CN" altLang="en-US" sz="2400" dirty="0">
                  <a:latin typeface="迷你简卡通" panose="03000509000000000000" pitchFamily="65" charset="-122"/>
                  <a:ea typeface="迷你简卡通" panose="03000509000000000000" pitchFamily="65" charset="-122"/>
                  <a:sym typeface="+mn-ea"/>
                </a:rPr>
                <a:t>添加文字</a:t>
              </a:r>
              <a:endParaRPr lang="zh-CN" altLang="zh-CN" sz="2400" dirty="0">
                <a:latin typeface="迷你简卡通" panose="03000509000000000000" pitchFamily="65" charset="-122"/>
                <a:ea typeface="迷你简卡通" panose="03000509000000000000" pitchFamily="65" charset="-122"/>
              </a:endParaRPr>
            </a:p>
          </p:txBody>
        </p:sp>
      </p:grpSp>
      <p:sp>
        <p:nvSpPr>
          <p:cNvPr id="44" name="文本框 43"/>
          <p:cNvSpPr txBox="1"/>
          <p:nvPr/>
        </p:nvSpPr>
        <p:spPr>
          <a:xfrm>
            <a:off x="1024255" y="5187950"/>
            <a:ext cx="10615930" cy="1060450"/>
          </a:xfrm>
          <a:prstGeom prst="rect">
            <a:avLst/>
          </a:prstGeom>
          <a:noFill/>
        </p:spPr>
        <p:txBody>
          <a:bodyPr wrap="square" rtlCol="0">
            <a:spAutoFit/>
          </a:bodyPr>
          <a:lstStyle/>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俄罗斯的儿童节和国际完全“合拍”，就在6月1日。每当儿童节来临的时候，俄罗斯各地的孩子们都会兴高采烈地欢度自己的节日，还会表演一些民族歌舞，学校里则举行庆祝活动。其实说起儿童节的来历，与俄罗斯有重要关联。1949年11月，国际民主妇女联合会在莫斯科举行理事会议。为了保障世界各国儿童的生存权、保健权和受教育权，改善儿童的生活。</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750">
        <p14:gallery dir="l"/>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9525"/>
            <a:ext cx="12192000" cy="6867525"/>
          </a:xfrm>
          <a:prstGeom prst="rect">
            <a:avLst/>
          </a:prstGeom>
          <a:pattFill prst="pct5">
            <a:fgClr>
              <a:schemeClr val="bg1"/>
            </a:fgClr>
            <a:bgClr>
              <a:srgbClr val="F6C94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descr="5ca5aa83c48b33984"/>
          <p:cNvPicPr>
            <a:picLocks noChangeAspect="1"/>
          </p:cNvPicPr>
          <p:nvPr/>
        </p:nvPicPr>
        <p:blipFill>
          <a:blip r:embed="rId2" cstate="screen"/>
          <a:stretch>
            <a:fillRect/>
          </a:stretch>
        </p:blipFill>
        <p:spPr>
          <a:xfrm rot="20340000">
            <a:off x="-1901825" y="-1028700"/>
            <a:ext cx="8068945" cy="5698490"/>
          </a:xfrm>
          <a:prstGeom prst="rect">
            <a:avLst/>
          </a:prstGeom>
        </p:spPr>
      </p:pic>
      <p:pic>
        <p:nvPicPr>
          <p:cNvPr id="17" name="图片 16" descr="5ca5aa83c48b33984"/>
          <p:cNvPicPr>
            <a:picLocks noChangeAspect="1"/>
          </p:cNvPicPr>
          <p:nvPr/>
        </p:nvPicPr>
        <p:blipFill>
          <a:blip r:embed="rId2" cstate="screen"/>
          <a:stretch>
            <a:fillRect/>
          </a:stretch>
        </p:blipFill>
        <p:spPr>
          <a:xfrm rot="1260000" flipH="1">
            <a:off x="5669915" y="-1224280"/>
            <a:ext cx="8068945" cy="5698490"/>
          </a:xfrm>
          <a:prstGeom prst="rect">
            <a:avLst/>
          </a:prstGeom>
        </p:spPr>
      </p:pic>
      <p:pic>
        <p:nvPicPr>
          <p:cNvPr id="2" name="图片 1" descr="5c750b1156431"/>
          <p:cNvPicPr>
            <a:picLocks noChangeAspect="1"/>
          </p:cNvPicPr>
          <p:nvPr/>
        </p:nvPicPr>
        <p:blipFill>
          <a:blip r:embed="rId3" cstate="screen"/>
          <a:stretch>
            <a:fillRect/>
          </a:stretch>
        </p:blipFill>
        <p:spPr>
          <a:xfrm>
            <a:off x="1275715" y="441960"/>
            <a:ext cx="6571615" cy="6760845"/>
          </a:xfrm>
          <a:prstGeom prst="rect">
            <a:avLst/>
          </a:prstGeom>
        </p:spPr>
      </p:pic>
      <p:sp>
        <p:nvSpPr>
          <p:cNvPr id="4" name="文本框 3"/>
          <p:cNvSpPr txBox="1"/>
          <p:nvPr/>
        </p:nvSpPr>
        <p:spPr>
          <a:xfrm>
            <a:off x="2075958" y="4022068"/>
            <a:ext cx="4330700" cy="1422954"/>
          </a:xfrm>
          <a:prstGeom prst="rect">
            <a:avLst/>
          </a:prstGeom>
          <a:noFill/>
        </p:spPr>
        <p:txBody>
          <a:bodyPr wrap="square" rtlCol="0">
            <a:spAutoFit/>
          </a:bodyPr>
          <a:lstStyle/>
          <a:p>
            <a:pPr indent="457200">
              <a:lnSpc>
                <a:spcPct val="150000"/>
              </a:lnSpc>
            </a:pPr>
            <a:r>
              <a:rPr lang="zh-CN" altLang="en-US" sz="2000" dirty="0">
                <a:latin typeface="微软雅黑" panose="020B0503020204020204" pitchFamily="34" charset="-122"/>
                <a:ea typeface="微软雅黑" panose="020B0503020204020204" pitchFamily="34" charset="-122"/>
              </a:rPr>
              <a:t>大多数伊斯兰国家都将斋月后第</a:t>
            </a:r>
            <a:r>
              <a:rPr lang="en-US" altLang="zh-CN" sz="2000" dirty="0">
                <a:latin typeface="微软雅黑" panose="020B0503020204020204" pitchFamily="34" charset="-122"/>
                <a:ea typeface="微软雅黑" panose="020B0503020204020204" pitchFamily="34" charset="-122"/>
              </a:rPr>
              <a:t>14</a:t>
            </a:r>
            <a:r>
              <a:rPr lang="zh-CN" altLang="en-US" sz="2000" dirty="0">
                <a:latin typeface="微软雅黑" panose="020B0503020204020204" pitchFamily="34" charset="-122"/>
                <a:ea typeface="微软雅黑" panose="020B0503020204020204" pitchFamily="34" charset="-122"/>
              </a:rPr>
              <a:t>天定为“糖果节”，对孩子们来说，这也是最快乐的儿童节。</a:t>
            </a:r>
          </a:p>
        </p:txBody>
      </p:sp>
      <p:sp>
        <p:nvSpPr>
          <p:cNvPr id="5" name="文本框 4"/>
          <p:cNvSpPr txBox="1"/>
          <p:nvPr/>
        </p:nvSpPr>
        <p:spPr>
          <a:xfrm>
            <a:off x="2313305" y="3561715"/>
            <a:ext cx="5109845" cy="460375"/>
          </a:xfrm>
          <a:prstGeom prst="rect">
            <a:avLst/>
          </a:prstGeom>
          <a:noFill/>
        </p:spPr>
        <p:txBody>
          <a:bodyPr wrap="square" rtlCol="0">
            <a:spAutoFit/>
          </a:bodyPr>
          <a:lstStyle/>
          <a:p>
            <a:r>
              <a:rPr lang="zh-CN" altLang="en-US" sz="2400" dirty="0">
                <a:solidFill>
                  <a:srgbClr val="03A1EC"/>
                </a:solidFill>
                <a:effectLst/>
                <a:latin typeface="微软雅黑" panose="020B0503020204020204" pitchFamily="34" charset="-122"/>
                <a:ea typeface="微软雅黑" panose="020B0503020204020204" pitchFamily="34" charset="-122"/>
                <a:cs typeface="微软雅黑" panose="020B0503020204020204" pitchFamily="34" charset="-122"/>
              </a:rPr>
              <a:t>伊斯兰国家：快乐的“糖果节”</a:t>
            </a:r>
          </a:p>
        </p:txBody>
      </p:sp>
      <p:pic>
        <p:nvPicPr>
          <p:cNvPr id="3" name="图片 2" descr="C:\Users\Administrator\Desktop\3.png3"/>
          <p:cNvPicPr>
            <a:picLocks noChangeAspect="1"/>
          </p:cNvPicPr>
          <p:nvPr/>
        </p:nvPicPr>
        <p:blipFill>
          <a:blip r:embed="rId4"/>
          <a:srcRect/>
          <a:stretch>
            <a:fillRect/>
          </a:stretch>
        </p:blipFill>
        <p:spPr>
          <a:xfrm>
            <a:off x="6743700" y="1662430"/>
            <a:ext cx="3465830" cy="2240915"/>
          </a:xfrm>
          <a:prstGeom prst="plaque">
            <a:avLst/>
          </a:prstGeom>
        </p:spPr>
      </p:pic>
      <p:pic>
        <p:nvPicPr>
          <p:cNvPr id="8" name="图片 7" descr="C:\Users\Administrator\Desktop\2.png2"/>
          <p:cNvPicPr>
            <a:picLocks noChangeAspect="1"/>
          </p:cNvPicPr>
          <p:nvPr/>
        </p:nvPicPr>
        <p:blipFill>
          <a:blip r:embed="rId5"/>
          <a:srcRect/>
          <a:stretch>
            <a:fillRect/>
          </a:stretch>
        </p:blipFill>
        <p:spPr>
          <a:xfrm>
            <a:off x="8736965" y="3961765"/>
            <a:ext cx="2816225" cy="2551430"/>
          </a:xfrm>
          <a:prstGeom prst="heptagon">
            <a:avLst/>
          </a:prstGeom>
        </p:spPr>
      </p:pic>
    </p:spTree>
  </p:cSld>
  <p:clrMapOvr>
    <a:masterClrMapping/>
  </p:clrMapOvr>
  <mc:AlternateContent xmlns:mc="http://schemas.openxmlformats.org/markup-compatibility/2006" xmlns:p14="http://schemas.microsoft.com/office/powerpoint/2010/main">
    <mc:Choice Requires="p14">
      <p:transition spd="slow" p14:dur="1750">
        <p14:gallery dir="l"/>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par>
                          <p:cTn id="17" fill="hold">
                            <p:stCondLst>
                              <p:cond delay="1000"/>
                            </p:stCondLst>
                            <p:childTnLst>
                              <p:par>
                                <p:cTn id="18" presetID="2" presetClass="entr" presetSubtype="8"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0-#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16" presetClass="entr" presetSubtype="2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par>
                          <p:cTn id="26" fill="hold">
                            <p:stCondLst>
                              <p:cond delay="2000"/>
                            </p:stCondLst>
                            <p:childTnLst>
                              <p:par>
                                <p:cTn id="27" presetID="6" presetClass="entr" presetSubtype="16"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circle(in)">
                                      <p:cBhvr>
                                        <p:cTn id="29" dur="2000"/>
                                        <p:tgtEl>
                                          <p:spTgt spid="3"/>
                                        </p:tgtEl>
                                      </p:cBhvr>
                                    </p:animEffect>
                                  </p:childTnLst>
                                </p:cTn>
                              </p:par>
                            </p:childTnLst>
                          </p:cTn>
                        </p:par>
                        <p:par>
                          <p:cTn id="30" fill="hold">
                            <p:stCondLst>
                              <p:cond delay="4000"/>
                            </p:stCondLst>
                            <p:childTnLst>
                              <p:par>
                                <p:cTn id="31" presetID="6" presetClass="entr" presetSubtype="16"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circle(in)">
                                      <p:cBhvr>
                                        <p:cTn id="3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9525"/>
            <a:ext cx="12192000" cy="6867525"/>
          </a:xfrm>
          <a:prstGeom prst="rect">
            <a:avLst/>
          </a:prstGeom>
          <a:pattFill prst="pct5">
            <a:fgClr>
              <a:schemeClr val="bg1"/>
            </a:fgClr>
            <a:bgClr>
              <a:srgbClr val="F6C94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5c7508d36089f"/>
          <p:cNvPicPr>
            <a:picLocks noChangeAspect="1"/>
          </p:cNvPicPr>
          <p:nvPr/>
        </p:nvPicPr>
        <p:blipFill>
          <a:blip r:embed="rId3"/>
          <a:stretch>
            <a:fillRect/>
          </a:stretch>
        </p:blipFill>
        <p:spPr>
          <a:xfrm>
            <a:off x="224155" y="-9525"/>
            <a:ext cx="9462770" cy="6097905"/>
          </a:xfrm>
          <a:prstGeom prst="rect">
            <a:avLst/>
          </a:prstGeom>
        </p:spPr>
      </p:pic>
      <p:pic>
        <p:nvPicPr>
          <p:cNvPr id="4" name="图片 3" descr="5cb5618928e311555390857985"/>
          <p:cNvPicPr>
            <a:picLocks noChangeAspect="1"/>
          </p:cNvPicPr>
          <p:nvPr/>
        </p:nvPicPr>
        <p:blipFill>
          <a:blip r:embed="rId4" cstate="screen"/>
          <a:srcRect l="6709" t="15829" r="14773" b="14604"/>
          <a:stretch>
            <a:fillRect/>
          </a:stretch>
        </p:blipFill>
        <p:spPr>
          <a:xfrm>
            <a:off x="5681345" y="2830830"/>
            <a:ext cx="6510655" cy="4120515"/>
          </a:xfrm>
          <a:prstGeom prst="rect">
            <a:avLst/>
          </a:prstGeom>
        </p:spPr>
      </p:pic>
      <p:pic>
        <p:nvPicPr>
          <p:cNvPr id="8" name="图片 7"/>
          <p:cNvPicPr>
            <a:picLocks noChangeAspect="1"/>
          </p:cNvPicPr>
          <p:nvPr/>
        </p:nvPicPr>
        <p:blipFill>
          <a:blip r:embed="rId5" cstate="screen"/>
          <a:stretch>
            <a:fillRect/>
          </a:stretch>
        </p:blipFill>
        <p:spPr>
          <a:xfrm>
            <a:off x="140554" y="185805"/>
            <a:ext cx="2024453" cy="1690144"/>
          </a:xfrm>
          <a:prstGeom prst="rect">
            <a:avLst/>
          </a:prstGeom>
        </p:spPr>
      </p:pic>
      <p:pic>
        <p:nvPicPr>
          <p:cNvPr id="10" name="图片 9"/>
          <p:cNvPicPr>
            <a:picLocks noChangeAspect="1"/>
          </p:cNvPicPr>
          <p:nvPr/>
        </p:nvPicPr>
        <p:blipFill>
          <a:blip r:embed="rId6" cstate="print"/>
          <a:stretch>
            <a:fillRect/>
          </a:stretch>
        </p:blipFill>
        <p:spPr>
          <a:xfrm>
            <a:off x="7812405" y="-590550"/>
            <a:ext cx="2986405" cy="2133600"/>
          </a:xfrm>
          <a:prstGeom prst="rect">
            <a:avLst/>
          </a:prstGeom>
        </p:spPr>
      </p:pic>
      <p:pic>
        <p:nvPicPr>
          <p:cNvPr id="11" name="图片 10"/>
          <p:cNvPicPr>
            <a:picLocks noChangeAspect="1"/>
          </p:cNvPicPr>
          <p:nvPr/>
        </p:nvPicPr>
        <p:blipFill>
          <a:blip r:embed="rId7" cstate="screen"/>
          <a:stretch>
            <a:fillRect/>
          </a:stretch>
        </p:blipFill>
        <p:spPr>
          <a:xfrm>
            <a:off x="9266954" y="2152517"/>
            <a:ext cx="2855758" cy="2040074"/>
          </a:xfrm>
          <a:prstGeom prst="rect">
            <a:avLst/>
          </a:prstGeom>
        </p:spPr>
      </p:pic>
      <p:sp>
        <p:nvSpPr>
          <p:cNvPr id="20" name="文本框 19"/>
          <p:cNvSpPr txBox="1"/>
          <p:nvPr/>
        </p:nvSpPr>
        <p:spPr>
          <a:xfrm>
            <a:off x="2578100" y="2079625"/>
            <a:ext cx="4754880" cy="1014730"/>
          </a:xfrm>
          <a:prstGeom prst="rect">
            <a:avLst/>
          </a:prstGeom>
          <a:noFill/>
        </p:spPr>
        <p:txBody>
          <a:bodyPr wrap="none" rtlCol="0">
            <a:spAutoFit/>
          </a:bodyPr>
          <a:lstStyle/>
          <a:p>
            <a:pPr algn="l"/>
            <a:r>
              <a:rPr lang="zh-CN" altLang="en-US" sz="6000" b="1" dirty="0">
                <a:solidFill>
                  <a:srgbClr val="E44120"/>
                </a:solidFill>
                <a:latin typeface="Aharoni" panose="02010803020104030203" charset="0"/>
                <a:ea typeface="微软雅黑" panose="020B0503020204020204" pitchFamily="34" charset="-122"/>
              </a:rPr>
              <a:t>儿童节小游戏</a:t>
            </a:r>
          </a:p>
        </p:txBody>
      </p:sp>
      <p:sp>
        <p:nvSpPr>
          <p:cNvPr id="18" name="文本框 17"/>
          <p:cNvSpPr txBox="1"/>
          <p:nvPr/>
        </p:nvSpPr>
        <p:spPr>
          <a:xfrm>
            <a:off x="2578100" y="3171190"/>
            <a:ext cx="4676140" cy="783590"/>
          </a:xfrm>
          <a:prstGeom prst="rect">
            <a:avLst/>
          </a:prstGeom>
          <a:noFill/>
        </p:spPr>
        <p:txBody>
          <a:bodyPr wrap="square" rtlCol="0">
            <a:spAutoFit/>
          </a:bodyPr>
          <a:lstStyle/>
          <a:p>
            <a:pPr algn="ctr">
              <a:lnSpc>
                <a:spcPct val="150000"/>
              </a:lnSpc>
            </a:pPr>
            <a:r>
              <a:rPr lang="zh-CN" altLang="en-US" sz="1000" b="1" dirty="0">
                <a:solidFill>
                  <a:schemeClr val="tx1">
                    <a:lumMod val="85000"/>
                    <a:lumOff val="15000"/>
                  </a:schemeClr>
                </a:solidFill>
                <a:latin typeface="微软雅黑" panose="020B0503020204020204" pitchFamily="34" charset="-122"/>
                <a:ea typeface="微软雅黑" panose="020B0503020204020204" pitchFamily="34" charset="-122"/>
              </a:rPr>
              <a:t>请单击此处输入文本内容，请单击此处输入文本内容，请单击此处输入文本内容，请单击此处输入文本内容，请单击此处输入文本内容，请单击此处输入文本内容</a:t>
            </a:r>
          </a:p>
          <a:p>
            <a:pPr>
              <a:lnSpc>
                <a:spcPct val="150000"/>
              </a:lnSpc>
            </a:pPr>
            <a:endParaRPr lang="zh-CN" altLang="en-US" sz="1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15" name="图片 14"/>
          <p:cNvPicPr>
            <a:picLocks noChangeAspect="1"/>
          </p:cNvPicPr>
          <p:nvPr/>
        </p:nvPicPr>
        <p:blipFill>
          <a:blip r:embed="rId8" cstate="screen"/>
          <a:stretch>
            <a:fillRect/>
          </a:stretch>
        </p:blipFill>
        <p:spPr>
          <a:xfrm>
            <a:off x="224155" y="4779010"/>
            <a:ext cx="3735070" cy="24930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nodeType="afterEffect">
                                  <p:stCondLst>
                                    <p:cond delay="0"/>
                                  </p:stCondLst>
                                  <p:childTnLst>
                                    <p:set>
                                      <p:cBhvr>
                                        <p:cTn id="12" dur="1000"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ppt_x"/>
                                          </p:val>
                                        </p:tav>
                                        <p:tav tm="100000">
                                          <p:val>
                                            <p:strVal val="#ppt_x"/>
                                          </p:val>
                                        </p:tav>
                                      </p:tavLst>
                                    </p:anim>
                                    <p:anim calcmode="lin" valueType="num">
                                      <p:cBhvr additive="base">
                                        <p:cTn id="14" dur="1000" fill="hold"/>
                                        <p:tgtEl>
                                          <p:spTgt spid="8"/>
                                        </p:tgtEl>
                                        <p:attrNameLst>
                                          <p:attrName>ppt_y</p:attrName>
                                        </p:attrNameLst>
                                      </p:cBhvr>
                                      <p:tavLst>
                                        <p:tav tm="0">
                                          <p:val>
                                            <p:strVal val="0-#ppt_h/2"/>
                                          </p:val>
                                        </p:tav>
                                        <p:tav tm="100000">
                                          <p:val>
                                            <p:strVal val="#ppt_y"/>
                                          </p:val>
                                        </p:tav>
                                      </p:tavLst>
                                    </p:anim>
                                  </p:childTnLst>
                                </p:cTn>
                              </p:par>
                            </p:childTnLst>
                          </p:cTn>
                        </p:par>
                        <p:par>
                          <p:cTn id="15" fill="hold">
                            <p:stCondLst>
                              <p:cond delay="2000"/>
                            </p:stCondLst>
                            <p:childTnLst>
                              <p:par>
                                <p:cTn id="16" presetID="2" presetClass="entr" presetSubtype="1" fill="hold" nodeType="afterEffect">
                                  <p:stCondLst>
                                    <p:cond delay="0"/>
                                  </p:stCondLst>
                                  <p:childTnLst>
                                    <p:set>
                                      <p:cBhvr>
                                        <p:cTn id="17" dur="1000" fill="hold">
                                          <p:stCondLst>
                                            <p:cond delay="0"/>
                                          </p:stCondLst>
                                        </p:cTn>
                                        <p:tgtEl>
                                          <p:spTgt spid="10"/>
                                        </p:tgtEl>
                                        <p:attrNameLst>
                                          <p:attrName>style.visibility</p:attrName>
                                        </p:attrNameLst>
                                      </p:cBhvr>
                                      <p:to>
                                        <p:strVal val="visible"/>
                                      </p:to>
                                    </p:set>
                                    <p:anim calcmode="lin" valueType="num">
                                      <p:cBhvr additive="base">
                                        <p:cTn id="18" dur="1000" fill="hold"/>
                                        <p:tgtEl>
                                          <p:spTgt spid="10"/>
                                        </p:tgtEl>
                                        <p:attrNameLst>
                                          <p:attrName>ppt_x</p:attrName>
                                        </p:attrNameLst>
                                      </p:cBhvr>
                                      <p:tavLst>
                                        <p:tav tm="0">
                                          <p:val>
                                            <p:strVal val="#ppt_x"/>
                                          </p:val>
                                        </p:tav>
                                        <p:tav tm="100000">
                                          <p:val>
                                            <p:strVal val="#ppt_x"/>
                                          </p:val>
                                        </p:tav>
                                      </p:tavLst>
                                    </p:anim>
                                    <p:anim calcmode="lin" valueType="num">
                                      <p:cBhvr additive="base">
                                        <p:cTn id="19" dur="1000" fill="hold"/>
                                        <p:tgtEl>
                                          <p:spTgt spid="10"/>
                                        </p:tgtEl>
                                        <p:attrNameLst>
                                          <p:attrName>ppt_y</p:attrName>
                                        </p:attrNameLst>
                                      </p:cBhvr>
                                      <p:tavLst>
                                        <p:tav tm="0">
                                          <p:val>
                                            <p:strVal val="0-#ppt_h/2"/>
                                          </p:val>
                                        </p:tav>
                                        <p:tav tm="100000">
                                          <p:val>
                                            <p:strVal val="#ppt_y"/>
                                          </p:val>
                                        </p:tav>
                                      </p:tavLst>
                                    </p:anim>
                                  </p:childTnLst>
                                </p:cTn>
                              </p:par>
                            </p:childTnLst>
                          </p:cTn>
                        </p:par>
                        <p:par>
                          <p:cTn id="20" fill="hold">
                            <p:stCondLst>
                              <p:cond delay="3000"/>
                            </p:stCondLst>
                            <p:childTnLst>
                              <p:par>
                                <p:cTn id="21" presetID="10" presetClass="entr" presetSubtype="0" fill="hold" nodeType="afterEffect">
                                  <p:stCondLst>
                                    <p:cond delay="0"/>
                                  </p:stCondLst>
                                  <p:childTnLst>
                                    <p:set>
                                      <p:cBhvr>
                                        <p:cTn id="22" dur="1000"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childTnLst>
                                </p:cTn>
                              </p:par>
                            </p:childTnLst>
                          </p:cTn>
                        </p:par>
                        <p:par>
                          <p:cTn id="24" fill="hold">
                            <p:stCondLst>
                              <p:cond delay="4000"/>
                            </p:stCondLst>
                            <p:childTnLst>
                              <p:par>
                                <p:cTn id="25" presetID="42"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10"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par>
                          <p:cTn id="34" fill="hold">
                            <p:stCondLst>
                              <p:cond delay="5500"/>
                            </p:stCondLst>
                            <p:childTnLst>
                              <p:par>
                                <p:cTn id="35" presetID="10"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par>
                          <p:cTn id="38" fill="hold">
                            <p:stCondLst>
                              <p:cond delay="6000"/>
                            </p:stCondLst>
                            <p:childTnLst>
                              <p:par>
                                <p:cTn id="39" presetID="10" presetClass="entr" presetSubtype="0" fill="hold"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9525"/>
            <a:ext cx="12192000" cy="6867525"/>
          </a:xfrm>
          <a:prstGeom prst="rect">
            <a:avLst/>
          </a:prstGeom>
          <a:pattFill prst="pct5">
            <a:fgClr>
              <a:schemeClr val="bg1"/>
            </a:fgClr>
            <a:bgClr>
              <a:srgbClr val="F6C94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1ba8a3fa5443cba93be654ed25adc43b"/>
          <p:cNvPicPr>
            <a:picLocks noChangeAspect="1"/>
          </p:cNvPicPr>
          <p:nvPr/>
        </p:nvPicPr>
        <p:blipFill>
          <a:blip r:embed="rId2" cstate="screen"/>
          <a:stretch>
            <a:fillRect/>
          </a:stretch>
        </p:blipFill>
        <p:spPr>
          <a:xfrm rot="16200000">
            <a:off x="685800" y="209550"/>
            <a:ext cx="6250940" cy="7769225"/>
          </a:xfrm>
          <a:prstGeom prst="rect">
            <a:avLst/>
          </a:prstGeom>
        </p:spPr>
      </p:pic>
      <p:sp>
        <p:nvSpPr>
          <p:cNvPr id="11" name="文本框 10"/>
          <p:cNvSpPr txBox="1"/>
          <p:nvPr/>
        </p:nvSpPr>
        <p:spPr>
          <a:xfrm>
            <a:off x="1236345" y="2580640"/>
            <a:ext cx="6141720" cy="2501265"/>
          </a:xfrm>
          <a:prstGeom prst="rect">
            <a:avLst/>
          </a:prstGeom>
          <a:noFill/>
        </p:spPr>
        <p:txBody>
          <a:bodyPr wrap="square" rtlCol="0">
            <a:spAutoFit/>
          </a:bodyPr>
          <a:lstStyle/>
          <a:p>
            <a:pPr fontAlgn="base">
              <a:lnSpc>
                <a:spcPct val="80000"/>
              </a:lnSpc>
            </a:pPr>
            <a:r>
              <a:rPr lang="zh-CN" altLang="en-US" sz="28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用椰子和西瓜打头，哪一个比较痛</a:t>
            </a:r>
            <a:r>
              <a:rPr lang="en-US" altLang="zh-CN" sz="28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p>
          <a:p>
            <a:pPr fontAlgn="base">
              <a:lnSpc>
                <a:spcPct val="80000"/>
              </a:lnSpc>
            </a:pPr>
            <a:endParaRPr lang="en-US" altLang="zh-CN" sz="28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fontAlgn="base">
              <a:lnSpc>
                <a:spcPct val="80000"/>
              </a:lnSpc>
            </a:pPr>
            <a:endParaRPr lang="en-US" altLang="zh-CN" sz="28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fontAlgn="base">
              <a:lnSpc>
                <a:spcPct val="80000"/>
              </a:lnSpc>
            </a:pPr>
            <a:r>
              <a:rPr lang="zh-CN" altLang="zh-CN" sz="28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为什么有家医院从不给人看病？</a:t>
            </a:r>
          </a:p>
          <a:p>
            <a:pPr fontAlgn="base">
              <a:lnSpc>
                <a:spcPct val="80000"/>
              </a:lnSpc>
            </a:pPr>
            <a:endParaRPr lang="zh-CN" altLang="zh-CN" sz="28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fontAlgn="base">
              <a:lnSpc>
                <a:spcPct val="80000"/>
              </a:lnSpc>
            </a:pPr>
            <a:endParaRPr lang="zh-CN" altLang="zh-CN" sz="28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fontAlgn="base">
              <a:lnSpc>
                <a:spcPct val="80000"/>
              </a:lnSpc>
            </a:pPr>
            <a:r>
              <a:rPr lang="zh-CN" altLang="zh-CN" sz="28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冰变成水最快的方法是什么？</a:t>
            </a:r>
          </a:p>
        </p:txBody>
      </p:sp>
      <p:sp>
        <p:nvSpPr>
          <p:cNvPr id="12" name="文本框 11"/>
          <p:cNvSpPr txBox="1"/>
          <p:nvPr/>
        </p:nvSpPr>
        <p:spPr>
          <a:xfrm>
            <a:off x="1637881" y="2981960"/>
            <a:ext cx="1089336" cy="521970"/>
          </a:xfrm>
          <a:prstGeom prst="rect">
            <a:avLst/>
          </a:prstGeom>
          <a:noFill/>
        </p:spPr>
        <p:txBody>
          <a:bodyPr wrap="square" rtlCol="0">
            <a:spAutoFit/>
          </a:bodyPr>
          <a:lstStyle/>
          <a:p>
            <a:pPr fontAlgn="base">
              <a:spcBef>
                <a:spcPct val="0"/>
              </a:spcBef>
              <a:spcAft>
                <a:spcPct val="0"/>
              </a:spcAft>
            </a:pPr>
            <a:r>
              <a:rPr lang="zh-CN" altLang="en-US" sz="2800">
                <a:solidFill>
                  <a:srgbClr val="E44120"/>
                </a:solidFill>
                <a:latin typeface="微软雅黑" panose="020B0503020204020204" pitchFamily="34" charset="-122"/>
                <a:ea typeface="微软雅黑" panose="020B0503020204020204" pitchFamily="34" charset="-122"/>
                <a:cs typeface="微软雅黑" panose="020B0503020204020204" pitchFamily="34" charset="-122"/>
              </a:rPr>
              <a:t>头 痛</a:t>
            </a:r>
          </a:p>
        </p:txBody>
      </p:sp>
      <p:sp>
        <p:nvSpPr>
          <p:cNvPr id="13" name="文本框 12"/>
          <p:cNvSpPr txBox="1"/>
          <p:nvPr/>
        </p:nvSpPr>
        <p:spPr>
          <a:xfrm>
            <a:off x="1548775" y="3937635"/>
            <a:ext cx="1637063" cy="521970"/>
          </a:xfrm>
          <a:prstGeom prst="rect">
            <a:avLst/>
          </a:prstGeom>
          <a:noFill/>
        </p:spPr>
        <p:txBody>
          <a:bodyPr wrap="square" rtlCol="0">
            <a:spAutoFit/>
          </a:bodyPr>
          <a:lstStyle/>
          <a:p>
            <a:pPr fontAlgn="base">
              <a:spcBef>
                <a:spcPct val="0"/>
              </a:spcBef>
              <a:spcAft>
                <a:spcPct val="0"/>
              </a:spcAft>
            </a:pPr>
            <a:r>
              <a:rPr lang="zh-CN" altLang="en-US" sz="2800">
                <a:solidFill>
                  <a:srgbClr val="E44120"/>
                </a:solidFill>
                <a:latin typeface="微软雅黑" panose="020B0503020204020204" pitchFamily="34" charset="-122"/>
                <a:ea typeface="微软雅黑" panose="020B0503020204020204" pitchFamily="34" charset="-122"/>
                <a:sym typeface="+mn-ea"/>
              </a:rPr>
              <a:t>宠物医院</a:t>
            </a:r>
          </a:p>
        </p:txBody>
      </p:sp>
      <p:sp>
        <p:nvSpPr>
          <p:cNvPr id="14" name="文本框 13"/>
          <p:cNvSpPr txBox="1"/>
          <p:nvPr/>
        </p:nvSpPr>
        <p:spPr>
          <a:xfrm>
            <a:off x="1548733" y="5081905"/>
            <a:ext cx="2408603" cy="521970"/>
          </a:xfrm>
          <a:prstGeom prst="rect">
            <a:avLst/>
          </a:prstGeom>
          <a:noFill/>
        </p:spPr>
        <p:txBody>
          <a:bodyPr wrap="square" rtlCol="0">
            <a:spAutoFit/>
          </a:bodyPr>
          <a:lstStyle/>
          <a:p>
            <a:pPr fontAlgn="base">
              <a:spcBef>
                <a:spcPct val="0"/>
              </a:spcBef>
              <a:spcAft>
                <a:spcPct val="0"/>
              </a:spcAft>
            </a:pPr>
            <a:r>
              <a:rPr lang="zh-CN" altLang="en-US" sz="2800">
                <a:solidFill>
                  <a:srgbClr val="E44120"/>
                </a:solidFill>
                <a:latin typeface="微软雅黑" panose="020B0503020204020204" pitchFamily="34" charset="-122"/>
                <a:ea typeface="微软雅黑" panose="020B0503020204020204" pitchFamily="34" charset="-122"/>
                <a:sym typeface="+mn-ea"/>
              </a:rPr>
              <a:t>去掉冰字两点</a:t>
            </a:r>
          </a:p>
        </p:txBody>
      </p:sp>
      <p:pic>
        <p:nvPicPr>
          <p:cNvPr id="5" name="图片 4"/>
          <p:cNvPicPr>
            <a:picLocks noChangeAspect="1"/>
          </p:cNvPicPr>
          <p:nvPr/>
        </p:nvPicPr>
        <p:blipFill>
          <a:blip r:embed="rId3"/>
          <a:stretch>
            <a:fillRect/>
          </a:stretch>
        </p:blipFill>
        <p:spPr>
          <a:xfrm>
            <a:off x="5647690" y="872265"/>
            <a:ext cx="6686550" cy="608311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p14:gallery dir="l"/>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par>
                          <p:cTn id="22" fill="hold">
                            <p:stCondLst>
                              <p:cond delay="1000"/>
                            </p:stCondLst>
                            <p:childTnLst>
                              <p:par>
                                <p:cTn id="23" presetID="42"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9525"/>
            <a:ext cx="12192000" cy="6867525"/>
          </a:xfrm>
          <a:prstGeom prst="rect">
            <a:avLst/>
          </a:prstGeom>
          <a:pattFill prst="pct5">
            <a:fgClr>
              <a:schemeClr val="bg1"/>
            </a:fgClr>
            <a:bgClr>
              <a:srgbClr val="F6C94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5c751526776ab"/>
          <p:cNvPicPr>
            <a:picLocks noChangeAspect="1"/>
          </p:cNvPicPr>
          <p:nvPr/>
        </p:nvPicPr>
        <p:blipFill>
          <a:blip r:embed="rId2" cstate="screen"/>
          <a:stretch>
            <a:fillRect/>
          </a:stretch>
        </p:blipFill>
        <p:spPr>
          <a:xfrm>
            <a:off x="3438525" y="397510"/>
            <a:ext cx="7618095" cy="6215380"/>
          </a:xfrm>
          <a:prstGeom prst="rect">
            <a:avLst/>
          </a:prstGeom>
        </p:spPr>
      </p:pic>
      <p:sp>
        <p:nvSpPr>
          <p:cNvPr id="4" name="Text Box 2"/>
          <p:cNvSpPr txBox="1"/>
          <p:nvPr/>
        </p:nvSpPr>
        <p:spPr>
          <a:xfrm>
            <a:off x="4372610" y="2553970"/>
            <a:ext cx="5901055" cy="1322070"/>
          </a:xfrm>
          <a:prstGeom prst="rect">
            <a:avLst/>
          </a:prstGeom>
          <a:noFill/>
          <a:ln w="9525">
            <a:noFill/>
          </a:ln>
        </p:spPr>
        <p:txBody>
          <a:bodyPr wrap="square">
            <a:spAutoFit/>
          </a:bodyPr>
          <a:lstStyle/>
          <a:p>
            <a:pPr fontAlgn="base">
              <a:spcBef>
                <a:spcPct val="50000"/>
              </a:spcBef>
              <a:spcAft>
                <a:spcPct val="0"/>
              </a:spcAft>
            </a:pPr>
            <a:r>
              <a:rPr lang="en-US" altLang="zh-CN" sz="40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40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满满一瓶牛奶，怎么才能先喝到瓶底的部分？</a:t>
            </a:r>
          </a:p>
        </p:txBody>
      </p:sp>
      <p:sp>
        <p:nvSpPr>
          <p:cNvPr id="8" name="Text Box 3"/>
          <p:cNvSpPr txBox="1"/>
          <p:nvPr/>
        </p:nvSpPr>
        <p:spPr>
          <a:xfrm>
            <a:off x="6226017" y="4118610"/>
            <a:ext cx="3612515" cy="829945"/>
          </a:xfrm>
          <a:prstGeom prst="rect">
            <a:avLst/>
          </a:prstGeom>
          <a:noFill/>
          <a:ln w="9525">
            <a:noFill/>
          </a:ln>
        </p:spPr>
        <p:txBody>
          <a:bodyPr wrap="square">
            <a:spAutoFit/>
          </a:bodyPr>
          <a:lstStyle/>
          <a:p>
            <a:pPr algn="ctr" fontAlgn="base">
              <a:spcBef>
                <a:spcPct val="50000"/>
              </a:spcBef>
              <a:spcAft>
                <a:spcPct val="0"/>
              </a:spcAft>
            </a:pPr>
            <a:r>
              <a:rPr lang="zh-CN" altLang="en-US" sz="4800" dirty="0">
                <a:solidFill>
                  <a:srgbClr val="E44120"/>
                </a:solidFill>
                <a:latin typeface="微软雅黑" panose="020B0503020204020204" pitchFamily="34" charset="-122"/>
                <a:ea typeface="微软雅黑" panose="020B0503020204020204" pitchFamily="34" charset="-122"/>
                <a:cs typeface="微软雅黑" panose="020B0503020204020204" pitchFamily="34" charset="-122"/>
              </a:rPr>
              <a:t>用吸管</a:t>
            </a:r>
            <a:r>
              <a:rPr lang="zh-CN" altLang="en-US" sz="1000" dirty="0">
                <a:solidFill>
                  <a:srgbClr val="E44120"/>
                </a:solidFill>
                <a:latin typeface="微软雅黑" panose="020B0503020204020204" pitchFamily="34" charset="-122"/>
                <a:ea typeface="微软雅黑" panose="020B0503020204020204" pitchFamily="34" charset="-122"/>
                <a:cs typeface="微软雅黑" panose="020B0503020204020204" pitchFamily="34" charset="-122"/>
              </a:rPr>
              <a:t> </a:t>
            </a:r>
          </a:p>
        </p:txBody>
      </p:sp>
      <p:pic>
        <p:nvPicPr>
          <p:cNvPr id="5" name="图片 4"/>
          <p:cNvPicPr>
            <a:picLocks noChangeAspect="1"/>
          </p:cNvPicPr>
          <p:nvPr/>
        </p:nvPicPr>
        <p:blipFill>
          <a:blip r:embed="rId3"/>
          <a:stretch>
            <a:fillRect/>
          </a:stretch>
        </p:blipFill>
        <p:spPr>
          <a:xfrm>
            <a:off x="701827" y="1273810"/>
            <a:ext cx="3576651" cy="50755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p14:gallery dir="l"/>
      </p:transition>
    </mc:Choice>
    <mc:Fallback xmlns="">
      <p:transition spd="slow">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80">
                                          <p:stCondLst>
                                            <p:cond delay="0"/>
                                          </p:stCondLst>
                                        </p:cTn>
                                        <p:tgtEl>
                                          <p:spTgt spid="2"/>
                                        </p:tgtEl>
                                      </p:cBhvr>
                                    </p:animEffect>
                                    <p:anim calcmode="lin" valueType="num">
                                      <p:cBhvr>
                                        <p:cTn id="2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0" dur="26">
                                          <p:stCondLst>
                                            <p:cond delay="650"/>
                                          </p:stCondLst>
                                        </p:cTn>
                                        <p:tgtEl>
                                          <p:spTgt spid="2"/>
                                        </p:tgtEl>
                                      </p:cBhvr>
                                      <p:to x="100000" y="60000"/>
                                    </p:animScale>
                                    <p:animScale>
                                      <p:cBhvr>
                                        <p:cTn id="31" dur="166" decel="50000">
                                          <p:stCondLst>
                                            <p:cond delay="676"/>
                                          </p:stCondLst>
                                        </p:cTn>
                                        <p:tgtEl>
                                          <p:spTgt spid="2"/>
                                        </p:tgtEl>
                                      </p:cBhvr>
                                      <p:to x="100000" y="100000"/>
                                    </p:animScale>
                                    <p:animScale>
                                      <p:cBhvr>
                                        <p:cTn id="32" dur="26">
                                          <p:stCondLst>
                                            <p:cond delay="1312"/>
                                          </p:stCondLst>
                                        </p:cTn>
                                        <p:tgtEl>
                                          <p:spTgt spid="2"/>
                                        </p:tgtEl>
                                      </p:cBhvr>
                                      <p:to x="100000" y="80000"/>
                                    </p:animScale>
                                    <p:animScale>
                                      <p:cBhvr>
                                        <p:cTn id="33" dur="166" decel="50000">
                                          <p:stCondLst>
                                            <p:cond delay="1338"/>
                                          </p:stCondLst>
                                        </p:cTn>
                                        <p:tgtEl>
                                          <p:spTgt spid="2"/>
                                        </p:tgtEl>
                                      </p:cBhvr>
                                      <p:to x="100000" y="100000"/>
                                    </p:animScale>
                                    <p:animScale>
                                      <p:cBhvr>
                                        <p:cTn id="34" dur="26">
                                          <p:stCondLst>
                                            <p:cond delay="1642"/>
                                          </p:stCondLst>
                                        </p:cTn>
                                        <p:tgtEl>
                                          <p:spTgt spid="2"/>
                                        </p:tgtEl>
                                      </p:cBhvr>
                                      <p:to x="100000" y="90000"/>
                                    </p:animScale>
                                    <p:animScale>
                                      <p:cBhvr>
                                        <p:cTn id="35" dur="166" decel="50000">
                                          <p:stCondLst>
                                            <p:cond delay="1668"/>
                                          </p:stCondLst>
                                        </p:cTn>
                                        <p:tgtEl>
                                          <p:spTgt spid="2"/>
                                        </p:tgtEl>
                                      </p:cBhvr>
                                      <p:to x="100000" y="100000"/>
                                    </p:animScale>
                                    <p:animScale>
                                      <p:cBhvr>
                                        <p:cTn id="36" dur="26">
                                          <p:stCondLst>
                                            <p:cond delay="1808"/>
                                          </p:stCondLst>
                                        </p:cTn>
                                        <p:tgtEl>
                                          <p:spTgt spid="2"/>
                                        </p:tgtEl>
                                      </p:cBhvr>
                                      <p:to x="100000" y="95000"/>
                                    </p:animScale>
                                    <p:animScale>
                                      <p:cBhvr>
                                        <p:cTn id="37" dur="166" decel="50000">
                                          <p:stCondLst>
                                            <p:cond delay="1834"/>
                                          </p:stCondLst>
                                        </p:cTn>
                                        <p:tgtEl>
                                          <p:spTgt spid="2"/>
                                        </p:tgtEl>
                                      </p:cBhvr>
                                      <p:to x="100000" y="100000"/>
                                    </p:animScale>
                                  </p:childTnLst>
                                </p:cTn>
                              </p:par>
                            </p:childTnLst>
                          </p:cTn>
                        </p:par>
                        <p:par>
                          <p:cTn id="38" fill="hold">
                            <p:stCondLst>
                              <p:cond delay="4000"/>
                            </p:stCondLst>
                            <p:childTnLst>
                              <p:par>
                                <p:cTn id="39" presetID="30" presetClass="entr" presetSubtype="0"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800" decel="100000"/>
                                        <p:tgtEl>
                                          <p:spTgt spid="4"/>
                                        </p:tgtEl>
                                      </p:cBhvr>
                                    </p:animEffect>
                                    <p:anim calcmode="lin" valueType="num">
                                      <p:cBhvr>
                                        <p:cTn id="42" dur="800" decel="100000" fill="hold"/>
                                        <p:tgtEl>
                                          <p:spTgt spid="4"/>
                                        </p:tgtEl>
                                        <p:attrNameLst>
                                          <p:attrName>style.rotation</p:attrName>
                                        </p:attrNameLst>
                                      </p:cBhvr>
                                      <p:tavLst>
                                        <p:tav tm="0">
                                          <p:val>
                                            <p:fltVal val="-90"/>
                                          </p:val>
                                        </p:tav>
                                        <p:tav tm="100000">
                                          <p:val>
                                            <p:fltVal val="0"/>
                                          </p:val>
                                        </p:tav>
                                      </p:tavLst>
                                    </p:anim>
                                    <p:anim calcmode="lin" valueType="num">
                                      <p:cBhvr>
                                        <p:cTn id="43" dur="800" decel="100000" fill="hold"/>
                                        <p:tgtEl>
                                          <p:spTgt spid="4"/>
                                        </p:tgtEl>
                                        <p:attrNameLst>
                                          <p:attrName>ppt_x</p:attrName>
                                        </p:attrNameLst>
                                      </p:cBhvr>
                                      <p:tavLst>
                                        <p:tav tm="0">
                                          <p:val>
                                            <p:strVal val="#ppt_x+0.4"/>
                                          </p:val>
                                        </p:tav>
                                        <p:tav tm="100000">
                                          <p:val>
                                            <p:strVal val="#ppt_x-0.05"/>
                                          </p:val>
                                        </p:tav>
                                      </p:tavLst>
                                    </p:anim>
                                    <p:anim calcmode="lin" valueType="num">
                                      <p:cBhvr>
                                        <p:cTn id="44" dur="800" decel="100000" fill="hold"/>
                                        <p:tgtEl>
                                          <p:spTgt spid="4"/>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fill="hold"/>
                                        <p:tgtEl>
                                          <p:spTgt spid="8"/>
                                        </p:tgtEl>
                                        <p:attrNameLst>
                                          <p:attrName>ppt_x</p:attrName>
                                        </p:attrNameLst>
                                      </p:cBhvr>
                                      <p:tavLst>
                                        <p:tav tm="0">
                                          <p:val>
                                            <p:strVal val="#ppt_x"/>
                                          </p:val>
                                        </p:tav>
                                        <p:tav tm="100000">
                                          <p:val>
                                            <p:strVal val="#ppt_x"/>
                                          </p:val>
                                        </p:tav>
                                      </p:tavLst>
                                    </p:anim>
                                    <p:anim calcmode="lin" valueType="num">
                                      <p:cBhvr additive="base">
                                        <p:cTn id="5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9525"/>
            <a:ext cx="12192000" cy="6867525"/>
          </a:xfrm>
          <a:prstGeom prst="rect">
            <a:avLst/>
          </a:prstGeom>
          <a:pattFill prst="pct5">
            <a:fgClr>
              <a:schemeClr val="bg1"/>
            </a:fgClr>
            <a:bgClr>
              <a:srgbClr val="F6C94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4058285" y="612775"/>
            <a:ext cx="8133080" cy="6127750"/>
            <a:chOff x="6391" y="965"/>
            <a:chExt cx="12808" cy="9650"/>
          </a:xfrm>
        </p:grpSpPr>
        <p:pic>
          <p:nvPicPr>
            <p:cNvPr id="3" name="图片 2" descr="5c750b9c9635c"/>
            <p:cNvPicPr>
              <a:picLocks noChangeAspect="1"/>
            </p:cNvPicPr>
            <p:nvPr/>
          </p:nvPicPr>
          <p:blipFill>
            <a:blip r:embed="rId2"/>
            <a:stretch>
              <a:fillRect/>
            </a:stretch>
          </p:blipFill>
          <p:spPr>
            <a:xfrm>
              <a:off x="6391" y="965"/>
              <a:ext cx="12809" cy="9651"/>
            </a:xfrm>
            <a:prstGeom prst="rect">
              <a:avLst/>
            </a:prstGeom>
          </p:spPr>
        </p:pic>
        <p:sp>
          <p:nvSpPr>
            <p:cNvPr id="4" name="Text Box 2"/>
            <p:cNvSpPr txBox="1"/>
            <p:nvPr/>
          </p:nvSpPr>
          <p:spPr>
            <a:xfrm>
              <a:off x="8615" y="5935"/>
              <a:ext cx="8996" cy="1501"/>
            </a:xfrm>
            <a:prstGeom prst="rect">
              <a:avLst/>
            </a:prstGeom>
            <a:noFill/>
            <a:ln w="9525">
              <a:noFill/>
            </a:ln>
          </p:spPr>
          <p:txBody>
            <a:bodyPr wrap="square">
              <a:spAutoFit/>
            </a:bodyPr>
            <a:lstStyle/>
            <a:p>
              <a:pPr indent="457200" fontAlgn="base">
                <a:spcBef>
                  <a:spcPct val="50000"/>
                </a:spcBef>
                <a:spcAft>
                  <a:spcPct val="0"/>
                </a:spcAft>
              </a:pPr>
              <a:r>
                <a:rPr lang="zh-CN" altLang="en-US" sz="2800" dirty="0">
                  <a:solidFill>
                    <a:prstClr val="black"/>
                  </a:solidFill>
                  <a:latin typeface="微软雅黑" panose="020B0503020204020204" pitchFamily="34" charset="-122"/>
                  <a:ea typeface="微软雅黑" panose="020B0503020204020204" pitchFamily="34" charset="-122"/>
                </a:rPr>
                <a:t>有两个人掉到陷阱里了，死的人叫死人，活人叫什么？</a:t>
              </a:r>
            </a:p>
          </p:txBody>
        </p:sp>
        <p:sp>
          <p:nvSpPr>
            <p:cNvPr id="8" name="Text Box 3"/>
            <p:cNvSpPr txBox="1"/>
            <p:nvPr/>
          </p:nvSpPr>
          <p:spPr>
            <a:xfrm>
              <a:off x="8615" y="7676"/>
              <a:ext cx="4407" cy="822"/>
            </a:xfrm>
            <a:prstGeom prst="rect">
              <a:avLst/>
            </a:prstGeom>
            <a:noFill/>
            <a:ln w="9525">
              <a:noFill/>
            </a:ln>
          </p:spPr>
          <p:txBody>
            <a:bodyPr wrap="square">
              <a:spAutoFit/>
            </a:bodyPr>
            <a:lstStyle/>
            <a:p>
              <a:pPr algn="ctr" fontAlgn="base">
                <a:spcBef>
                  <a:spcPct val="50000"/>
                </a:spcBef>
                <a:spcAft>
                  <a:spcPct val="0"/>
                </a:spcAft>
              </a:pPr>
              <a:r>
                <a:rPr lang="zh-CN" altLang="en-US" sz="2800" dirty="0">
                  <a:solidFill>
                    <a:srgbClr val="FF0000"/>
                  </a:solidFill>
                  <a:latin typeface="微软雅黑" panose="020B0503020204020204" pitchFamily="34" charset="-122"/>
                  <a:ea typeface="微软雅黑" panose="020B0503020204020204" pitchFamily="34" charset="-122"/>
                </a:rPr>
                <a:t>答案：叫救命啦</a:t>
              </a:r>
            </a:p>
          </p:txBody>
        </p:sp>
        <p:sp>
          <p:nvSpPr>
            <p:cNvPr id="5" name="Text Box 2"/>
            <p:cNvSpPr txBox="1"/>
            <p:nvPr/>
          </p:nvSpPr>
          <p:spPr>
            <a:xfrm>
              <a:off x="8615" y="3132"/>
              <a:ext cx="8269" cy="1501"/>
            </a:xfrm>
            <a:prstGeom prst="rect">
              <a:avLst/>
            </a:prstGeom>
            <a:noFill/>
            <a:ln w="9525">
              <a:noFill/>
            </a:ln>
          </p:spPr>
          <p:txBody>
            <a:bodyPr wrap="square">
              <a:spAutoFit/>
            </a:bodyPr>
            <a:lstStyle/>
            <a:p>
              <a:pPr indent="457200" fontAlgn="base">
                <a:spcBef>
                  <a:spcPct val="50000"/>
                </a:spcBef>
                <a:spcAft>
                  <a:spcPct val="0"/>
                </a:spcAft>
              </a:pPr>
              <a:r>
                <a:rPr lang="zh-CN" altLang="en-US" sz="28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小明知道试卷的答案</a:t>
              </a:r>
              <a:r>
                <a:rPr lang="en-US" altLang="zh-CN" sz="28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8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为什么还频频看同学的</a:t>
              </a:r>
              <a:r>
                <a:rPr lang="en-US" altLang="zh-CN" sz="28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 </a:t>
              </a:r>
            </a:p>
          </p:txBody>
        </p:sp>
        <p:sp>
          <p:nvSpPr>
            <p:cNvPr id="6" name="Text Box 3"/>
            <p:cNvSpPr txBox="1"/>
            <p:nvPr/>
          </p:nvSpPr>
          <p:spPr>
            <a:xfrm>
              <a:off x="8615" y="4873"/>
              <a:ext cx="5459" cy="822"/>
            </a:xfrm>
            <a:prstGeom prst="rect">
              <a:avLst/>
            </a:prstGeom>
            <a:noFill/>
            <a:ln w="9525">
              <a:noFill/>
            </a:ln>
          </p:spPr>
          <p:txBody>
            <a:bodyPr wrap="square">
              <a:spAutoFit/>
            </a:bodyPr>
            <a:lstStyle/>
            <a:p>
              <a:pPr algn="ctr" fontAlgn="base">
                <a:spcBef>
                  <a:spcPct val="50000"/>
                </a:spcBef>
                <a:spcAft>
                  <a:spcPct val="0"/>
                </a:spcAft>
              </a:pPr>
              <a:r>
                <a:rPr lang="zh-CN" altLang="en-US" sz="2800" dirty="0">
                  <a:solidFill>
                    <a:srgbClr val="FF0000"/>
                  </a:solidFill>
                  <a:latin typeface="微软雅黑" panose="020B0503020204020204" pitchFamily="34" charset="-122"/>
                  <a:ea typeface="微软雅黑" panose="020B0503020204020204" pitchFamily="34" charset="-122"/>
                </a:rPr>
                <a:t>答：小明是老师</a:t>
              </a:r>
            </a:p>
          </p:txBody>
        </p:sp>
      </p:grpSp>
      <p:pic>
        <p:nvPicPr>
          <p:cNvPr id="2" name="图片 1"/>
          <p:cNvPicPr>
            <a:picLocks noChangeAspect="1"/>
          </p:cNvPicPr>
          <p:nvPr/>
        </p:nvPicPr>
        <p:blipFill>
          <a:blip r:embed="rId3"/>
          <a:stretch>
            <a:fillRect/>
          </a:stretch>
        </p:blipFill>
        <p:spPr>
          <a:xfrm>
            <a:off x="0" y="1392759"/>
            <a:ext cx="5528310" cy="48090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p14:gallery dir="l"/>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0795"/>
            <a:ext cx="12192000" cy="6868795"/>
          </a:xfrm>
          <a:prstGeom prst="rect">
            <a:avLst/>
          </a:prstGeom>
          <a:pattFill prst="pct5">
            <a:fgClr>
              <a:schemeClr val="bg1"/>
            </a:fgClr>
            <a:bgClr>
              <a:srgbClr val="F6C94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pic>
        <p:nvPicPr>
          <p:cNvPr id="2" name="图片 1" descr="5c946f72abd248163"/>
          <p:cNvPicPr>
            <a:picLocks noChangeAspect="1"/>
          </p:cNvPicPr>
          <p:nvPr/>
        </p:nvPicPr>
        <p:blipFill>
          <a:blip r:embed="rId2" cstate="screen"/>
          <a:srcRect l="16843" t="9743" r="16641" b="10324"/>
          <a:stretch>
            <a:fillRect/>
          </a:stretch>
        </p:blipFill>
        <p:spPr>
          <a:xfrm>
            <a:off x="2318385" y="-10795"/>
            <a:ext cx="7555230" cy="6412230"/>
          </a:xfrm>
          <a:prstGeom prst="rect">
            <a:avLst/>
          </a:prstGeom>
        </p:spPr>
      </p:pic>
      <p:pic>
        <p:nvPicPr>
          <p:cNvPr id="8" name="图片 7"/>
          <p:cNvPicPr>
            <a:picLocks noChangeAspect="1"/>
          </p:cNvPicPr>
          <p:nvPr/>
        </p:nvPicPr>
        <p:blipFill>
          <a:blip r:embed="rId3" cstate="screen"/>
          <a:stretch>
            <a:fillRect/>
          </a:stretch>
        </p:blipFill>
        <p:spPr>
          <a:xfrm>
            <a:off x="140554" y="185805"/>
            <a:ext cx="2024453" cy="1690144"/>
          </a:xfrm>
          <a:prstGeom prst="rect">
            <a:avLst/>
          </a:prstGeom>
        </p:spPr>
      </p:pic>
      <p:pic>
        <p:nvPicPr>
          <p:cNvPr id="10" name="图片 9"/>
          <p:cNvPicPr>
            <a:picLocks noChangeAspect="1"/>
          </p:cNvPicPr>
          <p:nvPr/>
        </p:nvPicPr>
        <p:blipFill>
          <a:blip r:embed="rId4" cstate="screen"/>
          <a:stretch>
            <a:fillRect/>
          </a:stretch>
        </p:blipFill>
        <p:spPr>
          <a:xfrm>
            <a:off x="10310819" y="176506"/>
            <a:ext cx="2032003" cy="1451606"/>
          </a:xfrm>
          <a:prstGeom prst="rect">
            <a:avLst/>
          </a:prstGeom>
        </p:spPr>
      </p:pic>
      <p:pic>
        <p:nvPicPr>
          <p:cNvPr id="11" name="图片 10"/>
          <p:cNvPicPr>
            <a:picLocks noChangeAspect="1"/>
          </p:cNvPicPr>
          <p:nvPr/>
        </p:nvPicPr>
        <p:blipFill>
          <a:blip r:embed="rId5" cstate="screen"/>
          <a:stretch>
            <a:fillRect/>
          </a:stretch>
        </p:blipFill>
        <p:spPr>
          <a:xfrm>
            <a:off x="9505714" y="1779137"/>
            <a:ext cx="2855758" cy="2040074"/>
          </a:xfrm>
          <a:prstGeom prst="rect">
            <a:avLst/>
          </a:prstGeom>
        </p:spPr>
      </p:pic>
      <p:pic>
        <p:nvPicPr>
          <p:cNvPr id="109" name="图片 108"/>
          <p:cNvPicPr>
            <a:picLocks noChangeAspect="1"/>
          </p:cNvPicPr>
          <p:nvPr/>
        </p:nvPicPr>
        <p:blipFill>
          <a:blip r:embed="rId6" cstate="screen"/>
          <a:stretch>
            <a:fillRect/>
          </a:stretch>
        </p:blipFill>
        <p:spPr>
          <a:xfrm>
            <a:off x="10311365" y="4536704"/>
            <a:ext cx="1749531" cy="1249816"/>
          </a:xfrm>
          <a:prstGeom prst="rect">
            <a:avLst/>
          </a:prstGeom>
        </p:spPr>
      </p:pic>
      <p:pic>
        <p:nvPicPr>
          <p:cNvPr id="9" name="图片 8"/>
          <p:cNvPicPr>
            <a:picLocks noChangeAspect="1"/>
          </p:cNvPicPr>
          <p:nvPr/>
        </p:nvPicPr>
        <p:blipFill>
          <a:blip r:embed="rId7" cstate="screen"/>
          <a:stretch>
            <a:fillRect/>
          </a:stretch>
        </p:blipFill>
        <p:spPr>
          <a:xfrm>
            <a:off x="-429578" y="3276745"/>
            <a:ext cx="4800020" cy="3429000"/>
          </a:xfrm>
          <a:prstGeom prst="rect">
            <a:avLst/>
          </a:prstGeom>
        </p:spPr>
      </p:pic>
      <p:pic>
        <p:nvPicPr>
          <p:cNvPr id="3" name="图片 2"/>
          <p:cNvPicPr>
            <a:picLocks noChangeAspect="1"/>
          </p:cNvPicPr>
          <p:nvPr/>
        </p:nvPicPr>
        <p:blipFill>
          <a:blip r:embed="rId8" cstate="screen"/>
          <a:stretch>
            <a:fillRect/>
          </a:stretch>
        </p:blipFill>
        <p:spPr>
          <a:xfrm>
            <a:off x="7082813" y="5327282"/>
            <a:ext cx="2716225" cy="1812771"/>
          </a:xfrm>
          <a:prstGeom prst="rect">
            <a:avLst/>
          </a:prstGeom>
        </p:spPr>
      </p:pic>
      <p:sp>
        <p:nvSpPr>
          <p:cNvPr id="110" name="文本框 109"/>
          <p:cNvSpPr txBox="1"/>
          <p:nvPr/>
        </p:nvSpPr>
        <p:spPr>
          <a:xfrm>
            <a:off x="5309807" y="2445259"/>
            <a:ext cx="1554480" cy="922020"/>
          </a:xfrm>
          <a:prstGeom prst="rect">
            <a:avLst/>
          </a:prstGeom>
          <a:noFill/>
        </p:spPr>
        <p:txBody>
          <a:bodyPr wrap="none" rtlCol="0">
            <a:spAutoFit/>
          </a:bodyPr>
          <a:lstStyle/>
          <a:p>
            <a:r>
              <a:rPr lang="zh-CN" altLang="en-US" sz="5400" b="1" dirty="0">
                <a:solidFill>
                  <a:schemeClr val="bg1"/>
                </a:solidFill>
                <a:latin typeface="微软雅黑" panose="020B0503020204020204" pitchFamily="34" charset="-122"/>
                <a:ea typeface="微软雅黑" panose="020B0503020204020204" pitchFamily="34" charset="-122"/>
              </a:rPr>
              <a:t>目录</a:t>
            </a:r>
          </a:p>
        </p:txBody>
      </p:sp>
      <p:sp>
        <p:nvSpPr>
          <p:cNvPr id="112" name="文本框 111"/>
          <p:cNvSpPr txBox="1"/>
          <p:nvPr/>
        </p:nvSpPr>
        <p:spPr>
          <a:xfrm>
            <a:off x="3191932" y="3500759"/>
            <a:ext cx="2680854" cy="477054"/>
          </a:xfrm>
          <a:prstGeom prst="rect">
            <a:avLst/>
          </a:prstGeom>
          <a:noFill/>
        </p:spPr>
        <p:txBody>
          <a:bodyPr wrap="square" rtlCol="0">
            <a:spAutoFit/>
          </a:bodyPr>
          <a:lstStyle/>
          <a:p>
            <a:pPr algn="ctr" fontAlgn="base">
              <a:spcBef>
                <a:spcPct val="0"/>
              </a:spcBef>
              <a:spcAft>
                <a:spcPct val="0"/>
              </a:spcAft>
            </a:pPr>
            <a:r>
              <a:rPr lang="en-US" altLang="zh-CN" sz="25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5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、儿童节的由来</a:t>
            </a:r>
          </a:p>
        </p:txBody>
      </p:sp>
      <p:sp>
        <p:nvSpPr>
          <p:cNvPr id="113" name="文本框 112"/>
          <p:cNvSpPr txBox="1"/>
          <p:nvPr/>
        </p:nvSpPr>
        <p:spPr>
          <a:xfrm>
            <a:off x="3191932" y="4286254"/>
            <a:ext cx="2680854" cy="477054"/>
          </a:xfrm>
          <a:prstGeom prst="rect">
            <a:avLst/>
          </a:prstGeom>
          <a:noFill/>
        </p:spPr>
        <p:txBody>
          <a:bodyPr wrap="square" rtlCol="0">
            <a:spAutoFit/>
          </a:bodyPr>
          <a:lstStyle/>
          <a:p>
            <a:pPr algn="ctr" fontAlgn="base">
              <a:spcBef>
                <a:spcPct val="0"/>
              </a:spcBef>
              <a:spcAft>
                <a:spcPct val="0"/>
              </a:spcAft>
            </a:pPr>
            <a:r>
              <a:rPr lang="en-US" altLang="zh-CN" sz="25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5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、儿童节的习俗</a:t>
            </a:r>
          </a:p>
        </p:txBody>
      </p:sp>
      <p:sp>
        <p:nvSpPr>
          <p:cNvPr id="114" name="文本框 113"/>
          <p:cNvSpPr txBox="1"/>
          <p:nvPr/>
        </p:nvSpPr>
        <p:spPr>
          <a:xfrm>
            <a:off x="6219409" y="3500759"/>
            <a:ext cx="2645959" cy="477054"/>
          </a:xfrm>
          <a:prstGeom prst="rect">
            <a:avLst/>
          </a:prstGeom>
          <a:noFill/>
        </p:spPr>
        <p:txBody>
          <a:bodyPr wrap="square" rtlCol="0">
            <a:spAutoFit/>
          </a:bodyPr>
          <a:lstStyle/>
          <a:p>
            <a:pPr algn="ctr" fontAlgn="base">
              <a:spcBef>
                <a:spcPct val="0"/>
              </a:spcBef>
              <a:spcAft>
                <a:spcPct val="0"/>
              </a:spcAft>
            </a:pPr>
            <a:r>
              <a:rPr lang="en-US" altLang="zh-CN" sz="25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5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、儿童节小游戏</a:t>
            </a:r>
          </a:p>
        </p:txBody>
      </p:sp>
      <p:sp>
        <p:nvSpPr>
          <p:cNvPr id="115" name="文本框 114"/>
          <p:cNvSpPr txBox="1"/>
          <p:nvPr/>
        </p:nvSpPr>
        <p:spPr>
          <a:xfrm>
            <a:off x="6251565" y="4286254"/>
            <a:ext cx="2626503" cy="477054"/>
          </a:xfrm>
          <a:prstGeom prst="rect">
            <a:avLst/>
          </a:prstGeom>
          <a:noFill/>
        </p:spPr>
        <p:txBody>
          <a:bodyPr wrap="square" rtlCol="0">
            <a:spAutoFit/>
          </a:bodyPr>
          <a:lstStyle/>
          <a:p>
            <a:pPr algn="ctr" fontAlgn="base">
              <a:spcBef>
                <a:spcPct val="0"/>
              </a:spcBef>
              <a:spcAft>
                <a:spcPct val="0"/>
              </a:spcAft>
            </a:pPr>
            <a:r>
              <a:rPr lang="en-US" altLang="zh-CN" sz="25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25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、儿童节的祝福</a:t>
            </a:r>
          </a:p>
        </p:txBody>
      </p:sp>
    </p:spTree>
  </p:cSld>
  <p:clrMapOvr>
    <a:masterClrMapping/>
  </p:clrMapOvr>
  <mc:AlternateContent xmlns:mc="http://schemas.openxmlformats.org/markup-compatibility/2006" xmlns:p14="http://schemas.microsoft.com/office/powerpoint/2010/main">
    <mc:Choice Requires="p14">
      <p:transition spd="slow" p14:dur="17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0-#ppt_h/2"/>
                                          </p:val>
                                        </p:tav>
                                        <p:tav tm="100000">
                                          <p:val>
                                            <p:strVal val="#ppt_y"/>
                                          </p:val>
                                        </p:tav>
                                      </p:tavLst>
                                    </p:anim>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09"/>
                                        </p:tgtEl>
                                        <p:attrNameLst>
                                          <p:attrName>style.visibility</p:attrName>
                                        </p:attrNameLst>
                                      </p:cBhvr>
                                      <p:to>
                                        <p:strVal val="visible"/>
                                      </p:to>
                                    </p:set>
                                    <p:anim calcmode="lin" valueType="num">
                                      <p:cBhvr additive="base">
                                        <p:cTn id="27" dur="500" fill="hold"/>
                                        <p:tgtEl>
                                          <p:spTgt spid="109"/>
                                        </p:tgtEl>
                                        <p:attrNameLst>
                                          <p:attrName>ppt_x</p:attrName>
                                        </p:attrNameLst>
                                      </p:cBhvr>
                                      <p:tavLst>
                                        <p:tav tm="0">
                                          <p:val>
                                            <p:strVal val="1+#ppt_w/2"/>
                                          </p:val>
                                        </p:tav>
                                        <p:tav tm="100000">
                                          <p:val>
                                            <p:strVal val="#ppt_x"/>
                                          </p:val>
                                        </p:tav>
                                      </p:tavLst>
                                    </p:anim>
                                    <p:anim calcmode="lin" valueType="num">
                                      <p:cBhvr additive="base">
                                        <p:cTn id="28" dur="500" fill="hold"/>
                                        <p:tgtEl>
                                          <p:spTgt spid="109"/>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42" presetClass="entr" presetSubtype="0"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10" presetClass="entr" presetSubtype="0" fill="hold" nodeType="after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500"/>
                                        <p:tgtEl>
                                          <p:spTgt spid="3"/>
                                        </p:tgtEl>
                                      </p:cBhvr>
                                    </p:animEffect>
                                  </p:childTnLst>
                                </p:cTn>
                              </p:par>
                            </p:childTnLst>
                          </p:cTn>
                        </p:par>
                        <p:par>
                          <p:cTn id="39" fill="hold">
                            <p:stCondLst>
                              <p:cond delay="4500"/>
                            </p:stCondLst>
                            <p:childTnLst>
                              <p:par>
                                <p:cTn id="40" presetID="10" presetClass="entr" presetSubtype="0" fill="hold" grpId="0" nodeType="afterEffect">
                                  <p:stCondLst>
                                    <p:cond delay="0"/>
                                  </p:stCondLst>
                                  <p:childTnLst>
                                    <p:set>
                                      <p:cBhvr>
                                        <p:cTn id="41" dur="1" fill="hold">
                                          <p:stCondLst>
                                            <p:cond delay="0"/>
                                          </p:stCondLst>
                                        </p:cTn>
                                        <p:tgtEl>
                                          <p:spTgt spid="110"/>
                                        </p:tgtEl>
                                        <p:attrNameLst>
                                          <p:attrName>style.visibility</p:attrName>
                                        </p:attrNameLst>
                                      </p:cBhvr>
                                      <p:to>
                                        <p:strVal val="visible"/>
                                      </p:to>
                                    </p:set>
                                    <p:animEffect transition="in" filter="fade">
                                      <p:cBhvr>
                                        <p:cTn id="42" dur="500"/>
                                        <p:tgtEl>
                                          <p:spTgt spid="110"/>
                                        </p:tgtEl>
                                      </p:cBhvr>
                                    </p:animEffect>
                                  </p:childTnLst>
                                </p:cTn>
                              </p:par>
                            </p:childTnLst>
                          </p:cTn>
                        </p:par>
                        <p:par>
                          <p:cTn id="43" fill="hold">
                            <p:stCondLst>
                              <p:cond delay="5000"/>
                            </p:stCondLst>
                            <p:childTnLst>
                              <p:par>
                                <p:cTn id="44" presetID="29" presetClass="entr" presetSubtype="0" fill="hold" grpId="0" nodeType="afterEffect">
                                  <p:stCondLst>
                                    <p:cond delay="0"/>
                                  </p:stCondLst>
                                  <p:childTnLst>
                                    <p:set>
                                      <p:cBhvr>
                                        <p:cTn id="45" dur="1" fill="hold">
                                          <p:stCondLst>
                                            <p:cond delay="0"/>
                                          </p:stCondLst>
                                        </p:cTn>
                                        <p:tgtEl>
                                          <p:spTgt spid="112"/>
                                        </p:tgtEl>
                                        <p:attrNameLst>
                                          <p:attrName>style.visibility</p:attrName>
                                        </p:attrNameLst>
                                      </p:cBhvr>
                                      <p:to>
                                        <p:strVal val="visible"/>
                                      </p:to>
                                    </p:set>
                                    <p:anim calcmode="lin" valueType="num">
                                      <p:cBhvr>
                                        <p:cTn id="46" dur="1000" fill="hold"/>
                                        <p:tgtEl>
                                          <p:spTgt spid="112"/>
                                        </p:tgtEl>
                                        <p:attrNameLst>
                                          <p:attrName>ppt_x</p:attrName>
                                        </p:attrNameLst>
                                      </p:cBhvr>
                                      <p:tavLst>
                                        <p:tav tm="0">
                                          <p:val>
                                            <p:strVal val="#ppt_x-.2"/>
                                          </p:val>
                                        </p:tav>
                                        <p:tav tm="100000">
                                          <p:val>
                                            <p:strVal val="#ppt_x"/>
                                          </p:val>
                                        </p:tav>
                                      </p:tavLst>
                                    </p:anim>
                                    <p:anim calcmode="lin" valueType="num">
                                      <p:cBhvr>
                                        <p:cTn id="47" dur="1000" fill="hold"/>
                                        <p:tgtEl>
                                          <p:spTgt spid="112"/>
                                        </p:tgtEl>
                                        <p:attrNameLst>
                                          <p:attrName>ppt_y</p:attrName>
                                        </p:attrNameLst>
                                      </p:cBhvr>
                                      <p:tavLst>
                                        <p:tav tm="0">
                                          <p:val>
                                            <p:strVal val="#ppt_y"/>
                                          </p:val>
                                        </p:tav>
                                        <p:tav tm="100000">
                                          <p:val>
                                            <p:strVal val="#ppt_y"/>
                                          </p:val>
                                        </p:tav>
                                      </p:tavLst>
                                    </p:anim>
                                    <p:animEffect transition="in" filter="wipe(right)" prLst="gradientSize: 0.1">
                                      <p:cBhvr>
                                        <p:cTn id="48" dur="1000"/>
                                        <p:tgtEl>
                                          <p:spTgt spid="112"/>
                                        </p:tgtEl>
                                      </p:cBhvr>
                                    </p:animEffect>
                                  </p:childTnLst>
                                </p:cTn>
                              </p:par>
                              <p:par>
                                <p:cTn id="49" presetID="29" presetClass="entr" presetSubtype="0" fill="hold" grpId="0" nodeType="withEffect">
                                  <p:stCondLst>
                                    <p:cond delay="0"/>
                                  </p:stCondLst>
                                  <p:childTnLst>
                                    <p:set>
                                      <p:cBhvr>
                                        <p:cTn id="50" dur="1" fill="hold">
                                          <p:stCondLst>
                                            <p:cond delay="0"/>
                                          </p:stCondLst>
                                        </p:cTn>
                                        <p:tgtEl>
                                          <p:spTgt spid="113"/>
                                        </p:tgtEl>
                                        <p:attrNameLst>
                                          <p:attrName>style.visibility</p:attrName>
                                        </p:attrNameLst>
                                      </p:cBhvr>
                                      <p:to>
                                        <p:strVal val="visible"/>
                                      </p:to>
                                    </p:set>
                                    <p:anim calcmode="lin" valueType="num">
                                      <p:cBhvr>
                                        <p:cTn id="51" dur="1000" fill="hold"/>
                                        <p:tgtEl>
                                          <p:spTgt spid="113"/>
                                        </p:tgtEl>
                                        <p:attrNameLst>
                                          <p:attrName>ppt_x</p:attrName>
                                        </p:attrNameLst>
                                      </p:cBhvr>
                                      <p:tavLst>
                                        <p:tav tm="0">
                                          <p:val>
                                            <p:strVal val="#ppt_x-.2"/>
                                          </p:val>
                                        </p:tav>
                                        <p:tav tm="100000">
                                          <p:val>
                                            <p:strVal val="#ppt_x"/>
                                          </p:val>
                                        </p:tav>
                                      </p:tavLst>
                                    </p:anim>
                                    <p:anim calcmode="lin" valueType="num">
                                      <p:cBhvr>
                                        <p:cTn id="52" dur="1000" fill="hold"/>
                                        <p:tgtEl>
                                          <p:spTgt spid="113"/>
                                        </p:tgtEl>
                                        <p:attrNameLst>
                                          <p:attrName>ppt_y</p:attrName>
                                        </p:attrNameLst>
                                      </p:cBhvr>
                                      <p:tavLst>
                                        <p:tav tm="0">
                                          <p:val>
                                            <p:strVal val="#ppt_y"/>
                                          </p:val>
                                        </p:tav>
                                        <p:tav tm="100000">
                                          <p:val>
                                            <p:strVal val="#ppt_y"/>
                                          </p:val>
                                        </p:tav>
                                      </p:tavLst>
                                    </p:anim>
                                    <p:animEffect transition="in" filter="wipe(right)" prLst="gradientSize: 0.1">
                                      <p:cBhvr>
                                        <p:cTn id="53" dur="1000"/>
                                        <p:tgtEl>
                                          <p:spTgt spid="113"/>
                                        </p:tgtEl>
                                      </p:cBhvr>
                                    </p:animEffect>
                                  </p:childTnLst>
                                </p:cTn>
                              </p:par>
                              <p:par>
                                <p:cTn id="54" presetID="29" presetClass="entr" presetSubtype="0" fill="hold" grpId="0" nodeType="withEffect">
                                  <p:stCondLst>
                                    <p:cond delay="0"/>
                                  </p:stCondLst>
                                  <p:childTnLst>
                                    <p:set>
                                      <p:cBhvr>
                                        <p:cTn id="55" dur="1" fill="hold">
                                          <p:stCondLst>
                                            <p:cond delay="0"/>
                                          </p:stCondLst>
                                        </p:cTn>
                                        <p:tgtEl>
                                          <p:spTgt spid="114"/>
                                        </p:tgtEl>
                                        <p:attrNameLst>
                                          <p:attrName>style.visibility</p:attrName>
                                        </p:attrNameLst>
                                      </p:cBhvr>
                                      <p:to>
                                        <p:strVal val="visible"/>
                                      </p:to>
                                    </p:set>
                                    <p:anim calcmode="lin" valueType="num">
                                      <p:cBhvr>
                                        <p:cTn id="56" dur="1000" fill="hold"/>
                                        <p:tgtEl>
                                          <p:spTgt spid="114"/>
                                        </p:tgtEl>
                                        <p:attrNameLst>
                                          <p:attrName>ppt_x</p:attrName>
                                        </p:attrNameLst>
                                      </p:cBhvr>
                                      <p:tavLst>
                                        <p:tav tm="0">
                                          <p:val>
                                            <p:strVal val="#ppt_x-.2"/>
                                          </p:val>
                                        </p:tav>
                                        <p:tav tm="100000">
                                          <p:val>
                                            <p:strVal val="#ppt_x"/>
                                          </p:val>
                                        </p:tav>
                                      </p:tavLst>
                                    </p:anim>
                                    <p:anim calcmode="lin" valueType="num">
                                      <p:cBhvr>
                                        <p:cTn id="57" dur="1000" fill="hold"/>
                                        <p:tgtEl>
                                          <p:spTgt spid="114"/>
                                        </p:tgtEl>
                                        <p:attrNameLst>
                                          <p:attrName>ppt_y</p:attrName>
                                        </p:attrNameLst>
                                      </p:cBhvr>
                                      <p:tavLst>
                                        <p:tav tm="0">
                                          <p:val>
                                            <p:strVal val="#ppt_y"/>
                                          </p:val>
                                        </p:tav>
                                        <p:tav tm="100000">
                                          <p:val>
                                            <p:strVal val="#ppt_y"/>
                                          </p:val>
                                        </p:tav>
                                      </p:tavLst>
                                    </p:anim>
                                    <p:animEffect transition="in" filter="wipe(right)" prLst="gradientSize: 0.1">
                                      <p:cBhvr>
                                        <p:cTn id="58" dur="1000"/>
                                        <p:tgtEl>
                                          <p:spTgt spid="114"/>
                                        </p:tgtEl>
                                      </p:cBhvr>
                                    </p:animEffect>
                                  </p:childTnLst>
                                </p:cTn>
                              </p:par>
                              <p:par>
                                <p:cTn id="59" presetID="29" presetClass="entr" presetSubtype="0" fill="hold" grpId="0" nodeType="withEffect">
                                  <p:stCondLst>
                                    <p:cond delay="0"/>
                                  </p:stCondLst>
                                  <p:childTnLst>
                                    <p:set>
                                      <p:cBhvr>
                                        <p:cTn id="60" dur="1" fill="hold">
                                          <p:stCondLst>
                                            <p:cond delay="0"/>
                                          </p:stCondLst>
                                        </p:cTn>
                                        <p:tgtEl>
                                          <p:spTgt spid="115"/>
                                        </p:tgtEl>
                                        <p:attrNameLst>
                                          <p:attrName>style.visibility</p:attrName>
                                        </p:attrNameLst>
                                      </p:cBhvr>
                                      <p:to>
                                        <p:strVal val="visible"/>
                                      </p:to>
                                    </p:set>
                                    <p:anim calcmode="lin" valueType="num">
                                      <p:cBhvr>
                                        <p:cTn id="61" dur="1000" fill="hold"/>
                                        <p:tgtEl>
                                          <p:spTgt spid="115"/>
                                        </p:tgtEl>
                                        <p:attrNameLst>
                                          <p:attrName>ppt_x</p:attrName>
                                        </p:attrNameLst>
                                      </p:cBhvr>
                                      <p:tavLst>
                                        <p:tav tm="0">
                                          <p:val>
                                            <p:strVal val="#ppt_x-.2"/>
                                          </p:val>
                                        </p:tav>
                                        <p:tav tm="100000">
                                          <p:val>
                                            <p:strVal val="#ppt_x"/>
                                          </p:val>
                                        </p:tav>
                                      </p:tavLst>
                                    </p:anim>
                                    <p:anim calcmode="lin" valueType="num">
                                      <p:cBhvr>
                                        <p:cTn id="62" dur="1000" fill="hold"/>
                                        <p:tgtEl>
                                          <p:spTgt spid="115"/>
                                        </p:tgtEl>
                                        <p:attrNameLst>
                                          <p:attrName>ppt_y</p:attrName>
                                        </p:attrNameLst>
                                      </p:cBhvr>
                                      <p:tavLst>
                                        <p:tav tm="0">
                                          <p:val>
                                            <p:strVal val="#ppt_y"/>
                                          </p:val>
                                        </p:tav>
                                        <p:tav tm="100000">
                                          <p:val>
                                            <p:strVal val="#ppt_y"/>
                                          </p:val>
                                        </p:tav>
                                      </p:tavLst>
                                    </p:anim>
                                    <p:animEffect transition="in" filter="wipe(right)" prLst="gradientSize: 0.1">
                                      <p:cBhvr>
                                        <p:cTn id="63" dur="10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112" grpId="0"/>
      <p:bldP spid="113" grpId="0"/>
      <p:bldP spid="114" grpId="0"/>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635" y="-9525"/>
            <a:ext cx="12192000" cy="6867525"/>
          </a:xfrm>
          <a:prstGeom prst="rect">
            <a:avLst/>
          </a:prstGeom>
          <a:pattFill prst="pct5">
            <a:fgClr>
              <a:schemeClr val="bg1"/>
            </a:fgClr>
            <a:bgClr>
              <a:srgbClr val="F6C94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descr="867fccc7a7f4dc3eafea3185e791ec01"/>
          <p:cNvPicPr>
            <a:picLocks noChangeAspect="1"/>
          </p:cNvPicPr>
          <p:nvPr/>
        </p:nvPicPr>
        <p:blipFill>
          <a:blip r:embed="rId2"/>
          <a:stretch>
            <a:fillRect/>
          </a:stretch>
        </p:blipFill>
        <p:spPr>
          <a:xfrm>
            <a:off x="288290" y="-617855"/>
            <a:ext cx="11339830" cy="7112000"/>
          </a:xfrm>
          <a:prstGeom prst="rect">
            <a:avLst/>
          </a:prstGeom>
        </p:spPr>
      </p:pic>
      <p:pic>
        <p:nvPicPr>
          <p:cNvPr id="2" name="图片 1" descr="5c98370e601ba"/>
          <p:cNvPicPr>
            <a:picLocks noChangeAspect="1"/>
          </p:cNvPicPr>
          <p:nvPr/>
        </p:nvPicPr>
        <p:blipFill>
          <a:blip r:embed="rId3" cstate="screen"/>
          <a:srcRect/>
          <a:stretch>
            <a:fillRect/>
          </a:stretch>
        </p:blipFill>
        <p:spPr>
          <a:xfrm>
            <a:off x="-635" y="2195195"/>
            <a:ext cx="12192635" cy="4662805"/>
          </a:xfrm>
          <a:prstGeom prst="rect">
            <a:avLst/>
          </a:prstGeom>
        </p:spPr>
      </p:pic>
      <p:sp>
        <p:nvSpPr>
          <p:cNvPr id="4" name="Text Box 2"/>
          <p:cNvSpPr txBox="1"/>
          <p:nvPr/>
        </p:nvSpPr>
        <p:spPr>
          <a:xfrm>
            <a:off x="1722597" y="1496898"/>
            <a:ext cx="8090693" cy="1322070"/>
          </a:xfrm>
          <a:prstGeom prst="rect">
            <a:avLst/>
          </a:prstGeom>
          <a:noFill/>
          <a:ln w="9525">
            <a:noFill/>
          </a:ln>
        </p:spPr>
        <p:txBody>
          <a:bodyPr wrap="square">
            <a:spAutoFit/>
          </a:bodyPr>
          <a:lstStyle/>
          <a:p>
            <a:pPr indent="457200" fontAlgn="base">
              <a:spcBef>
                <a:spcPct val="50000"/>
              </a:spcBef>
              <a:spcAft>
                <a:spcPct val="0"/>
              </a:spcAft>
            </a:pPr>
            <a:r>
              <a:rPr lang="zh-CN" altLang="en-US" sz="40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    两个人分五个苹果，怎么分最公平？ </a:t>
            </a:r>
          </a:p>
        </p:txBody>
      </p:sp>
      <p:sp>
        <p:nvSpPr>
          <p:cNvPr id="8" name="Text Box 3"/>
          <p:cNvSpPr txBox="1"/>
          <p:nvPr/>
        </p:nvSpPr>
        <p:spPr>
          <a:xfrm>
            <a:off x="3788727" y="2485390"/>
            <a:ext cx="5892642" cy="706755"/>
          </a:xfrm>
          <a:prstGeom prst="rect">
            <a:avLst/>
          </a:prstGeom>
          <a:noFill/>
          <a:ln w="9525">
            <a:noFill/>
          </a:ln>
        </p:spPr>
        <p:txBody>
          <a:bodyPr wrap="square">
            <a:spAutoFit/>
          </a:bodyPr>
          <a:lstStyle/>
          <a:p>
            <a:pPr algn="ctr" fontAlgn="base">
              <a:spcBef>
                <a:spcPct val="50000"/>
              </a:spcBef>
              <a:spcAft>
                <a:spcPct val="0"/>
              </a:spcAft>
            </a:pPr>
            <a:r>
              <a:rPr lang="zh-CN" altLang="en-US" sz="4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答案： 榨成果汁</a:t>
            </a:r>
          </a:p>
        </p:txBody>
      </p:sp>
      <p:sp>
        <p:nvSpPr>
          <p:cNvPr id="5" name="Text Box 2"/>
          <p:cNvSpPr txBox="1"/>
          <p:nvPr/>
        </p:nvSpPr>
        <p:spPr>
          <a:xfrm>
            <a:off x="1722597" y="3381578"/>
            <a:ext cx="8090693" cy="706755"/>
          </a:xfrm>
          <a:prstGeom prst="rect">
            <a:avLst/>
          </a:prstGeom>
          <a:noFill/>
          <a:ln w="9525">
            <a:noFill/>
          </a:ln>
        </p:spPr>
        <p:txBody>
          <a:bodyPr wrap="square">
            <a:spAutoFit/>
          </a:bodyPr>
          <a:lstStyle/>
          <a:p>
            <a:pPr fontAlgn="base">
              <a:spcBef>
                <a:spcPct val="50000"/>
              </a:spcBef>
              <a:spcAft>
                <a:spcPct val="0"/>
              </a:spcAft>
            </a:pPr>
            <a:r>
              <a:rPr lang="zh-CN" altLang="en-US" sz="4000" dirty="0">
                <a:solidFill>
                  <a:prstClr val="black"/>
                </a:solidFill>
                <a:latin typeface="微软雅黑" panose="020B0503020204020204" pitchFamily="34" charset="-122"/>
                <a:ea typeface="微软雅黑" panose="020B0503020204020204" pitchFamily="34" charset="-122"/>
              </a:rPr>
              <a:t>用什么能解开所有的谜？</a:t>
            </a:r>
          </a:p>
        </p:txBody>
      </p:sp>
      <p:sp>
        <p:nvSpPr>
          <p:cNvPr id="6" name="Text Box 3"/>
          <p:cNvSpPr txBox="1"/>
          <p:nvPr/>
        </p:nvSpPr>
        <p:spPr>
          <a:xfrm>
            <a:off x="5322412" y="4274820"/>
            <a:ext cx="3612515" cy="706755"/>
          </a:xfrm>
          <a:prstGeom prst="rect">
            <a:avLst/>
          </a:prstGeom>
          <a:noFill/>
          <a:ln w="9525">
            <a:noFill/>
          </a:ln>
        </p:spPr>
        <p:txBody>
          <a:bodyPr wrap="square">
            <a:spAutoFit/>
          </a:bodyPr>
          <a:lstStyle/>
          <a:p>
            <a:pPr algn="ctr" fontAlgn="base">
              <a:spcBef>
                <a:spcPct val="50000"/>
              </a:spcBef>
              <a:spcAft>
                <a:spcPct val="0"/>
              </a:spcAft>
            </a:pPr>
            <a:r>
              <a:rPr lang="zh-CN" altLang="en-US" sz="4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谜   底</a:t>
            </a:r>
          </a:p>
        </p:txBody>
      </p:sp>
    </p:spTree>
  </p:cSld>
  <p:clrMapOvr>
    <a:masterClrMapping/>
  </p:clrMapOvr>
  <mc:AlternateContent xmlns:mc="http://schemas.openxmlformats.org/markup-compatibility/2006" xmlns:p14="http://schemas.microsoft.com/office/powerpoint/2010/main">
    <mc:Choice Requires="p14">
      <p:transition spd="slow" p14:dur="1750">
        <p14:gallery dir="l"/>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par>
                          <p:cTn id="14" fill="hold">
                            <p:stCondLst>
                              <p:cond delay="1500"/>
                            </p:stCondLst>
                            <p:childTnLst>
                              <p:par>
                                <p:cTn id="15" presetID="30"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800" decel="100000"/>
                                        <p:tgtEl>
                                          <p:spTgt spid="4"/>
                                        </p:tgtEl>
                                      </p:cBhvr>
                                    </p:animEffect>
                                    <p:anim calcmode="lin" valueType="num">
                                      <p:cBhvr>
                                        <p:cTn id="18" dur="800" decel="100000" fill="hold"/>
                                        <p:tgtEl>
                                          <p:spTgt spid="4"/>
                                        </p:tgtEl>
                                        <p:attrNameLst>
                                          <p:attrName>style.rotation</p:attrName>
                                        </p:attrNameLst>
                                      </p:cBhvr>
                                      <p:tavLst>
                                        <p:tav tm="0">
                                          <p:val>
                                            <p:fltVal val="-90"/>
                                          </p:val>
                                        </p:tav>
                                        <p:tav tm="100000">
                                          <p:val>
                                            <p:fltVal val="0"/>
                                          </p:val>
                                        </p:tav>
                                      </p:tavLst>
                                    </p:anim>
                                    <p:anim calcmode="lin" valueType="num">
                                      <p:cBhvr>
                                        <p:cTn id="19" dur="800" decel="100000" fill="hold"/>
                                        <p:tgtEl>
                                          <p:spTgt spid="4"/>
                                        </p:tgtEl>
                                        <p:attrNameLst>
                                          <p:attrName>ppt_x</p:attrName>
                                        </p:attrNameLst>
                                      </p:cBhvr>
                                      <p:tavLst>
                                        <p:tav tm="0">
                                          <p:val>
                                            <p:strVal val="#ppt_x+0.4"/>
                                          </p:val>
                                        </p:tav>
                                        <p:tav tm="100000">
                                          <p:val>
                                            <p:strVal val="#ppt_x-0.05"/>
                                          </p:val>
                                        </p:tav>
                                      </p:tavLst>
                                    </p:anim>
                                    <p:anim calcmode="lin" valueType="num">
                                      <p:cBhvr>
                                        <p:cTn id="20" dur="800" decel="100000" fill="hold"/>
                                        <p:tgtEl>
                                          <p:spTgt spid="4"/>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30"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800" decel="100000"/>
                                        <p:tgtEl>
                                          <p:spTgt spid="5"/>
                                        </p:tgtEl>
                                      </p:cBhvr>
                                    </p:animEffect>
                                    <p:anim calcmode="lin" valueType="num">
                                      <p:cBhvr>
                                        <p:cTn id="32" dur="800" decel="100000" fill="hold"/>
                                        <p:tgtEl>
                                          <p:spTgt spid="5"/>
                                        </p:tgtEl>
                                        <p:attrNameLst>
                                          <p:attrName>style.rotation</p:attrName>
                                        </p:attrNameLst>
                                      </p:cBhvr>
                                      <p:tavLst>
                                        <p:tav tm="0">
                                          <p:val>
                                            <p:fltVal val="-90"/>
                                          </p:val>
                                        </p:tav>
                                        <p:tav tm="100000">
                                          <p:val>
                                            <p:fltVal val="0"/>
                                          </p:val>
                                        </p:tav>
                                      </p:tavLst>
                                    </p:anim>
                                    <p:anim calcmode="lin" valueType="num">
                                      <p:cBhvr>
                                        <p:cTn id="33" dur="800" decel="100000" fill="hold"/>
                                        <p:tgtEl>
                                          <p:spTgt spid="5"/>
                                        </p:tgtEl>
                                        <p:attrNameLst>
                                          <p:attrName>ppt_x</p:attrName>
                                        </p:attrNameLst>
                                      </p:cBhvr>
                                      <p:tavLst>
                                        <p:tav tm="0">
                                          <p:val>
                                            <p:strVal val="#ppt_x+0.4"/>
                                          </p:val>
                                        </p:tav>
                                        <p:tav tm="100000">
                                          <p:val>
                                            <p:strVal val="#ppt_x-0.05"/>
                                          </p:val>
                                        </p:tav>
                                      </p:tavLst>
                                    </p:anim>
                                    <p:anim calcmode="lin" valueType="num">
                                      <p:cBhvr>
                                        <p:cTn id="34" dur="800" decel="100000" fill="hold"/>
                                        <p:tgtEl>
                                          <p:spTgt spid="5"/>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ppt_x"/>
                                          </p:val>
                                        </p:tav>
                                        <p:tav tm="100000">
                                          <p:val>
                                            <p:strVal val="#ppt_x"/>
                                          </p:val>
                                        </p:tav>
                                      </p:tavLst>
                                    </p:anim>
                                    <p:anim calcmode="lin" valueType="num">
                                      <p:cBhvr additive="base">
                                        <p:cTn id="4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9525"/>
            <a:ext cx="12192000" cy="6867525"/>
          </a:xfrm>
          <a:prstGeom prst="rect">
            <a:avLst/>
          </a:prstGeom>
          <a:pattFill prst="pct5">
            <a:fgClr>
              <a:schemeClr val="bg1"/>
            </a:fgClr>
            <a:bgClr>
              <a:srgbClr val="F6C94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5c7508d36089f"/>
          <p:cNvPicPr>
            <a:picLocks noChangeAspect="1"/>
          </p:cNvPicPr>
          <p:nvPr/>
        </p:nvPicPr>
        <p:blipFill>
          <a:blip r:embed="rId2"/>
          <a:stretch>
            <a:fillRect/>
          </a:stretch>
        </p:blipFill>
        <p:spPr>
          <a:xfrm>
            <a:off x="224155" y="-9525"/>
            <a:ext cx="9462770" cy="6097905"/>
          </a:xfrm>
          <a:prstGeom prst="rect">
            <a:avLst/>
          </a:prstGeom>
        </p:spPr>
      </p:pic>
      <p:pic>
        <p:nvPicPr>
          <p:cNvPr id="4" name="图片 3" descr="5cb5618928e311555390857985"/>
          <p:cNvPicPr>
            <a:picLocks noChangeAspect="1"/>
          </p:cNvPicPr>
          <p:nvPr/>
        </p:nvPicPr>
        <p:blipFill>
          <a:blip r:embed="rId3" cstate="screen"/>
          <a:srcRect l="6709" t="15829" r="14773" b="14604"/>
          <a:stretch>
            <a:fillRect/>
          </a:stretch>
        </p:blipFill>
        <p:spPr>
          <a:xfrm>
            <a:off x="5681345" y="2830830"/>
            <a:ext cx="6510655" cy="4120515"/>
          </a:xfrm>
          <a:prstGeom prst="rect">
            <a:avLst/>
          </a:prstGeom>
        </p:spPr>
      </p:pic>
      <p:pic>
        <p:nvPicPr>
          <p:cNvPr id="8" name="图片 7"/>
          <p:cNvPicPr>
            <a:picLocks noChangeAspect="1"/>
          </p:cNvPicPr>
          <p:nvPr/>
        </p:nvPicPr>
        <p:blipFill>
          <a:blip r:embed="rId4" cstate="screen"/>
          <a:stretch>
            <a:fillRect/>
          </a:stretch>
        </p:blipFill>
        <p:spPr>
          <a:xfrm>
            <a:off x="140554" y="185805"/>
            <a:ext cx="2024453" cy="1690144"/>
          </a:xfrm>
          <a:prstGeom prst="rect">
            <a:avLst/>
          </a:prstGeom>
        </p:spPr>
      </p:pic>
      <p:pic>
        <p:nvPicPr>
          <p:cNvPr id="10" name="图片 9"/>
          <p:cNvPicPr>
            <a:picLocks noChangeAspect="1"/>
          </p:cNvPicPr>
          <p:nvPr/>
        </p:nvPicPr>
        <p:blipFill>
          <a:blip r:embed="rId5" cstate="print"/>
          <a:stretch>
            <a:fillRect/>
          </a:stretch>
        </p:blipFill>
        <p:spPr>
          <a:xfrm>
            <a:off x="7812405" y="-590550"/>
            <a:ext cx="2986405" cy="2133600"/>
          </a:xfrm>
          <a:prstGeom prst="rect">
            <a:avLst/>
          </a:prstGeom>
        </p:spPr>
      </p:pic>
      <p:pic>
        <p:nvPicPr>
          <p:cNvPr id="11" name="图片 10"/>
          <p:cNvPicPr>
            <a:picLocks noChangeAspect="1"/>
          </p:cNvPicPr>
          <p:nvPr/>
        </p:nvPicPr>
        <p:blipFill>
          <a:blip r:embed="rId6" cstate="screen"/>
          <a:stretch>
            <a:fillRect/>
          </a:stretch>
        </p:blipFill>
        <p:spPr>
          <a:xfrm>
            <a:off x="9266954" y="2152517"/>
            <a:ext cx="2855758" cy="2040074"/>
          </a:xfrm>
          <a:prstGeom prst="rect">
            <a:avLst/>
          </a:prstGeom>
        </p:spPr>
      </p:pic>
      <p:sp>
        <p:nvSpPr>
          <p:cNvPr id="20" name="文本框 19"/>
          <p:cNvSpPr txBox="1"/>
          <p:nvPr/>
        </p:nvSpPr>
        <p:spPr>
          <a:xfrm>
            <a:off x="2578100" y="2079625"/>
            <a:ext cx="4754880" cy="1014730"/>
          </a:xfrm>
          <a:prstGeom prst="rect">
            <a:avLst/>
          </a:prstGeom>
          <a:noFill/>
        </p:spPr>
        <p:txBody>
          <a:bodyPr wrap="none" rtlCol="0">
            <a:spAutoFit/>
          </a:bodyPr>
          <a:lstStyle/>
          <a:p>
            <a:pPr algn="l"/>
            <a:r>
              <a:rPr lang="zh-CN" altLang="en-US" sz="6000" b="1" dirty="0">
                <a:solidFill>
                  <a:srgbClr val="E44120"/>
                </a:solidFill>
                <a:latin typeface="Aharoni" panose="02010803020104030203" charset="0"/>
                <a:ea typeface="微软雅黑" panose="020B0503020204020204" pitchFamily="34" charset="-122"/>
              </a:rPr>
              <a:t>儿童节的祝福</a:t>
            </a:r>
          </a:p>
        </p:txBody>
      </p:sp>
      <p:sp>
        <p:nvSpPr>
          <p:cNvPr id="18" name="文本框 17"/>
          <p:cNvSpPr txBox="1"/>
          <p:nvPr/>
        </p:nvSpPr>
        <p:spPr>
          <a:xfrm>
            <a:off x="2578100" y="3171190"/>
            <a:ext cx="4676140" cy="783590"/>
          </a:xfrm>
          <a:prstGeom prst="rect">
            <a:avLst/>
          </a:prstGeom>
          <a:noFill/>
        </p:spPr>
        <p:txBody>
          <a:bodyPr wrap="square" rtlCol="0">
            <a:spAutoFit/>
          </a:bodyPr>
          <a:lstStyle/>
          <a:p>
            <a:pPr algn="ctr">
              <a:lnSpc>
                <a:spcPct val="150000"/>
              </a:lnSpc>
            </a:pPr>
            <a:r>
              <a:rPr lang="zh-CN" altLang="en-US" sz="1000" b="1" dirty="0">
                <a:solidFill>
                  <a:schemeClr val="tx1">
                    <a:lumMod val="85000"/>
                    <a:lumOff val="15000"/>
                  </a:schemeClr>
                </a:solidFill>
                <a:latin typeface="微软雅黑" panose="020B0503020204020204" pitchFamily="34" charset="-122"/>
                <a:ea typeface="微软雅黑" panose="020B0503020204020204" pitchFamily="34" charset="-122"/>
              </a:rPr>
              <a:t>请单击此处输入文本内容，请单击此处输入文本内容，请单击此处输入文本内容，请单击此处输入文本内容，请单击此处输入文本内容，请单击此处输入文本内容</a:t>
            </a:r>
          </a:p>
          <a:p>
            <a:pPr>
              <a:lnSpc>
                <a:spcPct val="150000"/>
              </a:lnSpc>
            </a:pPr>
            <a:endParaRPr lang="zh-CN" altLang="en-US" sz="1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15" name="图片 14"/>
          <p:cNvPicPr>
            <a:picLocks noChangeAspect="1"/>
          </p:cNvPicPr>
          <p:nvPr/>
        </p:nvPicPr>
        <p:blipFill>
          <a:blip r:embed="rId7" cstate="screen"/>
          <a:stretch>
            <a:fillRect/>
          </a:stretch>
        </p:blipFill>
        <p:spPr>
          <a:xfrm>
            <a:off x="224155" y="4779010"/>
            <a:ext cx="3735070" cy="24930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nodeType="afterEffect">
                                  <p:stCondLst>
                                    <p:cond delay="0"/>
                                  </p:stCondLst>
                                  <p:childTnLst>
                                    <p:set>
                                      <p:cBhvr>
                                        <p:cTn id="12" dur="1000"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ppt_x"/>
                                          </p:val>
                                        </p:tav>
                                        <p:tav tm="100000">
                                          <p:val>
                                            <p:strVal val="#ppt_x"/>
                                          </p:val>
                                        </p:tav>
                                      </p:tavLst>
                                    </p:anim>
                                    <p:anim calcmode="lin" valueType="num">
                                      <p:cBhvr additive="base">
                                        <p:cTn id="14" dur="1000" fill="hold"/>
                                        <p:tgtEl>
                                          <p:spTgt spid="8"/>
                                        </p:tgtEl>
                                        <p:attrNameLst>
                                          <p:attrName>ppt_y</p:attrName>
                                        </p:attrNameLst>
                                      </p:cBhvr>
                                      <p:tavLst>
                                        <p:tav tm="0">
                                          <p:val>
                                            <p:strVal val="0-#ppt_h/2"/>
                                          </p:val>
                                        </p:tav>
                                        <p:tav tm="100000">
                                          <p:val>
                                            <p:strVal val="#ppt_y"/>
                                          </p:val>
                                        </p:tav>
                                      </p:tavLst>
                                    </p:anim>
                                  </p:childTnLst>
                                </p:cTn>
                              </p:par>
                            </p:childTnLst>
                          </p:cTn>
                        </p:par>
                        <p:par>
                          <p:cTn id="15" fill="hold">
                            <p:stCondLst>
                              <p:cond delay="2000"/>
                            </p:stCondLst>
                            <p:childTnLst>
                              <p:par>
                                <p:cTn id="16" presetID="2" presetClass="entr" presetSubtype="1" fill="hold" nodeType="afterEffect">
                                  <p:stCondLst>
                                    <p:cond delay="0"/>
                                  </p:stCondLst>
                                  <p:childTnLst>
                                    <p:set>
                                      <p:cBhvr>
                                        <p:cTn id="17" dur="1000" fill="hold">
                                          <p:stCondLst>
                                            <p:cond delay="0"/>
                                          </p:stCondLst>
                                        </p:cTn>
                                        <p:tgtEl>
                                          <p:spTgt spid="10"/>
                                        </p:tgtEl>
                                        <p:attrNameLst>
                                          <p:attrName>style.visibility</p:attrName>
                                        </p:attrNameLst>
                                      </p:cBhvr>
                                      <p:to>
                                        <p:strVal val="visible"/>
                                      </p:to>
                                    </p:set>
                                    <p:anim calcmode="lin" valueType="num">
                                      <p:cBhvr additive="base">
                                        <p:cTn id="18" dur="1000" fill="hold"/>
                                        <p:tgtEl>
                                          <p:spTgt spid="10"/>
                                        </p:tgtEl>
                                        <p:attrNameLst>
                                          <p:attrName>ppt_x</p:attrName>
                                        </p:attrNameLst>
                                      </p:cBhvr>
                                      <p:tavLst>
                                        <p:tav tm="0">
                                          <p:val>
                                            <p:strVal val="#ppt_x"/>
                                          </p:val>
                                        </p:tav>
                                        <p:tav tm="100000">
                                          <p:val>
                                            <p:strVal val="#ppt_x"/>
                                          </p:val>
                                        </p:tav>
                                      </p:tavLst>
                                    </p:anim>
                                    <p:anim calcmode="lin" valueType="num">
                                      <p:cBhvr additive="base">
                                        <p:cTn id="19" dur="1000" fill="hold"/>
                                        <p:tgtEl>
                                          <p:spTgt spid="10"/>
                                        </p:tgtEl>
                                        <p:attrNameLst>
                                          <p:attrName>ppt_y</p:attrName>
                                        </p:attrNameLst>
                                      </p:cBhvr>
                                      <p:tavLst>
                                        <p:tav tm="0">
                                          <p:val>
                                            <p:strVal val="0-#ppt_h/2"/>
                                          </p:val>
                                        </p:tav>
                                        <p:tav tm="100000">
                                          <p:val>
                                            <p:strVal val="#ppt_y"/>
                                          </p:val>
                                        </p:tav>
                                      </p:tavLst>
                                    </p:anim>
                                  </p:childTnLst>
                                </p:cTn>
                              </p:par>
                            </p:childTnLst>
                          </p:cTn>
                        </p:par>
                        <p:par>
                          <p:cTn id="20" fill="hold">
                            <p:stCondLst>
                              <p:cond delay="3000"/>
                            </p:stCondLst>
                            <p:childTnLst>
                              <p:par>
                                <p:cTn id="21" presetID="10" presetClass="entr" presetSubtype="0" fill="hold" nodeType="afterEffect">
                                  <p:stCondLst>
                                    <p:cond delay="0"/>
                                  </p:stCondLst>
                                  <p:childTnLst>
                                    <p:set>
                                      <p:cBhvr>
                                        <p:cTn id="22" dur="1000"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childTnLst>
                                </p:cTn>
                              </p:par>
                            </p:childTnLst>
                          </p:cTn>
                        </p:par>
                        <p:par>
                          <p:cTn id="24" fill="hold">
                            <p:stCondLst>
                              <p:cond delay="4000"/>
                            </p:stCondLst>
                            <p:childTnLst>
                              <p:par>
                                <p:cTn id="25" presetID="42"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10"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par>
                          <p:cTn id="34" fill="hold">
                            <p:stCondLst>
                              <p:cond delay="5500"/>
                            </p:stCondLst>
                            <p:childTnLst>
                              <p:par>
                                <p:cTn id="35" presetID="10"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par>
                          <p:cTn id="38" fill="hold">
                            <p:stCondLst>
                              <p:cond delay="6000"/>
                            </p:stCondLst>
                            <p:childTnLst>
                              <p:par>
                                <p:cTn id="39" presetID="10" presetClass="entr" presetSubtype="0" fill="hold"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9525"/>
            <a:ext cx="12192000" cy="6867525"/>
          </a:xfrm>
          <a:prstGeom prst="rect">
            <a:avLst/>
          </a:prstGeom>
          <a:pattFill prst="pct5">
            <a:fgClr>
              <a:schemeClr val="bg1"/>
            </a:fgClr>
            <a:bgClr>
              <a:srgbClr val="F6C94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5c946ebb2ead42075"/>
          <p:cNvPicPr>
            <a:picLocks noChangeAspect="1"/>
          </p:cNvPicPr>
          <p:nvPr/>
        </p:nvPicPr>
        <p:blipFill>
          <a:blip r:embed="rId2" cstate="screen"/>
          <a:srcRect l="16597" t="10646" r="16698" b="10655"/>
          <a:stretch>
            <a:fillRect/>
          </a:stretch>
        </p:blipFill>
        <p:spPr>
          <a:xfrm>
            <a:off x="2020570" y="-82550"/>
            <a:ext cx="8150860" cy="6791325"/>
          </a:xfrm>
          <a:prstGeom prst="rect">
            <a:avLst/>
          </a:prstGeom>
        </p:spPr>
      </p:pic>
      <p:sp>
        <p:nvSpPr>
          <p:cNvPr id="3" name="文本框 2"/>
          <p:cNvSpPr txBox="1"/>
          <p:nvPr/>
        </p:nvSpPr>
        <p:spPr>
          <a:xfrm>
            <a:off x="3128010" y="2359025"/>
            <a:ext cx="6304915" cy="3415030"/>
          </a:xfrm>
          <a:prstGeom prst="rect">
            <a:avLst/>
          </a:prstGeom>
          <a:noFill/>
        </p:spPr>
        <p:txBody>
          <a:bodyPr wrap="square" rtlCol="0">
            <a:spAutoFit/>
          </a:bodyPr>
          <a:lstStyle/>
          <a:p>
            <a:pPr indent="457200">
              <a:lnSpc>
                <a:spcPct val="150000"/>
              </a:lnSpc>
            </a:pPr>
            <a:r>
              <a:rPr lang="en-US" altLang="zh-CN"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在每个人的生活中，童年我们获取知识，让我们的心灵充满智慧的源泉；童年给予我们快乐，让我们在健康中成长。充满欢乐的“六一”，这是属于我们或曾经属于我们的节日。</a:t>
            </a:r>
          </a:p>
          <a:p>
            <a:pPr indent="457200">
              <a:lnSpc>
                <a:spcPct val="150000"/>
              </a:lnSpc>
            </a:pPr>
            <a:r>
              <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祝：全世界的儿童健康成长，快乐地度过每一天！ 　　</a:t>
            </a:r>
          </a:p>
        </p:txBody>
      </p:sp>
      <p:pic>
        <p:nvPicPr>
          <p:cNvPr id="6" name="图片 5" descr="69a8f3e94da59fb9c00491d0266be90c"/>
          <p:cNvPicPr>
            <a:picLocks noChangeAspect="1"/>
          </p:cNvPicPr>
          <p:nvPr/>
        </p:nvPicPr>
        <p:blipFill>
          <a:blip r:embed="rId3" cstate="screen"/>
          <a:stretch>
            <a:fillRect/>
          </a:stretch>
        </p:blipFill>
        <p:spPr>
          <a:xfrm>
            <a:off x="9432925" y="549910"/>
            <a:ext cx="2276475" cy="1650365"/>
          </a:xfrm>
          <a:prstGeom prst="rect">
            <a:avLst/>
          </a:prstGeom>
        </p:spPr>
      </p:pic>
      <p:pic>
        <p:nvPicPr>
          <p:cNvPr id="12" name="图片 11" descr="69a8f3e94da59fb9c00491d0266be90c"/>
          <p:cNvPicPr>
            <a:picLocks noChangeAspect="1"/>
          </p:cNvPicPr>
          <p:nvPr/>
        </p:nvPicPr>
        <p:blipFill>
          <a:blip r:embed="rId4" cstate="screen"/>
          <a:stretch>
            <a:fillRect/>
          </a:stretch>
        </p:blipFill>
        <p:spPr>
          <a:xfrm flipH="1">
            <a:off x="-414655" y="3764280"/>
            <a:ext cx="4062095" cy="29444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3"/>
                                        </p:tgtEl>
                                        <p:attrNameLst>
                                          <p:attrName>ppt_y</p:attrName>
                                        </p:attrNameLst>
                                      </p:cBhvr>
                                      <p:tavLst>
                                        <p:tav tm="0">
                                          <p:val>
                                            <p:strVal val="#ppt_y"/>
                                          </p:val>
                                        </p:tav>
                                        <p:tav tm="100000">
                                          <p:val>
                                            <p:strVal val="#ppt_y"/>
                                          </p:val>
                                        </p:tav>
                                      </p:tavLst>
                                    </p:anim>
                                    <p:anim calcmode="lin" valueType="num">
                                      <p:cBhvr>
                                        <p:cTn id="27"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pattFill prst="pct5">
            <a:fgClr>
              <a:schemeClr val="bg1"/>
            </a:fgClr>
            <a:bgClr>
              <a:srgbClr val="F6C94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rot="21303515">
            <a:off x="4948949" y="3487138"/>
            <a:ext cx="2179422" cy="1323439"/>
            <a:chOff x="6975663" y="3680730"/>
            <a:chExt cx="1878098" cy="1323439"/>
          </a:xfrm>
        </p:grpSpPr>
        <p:sp>
          <p:nvSpPr>
            <p:cNvPr id="21" name="day2"/>
            <p:cNvSpPr/>
            <p:nvPr/>
          </p:nvSpPr>
          <p:spPr>
            <a:xfrm>
              <a:off x="6994155" y="3680730"/>
              <a:ext cx="1859606" cy="1323439"/>
            </a:xfrm>
            <a:prstGeom prst="rect">
              <a:avLst/>
            </a:prstGeom>
          </p:spPr>
          <p:txBody>
            <a:bodyPr wrap="none">
              <a:spAutoFit/>
            </a:bodyPr>
            <a:lstStyle/>
            <a:p>
              <a:r>
                <a:rPr lang="en-US" altLang="zh-CN" sz="8000" dirty="0">
                  <a:ln w="127000">
                    <a:solidFill>
                      <a:schemeClr val="bg1"/>
                    </a:solidFill>
                  </a:ln>
                  <a:solidFill>
                    <a:schemeClr val="bg1"/>
                  </a:solidFill>
                  <a:effectLst>
                    <a:outerShdw blurRad="50800" dist="38100" dir="2700000" algn="tl" rotWithShape="0">
                      <a:prstClr val="black">
                        <a:alpha val="25000"/>
                      </a:prstClr>
                    </a:outerShdw>
                  </a:effectLst>
                  <a:latin typeface="Aharoni" panose="02010803020104030203" pitchFamily="2" charset="-79"/>
                  <a:cs typeface="Aharoni" panose="02010803020104030203" pitchFamily="2" charset="-79"/>
                </a:rPr>
                <a:t>Day</a:t>
              </a:r>
              <a:endParaRPr lang="zh-CN" altLang="en-US" sz="8000" dirty="0">
                <a:ln w="127000">
                  <a:solidFill>
                    <a:schemeClr val="bg1"/>
                  </a:solidFill>
                </a:ln>
                <a:solidFill>
                  <a:schemeClr val="bg1"/>
                </a:solidFill>
                <a:effectLst>
                  <a:outerShdw blurRad="50800" dist="38100" dir="2700000" algn="tl" rotWithShape="0">
                    <a:prstClr val="black">
                      <a:alpha val="25000"/>
                    </a:prstClr>
                  </a:outerShdw>
                </a:effectLst>
                <a:latin typeface="Aharoni" panose="02010803020104030203" pitchFamily="2" charset="-79"/>
                <a:cs typeface="Aharoni" panose="02010803020104030203" pitchFamily="2" charset="-79"/>
              </a:endParaRPr>
            </a:p>
          </p:txBody>
        </p:sp>
        <p:sp>
          <p:nvSpPr>
            <p:cNvPr id="19" name="day"/>
            <p:cNvSpPr/>
            <p:nvPr/>
          </p:nvSpPr>
          <p:spPr>
            <a:xfrm>
              <a:off x="6975663" y="3680730"/>
              <a:ext cx="1859606" cy="1323439"/>
            </a:xfrm>
            <a:prstGeom prst="rect">
              <a:avLst/>
            </a:prstGeom>
          </p:spPr>
          <p:txBody>
            <a:bodyPr wrap="none">
              <a:spAutoFit/>
            </a:bodyPr>
            <a:lstStyle/>
            <a:p>
              <a:r>
                <a:rPr lang="en-US" altLang="zh-CN" sz="8000" dirty="0">
                  <a:pattFill prst="wdDnDiag">
                    <a:fgClr>
                      <a:schemeClr val="bg1"/>
                    </a:fgClr>
                    <a:bgClr>
                      <a:srgbClr val="CC0099"/>
                    </a:bgClr>
                  </a:pattFill>
                  <a:latin typeface="Aharoni" panose="02010803020104030203" pitchFamily="2" charset="-79"/>
                  <a:cs typeface="Aharoni" panose="02010803020104030203" pitchFamily="2" charset="-79"/>
                </a:rPr>
                <a:t>D</a:t>
              </a:r>
              <a:r>
                <a:rPr lang="en-US" altLang="zh-CN" sz="8000" dirty="0">
                  <a:pattFill prst="dashVert">
                    <a:fgClr>
                      <a:schemeClr val="bg1"/>
                    </a:fgClr>
                    <a:bgClr>
                      <a:srgbClr val="55D836"/>
                    </a:bgClr>
                  </a:pattFill>
                  <a:latin typeface="Aharoni" panose="02010803020104030203" pitchFamily="2" charset="-79"/>
                  <a:cs typeface="Aharoni" panose="02010803020104030203" pitchFamily="2" charset="-79"/>
                </a:rPr>
                <a:t>a</a:t>
              </a:r>
              <a:r>
                <a:rPr lang="en-US" altLang="zh-CN" sz="8000" dirty="0">
                  <a:pattFill prst="pct5">
                    <a:fgClr>
                      <a:schemeClr val="bg1"/>
                    </a:fgClr>
                    <a:bgClr>
                      <a:srgbClr val="E44120"/>
                    </a:bgClr>
                  </a:pattFill>
                  <a:latin typeface="Aharoni" panose="02010803020104030203" pitchFamily="2" charset="-79"/>
                  <a:cs typeface="Aharoni" panose="02010803020104030203" pitchFamily="2" charset="-79"/>
                </a:rPr>
                <a:t>y</a:t>
              </a:r>
              <a:endParaRPr lang="zh-CN" altLang="en-US" sz="8000" dirty="0">
                <a:pattFill prst="pct5">
                  <a:fgClr>
                    <a:schemeClr val="bg1"/>
                  </a:fgClr>
                  <a:bgClr>
                    <a:srgbClr val="E44120"/>
                  </a:bgClr>
                </a:pattFill>
                <a:latin typeface="Aharoni" panose="02010803020104030203" pitchFamily="2" charset="-79"/>
                <a:cs typeface="Aharoni" panose="02010803020104030203" pitchFamily="2" charset="-79"/>
              </a:endParaRPr>
            </a:p>
          </p:txBody>
        </p:sp>
      </p:grpSp>
      <p:pic>
        <p:nvPicPr>
          <p:cNvPr id="45" name="图片 44"/>
          <p:cNvPicPr>
            <a:picLocks noChangeAspect="1"/>
          </p:cNvPicPr>
          <p:nvPr/>
        </p:nvPicPr>
        <p:blipFill>
          <a:blip r:embed="rId2" cstate="screen">
            <a:extLst>
              <a:ext uri="{BEBA8EAE-BF5A-486C-A8C5-ECC9F3942E4B}">
                <a14:imgProps xmlns:a14="http://schemas.microsoft.com/office/drawing/2010/main">
                  <a14:imgLayer r:embed="rId3">
                    <a14:imgEffect>
                      <a14:brightnessContrast contrast="20000"/>
                    </a14:imgEffect>
                    <a14:imgEffect>
                      <a14:colorTemperature colorTemp="7200"/>
                    </a14:imgEffect>
                  </a14:imgLayer>
                </a14:imgProps>
              </a:ext>
            </a:extLst>
          </a:blip>
          <a:stretch>
            <a:fillRect/>
          </a:stretch>
        </p:blipFill>
        <p:spPr>
          <a:xfrm>
            <a:off x="3620663" y="-405904"/>
            <a:ext cx="5802261" cy="4143804"/>
          </a:xfrm>
          <a:prstGeom prst="rect">
            <a:avLst/>
          </a:prstGeom>
        </p:spPr>
      </p:pic>
      <p:pic>
        <p:nvPicPr>
          <p:cNvPr id="7" name="图片 6"/>
          <p:cNvPicPr>
            <a:picLocks noChangeAspect="1"/>
          </p:cNvPicPr>
          <p:nvPr/>
        </p:nvPicPr>
        <p:blipFill>
          <a:blip r:embed="rId4" cstate="screen"/>
          <a:stretch>
            <a:fillRect/>
          </a:stretch>
        </p:blipFill>
        <p:spPr>
          <a:xfrm>
            <a:off x="140554" y="185805"/>
            <a:ext cx="2024453" cy="1690144"/>
          </a:xfrm>
          <a:prstGeom prst="rect">
            <a:avLst/>
          </a:prstGeom>
        </p:spPr>
      </p:pic>
      <p:pic>
        <p:nvPicPr>
          <p:cNvPr id="9" name="图片 8"/>
          <p:cNvPicPr>
            <a:picLocks noChangeAspect="1"/>
          </p:cNvPicPr>
          <p:nvPr/>
        </p:nvPicPr>
        <p:blipFill>
          <a:blip r:embed="rId5" cstate="screen"/>
          <a:stretch>
            <a:fillRect/>
          </a:stretch>
        </p:blipFill>
        <p:spPr>
          <a:xfrm>
            <a:off x="-429578" y="3276745"/>
            <a:ext cx="4800020" cy="3429000"/>
          </a:xfrm>
          <a:prstGeom prst="rect">
            <a:avLst/>
          </a:prstGeom>
        </p:spPr>
      </p:pic>
      <p:pic>
        <p:nvPicPr>
          <p:cNvPr id="15" name="图片 14"/>
          <p:cNvPicPr>
            <a:picLocks noChangeAspect="1"/>
          </p:cNvPicPr>
          <p:nvPr/>
        </p:nvPicPr>
        <p:blipFill>
          <a:blip r:embed="rId6" cstate="screen"/>
          <a:stretch>
            <a:fillRect/>
          </a:stretch>
        </p:blipFill>
        <p:spPr>
          <a:xfrm>
            <a:off x="1148103" y="1700162"/>
            <a:ext cx="2716225" cy="1812771"/>
          </a:xfrm>
          <a:prstGeom prst="rect">
            <a:avLst/>
          </a:prstGeom>
        </p:spPr>
      </p:pic>
      <p:pic>
        <p:nvPicPr>
          <p:cNvPr id="17" name="图片 16"/>
          <p:cNvPicPr>
            <a:picLocks noChangeAspect="1"/>
          </p:cNvPicPr>
          <p:nvPr/>
        </p:nvPicPr>
        <p:blipFill>
          <a:blip r:embed="rId7" cstate="screen"/>
          <a:stretch>
            <a:fillRect/>
          </a:stretch>
        </p:blipFill>
        <p:spPr>
          <a:xfrm>
            <a:off x="9505714" y="1779137"/>
            <a:ext cx="2855758" cy="2040074"/>
          </a:xfrm>
          <a:prstGeom prst="rect">
            <a:avLst/>
          </a:prstGeom>
        </p:spPr>
      </p:pic>
      <p:grpSp>
        <p:nvGrpSpPr>
          <p:cNvPr id="24" name="组合 23"/>
          <p:cNvGrpSpPr/>
          <p:nvPr/>
        </p:nvGrpSpPr>
        <p:grpSpPr>
          <a:xfrm>
            <a:off x="4125033" y="2734013"/>
            <a:ext cx="5791878" cy="1323439"/>
            <a:chOff x="5581705" y="2695015"/>
            <a:chExt cx="4991100" cy="1323439"/>
          </a:xfrm>
        </p:grpSpPr>
        <p:sp>
          <p:nvSpPr>
            <p:cNvPr id="20" name="children2"/>
            <p:cNvSpPr txBox="1"/>
            <p:nvPr/>
          </p:nvSpPr>
          <p:spPr>
            <a:xfrm>
              <a:off x="5619594" y="2695015"/>
              <a:ext cx="4318450" cy="1323439"/>
            </a:xfrm>
            <a:prstGeom prst="rect">
              <a:avLst/>
            </a:prstGeom>
          </p:spPr>
          <p:txBody>
            <a:bodyPr wrap="none">
              <a:spAutoFit/>
            </a:bodyPr>
            <a:lstStyle>
              <a:defPPr>
                <a:defRPr lang="zh-CN"/>
              </a:defPPr>
              <a:lvl1pPr>
                <a:defRPr sz="7200">
                  <a:ln w="127000">
                    <a:solidFill>
                      <a:schemeClr val="bg1"/>
                    </a:solidFill>
                  </a:ln>
                  <a:solidFill>
                    <a:schemeClr val="bg1"/>
                  </a:solidFill>
                  <a:effectLst>
                    <a:outerShdw blurRad="50800" dist="38100" dir="2700000" sx="101000" sy="101000" algn="tl" rotWithShape="0">
                      <a:srgbClr val="15A5A8"/>
                    </a:outerShdw>
                  </a:effectLst>
                  <a:latin typeface="Aharoni" panose="02010803020104030203" pitchFamily="2" charset="-79"/>
                  <a:cs typeface="Aharoni" panose="02010803020104030203" pitchFamily="2" charset="-79"/>
                </a:defRPr>
              </a:lvl1pPr>
            </a:lstStyle>
            <a:p>
              <a:r>
                <a:rPr lang="en-US" altLang="zh-CN" sz="8000" dirty="0">
                  <a:effectLst>
                    <a:outerShdw blurRad="50800" dist="38100" dir="2700000" algn="tl" rotWithShape="0">
                      <a:prstClr val="black">
                        <a:alpha val="25000"/>
                      </a:prstClr>
                    </a:outerShdw>
                  </a:effectLst>
                </a:rPr>
                <a:t>Children’s</a:t>
              </a:r>
              <a:endParaRPr lang="zh-CN" altLang="en-US" sz="8000" dirty="0">
                <a:effectLst>
                  <a:outerShdw blurRad="50800" dist="38100" dir="2700000" algn="tl" rotWithShape="0">
                    <a:prstClr val="black">
                      <a:alpha val="25000"/>
                    </a:prstClr>
                  </a:outerShdw>
                </a:effectLst>
              </a:endParaRPr>
            </a:p>
          </p:txBody>
        </p:sp>
        <p:sp>
          <p:nvSpPr>
            <p:cNvPr id="18" name="children"/>
            <p:cNvSpPr txBox="1"/>
            <p:nvPr/>
          </p:nvSpPr>
          <p:spPr>
            <a:xfrm>
              <a:off x="5581705" y="2695015"/>
              <a:ext cx="4991100" cy="1323439"/>
            </a:xfrm>
            <a:prstGeom prst="rect">
              <a:avLst/>
            </a:prstGeom>
            <a:noFill/>
          </p:spPr>
          <p:txBody>
            <a:bodyPr wrap="square" rtlCol="0">
              <a:spAutoFit/>
            </a:bodyPr>
            <a:lstStyle/>
            <a:p>
              <a:r>
                <a:rPr lang="en-US" altLang="zh-CN" sz="8000" dirty="0">
                  <a:pattFill prst="pct5">
                    <a:fgClr>
                      <a:schemeClr val="bg1"/>
                    </a:fgClr>
                    <a:bgClr>
                      <a:srgbClr val="E44120"/>
                    </a:bgClr>
                  </a:pattFill>
                  <a:latin typeface="Aharoni" panose="02010803020104030203" pitchFamily="2" charset="-79"/>
                  <a:cs typeface="Aharoni" panose="02010803020104030203" pitchFamily="2" charset="-79"/>
                </a:rPr>
                <a:t>C</a:t>
              </a:r>
              <a:r>
                <a:rPr lang="en-US" altLang="zh-CN" sz="8000" dirty="0">
                  <a:pattFill prst="dashVert">
                    <a:fgClr>
                      <a:schemeClr val="bg1"/>
                    </a:fgClr>
                    <a:bgClr>
                      <a:srgbClr val="55D836"/>
                    </a:bgClr>
                  </a:pattFill>
                  <a:latin typeface="Aharoni" panose="02010803020104030203" pitchFamily="2" charset="-79"/>
                  <a:cs typeface="Aharoni" panose="02010803020104030203" pitchFamily="2" charset="-79"/>
                </a:rPr>
                <a:t>h</a:t>
              </a:r>
              <a:r>
                <a:rPr lang="en-US" altLang="zh-CN" sz="8000" dirty="0">
                  <a:pattFill prst="dkHorz">
                    <a:fgClr>
                      <a:schemeClr val="bg1"/>
                    </a:fgClr>
                    <a:bgClr>
                      <a:srgbClr val="2884C0"/>
                    </a:bgClr>
                  </a:pattFill>
                  <a:latin typeface="Aharoni" panose="02010803020104030203" pitchFamily="2" charset="-79"/>
                  <a:cs typeface="Aharoni" panose="02010803020104030203" pitchFamily="2" charset="-79"/>
                </a:rPr>
                <a:t>i</a:t>
              </a:r>
              <a:r>
                <a:rPr lang="en-US" altLang="zh-CN" sz="8000" dirty="0">
                  <a:pattFill prst="wdUpDiag">
                    <a:fgClr>
                      <a:schemeClr val="bg1"/>
                    </a:fgClr>
                    <a:bgClr>
                      <a:srgbClr val="C73B0F"/>
                    </a:bgClr>
                  </a:pattFill>
                  <a:latin typeface="Aharoni" panose="02010803020104030203" pitchFamily="2" charset="-79"/>
                  <a:cs typeface="Aharoni" panose="02010803020104030203" pitchFamily="2" charset="-79"/>
                </a:rPr>
                <a:t>l</a:t>
              </a:r>
              <a:r>
                <a:rPr lang="en-US" altLang="zh-CN" sz="8000" dirty="0">
                  <a:pattFill prst="wdDnDiag">
                    <a:fgClr>
                      <a:schemeClr val="bg1"/>
                    </a:fgClr>
                    <a:bgClr>
                      <a:srgbClr val="CC0099"/>
                    </a:bgClr>
                  </a:pattFill>
                  <a:latin typeface="Aharoni" panose="02010803020104030203" pitchFamily="2" charset="-79"/>
                  <a:cs typeface="Aharoni" panose="02010803020104030203" pitchFamily="2" charset="-79"/>
                </a:rPr>
                <a:t>d</a:t>
              </a:r>
              <a:r>
                <a:rPr lang="en-US" altLang="zh-CN" sz="8000" dirty="0">
                  <a:pattFill prst="pct5">
                    <a:fgClr>
                      <a:schemeClr val="bg1"/>
                    </a:fgClr>
                    <a:bgClr>
                      <a:srgbClr val="E44120"/>
                    </a:bgClr>
                  </a:pattFill>
                  <a:latin typeface="Aharoni" panose="02010803020104030203" pitchFamily="2" charset="-79"/>
                  <a:cs typeface="Aharoni" panose="02010803020104030203" pitchFamily="2" charset="-79"/>
                </a:rPr>
                <a:t>r</a:t>
              </a:r>
              <a:r>
                <a:rPr lang="en-US" altLang="zh-CN" sz="8000" dirty="0">
                  <a:pattFill prst="lgGrid">
                    <a:fgClr>
                      <a:schemeClr val="bg1"/>
                    </a:fgClr>
                    <a:bgClr>
                      <a:srgbClr val="2884C0"/>
                    </a:bgClr>
                  </a:pattFill>
                  <a:latin typeface="Aharoni" panose="02010803020104030203" pitchFamily="2" charset="-79"/>
                  <a:cs typeface="Aharoni" panose="02010803020104030203" pitchFamily="2" charset="-79"/>
                </a:rPr>
                <a:t>e</a:t>
              </a:r>
              <a:r>
                <a:rPr lang="en-US" altLang="zh-CN" sz="8000" dirty="0">
                  <a:pattFill prst="smCheck">
                    <a:fgClr>
                      <a:schemeClr val="bg1"/>
                    </a:fgClr>
                    <a:bgClr>
                      <a:srgbClr val="55D836"/>
                    </a:bgClr>
                  </a:pattFill>
                  <a:latin typeface="Aharoni" panose="02010803020104030203" pitchFamily="2" charset="-79"/>
                  <a:cs typeface="Aharoni" panose="02010803020104030203" pitchFamily="2" charset="-79"/>
                </a:rPr>
                <a:t>n</a:t>
              </a:r>
              <a:r>
                <a:rPr lang="en-US" altLang="zh-CN" sz="8000" dirty="0">
                  <a:pattFill prst="zigZag">
                    <a:fgClr>
                      <a:schemeClr val="bg1"/>
                    </a:fgClr>
                    <a:bgClr>
                      <a:srgbClr val="CC0099"/>
                    </a:bgClr>
                  </a:pattFill>
                  <a:latin typeface="Aharoni" panose="02010803020104030203" pitchFamily="2" charset="-79"/>
                  <a:cs typeface="Aharoni" panose="02010803020104030203" pitchFamily="2" charset="-79"/>
                </a:rPr>
                <a:t>’</a:t>
              </a:r>
              <a:r>
                <a:rPr lang="en-US" altLang="zh-CN" sz="8000" dirty="0">
                  <a:pattFill prst="dotGrid">
                    <a:fgClr>
                      <a:schemeClr val="bg1"/>
                    </a:fgClr>
                    <a:bgClr>
                      <a:srgbClr val="E44120"/>
                    </a:bgClr>
                  </a:pattFill>
                  <a:latin typeface="Aharoni" panose="02010803020104030203" pitchFamily="2" charset="-79"/>
                  <a:cs typeface="Aharoni" panose="02010803020104030203" pitchFamily="2" charset="-79"/>
                </a:rPr>
                <a:t>s</a:t>
              </a:r>
              <a:endParaRPr lang="zh-CN" altLang="en-US" sz="8000" dirty="0">
                <a:pattFill prst="dotGrid">
                  <a:fgClr>
                    <a:schemeClr val="bg1"/>
                  </a:fgClr>
                  <a:bgClr>
                    <a:srgbClr val="E44120"/>
                  </a:bgClr>
                </a:pattFill>
                <a:latin typeface="Aharoni" panose="02010803020104030203" pitchFamily="2" charset="-79"/>
                <a:cs typeface="Aharoni" panose="02010803020104030203" pitchFamily="2" charset="-79"/>
              </a:endParaRPr>
            </a:p>
          </p:txBody>
        </p:sp>
      </p:grpSp>
      <p:pic>
        <p:nvPicPr>
          <p:cNvPr id="26" name="图片 25"/>
          <p:cNvPicPr>
            <a:picLocks noChangeAspect="1"/>
          </p:cNvPicPr>
          <p:nvPr/>
        </p:nvPicPr>
        <p:blipFill>
          <a:blip r:embed="rId8" cstate="screen"/>
          <a:stretch>
            <a:fillRect/>
          </a:stretch>
        </p:blipFill>
        <p:spPr>
          <a:xfrm>
            <a:off x="11018120" y="4391924"/>
            <a:ext cx="1749531" cy="1249816"/>
          </a:xfrm>
          <a:prstGeom prst="rect">
            <a:avLst/>
          </a:prstGeom>
        </p:spPr>
      </p:pic>
      <p:pic>
        <p:nvPicPr>
          <p:cNvPr id="28" name="图片 27"/>
          <p:cNvPicPr>
            <a:picLocks noChangeAspect="1"/>
          </p:cNvPicPr>
          <p:nvPr/>
        </p:nvPicPr>
        <p:blipFill>
          <a:blip r:embed="rId9" cstate="screen"/>
          <a:stretch>
            <a:fillRect/>
          </a:stretch>
        </p:blipFill>
        <p:spPr>
          <a:xfrm rot="20497965">
            <a:off x="4562761" y="4841769"/>
            <a:ext cx="2417029" cy="1812772"/>
          </a:xfrm>
          <a:prstGeom prst="rect">
            <a:avLst/>
          </a:prstGeom>
        </p:spPr>
      </p:pic>
      <p:pic>
        <p:nvPicPr>
          <p:cNvPr id="40" name="图片 39"/>
          <p:cNvPicPr>
            <a:picLocks noChangeAspect="1"/>
          </p:cNvPicPr>
          <p:nvPr/>
        </p:nvPicPr>
        <p:blipFill>
          <a:blip r:embed="rId10" cstate="screen"/>
          <a:stretch>
            <a:fillRect/>
          </a:stretch>
        </p:blipFill>
        <p:spPr>
          <a:xfrm>
            <a:off x="10310819" y="176506"/>
            <a:ext cx="2032003" cy="1451606"/>
          </a:xfrm>
          <a:prstGeom prst="rect">
            <a:avLst/>
          </a:prstGeom>
        </p:spPr>
      </p:pic>
      <p:pic>
        <p:nvPicPr>
          <p:cNvPr id="41" name="图片 40"/>
          <p:cNvPicPr>
            <a:picLocks noChangeAspect="1"/>
          </p:cNvPicPr>
          <p:nvPr/>
        </p:nvPicPr>
        <p:blipFill>
          <a:blip r:embed="rId11" cstate="screen"/>
          <a:stretch>
            <a:fillRect/>
          </a:stretch>
        </p:blipFill>
        <p:spPr>
          <a:xfrm rot="20497965">
            <a:off x="6784633" y="4088182"/>
            <a:ext cx="1697484" cy="1273113"/>
          </a:xfrm>
          <a:prstGeom prst="rect">
            <a:avLst/>
          </a:prstGeom>
        </p:spPr>
      </p:pic>
      <p:pic>
        <p:nvPicPr>
          <p:cNvPr id="42" name="图片 41"/>
          <p:cNvPicPr>
            <a:picLocks noChangeAspect="1"/>
          </p:cNvPicPr>
          <p:nvPr/>
        </p:nvPicPr>
        <p:blipFill>
          <a:blip r:embed="rId12" cstate="screen"/>
          <a:stretch>
            <a:fillRect/>
          </a:stretch>
        </p:blipFill>
        <p:spPr>
          <a:xfrm rot="20497965">
            <a:off x="8873193" y="4470389"/>
            <a:ext cx="1386865" cy="1040149"/>
          </a:xfrm>
          <a:prstGeom prst="rect">
            <a:avLst/>
          </a:prstGeom>
        </p:spPr>
      </p:pic>
      <p:pic>
        <p:nvPicPr>
          <p:cNvPr id="43" name="图片 42"/>
          <p:cNvPicPr>
            <a:picLocks noChangeAspect="1"/>
          </p:cNvPicPr>
          <p:nvPr/>
        </p:nvPicPr>
        <p:blipFill>
          <a:blip r:embed="rId11" cstate="screen"/>
          <a:stretch>
            <a:fillRect/>
          </a:stretch>
        </p:blipFill>
        <p:spPr>
          <a:xfrm rot="20497965">
            <a:off x="7412735" y="5035442"/>
            <a:ext cx="1697484" cy="1273113"/>
          </a:xfrm>
          <a:prstGeom prst="rect">
            <a:avLst/>
          </a:prstGeom>
        </p:spPr>
      </p:pic>
      <p:sp>
        <p:nvSpPr>
          <p:cNvPr id="46" name="文本框 45"/>
          <p:cNvSpPr txBox="1"/>
          <p:nvPr/>
        </p:nvSpPr>
        <p:spPr>
          <a:xfrm>
            <a:off x="7997611" y="6236245"/>
            <a:ext cx="1809514" cy="338554"/>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班级：</a:t>
            </a:r>
            <a:r>
              <a:rPr lang="en-US" altLang="zh-CN" sz="1600" dirty="0">
                <a:latin typeface="微软雅黑" panose="020B0503020204020204" pitchFamily="34" charset="-122"/>
                <a:ea typeface="微软雅黑" panose="020B0503020204020204" pitchFamily="34" charset="-122"/>
              </a:rPr>
              <a:t>X</a:t>
            </a:r>
            <a:r>
              <a:rPr lang="zh-CN" altLang="en-US" sz="1600" dirty="0">
                <a:latin typeface="微软雅黑" panose="020B0503020204020204" pitchFamily="34" charset="-122"/>
                <a:ea typeface="微软雅黑" panose="020B0503020204020204" pitchFamily="34" charset="-122"/>
              </a:rPr>
              <a:t>年</a:t>
            </a:r>
            <a:r>
              <a:rPr lang="en-US" altLang="zh-CN" sz="1600" dirty="0">
                <a:latin typeface="微软雅黑" panose="020B0503020204020204" pitchFamily="34" charset="-122"/>
                <a:ea typeface="微软雅黑" panose="020B0503020204020204" pitchFamily="34" charset="-122"/>
              </a:rPr>
              <a:t>X</a:t>
            </a:r>
            <a:r>
              <a:rPr lang="zh-CN" altLang="en-US" sz="1600" dirty="0">
                <a:latin typeface="微软雅黑" panose="020B0503020204020204" pitchFamily="34" charset="-122"/>
                <a:ea typeface="微软雅黑" panose="020B0503020204020204" pitchFamily="34" charset="-122"/>
              </a:rPr>
              <a:t>班</a:t>
            </a:r>
          </a:p>
        </p:txBody>
      </p:sp>
    </p:spTree>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40"/>
                                        </p:tgtEl>
                                        <p:attrNameLst>
                                          <p:attrName>style.visibility</p:attrName>
                                        </p:attrNameLst>
                                      </p:cBhvr>
                                      <p:to>
                                        <p:strVal val="visible"/>
                                      </p:to>
                                    </p:set>
                                    <p:anim calcmode="lin" valueType="num">
                                      <p:cBhvr additive="base">
                                        <p:cTn id="18" dur="500" fill="hold"/>
                                        <p:tgtEl>
                                          <p:spTgt spid="40"/>
                                        </p:tgtEl>
                                        <p:attrNameLst>
                                          <p:attrName>ppt_x</p:attrName>
                                        </p:attrNameLst>
                                      </p:cBhvr>
                                      <p:tavLst>
                                        <p:tav tm="0">
                                          <p:val>
                                            <p:strVal val="#ppt_x"/>
                                          </p:val>
                                        </p:tav>
                                        <p:tav tm="100000">
                                          <p:val>
                                            <p:strVal val="#ppt_x"/>
                                          </p:val>
                                        </p:tav>
                                      </p:tavLst>
                                    </p:anim>
                                    <p:anim calcmode="lin" valueType="num">
                                      <p:cBhvr additive="base">
                                        <p:cTn id="19" dur="500" fill="hold"/>
                                        <p:tgtEl>
                                          <p:spTgt spid="40"/>
                                        </p:tgtEl>
                                        <p:attrNameLst>
                                          <p:attrName>ppt_y</p:attrName>
                                        </p:attrNameLst>
                                      </p:cBhvr>
                                      <p:tavLst>
                                        <p:tav tm="0">
                                          <p:val>
                                            <p:strVal val="0-#ppt_h/2"/>
                                          </p:val>
                                        </p:tav>
                                        <p:tav tm="100000">
                                          <p:val>
                                            <p:strVal val="#ppt_y"/>
                                          </p:val>
                                        </p:tav>
                                      </p:tavLst>
                                    </p:anim>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par>
                          <p:cTn id="28" fill="hold">
                            <p:stCondLst>
                              <p:cond delay="3000"/>
                            </p:stCondLst>
                            <p:childTnLst>
                              <p:par>
                                <p:cTn id="29" presetID="26" presetClass="entr" presetSubtype="0" fill="hold" nodeType="after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wipe(down)">
                                      <p:cBhvr>
                                        <p:cTn id="31" dur="580">
                                          <p:stCondLst>
                                            <p:cond delay="0"/>
                                          </p:stCondLst>
                                        </p:cTn>
                                        <p:tgtEl>
                                          <p:spTgt spid="45"/>
                                        </p:tgtEl>
                                      </p:cBhvr>
                                    </p:animEffect>
                                    <p:anim calcmode="lin" valueType="num">
                                      <p:cBhvr>
                                        <p:cTn id="32"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37" dur="26">
                                          <p:stCondLst>
                                            <p:cond delay="650"/>
                                          </p:stCondLst>
                                        </p:cTn>
                                        <p:tgtEl>
                                          <p:spTgt spid="45"/>
                                        </p:tgtEl>
                                      </p:cBhvr>
                                      <p:to x="100000" y="60000"/>
                                    </p:animScale>
                                    <p:animScale>
                                      <p:cBhvr>
                                        <p:cTn id="38" dur="166" decel="50000">
                                          <p:stCondLst>
                                            <p:cond delay="676"/>
                                          </p:stCondLst>
                                        </p:cTn>
                                        <p:tgtEl>
                                          <p:spTgt spid="45"/>
                                        </p:tgtEl>
                                      </p:cBhvr>
                                      <p:to x="100000" y="100000"/>
                                    </p:animScale>
                                    <p:animScale>
                                      <p:cBhvr>
                                        <p:cTn id="39" dur="26">
                                          <p:stCondLst>
                                            <p:cond delay="1312"/>
                                          </p:stCondLst>
                                        </p:cTn>
                                        <p:tgtEl>
                                          <p:spTgt spid="45"/>
                                        </p:tgtEl>
                                      </p:cBhvr>
                                      <p:to x="100000" y="80000"/>
                                    </p:animScale>
                                    <p:animScale>
                                      <p:cBhvr>
                                        <p:cTn id="40" dur="166" decel="50000">
                                          <p:stCondLst>
                                            <p:cond delay="1338"/>
                                          </p:stCondLst>
                                        </p:cTn>
                                        <p:tgtEl>
                                          <p:spTgt spid="45"/>
                                        </p:tgtEl>
                                      </p:cBhvr>
                                      <p:to x="100000" y="100000"/>
                                    </p:animScale>
                                    <p:animScale>
                                      <p:cBhvr>
                                        <p:cTn id="41" dur="26">
                                          <p:stCondLst>
                                            <p:cond delay="1642"/>
                                          </p:stCondLst>
                                        </p:cTn>
                                        <p:tgtEl>
                                          <p:spTgt spid="45"/>
                                        </p:tgtEl>
                                      </p:cBhvr>
                                      <p:to x="100000" y="90000"/>
                                    </p:animScale>
                                    <p:animScale>
                                      <p:cBhvr>
                                        <p:cTn id="42" dur="166" decel="50000">
                                          <p:stCondLst>
                                            <p:cond delay="1668"/>
                                          </p:stCondLst>
                                        </p:cTn>
                                        <p:tgtEl>
                                          <p:spTgt spid="45"/>
                                        </p:tgtEl>
                                      </p:cBhvr>
                                      <p:to x="100000" y="100000"/>
                                    </p:animScale>
                                    <p:animScale>
                                      <p:cBhvr>
                                        <p:cTn id="43" dur="26">
                                          <p:stCondLst>
                                            <p:cond delay="1808"/>
                                          </p:stCondLst>
                                        </p:cTn>
                                        <p:tgtEl>
                                          <p:spTgt spid="45"/>
                                        </p:tgtEl>
                                      </p:cBhvr>
                                      <p:to x="100000" y="95000"/>
                                    </p:animScale>
                                    <p:animScale>
                                      <p:cBhvr>
                                        <p:cTn id="44" dur="166" decel="50000">
                                          <p:stCondLst>
                                            <p:cond delay="1834"/>
                                          </p:stCondLst>
                                        </p:cTn>
                                        <p:tgtEl>
                                          <p:spTgt spid="45"/>
                                        </p:tgtEl>
                                      </p:cBhvr>
                                      <p:to x="100000" y="100000"/>
                                    </p:animScale>
                                  </p:childTnLst>
                                </p:cTn>
                              </p:par>
                            </p:childTnLst>
                          </p:cTn>
                        </p:par>
                        <p:par>
                          <p:cTn id="45" fill="hold">
                            <p:stCondLst>
                              <p:cond delay="5000"/>
                            </p:stCondLst>
                            <p:childTnLst>
                              <p:par>
                                <p:cTn id="46" presetID="2" presetClass="entr" presetSubtype="2" fill="hold" nodeType="after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additive="base">
                                        <p:cTn id="48" dur="500" fill="hold"/>
                                        <p:tgtEl>
                                          <p:spTgt spid="26"/>
                                        </p:tgtEl>
                                        <p:attrNameLst>
                                          <p:attrName>ppt_x</p:attrName>
                                        </p:attrNameLst>
                                      </p:cBhvr>
                                      <p:tavLst>
                                        <p:tav tm="0">
                                          <p:val>
                                            <p:strVal val="1+#ppt_w/2"/>
                                          </p:val>
                                        </p:tav>
                                        <p:tav tm="100000">
                                          <p:val>
                                            <p:strVal val="#ppt_x"/>
                                          </p:val>
                                        </p:tav>
                                      </p:tavLst>
                                    </p:anim>
                                    <p:anim calcmode="lin" valueType="num">
                                      <p:cBhvr additive="base">
                                        <p:cTn id="49" dur="500" fill="hold"/>
                                        <p:tgtEl>
                                          <p:spTgt spid="26"/>
                                        </p:tgtEl>
                                        <p:attrNameLst>
                                          <p:attrName>ppt_y</p:attrName>
                                        </p:attrNameLst>
                                      </p:cBhvr>
                                      <p:tavLst>
                                        <p:tav tm="0">
                                          <p:val>
                                            <p:strVal val="#ppt_y"/>
                                          </p:val>
                                        </p:tav>
                                        <p:tav tm="100000">
                                          <p:val>
                                            <p:strVal val="#ppt_y"/>
                                          </p:val>
                                        </p:tav>
                                      </p:tavLst>
                                    </p:anim>
                                  </p:childTnLst>
                                </p:cTn>
                              </p:par>
                              <p:par>
                                <p:cTn id="50" presetID="2" presetClass="entr" presetSubtype="2" fill="hold" nodeType="withEffect">
                                  <p:stCondLst>
                                    <p:cond delay="0"/>
                                  </p:stCondLst>
                                  <p:childTnLst>
                                    <p:set>
                                      <p:cBhvr>
                                        <p:cTn id="51" dur="1" fill="hold">
                                          <p:stCondLst>
                                            <p:cond delay="0"/>
                                          </p:stCondLst>
                                        </p:cTn>
                                        <p:tgtEl>
                                          <p:spTgt spid="42"/>
                                        </p:tgtEl>
                                        <p:attrNameLst>
                                          <p:attrName>style.visibility</p:attrName>
                                        </p:attrNameLst>
                                      </p:cBhvr>
                                      <p:to>
                                        <p:strVal val="visible"/>
                                      </p:to>
                                    </p:set>
                                    <p:anim calcmode="lin" valueType="num">
                                      <p:cBhvr additive="base">
                                        <p:cTn id="52" dur="500" fill="hold"/>
                                        <p:tgtEl>
                                          <p:spTgt spid="42"/>
                                        </p:tgtEl>
                                        <p:attrNameLst>
                                          <p:attrName>ppt_x</p:attrName>
                                        </p:attrNameLst>
                                      </p:cBhvr>
                                      <p:tavLst>
                                        <p:tav tm="0">
                                          <p:val>
                                            <p:strVal val="1+#ppt_w/2"/>
                                          </p:val>
                                        </p:tav>
                                        <p:tav tm="100000">
                                          <p:val>
                                            <p:strVal val="#ppt_x"/>
                                          </p:val>
                                        </p:tav>
                                      </p:tavLst>
                                    </p:anim>
                                    <p:anim calcmode="lin" valueType="num">
                                      <p:cBhvr additive="base">
                                        <p:cTn id="53" dur="500" fill="hold"/>
                                        <p:tgtEl>
                                          <p:spTgt spid="42"/>
                                        </p:tgtEl>
                                        <p:attrNameLst>
                                          <p:attrName>ppt_y</p:attrName>
                                        </p:attrNameLst>
                                      </p:cBhvr>
                                      <p:tavLst>
                                        <p:tav tm="0">
                                          <p:val>
                                            <p:strVal val="#ppt_y"/>
                                          </p:val>
                                        </p:tav>
                                        <p:tav tm="100000">
                                          <p:val>
                                            <p:strVal val="#ppt_y"/>
                                          </p:val>
                                        </p:tav>
                                      </p:tavLst>
                                    </p:anim>
                                  </p:childTnLst>
                                </p:cTn>
                              </p:par>
                              <p:par>
                                <p:cTn id="54" presetID="2" presetClass="entr" presetSubtype="2" fill="hold" nodeType="withEffect">
                                  <p:stCondLst>
                                    <p:cond delay="0"/>
                                  </p:stCondLst>
                                  <p:childTnLst>
                                    <p:set>
                                      <p:cBhvr>
                                        <p:cTn id="55" dur="1" fill="hold">
                                          <p:stCondLst>
                                            <p:cond delay="0"/>
                                          </p:stCondLst>
                                        </p:cTn>
                                        <p:tgtEl>
                                          <p:spTgt spid="41"/>
                                        </p:tgtEl>
                                        <p:attrNameLst>
                                          <p:attrName>style.visibility</p:attrName>
                                        </p:attrNameLst>
                                      </p:cBhvr>
                                      <p:to>
                                        <p:strVal val="visible"/>
                                      </p:to>
                                    </p:set>
                                    <p:anim calcmode="lin" valueType="num">
                                      <p:cBhvr additive="base">
                                        <p:cTn id="56" dur="500" fill="hold"/>
                                        <p:tgtEl>
                                          <p:spTgt spid="41"/>
                                        </p:tgtEl>
                                        <p:attrNameLst>
                                          <p:attrName>ppt_x</p:attrName>
                                        </p:attrNameLst>
                                      </p:cBhvr>
                                      <p:tavLst>
                                        <p:tav tm="0">
                                          <p:val>
                                            <p:strVal val="1+#ppt_w/2"/>
                                          </p:val>
                                        </p:tav>
                                        <p:tav tm="100000">
                                          <p:val>
                                            <p:strVal val="#ppt_x"/>
                                          </p:val>
                                        </p:tav>
                                      </p:tavLst>
                                    </p:anim>
                                    <p:anim calcmode="lin" valueType="num">
                                      <p:cBhvr additive="base">
                                        <p:cTn id="57" dur="500" fill="hold"/>
                                        <p:tgtEl>
                                          <p:spTgt spid="41"/>
                                        </p:tgtEl>
                                        <p:attrNameLst>
                                          <p:attrName>ppt_y</p:attrName>
                                        </p:attrNameLst>
                                      </p:cBhvr>
                                      <p:tavLst>
                                        <p:tav tm="0">
                                          <p:val>
                                            <p:strVal val="#ppt_y"/>
                                          </p:val>
                                        </p:tav>
                                        <p:tav tm="100000">
                                          <p:val>
                                            <p:strVal val="#ppt_y"/>
                                          </p:val>
                                        </p:tav>
                                      </p:tavLst>
                                    </p:anim>
                                  </p:childTnLst>
                                </p:cTn>
                              </p:par>
                              <p:par>
                                <p:cTn id="58" presetID="2" presetClass="entr" presetSubtype="2" fill="hold" nodeType="withEffect">
                                  <p:stCondLst>
                                    <p:cond delay="0"/>
                                  </p:stCondLst>
                                  <p:childTnLst>
                                    <p:set>
                                      <p:cBhvr>
                                        <p:cTn id="59" dur="1" fill="hold">
                                          <p:stCondLst>
                                            <p:cond delay="0"/>
                                          </p:stCondLst>
                                        </p:cTn>
                                        <p:tgtEl>
                                          <p:spTgt spid="43"/>
                                        </p:tgtEl>
                                        <p:attrNameLst>
                                          <p:attrName>style.visibility</p:attrName>
                                        </p:attrNameLst>
                                      </p:cBhvr>
                                      <p:to>
                                        <p:strVal val="visible"/>
                                      </p:to>
                                    </p:set>
                                    <p:anim calcmode="lin" valueType="num">
                                      <p:cBhvr additive="base">
                                        <p:cTn id="60" dur="500" fill="hold"/>
                                        <p:tgtEl>
                                          <p:spTgt spid="43"/>
                                        </p:tgtEl>
                                        <p:attrNameLst>
                                          <p:attrName>ppt_x</p:attrName>
                                        </p:attrNameLst>
                                      </p:cBhvr>
                                      <p:tavLst>
                                        <p:tav tm="0">
                                          <p:val>
                                            <p:strVal val="1+#ppt_w/2"/>
                                          </p:val>
                                        </p:tav>
                                        <p:tav tm="100000">
                                          <p:val>
                                            <p:strVal val="#ppt_x"/>
                                          </p:val>
                                        </p:tav>
                                      </p:tavLst>
                                    </p:anim>
                                    <p:anim calcmode="lin" valueType="num">
                                      <p:cBhvr additive="base">
                                        <p:cTn id="61" dur="500" fill="hold"/>
                                        <p:tgtEl>
                                          <p:spTgt spid="43"/>
                                        </p:tgtEl>
                                        <p:attrNameLst>
                                          <p:attrName>ppt_y</p:attrName>
                                        </p:attrNameLst>
                                      </p:cBhvr>
                                      <p:tavLst>
                                        <p:tav tm="0">
                                          <p:val>
                                            <p:strVal val="#ppt_y"/>
                                          </p:val>
                                        </p:tav>
                                        <p:tav tm="100000">
                                          <p:val>
                                            <p:strVal val="#ppt_y"/>
                                          </p:val>
                                        </p:tav>
                                      </p:tavLst>
                                    </p:anim>
                                  </p:childTnLst>
                                </p:cTn>
                              </p:par>
                              <p:par>
                                <p:cTn id="62" presetID="2" presetClass="entr" presetSubtype="2" fill="hold" nodeType="withEffect">
                                  <p:stCondLst>
                                    <p:cond delay="0"/>
                                  </p:stCondLst>
                                  <p:childTnLst>
                                    <p:set>
                                      <p:cBhvr>
                                        <p:cTn id="63" dur="1" fill="hold">
                                          <p:stCondLst>
                                            <p:cond delay="0"/>
                                          </p:stCondLst>
                                        </p:cTn>
                                        <p:tgtEl>
                                          <p:spTgt spid="28"/>
                                        </p:tgtEl>
                                        <p:attrNameLst>
                                          <p:attrName>style.visibility</p:attrName>
                                        </p:attrNameLst>
                                      </p:cBhvr>
                                      <p:to>
                                        <p:strVal val="visible"/>
                                      </p:to>
                                    </p:set>
                                    <p:anim calcmode="lin" valueType="num">
                                      <p:cBhvr additive="base">
                                        <p:cTn id="64" dur="500" fill="hold"/>
                                        <p:tgtEl>
                                          <p:spTgt spid="28"/>
                                        </p:tgtEl>
                                        <p:attrNameLst>
                                          <p:attrName>ppt_x</p:attrName>
                                        </p:attrNameLst>
                                      </p:cBhvr>
                                      <p:tavLst>
                                        <p:tav tm="0">
                                          <p:val>
                                            <p:strVal val="1+#ppt_w/2"/>
                                          </p:val>
                                        </p:tav>
                                        <p:tav tm="100000">
                                          <p:val>
                                            <p:strVal val="#ppt_x"/>
                                          </p:val>
                                        </p:tav>
                                      </p:tavLst>
                                    </p:anim>
                                    <p:anim calcmode="lin" valueType="num">
                                      <p:cBhvr additive="base">
                                        <p:cTn id="65" dur="500" fill="hold"/>
                                        <p:tgtEl>
                                          <p:spTgt spid="28"/>
                                        </p:tgtEl>
                                        <p:attrNameLst>
                                          <p:attrName>ppt_y</p:attrName>
                                        </p:attrNameLst>
                                      </p:cBhvr>
                                      <p:tavLst>
                                        <p:tav tm="0">
                                          <p:val>
                                            <p:strVal val="#ppt_y"/>
                                          </p:val>
                                        </p:tav>
                                        <p:tav tm="100000">
                                          <p:val>
                                            <p:strVal val="#ppt_y"/>
                                          </p:val>
                                        </p:tav>
                                      </p:tavLst>
                                    </p:anim>
                                  </p:childTnLst>
                                </p:cTn>
                              </p:par>
                            </p:childTnLst>
                          </p:cTn>
                        </p:par>
                        <p:par>
                          <p:cTn id="66" fill="hold">
                            <p:stCondLst>
                              <p:cond delay="5500"/>
                            </p:stCondLst>
                            <p:childTnLst>
                              <p:par>
                                <p:cTn id="67" presetID="42" presetClass="entr" presetSubtype="0"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1000"/>
                                        <p:tgtEl>
                                          <p:spTgt spid="24"/>
                                        </p:tgtEl>
                                      </p:cBhvr>
                                    </p:animEffect>
                                    <p:anim calcmode="lin" valueType="num">
                                      <p:cBhvr>
                                        <p:cTn id="70" dur="1000" fill="hold"/>
                                        <p:tgtEl>
                                          <p:spTgt spid="24"/>
                                        </p:tgtEl>
                                        <p:attrNameLst>
                                          <p:attrName>ppt_x</p:attrName>
                                        </p:attrNameLst>
                                      </p:cBhvr>
                                      <p:tavLst>
                                        <p:tav tm="0">
                                          <p:val>
                                            <p:strVal val="#ppt_x"/>
                                          </p:val>
                                        </p:tav>
                                        <p:tav tm="100000">
                                          <p:val>
                                            <p:strVal val="#ppt_x"/>
                                          </p:val>
                                        </p:tav>
                                      </p:tavLst>
                                    </p:anim>
                                    <p:anim calcmode="lin" valueType="num">
                                      <p:cBhvr>
                                        <p:cTn id="71" dur="1000" fill="hold"/>
                                        <p:tgtEl>
                                          <p:spTgt spid="24"/>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fade">
                                      <p:cBhvr>
                                        <p:cTn id="74" dur="1000"/>
                                        <p:tgtEl>
                                          <p:spTgt spid="23"/>
                                        </p:tgtEl>
                                      </p:cBhvr>
                                    </p:animEffect>
                                    <p:anim calcmode="lin" valueType="num">
                                      <p:cBhvr>
                                        <p:cTn id="75" dur="1000" fill="hold"/>
                                        <p:tgtEl>
                                          <p:spTgt spid="23"/>
                                        </p:tgtEl>
                                        <p:attrNameLst>
                                          <p:attrName>ppt_x</p:attrName>
                                        </p:attrNameLst>
                                      </p:cBhvr>
                                      <p:tavLst>
                                        <p:tav tm="0">
                                          <p:val>
                                            <p:strVal val="#ppt_x"/>
                                          </p:val>
                                        </p:tav>
                                        <p:tav tm="100000">
                                          <p:val>
                                            <p:strVal val="#ppt_x"/>
                                          </p:val>
                                        </p:tav>
                                      </p:tavLst>
                                    </p:anim>
                                    <p:anim calcmode="lin" valueType="num">
                                      <p:cBhvr>
                                        <p:cTn id="76" dur="1000" fill="hold"/>
                                        <p:tgtEl>
                                          <p:spTgt spid="23"/>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10" presetClass="entr" presetSubtype="0" fill="hold" grpId="0"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fade">
                                      <p:cBhvr>
                                        <p:cTn id="8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9525"/>
            <a:ext cx="12192000" cy="6867525"/>
          </a:xfrm>
          <a:prstGeom prst="rect">
            <a:avLst/>
          </a:prstGeom>
          <a:pattFill prst="pct5">
            <a:fgClr>
              <a:schemeClr val="bg1"/>
            </a:fgClr>
            <a:bgClr>
              <a:srgbClr val="F6C94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5c7508d36089f"/>
          <p:cNvPicPr>
            <a:picLocks noChangeAspect="1"/>
          </p:cNvPicPr>
          <p:nvPr/>
        </p:nvPicPr>
        <p:blipFill>
          <a:blip r:embed="rId2"/>
          <a:stretch>
            <a:fillRect/>
          </a:stretch>
        </p:blipFill>
        <p:spPr>
          <a:xfrm>
            <a:off x="224155" y="-9525"/>
            <a:ext cx="9462770" cy="6097905"/>
          </a:xfrm>
          <a:prstGeom prst="rect">
            <a:avLst/>
          </a:prstGeom>
        </p:spPr>
      </p:pic>
      <p:pic>
        <p:nvPicPr>
          <p:cNvPr id="4" name="图片 3" descr="5cb5618928e311555390857985"/>
          <p:cNvPicPr>
            <a:picLocks noChangeAspect="1"/>
          </p:cNvPicPr>
          <p:nvPr/>
        </p:nvPicPr>
        <p:blipFill>
          <a:blip r:embed="rId3" cstate="screen"/>
          <a:srcRect l="6709" t="15829" r="14773" b="14604"/>
          <a:stretch>
            <a:fillRect/>
          </a:stretch>
        </p:blipFill>
        <p:spPr>
          <a:xfrm>
            <a:off x="5681345" y="2830830"/>
            <a:ext cx="6510655" cy="4120515"/>
          </a:xfrm>
          <a:prstGeom prst="rect">
            <a:avLst/>
          </a:prstGeom>
        </p:spPr>
      </p:pic>
      <p:pic>
        <p:nvPicPr>
          <p:cNvPr id="8" name="图片 7"/>
          <p:cNvPicPr>
            <a:picLocks noChangeAspect="1"/>
          </p:cNvPicPr>
          <p:nvPr/>
        </p:nvPicPr>
        <p:blipFill>
          <a:blip r:embed="rId4" cstate="screen"/>
          <a:stretch>
            <a:fillRect/>
          </a:stretch>
        </p:blipFill>
        <p:spPr>
          <a:xfrm>
            <a:off x="140554" y="185805"/>
            <a:ext cx="2024453" cy="1690144"/>
          </a:xfrm>
          <a:prstGeom prst="rect">
            <a:avLst/>
          </a:prstGeom>
        </p:spPr>
      </p:pic>
      <p:pic>
        <p:nvPicPr>
          <p:cNvPr id="10" name="图片 9"/>
          <p:cNvPicPr>
            <a:picLocks noChangeAspect="1"/>
          </p:cNvPicPr>
          <p:nvPr/>
        </p:nvPicPr>
        <p:blipFill>
          <a:blip r:embed="rId5" cstate="print"/>
          <a:stretch>
            <a:fillRect/>
          </a:stretch>
        </p:blipFill>
        <p:spPr>
          <a:xfrm>
            <a:off x="7812405" y="-590550"/>
            <a:ext cx="2986405" cy="2133600"/>
          </a:xfrm>
          <a:prstGeom prst="rect">
            <a:avLst/>
          </a:prstGeom>
        </p:spPr>
      </p:pic>
      <p:pic>
        <p:nvPicPr>
          <p:cNvPr id="11" name="图片 10"/>
          <p:cNvPicPr>
            <a:picLocks noChangeAspect="1"/>
          </p:cNvPicPr>
          <p:nvPr/>
        </p:nvPicPr>
        <p:blipFill>
          <a:blip r:embed="rId6" cstate="screen"/>
          <a:stretch>
            <a:fillRect/>
          </a:stretch>
        </p:blipFill>
        <p:spPr>
          <a:xfrm>
            <a:off x="9266954" y="2152517"/>
            <a:ext cx="2855758" cy="2040074"/>
          </a:xfrm>
          <a:prstGeom prst="rect">
            <a:avLst/>
          </a:prstGeom>
        </p:spPr>
      </p:pic>
      <p:sp>
        <p:nvSpPr>
          <p:cNvPr id="20" name="文本框 19"/>
          <p:cNvSpPr txBox="1"/>
          <p:nvPr/>
        </p:nvSpPr>
        <p:spPr>
          <a:xfrm>
            <a:off x="2578100" y="2079625"/>
            <a:ext cx="4754880" cy="1014730"/>
          </a:xfrm>
          <a:prstGeom prst="rect">
            <a:avLst/>
          </a:prstGeom>
          <a:noFill/>
        </p:spPr>
        <p:txBody>
          <a:bodyPr wrap="none" rtlCol="0">
            <a:spAutoFit/>
          </a:bodyPr>
          <a:lstStyle/>
          <a:p>
            <a:pPr algn="l"/>
            <a:r>
              <a:rPr lang="zh-CN" altLang="en-US" sz="6000" b="1" dirty="0">
                <a:solidFill>
                  <a:srgbClr val="03A1EC"/>
                </a:solidFill>
                <a:latin typeface="Aharoni" panose="02010803020104030203" charset="0"/>
                <a:ea typeface="微软雅黑" panose="020B0503020204020204" pitchFamily="34" charset="-122"/>
              </a:rPr>
              <a:t>儿童节的由来</a:t>
            </a:r>
          </a:p>
        </p:txBody>
      </p:sp>
      <p:sp>
        <p:nvSpPr>
          <p:cNvPr id="18" name="文本框 17"/>
          <p:cNvSpPr txBox="1"/>
          <p:nvPr/>
        </p:nvSpPr>
        <p:spPr>
          <a:xfrm>
            <a:off x="2578100" y="3171190"/>
            <a:ext cx="4676140" cy="783590"/>
          </a:xfrm>
          <a:prstGeom prst="rect">
            <a:avLst/>
          </a:prstGeom>
          <a:noFill/>
        </p:spPr>
        <p:txBody>
          <a:bodyPr wrap="square" rtlCol="0">
            <a:spAutoFit/>
          </a:bodyPr>
          <a:lstStyle/>
          <a:p>
            <a:pPr algn="ctr">
              <a:lnSpc>
                <a:spcPct val="150000"/>
              </a:lnSpc>
            </a:pPr>
            <a:r>
              <a:rPr lang="zh-CN" altLang="en-US" sz="1000" b="1" dirty="0">
                <a:solidFill>
                  <a:schemeClr val="tx1">
                    <a:lumMod val="85000"/>
                    <a:lumOff val="15000"/>
                  </a:schemeClr>
                </a:solidFill>
                <a:latin typeface="微软雅黑" panose="020B0503020204020204" pitchFamily="34" charset="-122"/>
                <a:ea typeface="微软雅黑" panose="020B0503020204020204" pitchFamily="34" charset="-122"/>
              </a:rPr>
              <a:t>请单击此处输入文本内容，请单击此处输入文本内容，请单击此处输入文本内容，请单击此处输入文本内容，请单击此处输入文本内容，请单击此处输入文本内容</a:t>
            </a:r>
          </a:p>
          <a:p>
            <a:pPr>
              <a:lnSpc>
                <a:spcPct val="150000"/>
              </a:lnSpc>
            </a:pPr>
            <a:endParaRPr lang="zh-CN" altLang="en-US" sz="1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15" name="图片 14"/>
          <p:cNvPicPr>
            <a:picLocks noChangeAspect="1"/>
          </p:cNvPicPr>
          <p:nvPr/>
        </p:nvPicPr>
        <p:blipFill>
          <a:blip r:embed="rId7" cstate="screen"/>
          <a:stretch>
            <a:fillRect/>
          </a:stretch>
        </p:blipFill>
        <p:spPr>
          <a:xfrm>
            <a:off x="224155" y="4779010"/>
            <a:ext cx="3735070" cy="24930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nodeType="afterEffect">
                                  <p:stCondLst>
                                    <p:cond delay="0"/>
                                  </p:stCondLst>
                                  <p:childTnLst>
                                    <p:set>
                                      <p:cBhvr>
                                        <p:cTn id="12" dur="1000"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ppt_x"/>
                                          </p:val>
                                        </p:tav>
                                        <p:tav tm="100000">
                                          <p:val>
                                            <p:strVal val="#ppt_x"/>
                                          </p:val>
                                        </p:tav>
                                      </p:tavLst>
                                    </p:anim>
                                    <p:anim calcmode="lin" valueType="num">
                                      <p:cBhvr additive="base">
                                        <p:cTn id="14" dur="1000" fill="hold"/>
                                        <p:tgtEl>
                                          <p:spTgt spid="8"/>
                                        </p:tgtEl>
                                        <p:attrNameLst>
                                          <p:attrName>ppt_y</p:attrName>
                                        </p:attrNameLst>
                                      </p:cBhvr>
                                      <p:tavLst>
                                        <p:tav tm="0">
                                          <p:val>
                                            <p:strVal val="0-#ppt_h/2"/>
                                          </p:val>
                                        </p:tav>
                                        <p:tav tm="100000">
                                          <p:val>
                                            <p:strVal val="#ppt_y"/>
                                          </p:val>
                                        </p:tav>
                                      </p:tavLst>
                                    </p:anim>
                                  </p:childTnLst>
                                </p:cTn>
                              </p:par>
                            </p:childTnLst>
                          </p:cTn>
                        </p:par>
                        <p:par>
                          <p:cTn id="15" fill="hold">
                            <p:stCondLst>
                              <p:cond delay="2000"/>
                            </p:stCondLst>
                            <p:childTnLst>
                              <p:par>
                                <p:cTn id="16" presetID="2" presetClass="entr" presetSubtype="1" fill="hold" nodeType="afterEffect">
                                  <p:stCondLst>
                                    <p:cond delay="0"/>
                                  </p:stCondLst>
                                  <p:childTnLst>
                                    <p:set>
                                      <p:cBhvr>
                                        <p:cTn id="17" dur="1000" fill="hold">
                                          <p:stCondLst>
                                            <p:cond delay="0"/>
                                          </p:stCondLst>
                                        </p:cTn>
                                        <p:tgtEl>
                                          <p:spTgt spid="10"/>
                                        </p:tgtEl>
                                        <p:attrNameLst>
                                          <p:attrName>style.visibility</p:attrName>
                                        </p:attrNameLst>
                                      </p:cBhvr>
                                      <p:to>
                                        <p:strVal val="visible"/>
                                      </p:to>
                                    </p:set>
                                    <p:anim calcmode="lin" valueType="num">
                                      <p:cBhvr additive="base">
                                        <p:cTn id="18" dur="1000" fill="hold"/>
                                        <p:tgtEl>
                                          <p:spTgt spid="10"/>
                                        </p:tgtEl>
                                        <p:attrNameLst>
                                          <p:attrName>ppt_x</p:attrName>
                                        </p:attrNameLst>
                                      </p:cBhvr>
                                      <p:tavLst>
                                        <p:tav tm="0">
                                          <p:val>
                                            <p:strVal val="#ppt_x"/>
                                          </p:val>
                                        </p:tav>
                                        <p:tav tm="100000">
                                          <p:val>
                                            <p:strVal val="#ppt_x"/>
                                          </p:val>
                                        </p:tav>
                                      </p:tavLst>
                                    </p:anim>
                                    <p:anim calcmode="lin" valueType="num">
                                      <p:cBhvr additive="base">
                                        <p:cTn id="19" dur="1000" fill="hold"/>
                                        <p:tgtEl>
                                          <p:spTgt spid="10"/>
                                        </p:tgtEl>
                                        <p:attrNameLst>
                                          <p:attrName>ppt_y</p:attrName>
                                        </p:attrNameLst>
                                      </p:cBhvr>
                                      <p:tavLst>
                                        <p:tav tm="0">
                                          <p:val>
                                            <p:strVal val="0-#ppt_h/2"/>
                                          </p:val>
                                        </p:tav>
                                        <p:tav tm="100000">
                                          <p:val>
                                            <p:strVal val="#ppt_y"/>
                                          </p:val>
                                        </p:tav>
                                      </p:tavLst>
                                    </p:anim>
                                  </p:childTnLst>
                                </p:cTn>
                              </p:par>
                            </p:childTnLst>
                          </p:cTn>
                        </p:par>
                        <p:par>
                          <p:cTn id="20" fill="hold">
                            <p:stCondLst>
                              <p:cond delay="3000"/>
                            </p:stCondLst>
                            <p:childTnLst>
                              <p:par>
                                <p:cTn id="21" presetID="10" presetClass="entr" presetSubtype="0" fill="hold" nodeType="afterEffect">
                                  <p:stCondLst>
                                    <p:cond delay="0"/>
                                  </p:stCondLst>
                                  <p:childTnLst>
                                    <p:set>
                                      <p:cBhvr>
                                        <p:cTn id="22" dur="1000"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childTnLst>
                                </p:cTn>
                              </p:par>
                            </p:childTnLst>
                          </p:cTn>
                        </p:par>
                        <p:par>
                          <p:cTn id="24" fill="hold">
                            <p:stCondLst>
                              <p:cond delay="4000"/>
                            </p:stCondLst>
                            <p:childTnLst>
                              <p:par>
                                <p:cTn id="25" presetID="42"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10"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par>
                          <p:cTn id="34" fill="hold">
                            <p:stCondLst>
                              <p:cond delay="5500"/>
                            </p:stCondLst>
                            <p:childTnLst>
                              <p:par>
                                <p:cTn id="35" presetID="10"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par>
                          <p:cTn id="38" fill="hold">
                            <p:stCondLst>
                              <p:cond delay="6000"/>
                            </p:stCondLst>
                            <p:childTnLst>
                              <p:par>
                                <p:cTn id="39" presetID="10" presetClass="entr" presetSubtype="0" fill="hold"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0795"/>
            <a:ext cx="12192000" cy="6868795"/>
          </a:xfrm>
          <a:prstGeom prst="rect">
            <a:avLst/>
          </a:prstGeom>
          <a:pattFill prst="pct5">
            <a:fgClr>
              <a:schemeClr val="bg1"/>
            </a:fgClr>
            <a:bgClr>
              <a:srgbClr val="F6C94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 name="圆角矩形 7"/>
          <p:cNvSpPr/>
          <p:nvPr/>
        </p:nvSpPr>
        <p:spPr>
          <a:xfrm>
            <a:off x="1518920" y="1293495"/>
            <a:ext cx="9309100" cy="473202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2"/>
          <a:stretch>
            <a:fillRect/>
          </a:stretch>
        </p:blipFill>
        <p:spPr>
          <a:xfrm>
            <a:off x="-237428" y="2699385"/>
            <a:ext cx="5465955" cy="3863340"/>
          </a:xfrm>
          <a:prstGeom prst="rect">
            <a:avLst/>
          </a:prstGeom>
        </p:spPr>
      </p:pic>
      <p:sp>
        <p:nvSpPr>
          <p:cNvPr id="10" name="文本框 9"/>
          <p:cNvSpPr txBox="1"/>
          <p:nvPr/>
        </p:nvSpPr>
        <p:spPr>
          <a:xfrm>
            <a:off x="1914525" y="1801495"/>
            <a:ext cx="8362315" cy="1568450"/>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           国际儿童节（又称儿童节，</a:t>
            </a:r>
            <a:r>
              <a:rPr lang="en-US" altLang="zh-CN" sz="1600" dirty="0" err="1">
                <a:latin typeface="微软雅黑" panose="020B0503020204020204" pitchFamily="34" charset="-122"/>
                <a:ea typeface="微软雅黑" panose="020B0503020204020204" pitchFamily="34" charset="-122"/>
                <a:cs typeface="微软雅黑" panose="020B0503020204020204" pitchFamily="34" charset="-122"/>
              </a:rPr>
              <a:t>InterNatonal</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600" dirty="0" err="1">
                <a:latin typeface="微软雅黑" panose="020B0503020204020204" pitchFamily="34" charset="-122"/>
                <a:ea typeface="微软雅黑" panose="020B0503020204020204" pitchFamily="34" charset="-122"/>
                <a:cs typeface="微软雅黑" panose="020B0503020204020204" pitchFamily="34" charset="-122"/>
              </a:rPr>
              <a:t>Chidren’s</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 Day)</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是为了悼念</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1942</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月</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10</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日的利迪策惨案和全世界所有在战争中死难的儿童，反对虐杀和毒害儿童，以及保障儿童权利，</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1949</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11</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月，国际民主妇女联合会在莫斯科举行理事会议，中国和其他国家的代表愤怒地揭露了帝国主义分子和各国反动派残杀、毒害儿童的罪行。</a:t>
            </a:r>
          </a:p>
        </p:txBody>
      </p:sp>
      <p:sp>
        <p:nvSpPr>
          <p:cNvPr id="11" name="矩形 10"/>
          <p:cNvSpPr/>
          <p:nvPr/>
        </p:nvSpPr>
        <p:spPr>
          <a:xfrm>
            <a:off x="4728210" y="3760470"/>
            <a:ext cx="5641340" cy="1568450"/>
          </a:xfrm>
          <a:prstGeom prst="rect">
            <a:avLst/>
          </a:prstGeom>
        </p:spPr>
        <p:txBody>
          <a:bodyPr wrap="square">
            <a:spAutoFit/>
          </a:bodyPr>
          <a:lstStyle/>
          <a:p>
            <a:pPr>
              <a:lnSpc>
                <a:spcPct val="150000"/>
              </a:lnSpc>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 会议决定以每年的</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月</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日为国际儿童节。它是为了保障世界各国儿童的生存权、保健权和受教育权，抚养权，为了改善儿童的生活，为了反对虐杀儿童和毒害儿童而设立的节日。目前世界上许多国家都将</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月</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日定为儿童的节日。</a:t>
            </a:r>
          </a:p>
        </p:txBody>
      </p:sp>
      <p:sp>
        <p:nvSpPr>
          <p:cNvPr id="12" name="文本框 11"/>
          <p:cNvSpPr txBox="1"/>
          <p:nvPr/>
        </p:nvSpPr>
        <p:spPr>
          <a:xfrm>
            <a:off x="4639787" y="473755"/>
            <a:ext cx="2912745" cy="706755"/>
          </a:xfrm>
          <a:prstGeom prst="rect">
            <a:avLst/>
          </a:prstGeom>
          <a:noFill/>
        </p:spPr>
        <p:txBody>
          <a:bodyPr wrap="square" rtlCol="0">
            <a:spAutoFit/>
          </a:bodyPr>
          <a:lstStyle/>
          <a:p>
            <a:pPr algn="ctr" fontAlgn="base">
              <a:spcBef>
                <a:spcPct val="0"/>
              </a:spcBef>
              <a:spcAft>
                <a:spcPct val="0"/>
              </a:spcAft>
            </a:pPr>
            <a:r>
              <a:rPr lang="zh-CN" altLang="en-US" sz="4000" b="1" dirty="0">
                <a:solidFill>
                  <a:srgbClr val="E44120"/>
                </a:solidFill>
                <a:latin typeface="微软雅黑" panose="020B0503020204020204" pitchFamily="34" charset="-122"/>
                <a:ea typeface="微软雅黑" panose="020B0503020204020204" pitchFamily="34" charset="-122"/>
              </a:rPr>
              <a:t>儿童节由来</a:t>
            </a:r>
          </a:p>
        </p:txBody>
      </p:sp>
      <p:pic>
        <p:nvPicPr>
          <p:cNvPr id="17" name="图片 16"/>
          <p:cNvPicPr>
            <a:picLocks noChangeAspect="1"/>
          </p:cNvPicPr>
          <p:nvPr/>
        </p:nvPicPr>
        <p:blipFill>
          <a:blip r:embed="rId3" cstate="screen"/>
          <a:stretch>
            <a:fillRect/>
          </a:stretch>
        </p:blipFill>
        <p:spPr>
          <a:xfrm rot="2160000">
            <a:off x="9009144" y="633597"/>
            <a:ext cx="2855758" cy="20400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p14:gallery dir="l"/>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54" presetClass="entr" presetSubtype="0" ac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000" fill="hold"/>
                                        <p:tgtEl>
                                          <p:spTgt spid="12"/>
                                        </p:tgtEl>
                                        <p:attrNameLst>
                                          <p:attrName>ppt_w</p:attrName>
                                        </p:attrNameLst>
                                      </p:cBhvr>
                                      <p:tavLst>
                                        <p:tav tm="0">
                                          <p:val>
                                            <p:strVal val="#ppt_w*0.05"/>
                                          </p:val>
                                        </p:tav>
                                        <p:tav tm="100000">
                                          <p:val>
                                            <p:strVal val="#ppt_w"/>
                                          </p:val>
                                        </p:tav>
                                      </p:tavLst>
                                    </p:anim>
                                    <p:anim calcmode="lin" valueType="num">
                                      <p:cBhvr>
                                        <p:cTn id="16" dur="2000" fill="hold"/>
                                        <p:tgtEl>
                                          <p:spTgt spid="12"/>
                                        </p:tgtEl>
                                        <p:attrNameLst>
                                          <p:attrName>ppt_h</p:attrName>
                                        </p:attrNameLst>
                                      </p:cBhvr>
                                      <p:tavLst>
                                        <p:tav tm="0">
                                          <p:val>
                                            <p:strVal val="#ppt_h"/>
                                          </p:val>
                                        </p:tav>
                                        <p:tav tm="100000">
                                          <p:val>
                                            <p:strVal val="#ppt_h"/>
                                          </p:val>
                                        </p:tav>
                                      </p:tavLst>
                                    </p:anim>
                                    <p:anim calcmode="lin" valueType="num">
                                      <p:cBhvr>
                                        <p:cTn id="17" dur="2000" fill="hold"/>
                                        <p:tgtEl>
                                          <p:spTgt spid="12"/>
                                        </p:tgtEl>
                                        <p:attrNameLst>
                                          <p:attrName>ppt_x</p:attrName>
                                        </p:attrNameLst>
                                      </p:cBhvr>
                                      <p:tavLst>
                                        <p:tav tm="0">
                                          <p:val>
                                            <p:strVal val="#ppt_x-.2"/>
                                          </p:val>
                                        </p:tav>
                                        <p:tav tm="100000">
                                          <p:val>
                                            <p:strVal val="#ppt_x"/>
                                          </p:val>
                                        </p:tav>
                                      </p:tavLst>
                                    </p:anim>
                                    <p:anim calcmode="lin" valueType="num">
                                      <p:cBhvr>
                                        <p:cTn id="18" dur="2000" fill="hold"/>
                                        <p:tgtEl>
                                          <p:spTgt spid="12"/>
                                        </p:tgtEl>
                                        <p:attrNameLst>
                                          <p:attrName>ppt_y</p:attrName>
                                        </p:attrNameLst>
                                      </p:cBhvr>
                                      <p:tavLst>
                                        <p:tav tm="0">
                                          <p:val>
                                            <p:strVal val="#ppt_y"/>
                                          </p:val>
                                        </p:tav>
                                        <p:tav tm="100000">
                                          <p:val>
                                            <p:strVal val="#ppt_y"/>
                                          </p:val>
                                        </p:tav>
                                      </p:tavLst>
                                    </p:anim>
                                    <p:animEffect transition="in" filter="fade">
                                      <p:cBhvr>
                                        <p:cTn id="19" dur="2000"/>
                                        <p:tgtEl>
                                          <p:spTgt spid="12"/>
                                        </p:tgtEl>
                                      </p:cBhvr>
                                    </p:animEffect>
                                  </p:childTnLst>
                                </p:cTn>
                              </p:par>
                            </p:childTnLst>
                          </p:cTn>
                        </p:par>
                        <p:par>
                          <p:cTn id="20" fill="hold">
                            <p:stCondLst>
                              <p:cond delay="30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500"/>
                            </p:stCondLst>
                            <p:childTnLst>
                              <p:par>
                                <p:cTn id="26" presetID="2" presetClass="entr" presetSubtype="4"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10" presetClass="entr" presetSubtype="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0795"/>
            <a:ext cx="12192000" cy="6868795"/>
          </a:xfrm>
          <a:prstGeom prst="rect">
            <a:avLst/>
          </a:prstGeom>
          <a:pattFill prst="pct5">
            <a:fgClr>
              <a:schemeClr val="bg1"/>
            </a:fgClr>
            <a:bgClr>
              <a:srgbClr val="F6C94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 name="圆角矩形 7"/>
          <p:cNvSpPr/>
          <p:nvPr/>
        </p:nvSpPr>
        <p:spPr>
          <a:xfrm>
            <a:off x="1518920" y="1293495"/>
            <a:ext cx="9309100" cy="473202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p:nvPicPr>
        <p:blipFill>
          <a:blip r:embed="rId2" cstate="screen"/>
          <a:stretch>
            <a:fillRect/>
          </a:stretch>
        </p:blipFill>
        <p:spPr>
          <a:xfrm rot="19440000" flipH="1">
            <a:off x="784624" y="633597"/>
            <a:ext cx="2855758" cy="2040074"/>
          </a:xfrm>
          <a:prstGeom prst="rect">
            <a:avLst/>
          </a:prstGeom>
        </p:spPr>
      </p:pic>
      <p:sp>
        <p:nvSpPr>
          <p:cNvPr id="2" name="文本框 1"/>
          <p:cNvSpPr txBox="1"/>
          <p:nvPr/>
        </p:nvSpPr>
        <p:spPr>
          <a:xfrm>
            <a:off x="2338705" y="2066925"/>
            <a:ext cx="7669530" cy="3415030"/>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         </a:t>
            </a:r>
            <a:r>
              <a:rPr lang="en-US" altLang="zh-CN" sz="1600" dirty="0">
                <a:latin typeface="微软雅黑" panose="020B0503020204020204" pitchFamily="34" charset="-122"/>
                <a:ea typeface="微软雅黑" panose="020B0503020204020204" pitchFamily="34" charset="-122"/>
              </a:rPr>
              <a:t>1925</a:t>
            </a:r>
            <a:r>
              <a:rPr lang="zh-CN" altLang="en-US" sz="1600" dirty="0">
                <a:latin typeface="微软雅黑" panose="020B0503020204020204" pitchFamily="34" charset="-122"/>
                <a:ea typeface="微软雅黑" panose="020B0503020204020204" pitchFamily="34" charset="-122"/>
              </a:rPr>
              <a:t>年</a:t>
            </a:r>
            <a:r>
              <a:rPr lang="en-US" altLang="zh-CN" sz="1600" dirty="0">
                <a:latin typeface="微软雅黑" panose="020B0503020204020204" pitchFamily="34" charset="-122"/>
                <a:ea typeface="微软雅黑" panose="020B0503020204020204" pitchFamily="34" charset="-122"/>
              </a:rPr>
              <a:t>8</a:t>
            </a:r>
            <a:r>
              <a:rPr lang="zh-CN" altLang="en-US" sz="1600" dirty="0">
                <a:latin typeface="微软雅黑" panose="020B0503020204020204" pitchFamily="34" charset="-122"/>
                <a:ea typeface="微软雅黑" panose="020B0503020204020204" pitchFamily="34" charset="-122"/>
              </a:rPr>
              <a:t>月在瑞士日内瓦召开的关于儿童福利的国际会议上，首次提出了“国际儿童节”的概念。</a:t>
            </a:r>
          </a:p>
          <a:p>
            <a:pPr indent="457200">
              <a:lnSpc>
                <a:spcPct val="150000"/>
              </a:lnSpc>
            </a:pPr>
            <a:r>
              <a:rPr lang="zh-CN" altLang="en-US" sz="1600" dirty="0">
                <a:latin typeface="微软雅黑" panose="020B0503020204020204" pitchFamily="34" charset="-122"/>
                <a:ea typeface="微软雅黑" panose="020B0503020204020204" pitchFamily="34" charset="-122"/>
              </a:rPr>
              <a:t>本次大会有</a:t>
            </a:r>
            <a:r>
              <a:rPr lang="en-US" altLang="zh-CN" sz="1600" dirty="0">
                <a:latin typeface="微软雅黑" panose="020B0503020204020204" pitchFamily="34" charset="-122"/>
                <a:ea typeface="微软雅黑" panose="020B0503020204020204" pitchFamily="34" charset="-122"/>
              </a:rPr>
              <a:t>54</a:t>
            </a:r>
            <a:r>
              <a:rPr lang="zh-CN" altLang="en-US" sz="1600" dirty="0">
                <a:latin typeface="微软雅黑" panose="020B0503020204020204" pitchFamily="34" charset="-122"/>
                <a:ea typeface="微软雅黑" panose="020B0503020204020204" pitchFamily="34" charset="-122"/>
              </a:rPr>
              <a:t>个国家的爱护儿童代表，聚集在瑞士日内瓦举行“儿童幸福国际大会”，通过</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日内瓦保障儿童宣言</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。宣言中，对于儿童精神上应有的享受、贫苦儿童的救济、儿童危险工作的避免、儿童谋生机会的获得，以及怎样救养儿童等问题，均有热烈讨论 自此次大会后，一方面藉以鼓舞儿童，让儿童感到幸福快乐，另一方面也为引起社会重视与爱护，各 国政府都先后规定“儿童节”。</a:t>
            </a:r>
          </a:p>
          <a:p>
            <a:pPr indent="457200">
              <a:lnSpc>
                <a:spcPct val="150000"/>
              </a:lnSpc>
            </a:pPr>
            <a:r>
              <a:rPr lang="en-US" altLang="zh-CN" sz="1600" dirty="0">
                <a:latin typeface="微软雅黑" panose="020B0503020204020204" pitchFamily="34" charset="-122"/>
                <a:ea typeface="微软雅黑" panose="020B0503020204020204" pitchFamily="34" charset="-122"/>
              </a:rPr>
              <a:t>1949</a:t>
            </a:r>
            <a:r>
              <a:rPr lang="zh-CN" altLang="en-US" sz="1600" dirty="0">
                <a:latin typeface="微软雅黑" panose="020B0503020204020204" pitchFamily="34" charset="-122"/>
                <a:ea typeface="微软雅黑" panose="020B0503020204020204" pitchFamily="34" charset="-122"/>
              </a:rPr>
              <a:t>年</a:t>
            </a:r>
            <a:r>
              <a:rPr lang="en-US" altLang="zh-CN" sz="1600" dirty="0">
                <a:latin typeface="微软雅黑" panose="020B0503020204020204" pitchFamily="34" charset="-122"/>
                <a:ea typeface="微软雅黑" panose="020B0503020204020204" pitchFamily="34" charset="-122"/>
              </a:rPr>
              <a:t>11</a:t>
            </a:r>
            <a:r>
              <a:rPr lang="zh-CN" altLang="en-US" sz="1600" dirty="0">
                <a:latin typeface="微软雅黑" panose="020B0503020204020204" pitchFamily="34" charset="-122"/>
                <a:ea typeface="微软雅黑" panose="020B0503020204020204" pitchFamily="34" charset="-122"/>
              </a:rPr>
              <a:t>月国际民主妇女联合会在莫斯科召开执委会，正式决定每年</a:t>
            </a:r>
            <a:r>
              <a:rPr lang="en-US" altLang="zh-CN" sz="1600" dirty="0">
                <a:latin typeface="微软雅黑" panose="020B0503020204020204" pitchFamily="34" charset="-122"/>
                <a:ea typeface="微软雅黑" panose="020B0503020204020204" pitchFamily="34" charset="-122"/>
              </a:rPr>
              <a:t>6</a:t>
            </a:r>
            <a:r>
              <a:rPr lang="zh-CN" altLang="en-US" sz="1600" dirty="0">
                <a:latin typeface="微软雅黑" panose="020B0503020204020204" pitchFamily="34" charset="-122"/>
                <a:ea typeface="微软雅黑" panose="020B0503020204020204" pitchFamily="34" charset="-122"/>
              </a:rPr>
              <a:t>月</a:t>
            </a:r>
            <a:r>
              <a:rPr lang="en-US" altLang="zh-CN" sz="1600" dirty="0">
                <a:latin typeface="微软雅黑" panose="020B0503020204020204" pitchFamily="34" charset="-122"/>
                <a:ea typeface="微软雅黑" panose="020B0503020204020204" pitchFamily="34" charset="-122"/>
              </a:rPr>
              <a:t>1</a:t>
            </a:r>
            <a:r>
              <a:rPr lang="zh-CN" altLang="en-US" sz="1600" dirty="0">
                <a:latin typeface="微软雅黑" panose="020B0503020204020204" pitchFamily="34" charset="-122"/>
                <a:ea typeface="微软雅黑" panose="020B0503020204020204" pitchFamily="34" charset="-122"/>
              </a:rPr>
              <a:t>日为全世界少年儿童的节日，即国际儿童节。</a:t>
            </a:r>
          </a:p>
        </p:txBody>
      </p:sp>
      <p:pic>
        <p:nvPicPr>
          <p:cNvPr id="3" name="图片 2"/>
          <p:cNvPicPr>
            <a:picLocks noChangeAspect="1"/>
          </p:cNvPicPr>
          <p:nvPr/>
        </p:nvPicPr>
        <p:blipFill>
          <a:blip r:embed="rId3"/>
          <a:stretch>
            <a:fillRect/>
          </a:stretch>
        </p:blipFill>
        <p:spPr>
          <a:xfrm>
            <a:off x="8267766" y="3639185"/>
            <a:ext cx="3042152" cy="31153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p14:gallery dir="l"/>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9525"/>
            <a:ext cx="12192000" cy="6867525"/>
          </a:xfrm>
          <a:prstGeom prst="rect">
            <a:avLst/>
          </a:prstGeom>
          <a:pattFill prst="pct5">
            <a:fgClr>
              <a:schemeClr val="bg1"/>
            </a:fgClr>
            <a:bgClr>
              <a:srgbClr val="F6C94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5c7508d36089f"/>
          <p:cNvPicPr>
            <a:picLocks noChangeAspect="1"/>
          </p:cNvPicPr>
          <p:nvPr/>
        </p:nvPicPr>
        <p:blipFill>
          <a:blip r:embed="rId2"/>
          <a:stretch>
            <a:fillRect/>
          </a:stretch>
        </p:blipFill>
        <p:spPr>
          <a:xfrm>
            <a:off x="224155" y="-9525"/>
            <a:ext cx="9462770" cy="6097905"/>
          </a:xfrm>
          <a:prstGeom prst="rect">
            <a:avLst/>
          </a:prstGeom>
        </p:spPr>
      </p:pic>
      <p:pic>
        <p:nvPicPr>
          <p:cNvPr id="4" name="图片 3" descr="5cb5618928e311555390857985"/>
          <p:cNvPicPr>
            <a:picLocks noChangeAspect="1"/>
          </p:cNvPicPr>
          <p:nvPr/>
        </p:nvPicPr>
        <p:blipFill>
          <a:blip r:embed="rId3" cstate="screen"/>
          <a:srcRect l="6709" t="15829" r="14773" b="14604"/>
          <a:stretch>
            <a:fillRect/>
          </a:stretch>
        </p:blipFill>
        <p:spPr>
          <a:xfrm>
            <a:off x="5681345" y="2830830"/>
            <a:ext cx="6510655" cy="4120515"/>
          </a:xfrm>
          <a:prstGeom prst="rect">
            <a:avLst/>
          </a:prstGeom>
        </p:spPr>
      </p:pic>
      <p:pic>
        <p:nvPicPr>
          <p:cNvPr id="8" name="图片 7"/>
          <p:cNvPicPr>
            <a:picLocks noChangeAspect="1"/>
          </p:cNvPicPr>
          <p:nvPr/>
        </p:nvPicPr>
        <p:blipFill>
          <a:blip r:embed="rId4" cstate="screen"/>
          <a:stretch>
            <a:fillRect/>
          </a:stretch>
        </p:blipFill>
        <p:spPr>
          <a:xfrm>
            <a:off x="140554" y="185805"/>
            <a:ext cx="2024453" cy="1690144"/>
          </a:xfrm>
          <a:prstGeom prst="rect">
            <a:avLst/>
          </a:prstGeom>
        </p:spPr>
      </p:pic>
      <p:pic>
        <p:nvPicPr>
          <p:cNvPr id="10" name="图片 9"/>
          <p:cNvPicPr>
            <a:picLocks noChangeAspect="1"/>
          </p:cNvPicPr>
          <p:nvPr/>
        </p:nvPicPr>
        <p:blipFill>
          <a:blip r:embed="rId5" cstate="print"/>
          <a:stretch>
            <a:fillRect/>
          </a:stretch>
        </p:blipFill>
        <p:spPr>
          <a:xfrm>
            <a:off x="7812405" y="-590550"/>
            <a:ext cx="2986405" cy="2133600"/>
          </a:xfrm>
          <a:prstGeom prst="rect">
            <a:avLst/>
          </a:prstGeom>
        </p:spPr>
      </p:pic>
      <p:pic>
        <p:nvPicPr>
          <p:cNvPr id="11" name="图片 10"/>
          <p:cNvPicPr>
            <a:picLocks noChangeAspect="1"/>
          </p:cNvPicPr>
          <p:nvPr/>
        </p:nvPicPr>
        <p:blipFill>
          <a:blip r:embed="rId6" cstate="screen"/>
          <a:stretch>
            <a:fillRect/>
          </a:stretch>
        </p:blipFill>
        <p:spPr>
          <a:xfrm>
            <a:off x="9266954" y="2152517"/>
            <a:ext cx="2855758" cy="2040074"/>
          </a:xfrm>
          <a:prstGeom prst="rect">
            <a:avLst/>
          </a:prstGeom>
        </p:spPr>
      </p:pic>
      <p:sp>
        <p:nvSpPr>
          <p:cNvPr id="20" name="文本框 19"/>
          <p:cNvSpPr txBox="1"/>
          <p:nvPr/>
        </p:nvSpPr>
        <p:spPr>
          <a:xfrm>
            <a:off x="2578100" y="2079625"/>
            <a:ext cx="4754880" cy="1014730"/>
          </a:xfrm>
          <a:prstGeom prst="rect">
            <a:avLst/>
          </a:prstGeom>
          <a:noFill/>
        </p:spPr>
        <p:txBody>
          <a:bodyPr wrap="none" rtlCol="0">
            <a:spAutoFit/>
          </a:bodyPr>
          <a:lstStyle/>
          <a:p>
            <a:pPr algn="l"/>
            <a:r>
              <a:rPr lang="zh-CN" altLang="en-US" sz="6000" b="1" dirty="0">
                <a:solidFill>
                  <a:srgbClr val="E44120"/>
                </a:solidFill>
                <a:latin typeface="Aharoni" panose="02010803020104030203" charset="0"/>
                <a:ea typeface="微软雅黑" panose="020B0503020204020204" pitchFamily="34" charset="-122"/>
              </a:rPr>
              <a:t>儿童节的习俗</a:t>
            </a:r>
          </a:p>
        </p:txBody>
      </p:sp>
      <p:sp>
        <p:nvSpPr>
          <p:cNvPr id="18" name="文本框 17"/>
          <p:cNvSpPr txBox="1"/>
          <p:nvPr/>
        </p:nvSpPr>
        <p:spPr>
          <a:xfrm>
            <a:off x="2578100" y="3171190"/>
            <a:ext cx="4676140" cy="783590"/>
          </a:xfrm>
          <a:prstGeom prst="rect">
            <a:avLst/>
          </a:prstGeom>
          <a:noFill/>
        </p:spPr>
        <p:txBody>
          <a:bodyPr wrap="square" rtlCol="0">
            <a:spAutoFit/>
          </a:bodyPr>
          <a:lstStyle/>
          <a:p>
            <a:pPr algn="ctr">
              <a:lnSpc>
                <a:spcPct val="150000"/>
              </a:lnSpc>
            </a:pPr>
            <a:r>
              <a:rPr lang="zh-CN" altLang="en-US" sz="1000" b="1" dirty="0">
                <a:solidFill>
                  <a:schemeClr val="tx1">
                    <a:lumMod val="85000"/>
                    <a:lumOff val="15000"/>
                  </a:schemeClr>
                </a:solidFill>
                <a:latin typeface="微软雅黑" panose="020B0503020204020204" pitchFamily="34" charset="-122"/>
                <a:ea typeface="微软雅黑" panose="020B0503020204020204" pitchFamily="34" charset="-122"/>
              </a:rPr>
              <a:t>请单击此处输入文本内容，请单击此处输入文本内容，请单击此处输入文本内容，请单击此处输入文本内容，请单击此处输入文本内容，请单击此处输入文本内容</a:t>
            </a:r>
          </a:p>
          <a:p>
            <a:pPr>
              <a:lnSpc>
                <a:spcPct val="150000"/>
              </a:lnSpc>
            </a:pPr>
            <a:endParaRPr lang="zh-CN" altLang="en-US" sz="1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15" name="图片 14"/>
          <p:cNvPicPr>
            <a:picLocks noChangeAspect="1"/>
          </p:cNvPicPr>
          <p:nvPr/>
        </p:nvPicPr>
        <p:blipFill>
          <a:blip r:embed="rId7" cstate="screen"/>
          <a:stretch>
            <a:fillRect/>
          </a:stretch>
        </p:blipFill>
        <p:spPr>
          <a:xfrm>
            <a:off x="224155" y="4779010"/>
            <a:ext cx="3735070" cy="24930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nodeType="afterEffect">
                                  <p:stCondLst>
                                    <p:cond delay="0"/>
                                  </p:stCondLst>
                                  <p:childTnLst>
                                    <p:set>
                                      <p:cBhvr>
                                        <p:cTn id="12" dur="1000"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ppt_x"/>
                                          </p:val>
                                        </p:tav>
                                        <p:tav tm="100000">
                                          <p:val>
                                            <p:strVal val="#ppt_x"/>
                                          </p:val>
                                        </p:tav>
                                      </p:tavLst>
                                    </p:anim>
                                    <p:anim calcmode="lin" valueType="num">
                                      <p:cBhvr additive="base">
                                        <p:cTn id="14" dur="1000" fill="hold"/>
                                        <p:tgtEl>
                                          <p:spTgt spid="8"/>
                                        </p:tgtEl>
                                        <p:attrNameLst>
                                          <p:attrName>ppt_y</p:attrName>
                                        </p:attrNameLst>
                                      </p:cBhvr>
                                      <p:tavLst>
                                        <p:tav tm="0">
                                          <p:val>
                                            <p:strVal val="0-#ppt_h/2"/>
                                          </p:val>
                                        </p:tav>
                                        <p:tav tm="100000">
                                          <p:val>
                                            <p:strVal val="#ppt_y"/>
                                          </p:val>
                                        </p:tav>
                                      </p:tavLst>
                                    </p:anim>
                                  </p:childTnLst>
                                </p:cTn>
                              </p:par>
                            </p:childTnLst>
                          </p:cTn>
                        </p:par>
                        <p:par>
                          <p:cTn id="15" fill="hold">
                            <p:stCondLst>
                              <p:cond delay="2000"/>
                            </p:stCondLst>
                            <p:childTnLst>
                              <p:par>
                                <p:cTn id="16" presetID="2" presetClass="entr" presetSubtype="1" fill="hold" nodeType="afterEffect">
                                  <p:stCondLst>
                                    <p:cond delay="0"/>
                                  </p:stCondLst>
                                  <p:childTnLst>
                                    <p:set>
                                      <p:cBhvr>
                                        <p:cTn id="17" dur="1000" fill="hold">
                                          <p:stCondLst>
                                            <p:cond delay="0"/>
                                          </p:stCondLst>
                                        </p:cTn>
                                        <p:tgtEl>
                                          <p:spTgt spid="10"/>
                                        </p:tgtEl>
                                        <p:attrNameLst>
                                          <p:attrName>style.visibility</p:attrName>
                                        </p:attrNameLst>
                                      </p:cBhvr>
                                      <p:to>
                                        <p:strVal val="visible"/>
                                      </p:to>
                                    </p:set>
                                    <p:anim calcmode="lin" valueType="num">
                                      <p:cBhvr additive="base">
                                        <p:cTn id="18" dur="1000" fill="hold"/>
                                        <p:tgtEl>
                                          <p:spTgt spid="10"/>
                                        </p:tgtEl>
                                        <p:attrNameLst>
                                          <p:attrName>ppt_x</p:attrName>
                                        </p:attrNameLst>
                                      </p:cBhvr>
                                      <p:tavLst>
                                        <p:tav tm="0">
                                          <p:val>
                                            <p:strVal val="#ppt_x"/>
                                          </p:val>
                                        </p:tav>
                                        <p:tav tm="100000">
                                          <p:val>
                                            <p:strVal val="#ppt_x"/>
                                          </p:val>
                                        </p:tav>
                                      </p:tavLst>
                                    </p:anim>
                                    <p:anim calcmode="lin" valueType="num">
                                      <p:cBhvr additive="base">
                                        <p:cTn id="19" dur="1000" fill="hold"/>
                                        <p:tgtEl>
                                          <p:spTgt spid="10"/>
                                        </p:tgtEl>
                                        <p:attrNameLst>
                                          <p:attrName>ppt_y</p:attrName>
                                        </p:attrNameLst>
                                      </p:cBhvr>
                                      <p:tavLst>
                                        <p:tav tm="0">
                                          <p:val>
                                            <p:strVal val="0-#ppt_h/2"/>
                                          </p:val>
                                        </p:tav>
                                        <p:tav tm="100000">
                                          <p:val>
                                            <p:strVal val="#ppt_y"/>
                                          </p:val>
                                        </p:tav>
                                      </p:tavLst>
                                    </p:anim>
                                  </p:childTnLst>
                                </p:cTn>
                              </p:par>
                            </p:childTnLst>
                          </p:cTn>
                        </p:par>
                        <p:par>
                          <p:cTn id="20" fill="hold">
                            <p:stCondLst>
                              <p:cond delay="3000"/>
                            </p:stCondLst>
                            <p:childTnLst>
                              <p:par>
                                <p:cTn id="21" presetID="10" presetClass="entr" presetSubtype="0" fill="hold" nodeType="afterEffect">
                                  <p:stCondLst>
                                    <p:cond delay="0"/>
                                  </p:stCondLst>
                                  <p:childTnLst>
                                    <p:set>
                                      <p:cBhvr>
                                        <p:cTn id="22" dur="1000"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childTnLst>
                                </p:cTn>
                              </p:par>
                            </p:childTnLst>
                          </p:cTn>
                        </p:par>
                        <p:par>
                          <p:cTn id="24" fill="hold">
                            <p:stCondLst>
                              <p:cond delay="4000"/>
                            </p:stCondLst>
                            <p:childTnLst>
                              <p:par>
                                <p:cTn id="25" presetID="42"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10"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par>
                          <p:cTn id="34" fill="hold">
                            <p:stCondLst>
                              <p:cond delay="5500"/>
                            </p:stCondLst>
                            <p:childTnLst>
                              <p:par>
                                <p:cTn id="35" presetID="10"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par>
                          <p:cTn id="38" fill="hold">
                            <p:stCondLst>
                              <p:cond delay="6000"/>
                            </p:stCondLst>
                            <p:childTnLst>
                              <p:par>
                                <p:cTn id="39" presetID="10" presetClass="entr" presetSubtype="0" fill="hold"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9525"/>
            <a:ext cx="12192000" cy="6867525"/>
          </a:xfrm>
          <a:prstGeom prst="rect">
            <a:avLst/>
          </a:prstGeom>
          <a:pattFill prst="pct5">
            <a:fgClr>
              <a:schemeClr val="bg1"/>
            </a:fgClr>
            <a:bgClr>
              <a:srgbClr val="F6C94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4" descr="图片包含 事情, 镜子&#10;&#10;已生成高可信度的说明"/>
          <p:cNvPicPr>
            <a:picLocks noChangeAspect="1"/>
          </p:cNvPicPr>
          <p:nvPr>
            <p:custDataLst>
              <p:tags r:id="rId1"/>
            </p:custDataLst>
          </p:nvPr>
        </p:nvPicPr>
        <p:blipFill rotWithShape="1">
          <a:blip r:embed="rId3" cstate="screen"/>
          <a:srcRect l="8356" t="26660" r="6501" b="6415"/>
          <a:stretch>
            <a:fillRect/>
          </a:stretch>
        </p:blipFill>
        <p:spPr>
          <a:xfrm>
            <a:off x="326390" y="1828800"/>
            <a:ext cx="7331710" cy="4679315"/>
          </a:xfrm>
          <a:prstGeom prst="rect">
            <a:avLst/>
          </a:prstGeom>
        </p:spPr>
      </p:pic>
      <p:sp>
        <p:nvSpPr>
          <p:cNvPr id="5" name="文本框 4"/>
          <p:cNvSpPr txBox="1"/>
          <p:nvPr/>
        </p:nvSpPr>
        <p:spPr>
          <a:xfrm>
            <a:off x="1853565" y="3198495"/>
            <a:ext cx="3787140" cy="2306955"/>
          </a:xfrm>
          <a:prstGeom prst="rect">
            <a:avLst/>
          </a:prstGeom>
          <a:noFill/>
        </p:spPr>
        <p:txBody>
          <a:bodyPr wrap="square" rtlCol="0">
            <a:spAutoFit/>
          </a:bodyPr>
          <a:lstStyle/>
          <a:p>
            <a:pPr algn="ct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儿童是国家的未来，是民族的希望，给所有儿童创造良好的家庭、社会和学习环境，让他们健康、快乐、幸福地成长，一直是世界各国努力的目标，一年一度的“六一国际儿童节”就是专门为儿童们设立的节日 。</a:t>
            </a:r>
          </a:p>
        </p:txBody>
      </p:sp>
      <p:pic>
        <p:nvPicPr>
          <p:cNvPr id="15" name="图片 14" descr="C:\Users\Administrator\Desktop\2.png2"/>
          <p:cNvPicPr>
            <a:picLocks noChangeAspect="1"/>
          </p:cNvPicPr>
          <p:nvPr/>
        </p:nvPicPr>
        <p:blipFill>
          <a:blip r:embed="rId4"/>
          <a:srcRect/>
          <a:stretch>
            <a:fillRect/>
          </a:stretch>
        </p:blipFill>
        <p:spPr>
          <a:xfrm>
            <a:off x="6101080" y="2972435"/>
            <a:ext cx="4361815" cy="275844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6" name="图片 15" descr="5ca5aa83c48b33984"/>
          <p:cNvPicPr>
            <a:picLocks noChangeAspect="1"/>
          </p:cNvPicPr>
          <p:nvPr/>
        </p:nvPicPr>
        <p:blipFill>
          <a:blip r:embed="rId5" cstate="screen"/>
          <a:stretch>
            <a:fillRect/>
          </a:stretch>
        </p:blipFill>
        <p:spPr>
          <a:xfrm rot="20340000">
            <a:off x="-1901825" y="-1028700"/>
            <a:ext cx="8068945" cy="5698490"/>
          </a:xfrm>
          <a:prstGeom prst="rect">
            <a:avLst/>
          </a:prstGeom>
        </p:spPr>
      </p:pic>
      <p:pic>
        <p:nvPicPr>
          <p:cNvPr id="17" name="图片 16" descr="5ca5aa83c48b33984"/>
          <p:cNvPicPr>
            <a:picLocks noChangeAspect="1"/>
          </p:cNvPicPr>
          <p:nvPr/>
        </p:nvPicPr>
        <p:blipFill>
          <a:blip r:embed="rId5" cstate="screen"/>
          <a:stretch>
            <a:fillRect/>
          </a:stretch>
        </p:blipFill>
        <p:spPr>
          <a:xfrm rot="1260000" flipH="1">
            <a:off x="5669915" y="-1224280"/>
            <a:ext cx="8068945" cy="5698490"/>
          </a:xfrm>
          <a:prstGeom prst="rect">
            <a:avLst/>
          </a:prstGeom>
        </p:spPr>
      </p:pic>
      <p:pic>
        <p:nvPicPr>
          <p:cNvPr id="18" name="图片 17"/>
          <p:cNvPicPr>
            <a:picLocks noChangeAspect="1"/>
          </p:cNvPicPr>
          <p:nvPr/>
        </p:nvPicPr>
        <p:blipFill>
          <a:blip r:embed="rId6"/>
          <a:stretch>
            <a:fillRect/>
          </a:stretch>
        </p:blipFill>
        <p:spPr>
          <a:xfrm>
            <a:off x="4754569" y="4528820"/>
            <a:ext cx="2683497" cy="18967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p14:gallery dir="l"/>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par>
                          <p:cTn id="21" fill="hold">
                            <p:stCondLst>
                              <p:cond delay="1500"/>
                            </p:stCondLst>
                            <p:childTnLst>
                              <p:par>
                                <p:cTn id="22" presetID="26" presetClass="entr" presetSubtype="0"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80">
                                          <p:stCondLst>
                                            <p:cond delay="0"/>
                                          </p:stCondLst>
                                        </p:cTn>
                                        <p:tgtEl>
                                          <p:spTgt spid="18"/>
                                        </p:tgtEl>
                                      </p:cBhvr>
                                    </p:animEffect>
                                    <p:anim calcmode="lin" valueType="num">
                                      <p:cBhvr>
                                        <p:cTn id="25"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30" dur="26">
                                          <p:stCondLst>
                                            <p:cond delay="650"/>
                                          </p:stCondLst>
                                        </p:cTn>
                                        <p:tgtEl>
                                          <p:spTgt spid="18"/>
                                        </p:tgtEl>
                                      </p:cBhvr>
                                      <p:to x="100000" y="60000"/>
                                    </p:animScale>
                                    <p:animScale>
                                      <p:cBhvr>
                                        <p:cTn id="31" dur="166" decel="50000">
                                          <p:stCondLst>
                                            <p:cond delay="676"/>
                                          </p:stCondLst>
                                        </p:cTn>
                                        <p:tgtEl>
                                          <p:spTgt spid="18"/>
                                        </p:tgtEl>
                                      </p:cBhvr>
                                      <p:to x="100000" y="100000"/>
                                    </p:animScale>
                                    <p:animScale>
                                      <p:cBhvr>
                                        <p:cTn id="32" dur="26">
                                          <p:stCondLst>
                                            <p:cond delay="1312"/>
                                          </p:stCondLst>
                                        </p:cTn>
                                        <p:tgtEl>
                                          <p:spTgt spid="18"/>
                                        </p:tgtEl>
                                      </p:cBhvr>
                                      <p:to x="100000" y="80000"/>
                                    </p:animScale>
                                    <p:animScale>
                                      <p:cBhvr>
                                        <p:cTn id="33" dur="166" decel="50000">
                                          <p:stCondLst>
                                            <p:cond delay="1338"/>
                                          </p:stCondLst>
                                        </p:cTn>
                                        <p:tgtEl>
                                          <p:spTgt spid="18"/>
                                        </p:tgtEl>
                                      </p:cBhvr>
                                      <p:to x="100000" y="100000"/>
                                    </p:animScale>
                                    <p:animScale>
                                      <p:cBhvr>
                                        <p:cTn id="34" dur="26">
                                          <p:stCondLst>
                                            <p:cond delay="1642"/>
                                          </p:stCondLst>
                                        </p:cTn>
                                        <p:tgtEl>
                                          <p:spTgt spid="18"/>
                                        </p:tgtEl>
                                      </p:cBhvr>
                                      <p:to x="100000" y="90000"/>
                                    </p:animScale>
                                    <p:animScale>
                                      <p:cBhvr>
                                        <p:cTn id="35" dur="166" decel="50000">
                                          <p:stCondLst>
                                            <p:cond delay="1668"/>
                                          </p:stCondLst>
                                        </p:cTn>
                                        <p:tgtEl>
                                          <p:spTgt spid="18"/>
                                        </p:tgtEl>
                                      </p:cBhvr>
                                      <p:to x="100000" y="100000"/>
                                    </p:animScale>
                                    <p:animScale>
                                      <p:cBhvr>
                                        <p:cTn id="36" dur="26">
                                          <p:stCondLst>
                                            <p:cond delay="1808"/>
                                          </p:stCondLst>
                                        </p:cTn>
                                        <p:tgtEl>
                                          <p:spTgt spid="18"/>
                                        </p:tgtEl>
                                      </p:cBhvr>
                                      <p:to x="100000" y="95000"/>
                                    </p:animScale>
                                    <p:animScale>
                                      <p:cBhvr>
                                        <p:cTn id="37" dur="166" decel="50000">
                                          <p:stCondLst>
                                            <p:cond delay="1834"/>
                                          </p:stCondLst>
                                        </p:cTn>
                                        <p:tgtEl>
                                          <p:spTgt spid="18"/>
                                        </p:tgtEl>
                                      </p:cBhvr>
                                      <p:to x="100000" y="100000"/>
                                    </p:animScale>
                                  </p:childTnLst>
                                </p:cTn>
                              </p:par>
                              <p:par>
                                <p:cTn id="38" presetID="41" presetClass="entr" presetSubtype="0" fill="hold" grpId="0" nodeType="withEffect">
                                  <p:stCondLst>
                                    <p:cond delay="0"/>
                                  </p:stCondLst>
                                  <p:iterate type="lt">
                                    <p:tmPct val="10000"/>
                                  </p:iterate>
                                  <p:childTnLst>
                                    <p:set>
                                      <p:cBhvr>
                                        <p:cTn id="39" dur="1" fill="hold">
                                          <p:stCondLst>
                                            <p:cond delay="0"/>
                                          </p:stCondLst>
                                        </p:cTn>
                                        <p:tgtEl>
                                          <p:spTgt spid="5"/>
                                        </p:tgtEl>
                                        <p:attrNameLst>
                                          <p:attrName>style.visibility</p:attrName>
                                        </p:attrNameLst>
                                      </p:cBhvr>
                                      <p:to>
                                        <p:strVal val="visible"/>
                                      </p:to>
                                    </p:set>
                                    <p:anim calcmode="lin" valueType="num">
                                      <p:cBhvr>
                                        <p:cTn id="40"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5"/>
                                        </p:tgtEl>
                                        <p:attrNameLst>
                                          <p:attrName>ppt_y</p:attrName>
                                        </p:attrNameLst>
                                      </p:cBhvr>
                                      <p:tavLst>
                                        <p:tav tm="0">
                                          <p:val>
                                            <p:strVal val="#ppt_y"/>
                                          </p:val>
                                        </p:tav>
                                        <p:tav tm="100000">
                                          <p:val>
                                            <p:strVal val="#ppt_y"/>
                                          </p:val>
                                        </p:tav>
                                      </p:tavLst>
                                    </p:anim>
                                    <p:anim calcmode="lin" valueType="num">
                                      <p:cBhvr>
                                        <p:cTn id="42"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9525"/>
            <a:ext cx="12192000" cy="6867525"/>
          </a:xfrm>
          <a:prstGeom prst="rect">
            <a:avLst/>
          </a:prstGeom>
          <a:pattFill prst="pct5">
            <a:fgClr>
              <a:schemeClr val="bg1"/>
            </a:fgClr>
            <a:bgClr>
              <a:srgbClr val="F6C94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descr="5ca5aa83c48b33984"/>
          <p:cNvPicPr>
            <a:picLocks noChangeAspect="1"/>
          </p:cNvPicPr>
          <p:nvPr/>
        </p:nvPicPr>
        <p:blipFill>
          <a:blip r:embed="rId3" cstate="screen"/>
          <a:stretch>
            <a:fillRect/>
          </a:stretch>
        </p:blipFill>
        <p:spPr>
          <a:xfrm rot="20340000">
            <a:off x="-1901825" y="-1028700"/>
            <a:ext cx="8068945" cy="5698490"/>
          </a:xfrm>
          <a:prstGeom prst="rect">
            <a:avLst/>
          </a:prstGeom>
        </p:spPr>
      </p:pic>
      <p:pic>
        <p:nvPicPr>
          <p:cNvPr id="17" name="图片 16" descr="5ca5aa83c48b33984"/>
          <p:cNvPicPr>
            <a:picLocks noChangeAspect="1"/>
          </p:cNvPicPr>
          <p:nvPr/>
        </p:nvPicPr>
        <p:blipFill>
          <a:blip r:embed="rId3" cstate="screen"/>
          <a:stretch>
            <a:fillRect/>
          </a:stretch>
        </p:blipFill>
        <p:spPr>
          <a:xfrm rot="1260000" flipH="1">
            <a:off x="5669915" y="-1224280"/>
            <a:ext cx="8068945" cy="5698490"/>
          </a:xfrm>
          <a:prstGeom prst="rect">
            <a:avLst/>
          </a:prstGeom>
        </p:spPr>
      </p:pic>
      <p:pic>
        <p:nvPicPr>
          <p:cNvPr id="6" name="图片 5" descr="5c750be218bb5"/>
          <p:cNvPicPr>
            <a:picLocks noChangeAspect="1"/>
          </p:cNvPicPr>
          <p:nvPr/>
        </p:nvPicPr>
        <p:blipFill>
          <a:blip r:embed="rId4"/>
          <a:stretch>
            <a:fillRect/>
          </a:stretch>
        </p:blipFill>
        <p:spPr>
          <a:xfrm>
            <a:off x="1185545" y="2014220"/>
            <a:ext cx="5579745" cy="4843780"/>
          </a:xfrm>
          <a:prstGeom prst="rect">
            <a:avLst/>
          </a:prstGeom>
        </p:spPr>
      </p:pic>
      <p:sp>
        <p:nvSpPr>
          <p:cNvPr id="4" name="文本框 3"/>
          <p:cNvSpPr txBox="1"/>
          <p:nvPr/>
        </p:nvSpPr>
        <p:spPr>
          <a:xfrm>
            <a:off x="2059940" y="3568267"/>
            <a:ext cx="4330700" cy="1938020"/>
          </a:xfrm>
          <a:prstGeom prst="rect">
            <a:avLst/>
          </a:prstGeom>
          <a:noFill/>
        </p:spPr>
        <p:txBody>
          <a:bodyPr wrap="square" rtlCol="0">
            <a:spAutoFit/>
          </a:bodyPr>
          <a:lstStyle/>
          <a:p>
            <a:pPr indent="457200">
              <a:lnSpc>
                <a:spcPct val="150000"/>
              </a:lnSpc>
            </a:pPr>
            <a:r>
              <a:rPr lang="zh-CN" altLang="en-US" sz="1600" dirty="0">
                <a:latin typeface="微软雅黑" panose="020B0503020204020204" pitchFamily="34" charset="-122"/>
                <a:ea typeface="微软雅黑" panose="020B0503020204020204" pitchFamily="34" charset="-122"/>
              </a:rPr>
              <a:t> 日本是世界上庆祝儿童节次数最多的国家，他们一年要庆祝三次儿童节，而且庆祝方式十分有意思，充满了浓浓的日本风情。</a:t>
            </a:r>
            <a:r>
              <a:rPr lang="en-US" altLang="zh-CN" sz="1600" dirty="0">
                <a:latin typeface="微软雅黑" panose="020B0503020204020204" pitchFamily="34" charset="-122"/>
                <a:ea typeface="微软雅黑" panose="020B0503020204020204" pitchFamily="34" charset="-122"/>
              </a:rPr>
              <a:t>3</a:t>
            </a:r>
            <a:r>
              <a:rPr lang="zh-CN" altLang="en-US" sz="1600" dirty="0">
                <a:latin typeface="微软雅黑" panose="020B0503020204020204" pitchFamily="34" charset="-122"/>
                <a:ea typeface="微软雅黑" panose="020B0503020204020204" pitchFamily="34" charset="-122"/>
              </a:rPr>
              <a:t>月</a:t>
            </a:r>
            <a:r>
              <a:rPr lang="en-US" altLang="zh-CN" sz="1600" dirty="0">
                <a:latin typeface="微软雅黑" panose="020B0503020204020204" pitchFamily="34" charset="-122"/>
                <a:ea typeface="微软雅黑" panose="020B0503020204020204" pitchFamily="34" charset="-122"/>
              </a:rPr>
              <a:t>3</a:t>
            </a:r>
            <a:r>
              <a:rPr lang="zh-CN" altLang="en-US" sz="1600" dirty="0">
                <a:latin typeface="微软雅黑" panose="020B0503020204020204" pitchFamily="34" charset="-122"/>
                <a:ea typeface="微软雅黑" panose="020B0503020204020204" pitchFamily="34" charset="-122"/>
              </a:rPr>
              <a:t>日女孩节、</a:t>
            </a:r>
            <a:r>
              <a:rPr lang="en-US" altLang="zh-CN" sz="1600" dirty="0">
                <a:latin typeface="微软雅黑" panose="020B0503020204020204" pitchFamily="34" charset="-122"/>
                <a:ea typeface="微软雅黑" panose="020B0503020204020204" pitchFamily="34" charset="-122"/>
              </a:rPr>
              <a:t>5</a:t>
            </a:r>
            <a:r>
              <a:rPr lang="zh-CN" altLang="en-US" sz="1600" dirty="0">
                <a:latin typeface="微软雅黑" panose="020B0503020204020204" pitchFamily="34" charset="-122"/>
                <a:ea typeface="微软雅黑" panose="020B0503020204020204" pitchFamily="34" charset="-122"/>
              </a:rPr>
              <a:t>月</a:t>
            </a:r>
            <a:r>
              <a:rPr lang="en-US" altLang="zh-CN" sz="1600" dirty="0">
                <a:latin typeface="微软雅黑" panose="020B0503020204020204" pitchFamily="34" charset="-122"/>
                <a:ea typeface="微软雅黑" panose="020B0503020204020204" pitchFamily="34" charset="-122"/>
              </a:rPr>
              <a:t>5</a:t>
            </a:r>
            <a:r>
              <a:rPr lang="zh-CN" altLang="en-US" sz="1600" dirty="0">
                <a:latin typeface="微软雅黑" panose="020B0503020204020204" pitchFamily="34" charset="-122"/>
                <a:ea typeface="微软雅黑" panose="020B0503020204020204" pitchFamily="34" charset="-122"/>
              </a:rPr>
              <a:t>日男孩节、</a:t>
            </a:r>
            <a:r>
              <a:rPr lang="en-US" altLang="zh-CN" sz="1600" dirty="0">
                <a:latin typeface="微软雅黑" panose="020B0503020204020204" pitchFamily="34" charset="-122"/>
                <a:ea typeface="微软雅黑" panose="020B0503020204020204" pitchFamily="34" charset="-122"/>
              </a:rPr>
              <a:t>11</a:t>
            </a:r>
            <a:r>
              <a:rPr lang="zh-CN" altLang="en-US" sz="1600" dirty="0">
                <a:latin typeface="微软雅黑" panose="020B0503020204020204" pitchFamily="34" charset="-122"/>
                <a:ea typeface="微软雅黑" panose="020B0503020204020204" pitchFamily="34" charset="-122"/>
              </a:rPr>
              <a:t>月</a:t>
            </a:r>
            <a:r>
              <a:rPr lang="en-US" altLang="zh-CN" sz="1600" dirty="0">
                <a:latin typeface="微软雅黑" panose="020B0503020204020204" pitchFamily="34" charset="-122"/>
                <a:ea typeface="微软雅黑" panose="020B0503020204020204" pitchFamily="34" charset="-122"/>
              </a:rPr>
              <a:t>15</a:t>
            </a:r>
            <a:r>
              <a:rPr lang="zh-CN" altLang="en-US" sz="1600" dirty="0">
                <a:latin typeface="微软雅黑" panose="020B0503020204020204" pitchFamily="34" charset="-122"/>
                <a:ea typeface="微软雅黑" panose="020B0503020204020204" pitchFamily="34" charset="-122"/>
              </a:rPr>
              <a:t>日“七五三”儿童节。</a:t>
            </a:r>
          </a:p>
        </p:txBody>
      </p:sp>
      <p:sp>
        <p:nvSpPr>
          <p:cNvPr id="5" name="文本框 4"/>
          <p:cNvSpPr txBox="1"/>
          <p:nvPr/>
        </p:nvSpPr>
        <p:spPr>
          <a:xfrm>
            <a:off x="2179320" y="3046095"/>
            <a:ext cx="5657850" cy="521970"/>
          </a:xfrm>
          <a:prstGeom prst="rect">
            <a:avLst/>
          </a:prstGeom>
          <a:noFill/>
        </p:spPr>
        <p:txBody>
          <a:bodyPr wrap="square" rtlCol="0">
            <a:spAutoFit/>
          </a:bodyPr>
          <a:lstStyle/>
          <a:p>
            <a:r>
              <a:rPr lang="zh-CN" altLang="en-US" sz="2800" dirty="0">
                <a:solidFill>
                  <a:srgbClr val="E44120"/>
                </a:solidFill>
                <a:effectLst/>
                <a:latin typeface="微软雅黑" panose="020B0503020204020204" pitchFamily="34" charset="-122"/>
                <a:ea typeface="微软雅黑" panose="020B0503020204020204" pitchFamily="34" charset="-122"/>
              </a:rPr>
              <a:t>日本：一年三次儿童节</a:t>
            </a:r>
          </a:p>
        </p:txBody>
      </p:sp>
      <p:pic>
        <p:nvPicPr>
          <p:cNvPr id="3" name="图片 2"/>
          <p:cNvPicPr>
            <a:picLocks noChangeAspect="1"/>
          </p:cNvPicPr>
          <p:nvPr/>
        </p:nvPicPr>
        <p:blipFill>
          <a:blip r:embed="rId5"/>
          <a:stretch>
            <a:fillRect/>
          </a:stretch>
        </p:blipFill>
        <p:spPr>
          <a:xfrm>
            <a:off x="6057900" y="1675404"/>
            <a:ext cx="5092064" cy="4982296"/>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750">
        <p14:gallery dir="l"/>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0-#ppt_w/2"/>
                                          </p:val>
                                        </p:tav>
                                        <p:tav tm="100000">
                                          <p:val>
                                            <p:strVal val="#ppt_x"/>
                                          </p:val>
                                        </p:tav>
                                      </p:tavLst>
                                    </p:anim>
                                    <p:anim calcmode="lin" valueType="num">
                                      <p:cBhvr additive="base">
                                        <p:cTn id="27" dur="500" fill="hold"/>
                                        <p:tgtEl>
                                          <p:spTgt spid="5"/>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16" presetClass="entr" presetSubtype="21"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arn(inVertical)">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9525"/>
            <a:ext cx="12192000" cy="6867525"/>
          </a:xfrm>
          <a:prstGeom prst="rect">
            <a:avLst/>
          </a:prstGeom>
          <a:pattFill prst="pct5">
            <a:fgClr>
              <a:schemeClr val="bg1"/>
            </a:fgClr>
            <a:bgClr>
              <a:srgbClr val="F6C94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descr="5ca5aa83c48b33984"/>
          <p:cNvPicPr>
            <a:picLocks noChangeAspect="1"/>
          </p:cNvPicPr>
          <p:nvPr/>
        </p:nvPicPr>
        <p:blipFill>
          <a:blip r:embed="rId2" cstate="screen"/>
          <a:stretch>
            <a:fillRect/>
          </a:stretch>
        </p:blipFill>
        <p:spPr>
          <a:xfrm rot="20340000">
            <a:off x="-1901825" y="-1028700"/>
            <a:ext cx="8068945" cy="5698490"/>
          </a:xfrm>
          <a:prstGeom prst="rect">
            <a:avLst/>
          </a:prstGeom>
        </p:spPr>
      </p:pic>
      <p:pic>
        <p:nvPicPr>
          <p:cNvPr id="17" name="图片 16" descr="5ca5aa83c48b33984"/>
          <p:cNvPicPr>
            <a:picLocks noChangeAspect="1"/>
          </p:cNvPicPr>
          <p:nvPr/>
        </p:nvPicPr>
        <p:blipFill>
          <a:blip r:embed="rId2" cstate="screen"/>
          <a:stretch>
            <a:fillRect/>
          </a:stretch>
        </p:blipFill>
        <p:spPr>
          <a:xfrm rot="1260000" flipH="1">
            <a:off x="5669915" y="-1224280"/>
            <a:ext cx="8068945" cy="5698490"/>
          </a:xfrm>
          <a:prstGeom prst="rect">
            <a:avLst/>
          </a:prstGeom>
        </p:spPr>
      </p:pic>
      <p:grpSp>
        <p:nvGrpSpPr>
          <p:cNvPr id="6" name="组合 5"/>
          <p:cNvGrpSpPr/>
          <p:nvPr/>
        </p:nvGrpSpPr>
        <p:grpSpPr>
          <a:xfrm>
            <a:off x="6422390" y="1423035"/>
            <a:ext cx="3928110" cy="4850130"/>
            <a:chOff x="10345" y="2630"/>
            <a:chExt cx="6186" cy="7638"/>
          </a:xfrm>
        </p:grpSpPr>
        <p:pic>
          <p:nvPicPr>
            <p:cNvPr id="5" name="图片 4" descr="d7bde1df3e8575f038c8ed359a3c65ea"/>
            <p:cNvPicPr>
              <a:picLocks noChangeAspect="1"/>
            </p:cNvPicPr>
            <p:nvPr/>
          </p:nvPicPr>
          <p:blipFill>
            <a:blip r:embed="rId3"/>
            <a:stretch>
              <a:fillRect/>
            </a:stretch>
          </p:blipFill>
          <p:spPr>
            <a:xfrm>
              <a:off x="10345" y="2630"/>
              <a:ext cx="6186" cy="7639"/>
            </a:xfrm>
            <a:prstGeom prst="rect">
              <a:avLst/>
            </a:prstGeom>
          </p:spPr>
        </p:pic>
        <p:sp>
          <p:nvSpPr>
            <p:cNvPr id="2" name="文本框 1"/>
            <p:cNvSpPr txBox="1"/>
            <p:nvPr/>
          </p:nvSpPr>
          <p:spPr>
            <a:xfrm>
              <a:off x="10790" y="5515"/>
              <a:ext cx="5110" cy="3633"/>
            </a:xfrm>
            <a:prstGeom prst="rect">
              <a:avLst/>
            </a:prstGeom>
            <a:noFill/>
          </p:spPr>
          <p:txBody>
            <a:bodyPr wrap="square" rtlCol="0" anchor="t">
              <a:spAutoFit/>
            </a:bodyPr>
            <a:lstStyle/>
            <a:p>
              <a:pPr indent="457200">
                <a:lnSpc>
                  <a:spcPct val="150000"/>
                </a:lnSpc>
              </a:pPr>
              <a:r>
                <a:rPr lang="zh-CN" altLang="en-US" sz="1600" dirty="0">
                  <a:latin typeface="微软雅黑" panose="020B0503020204020204" pitchFamily="34" charset="-122"/>
                  <a:ea typeface="微软雅黑" panose="020B0503020204020204" pitchFamily="34" charset="-122"/>
                  <a:sym typeface="+mn-ea"/>
                </a:rPr>
                <a:t>非洲西部的国家大都有专门的“儿童狂欢节”，而且往往持续一个月。非洲人历来能歌善舞，在“儿童狂欢节”里，尽管人们的生活条件各不相同，但所有孩子都会尽情欢乐，热闹非凡。</a:t>
              </a:r>
            </a:p>
          </p:txBody>
        </p:sp>
        <p:sp>
          <p:nvSpPr>
            <p:cNvPr id="3" name="文本框 2"/>
            <p:cNvSpPr txBox="1"/>
            <p:nvPr/>
          </p:nvSpPr>
          <p:spPr>
            <a:xfrm>
              <a:off x="11155" y="4156"/>
              <a:ext cx="4861" cy="1113"/>
            </a:xfrm>
            <a:prstGeom prst="rect">
              <a:avLst/>
            </a:prstGeom>
            <a:noFill/>
          </p:spPr>
          <p:txBody>
            <a:bodyPr wrap="square" rtlCol="0">
              <a:spAutoFit/>
            </a:bodyPr>
            <a:lstStyle/>
            <a:p>
              <a:r>
                <a:rPr lang="zh-CN" altLang="en-US" sz="2000" dirty="0">
                  <a:solidFill>
                    <a:srgbClr val="01AC99"/>
                  </a:solidFill>
                  <a:effectLst/>
                  <a:latin typeface="微软雅黑" panose="020B0503020204020204" pitchFamily="34" charset="-122"/>
                  <a:ea typeface="微软雅黑" panose="020B0503020204020204" pitchFamily="34" charset="-122"/>
                </a:rPr>
                <a:t>非洲国家：</a:t>
              </a:r>
            </a:p>
            <a:p>
              <a:r>
                <a:rPr lang="zh-CN" altLang="en-US" sz="2000" dirty="0">
                  <a:solidFill>
                    <a:srgbClr val="01AC99"/>
                  </a:solidFill>
                  <a:effectLst/>
                  <a:latin typeface="微软雅黑" panose="020B0503020204020204" pitchFamily="34" charset="-122"/>
                  <a:ea typeface="微软雅黑" panose="020B0503020204020204" pitchFamily="34" charset="-122"/>
                </a:rPr>
                <a:t>持续一月的儿童狂欢节</a:t>
              </a:r>
            </a:p>
          </p:txBody>
        </p:sp>
      </p:grpSp>
      <p:pic>
        <p:nvPicPr>
          <p:cNvPr id="9" name="图片 8" descr="C:\Users\Administrator\Desktop\3.png3"/>
          <p:cNvPicPr>
            <a:picLocks noChangeAspect="1"/>
          </p:cNvPicPr>
          <p:nvPr/>
        </p:nvPicPr>
        <p:blipFill>
          <a:blip r:embed="rId4"/>
          <a:srcRect/>
          <a:stretch>
            <a:fillRect/>
          </a:stretch>
        </p:blipFill>
        <p:spPr>
          <a:xfrm>
            <a:off x="1663065" y="2744470"/>
            <a:ext cx="4180840" cy="270446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mc:AlternateContent xmlns:mc="http://schemas.openxmlformats.org/markup-compatibility/2006" xmlns:p14="http://schemas.microsoft.com/office/powerpoint/2010/main">
    <mc:Choice Requires="p14">
      <p:transition spd="slow" p14:dur="1750">
        <p14:gallery dir="l"/>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KSO_WM_SLIDE_MODEL_TYPE" val="timeline"/>
</p:tagLst>
</file>

<file path=ppt/tags/tag3.xml><?xml version="1.0" encoding="utf-8"?>
<p:tagLst xmlns:a="http://schemas.openxmlformats.org/drawingml/2006/main" xmlns:r="http://schemas.openxmlformats.org/officeDocument/2006/relationships" xmlns:p="http://schemas.openxmlformats.org/presentationml/2006/main">
  <p:tag name="KSO_WM_SLIDE_MODEL_TYPE" val="timeline"/>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1335</Words>
  <Application>Microsoft Office PowerPoint</Application>
  <PresentationFormat>宽屏</PresentationFormat>
  <Paragraphs>81</Paragraphs>
  <Slides>23</Slides>
  <Notes>2</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23</vt:i4>
      </vt:variant>
    </vt:vector>
  </HeadingPairs>
  <TitlesOfParts>
    <vt:vector size="32" baseType="lpstr">
      <vt:lpstr>Aharoni</vt:lpstr>
      <vt:lpstr>方正少儿简体</vt:lpstr>
      <vt:lpstr>迷你简卡通</vt:lpstr>
      <vt:lpstr>宋体</vt:lpstr>
      <vt:lpstr>微软雅黑</vt:lpstr>
      <vt:lpstr>Arial</vt:lpstr>
      <vt:lpstr>Calibri</vt:lpstr>
      <vt:lpstr>Calibri Light</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2022-03-04T03:13:34Z</dcterms:created>
  <dcterms:modified xsi:type="dcterms:W3CDTF">2023-01-10T06:18:08Z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AF857994711341D2AC2DBF0ED4843779</vt:lpwstr>
  </property>
  <property fmtid="{A09F084E-AD41-489F-8076-AA5BE3082BCA}" pid="100">
    <vt:ui4>5</vt:ui4>
  </property>
  <property fmtid="{64440492-4C8B-11D1-8B70-080036B11A03}" pid="11">
    <vt:lpwstr>www.2ppt.com-爱PPT提供资源下载</vt:lpwstr>
  </property>
</Properties>
</file>